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9" r:id="rId4"/>
    <p:sldId id="260" r:id="rId5"/>
    <p:sldId id="268" r:id="rId6"/>
    <p:sldId id="289" r:id="rId7"/>
    <p:sldId id="298" r:id="rId8"/>
    <p:sldId id="299" r:id="rId9"/>
    <p:sldId id="292" r:id="rId10"/>
    <p:sldId id="294" r:id="rId11"/>
    <p:sldId id="261" r:id="rId12"/>
    <p:sldId id="291" r:id="rId13"/>
    <p:sldId id="293" r:id="rId14"/>
    <p:sldId id="300" r:id="rId15"/>
    <p:sldId id="301" r:id="rId16"/>
    <p:sldId id="302" r:id="rId17"/>
    <p:sldId id="290" r:id="rId18"/>
    <p:sldId id="295" r:id="rId19"/>
    <p:sldId id="276" r:id="rId20"/>
    <p:sldId id="265" r:id="rId21"/>
    <p:sldId id="303" r:id="rId22"/>
    <p:sldId id="273" r:id="rId23"/>
    <p:sldId id="304" r:id="rId24"/>
    <p:sldId id="283" r:id="rId25"/>
    <p:sldId id="297" r:id="rId26"/>
    <p:sldId id="296" r:id="rId27"/>
    <p:sldId id="262" r:id="rId28"/>
    <p:sldId id="280" r:id="rId29"/>
    <p:sldId id="275" r:id="rId30"/>
    <p:sldId id="266" r:id="rId31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266"/>
    <a:srgbClr val="F6BBB7"/>
    <a:srgbClr val="AED4A1"/>
    <a:srgbClr val="FEAB8F"/>
    <a:srgbClr val="53A8B4"/>
    <a:srgbClr val="F0CCB3"/>
    <a:srgbClr val="CCE1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25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NUL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svg"/><Relationship Id="rId7" Type="http://schemas.openxmlformats.org/officeDocument/2006/relationships/image" Target="../media/image4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36" Type="http://schemas.openxmlformats.org/officeDocument/2006/relationships/image" Target="../media/image129.svg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0.png"/><Relationship Id="rId17" Type="http://schemas.openxmlformats.org/officeDocument/2006/relationships/image" Target="../media/image58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sv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.svg"/><Relationship Id="rId7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svg"/><Relationship Id="rId10" Type="http://schemas.openxmlformats.org/officeDocument/2006/relationships/image" Target="../media/image40.sv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svg"/><Relationship Id="rId7" Type="http://schemas.openxmlformats.org/officeDocument/2006/relationships/image" Target="../media/image4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1" Type="http://schemas.microsoft.com/office/2007/relationships/hdphoto" Target="../media/hdphoto1.wdp"/><Relationship Id="rId5" Type="http://schemas.openxmlformats.org/officeDocument/2006/relationships/image" Target="../media/image440.svg"/><Relationship Id="rId10" Type="http://schemas.openxmlformats.org/officeDocument/2006/relationships/image" Target="../media/image36.png"/><Relationship Id="rId4" Type="http://schemas.openxmlformats.org/officeDocument/2006/relationships/image" Target="../media/image34.png"/><Relationship Id="rId9" Type="http://schemas.openxmlformats.org/officeDocument/2006/relationships/image" Target="../media/image48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image" Target="../media/image2.svg"/><Relationship Id="rId7" Type="http://schemas.openxmlformats.org/officeDocument/2006/relationships/image" Target="../media/image46.svg"/><Relationship Id="rId12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1" Type="http://schemas.microsoft.com/office/2007/relationships/hdphoto" Target="../media/hdphoto1.wdp"/><Relationship Id="rId5" Type="http://schemas.openxmlformats.org/officeDocument/2006/relationships/image" Target="../media/image440.svg"/><Relationship Id="rId10" Type="http://schemas.openxmlformats.org/officeDocument/2006/relationships/image" Target="../media/image36.png"/><Relationship Id="rId4" Type="http://schemas.openxmlformats.org/officeDocument/2006/relationships/image" Target="../media/image34.png"/><Relationship Id="rId9" Type="http://schemas.openxmlformats.org/officeDocument/2006/relationships/image" Target="../media/image48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jpeg"/><Relationship Id="rId3" Type="http://schemas.openxmlformats.org/officeDocument/2006/relationships/image" Target="../media/image2.svg"/><Relationship Id="rId7" Type="http://schemas.openxmlformats.org/officeDocument/2006/relationships/image" Target="../media/image46.svg"/><Relationship Id="rId12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1" Type="http://schemas.microsoft.com/office/2007/relationships/hdphoto" Target="../media/hdphoto1.wdp"/><Relationship Id="rId5" Type="http://schemas.openxmlformats.org/officeDocument/2006/relationships/image" Target="../media/image440.svg"/><Relationship Id="rId10" Type="http://schemas.openxmlformats.org/officeDocument/2006/relationships/image" Target="../media/image36.png"/><Relationship Id="rId4" Type="http://schemas.openxmlformats.org/officeDocument/2006/relationships/image" Target="../media/image34.png"/><Relationship Id="rId9" Type="http://schemas.openxmlformats.org/officeDocument/2006/relationships/image" Target="../media/image48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42.png"/><Relationship Id="rId23" Type="http://schemas.openxmlformats.org/officeDocument/2006/relationships/image" Target="../media/image640.svg"/><Relationship Id="rId19" Type="http://schemas.openxmlformats.org/officeDocument/2006/relationships/image" Target="../media/image154.sv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svg"/><Relationship Id="rId7" Type="http://schemas.openxmlformats.org/officeDocument/2006/relationships/image" Target="../media/image5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Relationship Id="rId9" Type="http://schemas.openxmlformats.org/officeDocument/2006/relationships/image" Target="../media/image8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jpeg"/><Relationship Id="rId5" Type="http://schemas.openxmlformats.org/officeDocument/2006/relationships/image" Target="../media/image13.svg"/><Relationship Id="rId10" Type="http://schemas.openxmlformats.org/officeDocument/2006/relationships/image" Target="../media/image10.jpeg"/><Relationship Id="rId4" Type="http://schemas.openxmlformats.org/officeDocument/2006/relationships/image" Target="../media/image7.png"/><Relationship Id="rId9" Type="http://schemas.openxmlformats.org/officeDocument/2006/relationships/image" Target="../media/image1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sv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sv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1.sv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1.svg"/><Relationship Id="rId7" Type="http://schemas.openxmlformats.org/officeDocument/2006/relationships/image" Target="../media/image13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5.sv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46.svg"/><Relationship Id="rId5" Type="http://schemas.openxmlformats.org/officeDocument/2006/relationships/image" Target="../media/image7.sv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1.svg"/><Relationship Id="rId7" Type="http://schemas.openxmlformats.org/officeDocument/2006/relationships/image" Target="../media/image1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5.svg"/><Relationship Id="rId28" Type="http://schemas.openxmlformats.org/officeDocument/2006/relationships/image" Target="../media/image215.svg"/><Relationship Id="rId10" Type="http://schemas.openxmlformats.org/officeDocument/2006/relationships/image" Target="../media/image54.png"/><Relationship Id="rId4" Type="http://schemas.openxmlformats.org/officeDocument/2006/relationships/image" Target="../media/image15.png"/><Relationship Id="rId9" Type="http://schemas.openxmlformats.org/officeDocument/2006/relationships/image" Target="../media/image35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5.svg"/><Relationship Id="rId7" Type="http://schemas.openxmlformats.org/officeDocument/2006/relationships/image" Target="../media/image42.svg"/><Relationship Id="rId17" Type="http://schemas.openxmlformats.org/officeDocument/2006/relationships/image" Target="../media/image57.png"/><Relationship Id="rId2" Type="http://schemas.openxmlformats.org/officeDocument/2006/relationships/image" Target="../media/image45.png"/><Relationship Id="rId16" Type="http://schemas.openxmlformats.org/officeDocument/2006/relationships/image" Target="../media/image58.svg"/><Relationship Id="rId20" Type="http://schemas.openxmlformats.org/officeDocument/2006/relationships/image" Target="../media/image96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Relationship Id="rId9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.svg"/><Relationship Id="rId7" Type="http://schemas.openxmlformats.org/officeDocument/2006/relationships/image" Target="../media/image7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7.svg"/><Relationship Id="rId15" Type="http://schemas.openxmlformats.org/officeDocument/2006/relationships/image" Target="../media/image560.sv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15.svg"/><Relationship Id="rId12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5" Type="http://schemas.openxmlformats.org/officeDocument/2006/relationships/image" Target="../media/image25.svg"/><Relationship Id="rId10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33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2.sv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6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80.svg"/><Relationship Id="rId5" Type="http://schemas.openxmlformats.org/officeDocument/2006/relationships/image" Target="../media/image33.svg"/><Relationship Id="rId10" Type="http://schemas.openxmlformats.org/officeDocument/2006/relationships/image" Target="../media/image61.png"/><Relationship Id="rId4" Type="http://schemas.openxmlformats.org/officeDocument/2006/relationships/image" Target="../media/image13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6.png"/><Relationship Id="rId5" Type="http://schemas.openxmlformats.org/officeDocument/2006/relationships/image" Target="../media/image38.sv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1.svg"/><Relationship Id="rId7" Type="http://schemas.openxmlformats.org/officeDocument/2006/relationships/image" Target="../media/image13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5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1" Type="http://schemas.openxmlformats.org/officeDocument/2006/relationships/image" Target="NUL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12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1" Type="http://schemas.openxmlformats.org/officeDocument/2006/relationships/image" Target="NULL"/><Relationship Id="rId58" Type="http://schemas.openxmlformats.org/officeDocument/2006/relationships/image" Target="../media/image209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5.png"/><Relationship Id="rId10" Type="http://schemas.openxmlformats.org/officeDocument/2006/relationships/image" Target="../media/image48.svg"/><Relationship Id="rId4" Type="http://schemas.openxmlformats.org/officeDocument/2006/relationships/image" Target="../media/image24.png"/><Relationship Id="rId9" Type="http://schemas.openxmlformats.org/officeDocument/2006/relationships/image" Target="../media/image8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75623" y="773750"/>
            <a:ext cx="15536753" cy="873122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77827" y="8661980"/>
            <a:ext cx="4883988" cy="19091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777345" y="-258439"/>
            <a:ext cx="4877050" cy="19064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66060" y="694803"/>
            <a:ext cx="1843202" cy="22041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063095" y="6463105"/>
            <a:ext cx="2974954" cy="329634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75623" y="3622216"/>
            <a:ext cx="15536753" cy="304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</a:t>
            </a:r>
            <a:r>
              <a:rPr lang="en-US" sz="7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 LỚP! CHÀO MỪNG </a:t>
            </a:r>
            <a:r>
              <a:rPr lang="en-US" sz="7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ĐẾN </a:t>
            </a:r>
            <a:r>
              <a:rPr lang="en-US" sz="7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 HỌC NÀY!</a:t>
            </a:r>
            <a:endParaRPr lang="en-US" sz="7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20631">
            <a:off x="13458129" y="7873642"/>
            <a:ext cx="5386943" cy="1635672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887211" y="1333500"/>
            <a:ext cx="12513577" cy="6819900"/>
          </a:xfrm>
          <a:prstGeom prst="rect">
            <a:avLst/>
          </a:prstGeom>
        </p:spPr>
      </p:pic>
      <p:sp>
        <p:nvSpPr>
          <p:cNvPr id="8" name="TextBox 5"/>
          <p:cNvSpPr txBox="1"/>
          <p:nvPr/>
        </p:nvSpPr>
        <p:spPr>
          <a:xfrm>
            <a:off x="2883921" y="4566419"/>
            <a:ext cx="11898879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5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ĐỌC – HIỂU VĂN BẢN</a:t>
            </a:r>
            <a:endParaRPr lang="en-US" sz="75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https://o.remove.bg/downloads/222416eb-3700-4805-8d58-84d49e44b78d/image-removebg-preview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57200" y="5448300"/>
            <a:ext cx="6196994" cy="516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44640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17" name="Group 3"/>
          <p:cNvGrpSpPr/>
          <p:nvPr/>
        </p:nvGrpSpPr>
        <p:grpSpPr>
          <a:xfrm>
            <a:off x="762000" y="1638300"/>
            <a:ext cx="16763416" cy="8126772"/>
            <a:chOff x="0" y="0"/>
            <a:chExt cx="8753394" cy="10359296"/>
          </a:xfrm>
          <a:solidFill>
            <a:srgbClr val="F6BBB7"/>
          </a:solidFill>
        </p:grpSpPr>
        <p:sp>
          <p:nvSpPr>
            <p:cNvPr id="18" name="Freeform 4"/>
            <p:cNvSpPr/>
            <p:nvPr/>
          </p:nvSpPr>
          <p:spPr>
            <a:xfrm>
              <a:off x="-4213" y="0"/>
              <a:ext cx="8757607" cy="10359296"/>
            </a:xfrm>
            <a:custGeom>
              <a:avLst/>
              <a:gdLst/>
              <a:ahLst/>
              <a:cxnLst/>
              <a:rect l="l" t="t" r="r" b="b"/>
              <a:pathLst>
                <a:path w="8757607" h="10359296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7948626"/>
                    <a:pt x="8748459" y="9596712"/>
                  </a:cubicBezTo>
                  <a:cubicBezTo>
                    <a:pt x="8748459" y="9810871"/>
                    <a:pt x="8757607" y="10110050"/>
                    <a:pt x="8757607" y="10110050"/>
                  </a:cubicBezTo>
                  <a:cubicBezTo>
                    <a:pt x="8757607" y="10238718"/>
                    <a:pt x="8753438" y="10359296"/>
                    <a:pt x="8500600" y="10351162"/>
                  </a:cubicBezTo>
                  <a:cubicBezTo>
                    <a:pt x="8500600" y="10351162"/>
                    <a:pt x="8124127" y="10330863"/>
                    <a:pt x="7225888" y="10338462"/>
                  </a:cubicBezTo>
                  <a:cubicBezTo>
                    <a:pt x="2172186" y="10346596"/>
                    <a:pt x="304023" y="10359296"/>
                    <a:pt x="304023" y="10359296"/>
                  </a:cubicBezTo>
                  <a:cubicBezTo>
                    <a:pt x="132548" y="10359296"/>
                    <a:pt x="4213" y="10258227"/>
                    <a:pt x="8532" y="10055680"/>
                  </a:cubicBezTo>
                  <a:cubicBezTo>
                    <a:pt x="8532" y="10055680"/>
                    <a:pt x="9630" y="9557139"/>
                    <a:pt x="4815" y="212733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9" name="Group 8">
            <a:extLst>
              <a:ext uri="{FF2B5EF4-FFF2-40B4-BE49-F238E27FC236}">
                <a16:creationId xmlns:a16="http://schemas.microsoft.com/office/drawing/2014/main" id="{889C76CF-0008-E2C9-FB5E-5E377229400D}"/>
              </a:ext>
            </a:extLst>
          </p:cNvPr>
          <p:cNvGrpSpPr/>
          <p:nvPr/>
        </p:nvGrpSpPr>
        <p:grpSpPr>
          <a:xfrm>
            <a:off x="1074036" y="1916470"/>
            <a:ext cx="16158498" cy="7476898"/>
            <a:chOff x="0" y="0"/>
            <a:chExt cx="8597719" cy="8267039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9F26160A-534A-DB68-5238-26E0E1D33E24}"/>
                </a:ext>
              </a:extLst>
            </p:cNvPr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6964" y="327168"/>
            <a:ext cx="2126602" cy="22579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18022" y="2879832"/>
            <a:ext cx="12496216" cy="861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(1), (2)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540" y="2511372"/>
            <a:ext cx="6380628" cy="6380628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929574"/>
              </p:ext>
            </p:extLst>
          </p:nvPr>
        </p:nvGraphicFramePr>
        <p:xfrm>
          <a:off x="4820257" y="4614037"/>
          <a:ext cx="11691746" cy="324359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459463">
                  <a:extLst>
                    <a:ext uri="{9D8B030D-6E8A-4147-A177-3AD203B41FA5}">
                      <a16:colId xmlns:a16="http://schemas.microsoft.com/office/drawing/2014/main" val="2990262194"/>
                    </a:ext>
                  </a:extLst>
                </a:gridCol>
                <a:gridCol w="2738389">
                  <a:extLst>
                    <a:ext uri="{9D8B030D-6E8A-4147-A177-3AD203B41FA5}">
                      <a16:colId xmlns:a16="http://schemas.microsoft.com/office/drawing/2014/main" val="1790203354"/>
                    </a:ext>
                  </a:extLst>
                </a:gridCol>
                <a:gridCol w="6493894">
                  <a:extLst>
                    <a:ext uri="{9D8B030D-6E8A-4147-A177-3AD203B41FA5}">
                      <a16:colId xmlns:a16="http://schemas.microsoft.com/office/drawing/2014/main" val="339550527"/>
                    </a:ext>
                  </a:extLst>
                </a:gridCol>
              </a:tblGrid>
              <a:tr h="15062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3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 danh</a:t>
                      </a:r>
                      <a:endParaRPr lang="en-US" sz="3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3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3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3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3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3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chuyện</a:t>
                      </a:r>
                      <a:r>
                        <a:rPr lang="en-US" sz="3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gắn</a:t>
                      </a:r>
                      <a:r>
                        <a:rPr lang="en-US" sz="3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3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en-US" sz="3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danh</a:t>
                      </a:r>
                      <a:endParaRPr lang="en-US" sz="3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22428478"/>
                  </a:ext>
                </a:extLst>
              </a:tr>
              <a:tr h="49610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3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3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3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61805515"/>
                  </a:ext>
                </a:extLst>
              </a:tr>
              <a:tr h="49610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3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3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3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6331287"/>
                  </a:ext>
                </a:extLst>
              </a:tr>
            </a:tbl>
          </a:graphicData>
        </a:graphic>
      </p:graphicFrame>
      <p:pic>
        <p:nvPicPr>
          <p:cNvPr id="14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/>
          <a:stretch>
            <a:fillRect/>
          </a:stretch>
        </p:blipFill>
        <p:spPr>
          <a:xfrm>
            <a:off x="14127202" y="7412662"/>
            <a:ext cx="3644120" cy="26693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2D9120-75C0-2A66-65F7-1FC89A81ABAB}"/>
              </a:ext>
            </a:extLst>
          </p:cNvPr>
          <p:cNvSpPr txBox="1"/>
          <p:nvPr/>
        </p:nvSpPr>
        <p:spPr>
          <a:xfrm>
            <a:off x="0" y="364731"/>
            <a:ext cx="182880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6200" b="1" dirty="0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fr-FR" sz="6200" b="1" dirty="0" err="1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6200" b="1" dirty="0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200" b="1" dirty="0" err="1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fr-FR" sz="6200" b="1" dirty="0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200" b="1" dirty="0" err="1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danh</a:t>
            </a:r>
            <a:r>
              <a:rPr lang="fr-FR" sz="6200" b="1" dirty="0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200" b="1" dirty="0" err="1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lịch</a:t>
            </a:r>
            <a:r>
              <a:rPr lang="fr-FR" sz="6200" b="1" dirty="0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200" b="1" dirty="0" err="1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endParaRPr lang="en-US" sz="6200" dirty="0">
              <a:solidFill>
                <a:schemeClr val="accent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12" name="Group 3"/>
          <p:cNvGrpSpPr/>
          <p:nvPr/>
        </p:nvGrpSpPr>
        <p:grpSpPr>
          <a:xfrm>
            <a:off x="762000" y="1638300"/>
            <a:ext cx="16763416" cy="8126772"/>
            <a:chOff x="0" y="0"/>
            <a:chExt cx="8753394" cy="10359296"/>
          </a:xfrm>
          <a:solidFill>
            <a:srgbClr val="F6BBB7"/>
          </a:solidFill>
        </p:grpSpPr>
        <p:sp>
          <p:nvSpPr>
            <p:cNvPr id="13" name="Freeform 4"/>
            <p:cNvSpPr/>
            <p:nvPr/>
          </p:nvSpPr>
          <p:spPr>
            <a:xfrm>
              <a:off x="-4213" y="0"/>
              <a:ext cx="8757607" cy="10359296"/>
            </a:xfrm>
            <a:custGeom>
              <a:avLst/>
              <a:gdLst/>
              <a:ahLst/>
              <a:cxnLst/>
              <a:rect l="l" t="t" r="r" b="b"/>
              <a:pathLst>
                <a:path w="8757607" h="10359296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7948626"/>
                    <a:pt x="8748459" y="9596712"/>
                  </a:cubicBezTo>
                  <a:cubicBezTo>
                    <a:pt x="8748459" y="9810871"/>
                    <a:pt x="8757607" y="10110050"/>
                    <a:pt x="8757607" y="10110050"/>
                  </a:cubicBezTo>
                  <a:cubicBezTo>
                    <a:pt x="8757607" y="10238718"/>
                    <a:pt x="8753438" y="10359296"/>
                    <a:pt x="8500600" y="10351162"/>
                  </a:cubicBezTo>
                  <a:cubicBezTo>
                    <a:pt x="8500600" y="10351162"/>
                    <a:pt x="8124127" y="10330863"/>
                    <a:pt x="7225888" y="10338462"/>
                  </a:cubicBezTo>
                  <a:cubicBezTo>
                    <a:pt x="2172186" y="10346596"/>
                    <a:pt x="304023" y="10359296"/>
                    <a:pt x="304023" y="10359296"/>
                  </a:cubicBezTo>
                  <a:cubicBezTo>
                    <a:pt x="132548" y="10359296"/>
                    <a:pt x="4213" y="10258227"/>
                    <a:pt x="8532" y="10055680"/>
                  </a:cubicBezTo>
                  <a:cubicBezTo>
                    <a:pt x="8532" y="10055680"/>
                    <a:pt x="9630" y="9557139"/>
                    <a:pt x="4815" y="212733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4" name="Group 8">
            <a:extLst>
              <a:ext uri="{FF2B5EF4-FFF2-40B4-BE49-F238E27FC236}">
                <a16:creationId xmlns:a16="http://schemas.microsoft.com/office/drawing/2014/main" id="{889C76CF-0008-E2C9-FB5E-5E377229400D}"/>
              </a:ext>
            </a:extLst>
          </p:cNvPr>
          <p:cNvGrpSpPr/>
          <p:nvPr/>
        </p:nvGrpSpPr>
        <p:grpSpPr>
          <a:xfrm>
            <a:off x="1074036" y="1916470"/>
            <a:ext cx="16158498" cy="7476898"/>
            <a:chOff x="0" y="0"/>
            <a:chExt cx="8597719" cy="8267039"/>
          </a:xfrm>
        </p:grpSpPr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F26160A-534A-DB68-5238-26E0E1D33E24}"/>
                </a:ext>
              </a:extLst>
            </p:cNvPr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B2D9120-75C0-2A66-65F7-1FC89A81ABAB}"/>
              </a:ext>
            </a:extLst>
          </p:cNvPr>
          <p:cNvSpPr txBox="1"/>
          <p:nvPr/>
        </p:nvSpPr>
        <p:spPr>
          <a:xfrm>
            <a:off x="0" y="364731"/>
            <a:ext cx="182880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6200" b="1" i="1" dirty="0" err="1" smtClean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Đền</a:t>
            </a:r>
            <a:r>
              <a:rPr lang="fr-FR" sz="6200" b="1" i="1" dirty="0" smtClean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200" b="1" i="1" dirty="0" err="1" smtClean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Thục</a:t>
            </a:r>
            <a:r>
              <a:rPr lang="fr-FR" sz="6200" b="1" i="1" dirty="0" smtClean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200" b="1" i="1" dirty="0" err="1" smtClean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Phán</a:t>
            </a:r>
            <a:endParaRPr lang="en-US" sz="6200" i="1" dirty="0">
              <a:solidFill>
                <a:schemeClr val="accent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76882" y="2585448"/>
            <a:ext cx="10730515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3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Ngôi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tòa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đỉnh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núi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xuống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núi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Nhìn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dãy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núi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vẻ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Mỵ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Loa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Thục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Phán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C886D99-367A-1167-7BFB-229659368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8799383">
            <a:off x="15762574" y="-518369"/>
            <a:ext cx="2975188" cy="2818990"/>
          </a:xfrm>
          <a:prstGeom prst="rect">
            <a:avLst/>
          </a:prstGeom>
        </p:spPr>
      </p:pic>
      <p:pic>
        <p:nvPicPr>
          <p:cNvPr id="22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3258800" y="2171700"/>
            <a:ext cx="3107075" cy="697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8002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12" name="Group 3"/>
          <p:cNvGrpSpPr/>
          <p:nvPr/>
        </p:nvGrpSpPr>
        <p:grpSpPr>
          <a:xfrm>
            <a:off x="762000" y="1638300"/>
            <a:ext cx="16763416" cy="8126772"/>
            <a:chOff x="0" y="0"/>
            <a:chExt cx="8753394" cy="10359296"/>
          </a:xfrm>
          <a:solidFill>
            <a:srgbClr val="F6BBB7"/>
          </a:solidFill>
        </p:grpSpPr>
        <p:sp>
          <p:nvSpPr>
            <p:cNvPr id="13" name="Freeform 4"/>
            <p:cNvSpPr/>
            <p:nvPr/>
          </p:nvSpPr>
          <p:spPr>
            <a:xfrm>
              <a:off x="-4213" y="0"/>
              <a:ext cx="8757607" cy="10359296"/>
            </a:xfrm>
            <a:custGeom>
              <a:avLst/>
              <a:gdLst/>
              <a:ahLst/>
              <a:cxnLst/>
              <a:rect l="l" t="t" r="r" b="b"/>
              <a:pathLst>
                <a:path w="8757607" h="10359296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7948626"/>
                    <a:pt x="8748459" y="9596712"/>
                  </a:cubicBezTo>
                  <a:cubicBezTo>
                    <a:pt x="8748459" y="9810871"/>
                    <a:pt x="8757607" y="10110050"/>
                    <a:pt x="8757607" y="10110050"/>
                  </a:cubicBezTo>
                  <a:cubicBezTo>
                    <a:pt x="8757607" y="10238718"/>
                    <a:pt x="8753438" y="10359296"/>
                    <a:pt x="8500600" y="10351162"/>
                  </a:cubicBezTo>
                  <a:cubicBezTo>
                    <a:pt x="8500600" y="10351162"/>
                    <a:pt x="8124127" y="10330863"/>
                    <a:pt x="7225888" y="10338462"/>
                  </a:cubicBezTo>
                  <a:cubicBezTo>
                    <a:pt x="2172186" y="10346596"/>
                    <a:pt x="304023" y="10359296"/>
                    <a:pt x="304023" y="10359296"/>
                  </a:cubicBezTo>
                  <a:cubicBezTo>
                    <a:pt x="132548" y="10359296"/>
                    <a:pt x="4213" y="10258227"/>
                    <a:pt x="8532" y="10055680"/>
                  </a:cubicBezTo>
                  <a:cubicBezTo>
                    <a:pt x="8532" y="10055680"/>
                    <a:pt x="9630" y="9557139"/>
                    <a:pt x="4815" y="212733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4" name="Group 8">
            <a:extLst>
              <a:ext uri="{FF2B5EF4-FFF2-40B4-BE49-F238E27FC236}">
                <a16:creationId xmlns:a16="http://schemas.microsoft.com/office/drawing/2014/main" id="{889C76CF-0008-E2C9-FB5E-5E377229400D}"/>
              </a:ext>
            </a:extLst>
          </p:cNvPr>
          <p:cNvGrpSpPr/>
          <p:nvPr/>
        </p:nvGrpSpPr>
        <p:grpSpPr>
          <a:xfrm>
            <a:off x="1074036" y="1916470"/>
            <a:ext cx="16158498" cy="7476898"/>
            <a:chOff x="0" y="0"/>
            <a:chExt cx="8597719" cy="8267039"/>
          </a:xfrm>
        </p:grpSpPr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F26160A-534A-DB68-5238-26E0E1D33E24}"/>
                </a:ext>
              </a:extLst>
            </p:cNvPr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B2D9120-75C0-2A66-65F7-1FC89A81ABAB}"/>
              </a:ext>
            </a:extLst>
          </p:cNvPr>
          <p:cNvSpPr txBox="1"/>
          <p:nvPr/>
        </p:nvSpPr>
        <p:spPr>
          <a:xfrm>
            <a:off x="0" y="364731"/>
            <a:ext cx="182880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6200" b="1" i="1" dirty="0" err="1" smtClean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Đền</a:t>
            </a:r>
            <a:r>
              <a:rPr lang="fr-FR" sz="6200" b="1" i="1" dirty="0" smtClean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200" b="1" i="1" dirty="0" err="1" smtClean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Thục</a:t>
            </a:r>
            <a:r>
              <a:rPr lang="fr-FR" sz="6200" b="1" i="1" dirty="0" smtClean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200" b="1" i="1" dirty="0" err="1" smtClean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Phán</a:t>
            </a:r>
            <a:endParaRPr lang="en-US" sz="6200" i="1" dirty="0">
              <a:solidFill>
                <a:schemeClr val="accent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C886D99-367A-1167-7BFB-229659368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8799383">
            <a:off x="15762574" y="-518369"/>
            <a:ext cx="2975188" cy="2818990"/>
          </a:xfrm>
          <a:prstGeom prst="rect">
            <a:avLst/>
          </a:prstGeom>
        </p:spPr>
      </p:pic>
      <p:pic>
        <p:nvPicPr>
          <p:cNvPr id="21" name="Picture 2" descr="Thăm ngôi đền cổ thờ An Dương Vươ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652" y="2356898"/>
            <a:ext cx="7623531" cy="5067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Đền Cuông - đền thờ Thục Phán An Dương Vươ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717" y="4029150"/>
            <a:ext cx="7623531" cy="5067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838218" y="8042544"/>
            <a:ext cx="2286000" cy="210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03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12" name="Group 3"/>
          <p:cNvGrpSpPr/>
          <p:nvPr/>
        </p:nvGrpSpPr>
        <p:grpSpPr>
          <a:xfrm>
            <a:off x="762000" y="1638300"/>
            <a:ext cx="16763416" cy="8126772"/>
            <a:chOff x="0" y="0"/>
            <a:chExt cx="8753394" cy="10359296"/>
          </a:xfrm>
          <a:solidFill>
            <a:srgbClr val="F6BBB7"/>
          </a:solidFill>
        </p:grpSpPr>
        <p:sp>
          <p:nvSpPr>
            <p:cNvPr id="13" name="Freeform 4"/>
            <p:cNvSpPr/>
            <p:nvPr/>
          </p:nvSpPr>
          <p:spPr>
            <a:xfrm>
              <a:off x="-4213" y="0"/>
              <a:ext cx="8757607" cy="10359296"/>
            </a:xfrm>
            <a:custGeom>
              <a:avLst/>
              <a:gdLst/>
              <a:ahLst/>
              <a:cxnLst/>
              <a:rect l="l" t="t" r="r" b="b"/>
              <a:pathLst>
                <a:path w="8757607" h="10359296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7948626"/>
                    <a:pt x="8748459" y="9596712"/>
                  </a:cubicBezTo>
                  <a:cubicBezTo>
                    <a:pt x="8748459" y="9810871"/>
                    <a:pt x="8757607" y="10110050"/>
                    <a:pt x="8757607" y="10110050"/>
                  </a:cubicBezTo>
                  <a:cubicBezTo>
                    <a:pt x="8757607" y="10238718"/>
                    <a:pt x="8753438" y="10359296"/>
                    <a:pt x="8500600" y="10351162"/>
                  </a:cubicBezTo>
                  <a:cubicBezTo>
                    <a:pt x="8500600" y="10351162"/>
                    <a:pt x="8124127" y="10330863"/>
                    <a:pt x="7225888" y="10338462"/>
                  </a:cubicBezTo>
                  <a:cubicBezTo>
                    <a:pt x="2172186" y="10346596"/>
                    <a:pt x="304023" y="10359296"/>
                    <a:pt x="304023" y="10359296"/>
                  </a:cubicBezTo>
                  <a:cubicBezTo>
                    <a:pt x="132548" y="10359296"/>
                    <a:pt x="4213" y="10258227"/>
                    <a:pt x="8532" y="10055680"/>
                  </a:cubicBezTo>
                  <a:cubicBezTo>
                    <a:pt x="8532" y="10055680"/>
                    <a:pt x="9630" y="9557139"/>
                    <a:pt x="4815" y="212733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4" name="Group 8">
            <a:extLst>
              <a:ext uri="{FF2B5EF4-FFF2-40B4-BE49-F238E27FC236}">
                <a16:creationId xmlns:a16="http://schemas.microsoft.com/office/drawing/2014/main" id="{889C76CF-0008-E2C9-FB5E-5E377229400D}"/>
              </a:ext>
            </a:extLst>
          </p:cNvPr>
          <p:cNvGrpSpPr/>
          <p:nvPr/>
        </p:nvGrpSpPr>
        <p:grpSpPr>
          <a:xfrm>
            <a:off x="1074036" y="1916470"/>
            <a:ext cx="16158498" cy="7476898"/>
            <a:chOff x="0" y="0"/>
            <a:chExt cx="8597719" cy="8267039"/>
          </a:xfrm>
        </p:grpSpPr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F26160A-534A-DB68-5238-26E0E1D33E24}"/>
                </a:ext>
              </a:extLst>
            </p:cNvPr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B2D9120-75C0-2A66-65F7-1FC89A81ABAB}"/>
              </a:ext>
            </a:extLst>
          </p:cNvPr>
          <p:cNvSpPr txBox="1"/>
          <p:nvPr/>
        </p:nvSpPr>
        <p:spPr>
          <a:xfrm>
            <a:off x="0" y="364731"/>
            <a:ext cx="182880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6200" b="1" i="1" dirty="0" err="1" smtClean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fr-FR" sz="6200" b="1" i="1" dirty="0" smtClean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 </a:t>
            </a:r>
            <a:r>
              <a:rPr lang="fr-FR" sz="6200" b="1" i="1" dirty="0" err="1" smtClean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Hòn</a:t>
            </a:r>
            <a:endParaRPr lang="en-US" sz="6200" i="1" dirty="0">
              <a:solidFill>
                <a:schemeClr val="accent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22315" y="2585448"/>
            <a:ext cx="14834718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3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Lèn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hiên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Tướng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Thủng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Thủng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dằng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dặc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Rách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08057">
            <a:off x="131401" y="1389224"/>
            <a:ext cx="3207320" cy="821485"/>
          </a:xfrm>
          <a:prstGeom prst="rect">
            <a:avLst/>
          </a:prstGeom>
        </p:spPr>
      </p:pic>
      <p:pic>
        <p:nvPicPr>
          <p:cNvPr id="15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82384">
            <a:off x="15890881" y="215707"/>
            <a:ext cx="1853641" cy="2435488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345540">
            <a:off x="15253184" y="8526105"/>
            <a:ext cx="2848380" cy="93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20646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12" name="Group 3"/>
          <p:cNvGrpSpPr/>
          <p:nvPr/>
        </p:nvGrpSpPr>
        <p:grpSpPr>
          <a:xfrm>
            <a:off x="762000" y="1638300"/>
            <a:ext cx="16763416" cy="8126772"/>
            <a:chOff x="0" y="0"/>
            <a:chExt cx="8753394" cy="10359296"/>
          </a:xfrm>
          <a:solidFill>
            <a:srgbClr val="F6BBB7"/>
          </a:solidFill>
        </p:grpSpPr>
        <p:sp>
          <p:nvSpPr>
            <p:cNvPr id="13" name="Freeform 4"/>
            <p:cNvSpPr/>
            <p:nvPr/>
          </p:nvSpPr>
          <p:spPr>
            <a:xfrm>
              <a:off x="-4213" y="0"/>
              <a:ext cx="8757607" cy="10359296"/>
            </a:xfrm>
            <a:custGeom>
              <a:avLst/>
              <a:gdLst/>
              <a:ahLst/>
              <a:cxnLst/>
              <a:rect l="l" t="t" r="r" b="b"/>
              <a:pathLst>
                <a:path w="8757607" h="10359296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7948626"/>
                    <a:pt x="8748459" y="9596712"/>
                  </a:cubicBezTo>
                  <a:cubicBezTo>
                    <a:pt x="8748459" y="9810871"/>
                    <a:pt x="8757607" y="10110050"/>
                    <a:pt x="8757607" y="10110050"/>
                  </a:cubicBezTo>
                  <a:cubicBezTo>
                    <a:pt x="8757607" y="10238718"/>
                    <a:pt x="8753438" y="10359296"/>
                    <a:pt x="8500600" y="10351162"/>
                  </a:cubicBezTo>
                  <a:cubicBezTo>
                    <a:pt x="8500600" y="10351162"/>
                    <a:pt x="8124127" y="10330863"/>
                    <a:pt x="7225888" y="10338462"/>
                  </a:cubicBezTo>
                  <a:cubicBezTo>
                    <a:pt x="2172186" y="10346596"/>
                    <a:pt x="304023" y="10359296"/>
                    <a:pt x="304023" y="10359296"/>
                  </a:cubicBezTo>
                  <a:cubicBezTo>
                    <a:pt x="132548" y="10359296"/>
                    <a:pt x="4213" y="10258227"/>
                    <a:pt x="8532" y="10055680"/>
                  </a:cubicBezTo>
                  <a:cubicBezTo>
                    <a:pt x="8532" y="10055680"/>
                    <a:pt x="9630" y="9557139"/>
                    <a:pt x="4815" y="212733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4" name="Group 8">
            <a:extLst>
              <a:ext uri="{FF2B5EF4-FFF2-40B4-BE49-F238E27FC236}">
                <a16:creationId xmlns:a16="http://schemas.microsoft.com/office/drawing/2014/main" id="{889C76CF-0008-E2C9-FB5E-5E377229400D}"/>
              </a:ext>
            </a:extLst>
          </p:cNvPr>
          <p:cNvGrpSpPr/>
          <p:nvPr/>
        </p:nvGrpSpPr>
        <p:grpSpPr>
          <a:xfrm>
            <a:off x="1074036" y="1916470"/>
            <a:ext cx="16158498" cy="7476898"/>
            <a:chOff x="0" y="0"/>
            <a:chExt cx="8597719" cy="8267039"/>
          </a:xfrm>
        </p:grpSpPr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F26160A-534A-DB68-5238-26E0E1D33E24}"/>
                </a:ext>
              </a:extLst>
            </p:cNvPr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B2D9120-75C0-2A66-65F7-1FC89A81ABAB}"/>
              </a:ext>
            </a:extLst>
          </p:cNvPr>
          <p:cNvSpPr txBox="1"/>
          <p:nvPr/>
        </p:nvSpPr>
        <p:spPr>
          <a:xfrm>
            <a:off x="0" y="364731"/>
            <a:ext cx="182880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6200" b="1" i="1" dirty="0" err="1" smtClean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fr-FR" sz="6200" b="1" i="1" dirty="0" smtClean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 </a:t>
            </a:r>
            <a:r>
              <a:rPr lang="fr-FR" sz="6200" b="1" i="1" dirty="0" err="1" smtClean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Hòn</a:t>
            </a:r>
            <a:endParaRPr lang="en-US" sz="6200" i="1" dirty="0">
              <a:solidFill>
                <a:schemeClr val="accent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22315" y="1985457"/>
            <a:ext cx="14834718" cy="861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3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gắn</a:t>
            </a: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danh</a:t>
            </a: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1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08057">
            <a:off x="131401" y="1389224"/>
            <a:ext cx="3207320" cy="821485"/>
          </a:xfrm>
          <a:prstGeom prst="rect">
            <a:avLst/>
          </a:prstGeom>
        </p:spPr>
      </p:pic>
      <p:pic>
        <p:nvPicPr>
          <p:cNvPr id="15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82384">
            <a:off x="15890881" y="215707"/>
            <a:ext cx="1853641" cy="2435488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345540">
            <a:off x="15253184" y="8526105"/>
            <a:ext cx="2848380" cy="9321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57800" y="3117140"/>
            <a:ext cx="11538933" cy="59768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93" y="3933328"/>
            <a:ext cx="5619997" cy="561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43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12" name="Group 3"/>
          <p:cNvGrpSpPr/>
          <p:nvPr/>
        </p:nvGrpSpPr>
        <p:grpSpPr>
          <a:xfrm>
            <a:off x="762000" y="1638300"/>
            <a:ext cx="16763416" cy="8126772"/>
            <a:chOff x="0" y="0"/>
            <a:chExt cx="8753394" cy="10359296"/>
          </a:xfrm>
          <a:solidFill>
            <a:srgbClr val="F6BBB7"/>
          </a:solidFill>
        </p:grpSpPr>
        <p:sp>
          <p:nvSpPr>
            <p:cNvPr id="13" name="Freeform 4"/>
            <p:cNvSpPr/>
            <p:nvPr/>
          </p:nvSpPr>
          <p:spPr>
            <a:xfrm>
              <a:off x="-4213" y="0"/>
              <a:ext cx="8757607" cy="10359296"/>
            </a:xfrm>
            <a:custGeom>
              <a:avLst/>
              <a:gdLst/>
              <a:ahLst/>
              <a:cxnLst/>
              <a:rect l="l" t="t" r="r" b="b"/>
              <a:pathLst>
                <a:path w="8757607" h="10359296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7948626"/>
                    <a:pt x="8748459" y="9596712"/>
                  </a:cubicBezTo>
                  <a:cubicBezTo>
                    <a:pt x="8748459" y="9810871"/>
                    <a:pt x="8757607" y="10110050"/>
                    <a:pt x="8757607" y="10110050"/>
                  </a:cubicBezTo>
                  <a:cubicBezTo>
                    <a:pt x="8757607" y="10238718"/>
                    <a:pt x="8753438" y="10359296"/>
                    <a:pt x="8500600" y="10351162"/>
                  </a:cubicBezTo>
                  <a:cubicBezTo>
                    <a:pt x="8500600" y="10351162"/>
                    <a:pt x="8124127" y="10330863"/>
                    <a:pt x="7225888" y="10338462"/>
                  </a:cubicBezTo>
                  <a:cubicBezTo>
                    <a:pt x="2172186" y="10346596"/>
                    <a:pt x="304023" y="10359296"/>
                    <a:pt x="304023" y="10359296"/>
                  </a:cubicBezTo>
                  <a:cubicBezTo>
                    <a:pt x="132548" y="10359296"/>
                    <a:pt x="4213" y="10258227"/>
                    <a:pt x="8532" y="10055680"/>
                  </a:cubicBezTo>
                  <a:cubicBezTo>
                    <a:pt x="8532" y="10055680"/>
                    <a:pt x="9630" y="9557139"/>
                    <a:pt x="4815" y="212733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4" name="Group 8">
            <a:extLst>
              <a:ext uri="{FF2B5EF4-FFF2-40B4-BE49-F238E27FC236}">
                <a16:creationId xmlns:a16="http://schemas.microsoft.com/office/drawing/2014/main" id="{889C76CF-0008-E2C9-FB5E-5E377229400D}"/>
              </a:ext>
            </a:extLst>
          </p:cNvPr>
          <p:cNvGrpSpPr/>
          <p:nvPr/>
        </p:nvGrpSpPr>
        <p:grpSpPr>
          <a:xfrm>
            <a:off x="1074036" y="1916470"/>
            <a:ext cx="16158498" cy="7476898"/>
            <a:chOff x="0" y="0"/>
            <a:chExt cx="8597719" cy="8267039"/>
          </a:xfrm>
        </p:grpSpPr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F26160A-534A-DB68-5238-26E0E1D33E24}"/>
                </a:ext>
              </a:extLst>
            </p:cNvPr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B2D9120-75C0-2A66-65F7-1FC89A81ABAB}"/>
              </a:ext>
            </a:extLst>
          </p:cNvPr>
          <p:cNvSpPr txBox="1"/>
          <p:nvPr/>
        </p:nvSpPr>
        <p:spPr>
          <a:xfrm>
            <a:off x="0" y="364731"/>
            <a:ext cx="182880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6200" b="1" i="1" dirty="0" err="1" smtClean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fr-FR" sz="6200" b="1" i="1" dirty="0" smtClean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 </a:t>
            </a:r>
            <a:r>
              <a:rPr lang="fr-FR" sz="6200" b="1" i="1" dirty="0" err="1" smtClean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Hòn</a:t>
            </a:r>
            <a:endParaRPr lang="en-US" sz="6200" i="1" dirty="0">
              <a:solidFill>
                <a:schemeClr val="accent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08057">
            <a:off x="131401" y="1389224"/>
            <a:ext cx="3207320" cy="821485"/>
          </a:xfrm>
          <a:prstGeom prst="rect">
            <a:avLst/>
          </a:prstGeom>
        </p:spPr>
      </p:pic>
      <p:pic>
        <p:nvPicPr>
          <p:cNvPr id="15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82384">
            <a:off x="15890881" y="215707"/>
            <a:ext cx="1853641" cy="2435488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345540">
            <a:off x="15253184" y="8526105"/>
            <a:ext cx="2848380" cy="932197"/>
          </a:xfrm>
          <a:prstGeom prst="rect">
            <a:avLst/>
          </a:prstGeom>
        </p:spPr>
      </p:pic>
      <p:pic>
        <p:nvPicPr>
          <p:cNvPr id="1026" name="Picture 2" descr="Quần Đảo Bà Lụa - Hướng dẫn du lịch Đảo Bà Lụa - Ba Hòn Đầ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216" y="4334797"/>
            <a:ext cx="7818488" cy="46574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ất nhất Kiên Giang là Ba Hòn Đầm “HOANG SƠ VÀ ĐẸP LẠ” | Bài viết |  Foody.v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2217363"/>
            <a:ext cx="7488134" cy="51182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1390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B2D9120-75C0-2A66-65F7-1FC89A81ABAB}"/>
              </a:ext>
            </a:extLst>
          </p:cNvPr>
          <p:cNvSpPr txBox="1"/>
          <p:nvPr/>
        </p:nvSpPr>
        <p:spPr>
          <a:xfrm>
            <a:off x="0" y="364731"/>
            <a:ext cx="182880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6200" b="1" dirty="0" err="1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fr-FR" sz="62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200" b="1" dirty="0" err="1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endParaRPr lang="en-US" sz="6200" dirty="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3691278" y="2763962"/>
            <a:ext cx="3200400" cy="7184573"/>
          </a:xfrm>
          <a:prstGeom prst="rect">
            <a:avLst/>
          </a:prstGeom>
        </p:spPr>
      </p:pic>
      <p:pic>
        <p:nvPicPr>
          <p:cNvPr id="20" name="Picture 1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38200" y="1411171"/>
            <a:ext cx="13615078" cy="85094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38908" y="3311392"/>
            <a:ext cx="1041366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xứ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gắn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Niềm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vẻ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truyền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thống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lịch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hương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219893098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15" name="Group 3"/>
          <p:cNvGrpSpPr/>
          <p:nvPr/>
        </p:nvGrpSpPr>
        <p:grpSpPr>
          <a:xfrm>
            <a:off x="906546" y="1830576"/>
            <a:ext cx="16466470" cy="7856609"/>
            <a:chOff x="0" y="0"/>
            <a:chExt cx="8753394" cy="10359296"/>
          </a:xfrm>
          <a:solidFill>
            <a:schemeClr val="accent5">
              <a:lumMod val="75000"/>
            </a:schemeClr>
          </a:solidFill>
        </p:grpSpPr>
        <p:sp>
          <p:nvSpPr>
            <p:cNvPr id="16" name="Freeform 4"/>
            <p:cNvSpPr/>
            <p:nvPr/>
          </p:nvSpPr>
          <p:spPr>
            <a:xfrm>
              <a:off x="-4213" y="0"/>
              <a:ext cx="8757607" cy="10359296"/>
            </a:xfrm>
            <a:custGeom>
              <a:avLst/>
              <a:gdLst/>
              <a:ahLst/>
              <a:cxnLst/>
              <a:rect l="l" t="t" r="r" b="b"/>
              <a:pathLst>
                <a:path w="8757607" h="10359296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7948626"/>
                    <a:pt x="8748459" y="9596712"/>
                  </a:cubicBezTo>
                  <a:cubicBezTo>
                    <a:pt x="8748459" y="9810871"/>
                    <a:pt x="8757607" y="10110050"/>
                    <a:pt x="8757607" y="10110050"/>
                  </a:cubicBezTo>
                  <a:cubicBezTo>
                    <a:pt x="8757607" y="10238718"/>
                    <a:pt x="8753438" y="10359296"/>
                    <a:pt x="8500600" y="10351162"/>
                  </a:cubicBezTo>
                  <a:cubicBezTo>
                    <a:pt x="8500600" y="10351162"/>
                    <a:pt x="8124127" y="10330863"/>
                    <a:pt x="7225888" y="10338462"/>
                  </a:cubicBezTo>
                  <a:cubicBezTo>
                    <a:pt x="2172186" y="10346596"/>
                    <a:pt x="304023" y="10359296"/>
                    <a:pt x="304023" y="10359296"/>
                  </a:cubicBezTo>
                  <a:cubicBezTo>
                    <a:pt x="132548" y="10359296"/>
                    <a:pt x="4213" y="10258227"/>
                    <a:pt x="8532" y="10055680"/>
                  </a:cubicBezTo>
                  <a:cubicBezTo>
                    <a:pt x="8532" y="10055680"/>
                    <a:pt x="9630" y="9557139"/>
                    <a:pt x="4815" y="212733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2" name="Group 8">
            <a:extLst>
              <a:ext uri="{FF2B5EF4-FFF2-40B4-BE49-F238E27FC236}">
                <a16:creationId xmlns:a16="http://schemas.microsoft.com/office/drawing/2014/main" id="{889C76CF-0008-E2C9-FB5E-5E377229400D}"/>
              </a:ext>
            </a:extLst>
          </p:cNvPr>
          <p:cNvGrpSpPr/>
          <p:nvPr/>
        </p:nvGrpSpPr>
        <p:grpSpPr>
          <a:xfrm>
            <a:off x="1207866" y="2095500"/>
            <a:ext cx="15872267" cy="7315200"/>
            <a:chOff x="0" y="0"/>
            <a:chExt cx="8597719" cy="8267039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9F26160A-534A-DB68-5238-26E0E1D33E24}"/>
                </a:ext>
              </a:extLst>
            </p:cNvPr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12789" y="7844801"/>
            <a:ext cx="1540695" cy="18423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2D9120-75C0-2A66-65F7-1FC89A81ABAB}"/>
              </a:ext>
            </a:extLst>
          </p:cNvPr>
          <p:cNvSpPr txBox="1"/>
          <p:nvPr/>
        </p:nvSpPr>
        <p:spPr>
          <a:xfrm>
            <a:off x="0" y="364731"/>
            <a:ext cx="182880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62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fr-FR" sz="6200" b="1" dirty="0" err="1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Suy</a:t>
            </a:r>
            <a:r>
              <a:rPr lang="fr-FR" sz="62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200" b="1" dirty="0" err="1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</a:t>
            </a:r>
            <a:r>
              <a:rPr lang="fr-FR" sz="62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6200" b="1" dirty="0" err="1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fr-FR" sz="62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200" b="1" dirty="0" err="1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62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200" b="1" dirty="0" err="1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62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200" b="1" dirty="0" err="1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62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200" b="1" dirty="0" err="1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62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200" b="1" dirty="0" err="1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endParaRPr lang="en-US" sz="6200" dirty="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77450" y="2837752"/>
            <a:ext cx="12039599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núi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bé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Qua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77451" y="6597790"/>
            <a:ext cx="1203959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thăm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Nguyễn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bé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232" y="2770995"/>
            <a:ext cx="2857336" cy="28573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223" y="6092451"/>
            <a:ext cx="2857336" cy="285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818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21" name="Group 9"/>
          <p:cNvGrpSpPr/>
          <p:nvPr/>
        </p:nvGrpSpPr>
        <p:grpSpPr>
          <a:xfrm>
            <a:off x="1159151" y="1793152"/>
            <a:ext cx="15969698" cy="8129117"/>
            <a:chOff x="0" y="0"/>
            <a:chExt cx="8753394" cy="11166140"/>
          </a:xfrm>
          <a:solidFill>
            <a:schemeClr val="accent3"/>
          </a:solidFill>
        </p:grpSpPr>
        <p:sp>
          <p:nvSpPr>
            <p:cNvPr id="22" name="Freeform 10"/>
            <p:cNvSpPr/>
            <p:nvPr/>
          </p:nvSpPr>
          <p:spPr>
            <a:xfrm>
              <a:off x="-4213" y="0"/>
              <a:ext cx="8757607" cy="11166139"/>
            </a:xfrm>
            <a:custGeom>
              <a:avLst/>
              <a:gdLst/>
              <a:ahLst/>
              <a:cxnLst/>
              <a:rect l="l" t="t" r="r" b="b"/>
              <a:pathLst>
                <a:path w="8757607" h="11166139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8616193"/>
                    <a:pt x="8748459" y="10403556"/>
                  </a:cubicBezTo>
                  <a:cubicBezTo>
                    <a:pt x="8748459" y="10617715"/>
                    <a:pt x="8757607" y="10916893"/>
                    <a:pt x="8757607" y="10916893"/>
                  </a:cubicBezTo>
                  <a:cubicBezTo>
                    <a:pt x="8757607" y="11045562"/>
                    <a:pt x="8753438" y="11166139"/>
                    <a:pt x="8500600" y="11158005"/>
                  </a:cubicBezTo>
                  <a:cubicBezTo>
                    <a:pt x="8500600" y="11158005"/>
                    <a:pt x="8124127" y="11137707"/>
                    <a:pt x="7225888" y="11145305"/>
                  </a:cubicBezTo>
                  <a:cubicBezTo>
                    <a:pt x="2172186" y="11153439"/>
                    <a:pt x="304023" y="11166139"/>
                    <a:pt x="304023" y="11166139"/>
                  </a:cubicBezTo>
                  <a:cubicBezTo>
                    <a:pt x="132548" y="11166139"/>
                    <a:pt x="4213" y="11065070"/>
                    <a:pt x="8532" y="10862523"/>
                  </a:cubicBezTo>
                  <a:cubicBezTo>
                    <a:pt x="8532" y="10862523"/>
                    <a:pt x="9630" y="10363982"/>
                    <a:pt x="4815" y="224101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3" name="Group 17"/>
          <p:cNvGrpSpPr/>
          <p:nvPr/>
        </p:nvGrpSpPr>
        <p:grpSpPr>
          <a:xfrm>
            <a:off x="1367757" y="2019300"/>
            <a:ext cx="15544800" cy="7596573"/>
            <a:chOff x="0" y="0"/>
            <a:chExt cx="8597719" cy="7336224"/>
          </a:xfrm>
        </p:grpSpPr>
        <p:sp>
          <p:nvSpPr>
            <p:cNvPr id="25" name="Freeform 18"/>
            <p:cNvSpPr/>
            <p:nvPr/>
          </p:nvSpPr>
          <p:spPr>
            <a:xfrm>
              <a:off x="-4213" y="0"/>
              <a:ext cx="8601931" cy="7336224"/>
            </a:xfrm>
            <a:custGeom>
              <a:avLst/>
              <a:gdLst/>
              <a:ahLst/>
              <a:cxnLst/>
              <a:rect l="l" t="t" r="r" b="b"/>
              <a:pathLst>
                <a:path w="8601931" h="7336224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5447395"/>
                    <a:pt x="8592784" y="6573640"/>
                  </a:cubicBezTo>
                  <a:cubicBezTo>
                    <a:pt x="8592784" y="6787798"/>
                    <a:pt x="8601932" y="7086977"/>
                    <a:pt x="8601932" y="7086977"/>
                  </a:cubicBezTo>
                  <a:cubicBezTo>
                    <a:pt x="8601932" y="7215646"/>
                    <a:pt x="8597762" y="7336224"/>
                    <a:pt x="8344924" y="7328089"/>
                  </a:cubicBezTo>
                  <a:cubicBezTo>
                    <a:pt x="8344924" y="7328089"/>
                    <a:pt x="7968452" y="7307791"/>
                    <a:pt x="7085132" y="7315389"/>
                  </a:cubicBezTo>
                  <a:cubicBezTo>
                    <a:pt x="2143905" y="7323524"/>
                    <a:pt x="304023" y="7336224"/>
                    <a:pt x="304023" y="7336224"/>
                  </a:cubicBezTo>
                  <a:cubicBezTo>
                    <a:pt x="132548" y="7336224"/>
                    <a:pt x="4213" y="7235154"/>
                    <a:pt x="8532" y="7032607"/>
                  </a:cubicBezTo>
                  <a:cubicBezTo>
                    <a:pt x="8532" y="7032607"/>
                    <a:pt x="9630" y="6534066"/>
                    <a:pt x="4815" y="1701412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Rectangle 10"/>
          <p:cNvSpPr/>
          <p:nvPr/>
        </p:nvSpPr>
        <p:spPr>
          <a:xfrm>
            <a:off x="1151464" y="539273"/>
            <a:ext cx="13783735" cy="861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n-US" sz="3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3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3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cậu</a:t>
            </a:r>
            <a:r>
              <a:rPr lang="en-US" sz="3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lang="en-US" sz="3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</a:t>
            </a:r>
            <a:endParaRPr lang="en-US" sz="3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68746" y="2020954"/>
            <a:ext cx="14935201" cy="7673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6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tuyệt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Vua</a:t>
            </a:r>
            <a:r>
              <a:rPr lang="en-US" sz="36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Triệu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nham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hiểm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36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Thủy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ngoan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ngoãn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Vua</a:t>
            </a:r>
            <a:r>
              <a:rPr lang="en-US" sz="36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Thục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nhưng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xảo</a:t>
            </a:r>
            <a:r>
              <a:rPr lang="en-US" sz="36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minh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chịu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khuất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kẻ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thù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chém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nhảy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xuống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biển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Nàng</a:t>
            </a:r>
            <a:r>
              <a:rPr lang="en-US" sz="36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Mỵ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Châu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ruột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</a:t>
            </a:r>
            <a:r>
              <a:rPr lang="en-US" sz="36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ề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!.</a:t>
            </a:r>
            <a:endParaRPr lang="en-US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22662" b="-1"/>
          <a:stretch/>
        </p:blipFill>
        <p:spPr>
          <a:xfrm>
            <a:off x="15190967" y="-17780"/>
            <a:ext cx="1044856" cy="312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44030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03" y="-4674573"/>
            <a:ext cx="19636147" cy="196361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22503" y="456754"/>
            <a:ext cx="9857578" cy="213065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327345" y="2663741"/>
            <a:ext cx="15633451" cy="7446072"/>
            <a:chOff x="0" y="0"/>
            <a:chExt cx="17659730" cy="7087086"/>
          </a:xfrm>
        </p:grpSpPr>
        <p:sp>
          <p:nvSpPr>
            <p:cNvPr id="5" name="Freeform 5"/>
            <p:cNvSpPr/>
            <p:nvPr/>
          </p:nvSpPr>
          <p:spPr>
            <a:xfrm>
              <a:off x="-4213" y="0"/>
              <a:ext cx="17663942" cy="7087086"/>
            </a:xfrm>
            <a:custGeom>
              <a:avLst/>
              <a:gdLst/>
              <a:ahLst/>
              <a:cxnLst/>
              <a:rect l="l" t="t" r="r" b="b"/>
              <a:pathLst>
                <a:path w="17663942" h="7087086">
                  <a:moveTo>
                    <a:pt x="278431" y="16918"/>
                  </a:moveTo>
                  <a:cubicBezTo>
                    <a:pt x="278431" y="16918"/>
                    <a:pt x="604014" y="12258"/>
                    <a:pt x="1184590" y="12454"/>
                  </a:cubicBezTo>
                  <a:cubicBezTo>
                    <a:pt x="14791374" y="12671"/>
                    <a:pt x="17389874" y="0"/>
                    <a:pt x="17389874" y="0"/>
                  </a:cubicBezTo>
                  <a:cubicBezTo>
                    <a:pt x="17457338" y="0"/>
                    <a:pt x="17533276" y="0"/>
                    <a:pt x="17612048" y="85073"/>
                  </a:cubicBezTo>
                  <a:cubicBezTo>
                    <a:pt x="17655027" y="131488"/>
                    <a:pt x="17656095" y="240224"/>
                    <a:pt x="17656500" y="320281"/>
                  </a:cubicBezTo>
                  <a:cubicBezTo>
                    <a:pt x="17656500" y="320281"/>
                    <a:pt x="17654796" y="5241263"/>
                    <a:pt x="17654796" y="6324502"/>
                  </a:cubicBezTo>
                  <a:cubicBezTo>
                    <a:pt x="17654796" y="6538661"/>
                    <a:pt x="17663943" y="6837839"/>
                    <a:pt x="17663943" y="6837839"/>
                  </a:cubicBezTo>
                  <a:cubicBezTo>
                    <a:pt x="17663943" y="6966508"/>
                    <a:pt x="17659774" y="7087086"/>
                    <a:pt x="17406935" y="7078952"/>
                  </a:cubicBezTo>
                  <a:cubicBezTo>
                    <a:pt x="17406935" y="7078952"/>
                    <a:pt x="17030464" y="7058653"/>
                    <a:pt x="15278673" y="7066252"/>
                  </a:cubicBezTo>
                  <a:cubicBezTo>
                    <a:pt x="3790157" y="7074386"/>
                    <a:pt x="304023" y="7087086"/>
                    <a:pt x="304023" y="7087086"/>
                  </a:cubicBezTo>
                  <a:cubicBezTo>
                    <a:pt x="132548" y="7087086"/>
                    <a:pt x="4213" y="6986016"/>
                    <a:pt x="8532" y="6783470"/>
                  </a:cubicBezTo>
                  <a:cubicBezTo>
                    <a:pt x="8532" y="6783470"/>
                    <a:pt x="9630" y="6284928"/>
                    <a:pt x="4815" y="166631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541945" y="2839234"/>
            <a:ext cx="15196790" cy="7095085"/>
            <a:chOff x="0" y="0"/>
            <a:chExt cx="17466023" cy="6904026"/>
          </a:xfrm>
        </p:grpSpPr>
        <p:sp>
          <p:nvSpPr>
            <p:cNvPr id="7" name="Freeform 7"/>
            <p:cNvSpPr/>
            <p:nvPr/>
          </p:nvSpPr>
          <p:spPr>
            <a:xfrm>
              <a:off x="-4213" y="0"/>
              <a:ext cx="17470236" cy="6904026"/>
            </a:xfrm>
            <a:custGeom>
              <a:avLst/>
              <a:gdLst/>
              <a:ahLst/>
              <a:cxnLst/>
              <a:rect l="l" t="t" r="r" b="b"/>
              <a:pathLst>
                <a:path w="17470236" h="6904026">
                  <a:moveTo>
                    <a:pt x="278431" y="16918"/>
                  </a:moveTo>
                  <a:cubicBezTo>
                    <a:pt x="278431" y="16918"/>
                    <a:pt x="604014" y="12258"/>
                    <a:pt x="1181141" y="12454"/>
                  </a:cubicBezTo>
                  <a:cubicBezTo>
                    <a:pt x="14622167" y="12671"/>
                    <a:pt x="17196168" y="0"/>
                    <a:pt x="17196168" y="0"/>
                  </a:cubicBezTo>
                  <a:cubicBezTo>
                    <a:pt x="17263632" y="0"/>
                    <a:pt x="17339569" y="0"/>
                    <a:pt x="17418342" y="85073"/>
                  </a:cubicBezTo>
                  <a:cubicBezTo>
                    <a:pt x="17461320" y="131488"/>
                    <a:pt x="17462388" y="240224"/>
                    <a:pt x="17462792" y="320281"/>
                  </a:cubicBezTo>
                  <a:cubicBezTo>
                    <a:pt x="17462792" y="320281"/>
                    <a:pt x="17461089" y="5089802"/>
                    <a:pt x="17461089" y="6141441"/>
                  </a:cubicBezTo>
                  <a:cubicBezTo>
                    <a:pt x="17461089" y="6355600"/>
                    <a:pt x="17470237" y="6654779"/>
                    <a:pt x="17470237" y="6654779"/>
                  </a:cubicBezTo>
                  <a:cubicBezTo>
                    <a:pt x="17470237" y="6783448"/>
                    <a:pt x="17466067" y="6904026"/>
                    <a:pt x="17213229" y="6895891"/>
                  </a:cubicBezTo>
                  <a:cubicBezTo>
                    <a:pt x="17213229" y="6895891"/>
                    <a:pt x="16836756" y="6875593"/>
                    <a:pt x="15103530" y="6883191"/>
                  </a:cubicBezTo>
                  <a:cubicBezTo>
                    <a:pt x="3754967" y="6891326"/>
                    <a:pt x="304023" y="6904026"/>
                    <a:pt x="304023" y="6904026"/>
                  </a:cubicBezTo>
                  <a:cubicBezTo>
                    <a:pt x="132548" y="6904026"/>
                    <a:pt x="4213" y="6802956"/>
                    <a:pt x="8532" y="6600410"/>
                  </a:cubicBezTo>
                  <a:cubicBezTo>
                    <a:pt x="8532" y="6600410"/>
                    <a:pt x="9630" y="6101868"/>
                    <a:pt x="4815" y="164051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51501">
            <a:off x="13587393" y="689130"/>
            <a:ext cx="4925169" cy="18626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96155">
            <a:off x="11177129" y="686216"/>
            <a:ext cx="2369221" cy="1748065"/>
          </a:xfrm>
          <a:prstGeom prst="rect">
            <a:avLst/>
          </a:prstGeom>
        </p:spPr>
      </p:pic>
      <p:sp>
        <p:nvSpPr>
          <p:cNvPr id="11" name="TextBox 18">
            <a:extLst>
              <a:ext uri="{FF2B5EF4-FFF2-40B4-BE49-F238E27FC236}">
                <a16:creationId xmlns:a16="http://schemas.microsoft.com/office/drawing/2014/main" id="{047EE7B2-77A3-B67A-31D4-9F89AFAEADFD}"/>
              </a:ext>
            </a:extLst>
          </p:cNvPr>
          <p:cNvSpPr txBox="1"/>
          <p:nvPr/>
        </p:nvSpPr>
        <p:spPr>
          <a:xfrm>
            <a:off x="141327" y="1080661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19885" y="3445906"/>
            <a:ext cx="156409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§"/>
            </a:pP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mảnh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8 điểm đến nổi tiếng nhất Nghệ An - Kênh truyền hình Đài Tiếng nói Việt Nam  - VOVTV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731559"/>
            <a:ext cx="7391400" cy="46848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ghệ An: Hướng đến nền kinh tế tổng hợp đa ngành khu vực Bắc Trung bộ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850" y="4731559"/>
            <a:ext cx="7207550" cy="46848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000" y="539273"/>
            <a:ext cx="4031873" cy="1002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5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45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Cậu</a:t>
            </a:r>
            <a:r>
              <a:rPr lang="en-US" sz="45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lang="en-US" sz="45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</a:t>
            </a:r>
            <a:endParaRPr lang="en-US" sz="45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89000" y="2019301"/>
            <a:ext cx="16510000" cy="19050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EAB8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ham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vi-VN" sz="3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89000" y="4270731"/>
            <a:ext cx="16510000" cy="23201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EAB8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phê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Thục</a:t>
            </a:r>
            <a:r>
              <a:rPr lang="vi-VN" sz="3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89000" y="6937341"/>
            <a:ext cx="16510000" cy="259703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EAB8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đắn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3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3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sờ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33963" b="722"/>
          <a:stretch>
            <a:fillRect/>
          </a:stretch>
        </p:blipFill>
        <p:spPr>
          <a:xfrm>
            <a:off x="16916400" y="0"/>
            <a:ext cx="1550949" cy="1958592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9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000" y="539273"/>
            <a:ext cx="4031873" cy="1002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5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45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Cậu</a:t>
            </a:r>
            <a:r>
              <a:rPr lang="en-US" sz="45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lang="en-US" sz="45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</a:t>
            </a:r>
            <a:endParaRPr lang="en-US" sz="45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89000" y="2019301"/>
            <a:ext cx="16510000" cy="39624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EAB8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xưa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thằng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trộm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657600" y="6726219"/>
            <a:ext cx="12605127" cy="270195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EAB8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33963" b="722"/>
          <a:stretch>
            <a:fillRect/>
          </a:stretch>
        </p:blipFill>
        <p:spPr>
          <a:xfrm>
            <a:off x="16916400" y="0"/>
            <a:ext cx="1550949" cy="1958592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1752600" y="7505699"/>
            <a:ext cx="1447800" cy="114300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868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15" name="Group 3"/>
          <p:cNvGrpSpPr/>
          <p:nvPr/>
        </p:nvGrpSpPr>
        <p:grpSpPr>
          <a:xfrm>
            <a:off x="906546" y="1830575"/>
            <a:ext cx="16466470" cy="7785442"/>
            <a:chOff x="0" y="0"/>
            <a:chExt cx="8753394" cy="10359296"/>
          </a:xfrm>
          <a:solidFill>
            <a:srgbClr val="FEAB8F"/>
          </a:solidFill>
        </p:grpSpPr>
        <p:sp>
          <p:nvSpPr>
            <p:cNvPr id="16" name="Freeform 4"/>
            <p:cNvSpPr/>
            <p:nvPr/>
          </p:nvSpPr>
          <p:spPr>
            <a:xfrm>
              <a:off x="-4213" y="0"/>
              <a:ext cx="8757607" cy="10359296"/>
            </a:xfrm>
            <a:custGeom>
              <a:avLst/>
              <a:gdLst/>
              <a:ahLst/>
              <a:cxnLst/>
              <a:rect l="l" t="t" r="r" b="b"/>
              <a:pathLst>
                <a:path w="8757607" h="10359296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7948626"/>
                    <a:pt x="8748459" y="9596712"/>
                  </a:cubicBezTo>
                  <a:cubicBezTo>
                    <a:pt x="8748459" y="9810871"/>
                    <a:pt x="8757607" y="10110050"/>
                    <a:pt x="8757607" y="10110050"/>
                  </a:cubicBezTo>
                  <a:cubicBezTo>
                    <a:pt x="8757607" y="10238718"/>
                    <a:pt x="8753438" y="10359296"/>
                    <a:pt x="8500600" y="10351162"/>
                  </a:cubicBezTo>
                  <a:cubicBezTo>
                    <a:pt x="8500600" y="10351162"/>
                    <a:pt x="8124127" y="10330863"/>
                    <a:pt x="7225888" y="10338462"/>
                  </a:cubicBezTo>
                  <a:cubicBezTo>
                    <a:pt x="2172186" y="10346596"/>
                    <a:pt x="304023" y="10359296"/>
                    <a:pt x="304023" y="10359296"/>
                  </a:cubicBezTo>
                  <a:cubicBezTo>
                    <a:pt x="132548" y="10359296"/>
                    <a:pt x="4213" y="10258227"/>
                    <a:pt x="8532" y="10055680"/>
                  </a:cubicBezTo>
                  <a:cubicBezTo>
                    <a:pt x="8532" y="10055680"/>
                    <a:pt x="9630" y="9557139"/>
                    <a:pt x="4815" y="212733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2" name="Group 8">
            <a:extLst>
              <a:ext uri="{FF2B5EF4-FFF2-40B4-BE49-F238E27FC236}">
                <a16:creationId xmlns:a16="http://schemas.microsoft.com/office/drawing/2014/main" id="{889C76CF-0008-E2C9-FB5E-5E377229400D}"/>
              </a:ext>
            </a:extLst>
          </p:cNvPr>
          <p:cNvGrpSpPr/>
          <p:nvPr/>
        </p:nvGrpSpPr>
        <p:grpSpPr>
          <a:xfrm>
            <a:off x="1207866" y="2095499"/>
            <a:ext cx="15872267" cy="7162863"/>
            <a:chOff x="0" y="0"/>
            <a:chExt cx="8597719" cy="8267039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9F26160A-534A-DB68-5238-26E0E1D33E24}"/>
                </a:ext>
              </a:extLst>
            </p:cNvPr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Rectangle 11"/>
          <p:cNvSpPr/>
          <p:nvPr/>
        </p:nvSpPr>
        <p:spPr>
          <a:xfrm>
            <a:off x="762000" y="539273"/>
            <a:ext cx="10363200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5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45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45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45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cụ</a:t>
            </a:r>
            <a:r>
              <a:rPr lang="en-US" sz="45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Phó</a:t>
            </a:r>
            <a:r>
              <a:rPr lang="en-US" sz="45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endParaRPr lang="en-US" sz="45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297160" y="4238214"/>
            <a:ext cx="4355126" cy="6048786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1520809" y="2387999"/>
            <a:ext cx="10348506" cy="6061916"/>
          </a:xfrm>
          <a:prstGeom prst="cloudCallout">
            <a:avLst>
              <a:gd name="adj1" fmla="val 60719"/>
              <a:gd name="adj2" fmla="val 35995"/>
            </a:avLst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trích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9061" y="7505700"/>
            <a:ext cx="2289144" cy="228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2519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15" name="Group 3"/>
          <p:cNvGrpSpPr/>
          <p:nvPr/>
        </p:nvGrpSpPr>
        <p:grpSpPr>
          <a:xfrm>
            <a:off x="906546" y="1830575"/>
            <a:ext cx="16466470" cy="7785442"/>
            <a:chOff x="0" y="0"/>
            <a:chExt cx="8753394" cy="10359296"/>
          </a:xfrm>
          <a:solidFill>
            <a:srgbClr val="FEAB8F"/>
          </a:solidFill>
        </p:grpSpPr>
        <p:sp>
          <p:nvSpPr>
            <p:cNvPr id="16" name="Freeform 4"/>
            <p:cNvSpPr/>
            <p:nvPr/>
          </p:nvSpPr>
          <p:spPr>
            <a:xfrm>
              <a:off x="-4213" y="0"/>
              <a:ext cx="8757607" cy="10359296"/>
            </a:xfrm>
            <a:custGeom>
              <a:avLst/>
              <a:gdLst/>
              <a:ahLst/>
              <a:cxnLst/>
              <a:rect l="l" t="t" r="r" b="b"/>
              <a:pathLst>
                <a:path w="8757607" h="10359296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7948626"/>
                    <a:pt x="8748459" y="9596712"/>
                  </a:cubicBezTo>
                  <a:cubicBezTo>
                    <a:pt x="8748459" y="9810871"/>
                    <a:pt x="8757607" y="10110050"/>
                    <a:pt x="8757607" y="10110050"/>
                  </a:cubicBezTo>
                  <a:cubicBezTo>
                    <a:pt x="8757607" y="10238718"/>
                    <a:pt x="8753438" y="10359296"/>
                    <a:pt x="8500600" y="10351162"/>
                  </a:cubicBezTo>
                  <a:cubicBezTo>
                    <a:pt x="8500600" y="10351162"/>
                    <a:pt x="8124127" y="10330863"/>
                    <a:pt x="7225888" y="10338462"/>
                  </a:cubicBezTo>
                  <a:cubicBezTo>
                    <a:pt x="2172186" y="10346596"/>
                    <a:pt x="304023" y="10359296"/>
                    <a:pt x="304023" y="10359296"/>
                  </a:cubicBezTo>
                  <a:cubicBezTo>
                    <a:pt x="132548" y="10359296"/>
                    <a:pt x="4213" y="10258227"/>
                    <a:pt x="8532" y="10055680"/>
                  </a:cubicBezTo>
                  <a:cubicBezTo>
                    <a:pt x="8532" y="10055680"/>
                    <a:pt x="9630" y="9557139"/>
                    <a:pt x="4815" y="212733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2" name="Group 8">
            <a:extLst>
              <a:ext uri="{FF2B5EF4-FFF2-40B4-BE49-F238E27FC236}">
                <a16:creationId xmlns:a16="http://schemas.microsoft.com/office/drawing/2014/main" id="{889C76CF-0008-E2C9-FB5E-5E377229400D}"/>
              </a:ext>
            </a:extLst>
          </p:cNvPr>
          <p:cNvGrpSpPr/>
          <p:nvPr/>
        </p:nvGrpSpPr>
        <p:grpSpPr>
          <a:xfrm>
            <a:off x="1207866" y="2095499"/>
            <a:ext cx="15872267" cy="7162863"/>
            <a:chOff x="0" y="0"/>
            <a:chExt cx="8597719" cy="8267039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9F26160A-534A-DB68-5238-26E0E1D33E24}"/>
                </a:ext>
              </a:extLst>
            </p:cNvPr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Rectangle 11"/>
          <p:cNvSpPr/>
          <p:nvPr/>
        </p:nvSpPr>
        <p:spPr>
          <a:xfrm>
            <a:off x="762000" y="539273"/>
            <a:ext cx="10363200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5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45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45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45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cụ</a:t>
            </a:r>
            <a:r>
              <a:rPr lang="en-US" sz="45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Phó</a:t>
            </a:r>
            <a:r>
              <a:rPr lang="en-US" sz="45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endParaRPr lang="en-US" sz="45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21703" y="2999274"/>
            <a:ext cx="1542823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90170" algn="l"/>
                <a:tab pos="180340" algn="l"/>
              </a:tabLst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hầu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khắp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nơi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nổi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di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lịch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cặn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kẽ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Þ"/>
              <a:tabLst>
                <a:tab pos="90170" algn="l"/>
                <a:tab pos="180340" algn="l"/>
              </a:tabLst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am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lịch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tộc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Þ"/>
              <a:tabLst>
                <a:tab pos="90170" algn="l"/>
                <a:tab pos="180340" algn="l"/>
              </a:tabLst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xưa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nhắc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nhở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nguồn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truyền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thống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lịch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hùng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tộc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9061" y="7505700"/>
            <a:ext cx="2289144" cy="228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537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20631">
            <a:off x="13458129" y="7873642"/>
            <a:ext cx="5386943" cy="1635672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887211" y="1333500"/>
            <a:ext cx="12513577" cy="6819900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2887211" y="4495887"/>
            <a:ext cx="11812519" cy="119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5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TỔNG KẾT</a:t>
            </a:r>
            <a:endParaRPr lang="en-US" sz="75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https://o.remove.bg/downloads/222416eb-3700-4805-8d58-84d49e44b78d/image-removebg-preview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57200" y="5448300"/>
            <a:ext cx="6196994" cy="516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33051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21" name="Group 9"/>
          <p:cNvGrpSpPr/>
          <p:nvPr/>
        </p:nvGrpSpPr>
        <p:grpSpPr>
          <a:xfrm>
            <a:off x="2819400" y="1714500"/>
            <a:ext cx="14919049" cy="4015084"/>
            <a:chOff x="0" y="0"/>
            <a:chExt cx="8753394" cy="11166140"/>
          </a:xfrm>
          <a:solidFill>
            <a:schemeClr val="accent3"/>
          </a:solidFill>
        </p:grpSpPr>
        <p:sp>
          <p:nvSpPr>
            <p:cNvPr id="22" name="Freeform 10"/>
            <p:cNvSpPr/>
            <p:nvPr/>
          </p:nvSpPr>
          <p:spPr>
            <a:xfrm>
              <a:off x="-4213" y="0"/>
              <a:ext cx="8757607" cy="11166139"/>
            </a:xfrm>
            <a:custGeom>
              <a:avLst/>
              <a:gdLst/>
              <a:ahLst/>
              <a:cxnLst/>
              <a:rect l="l" t="t" r="r" b="b"/>
              <a:pathLst>
                <a:path w="8757607" h="11166139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8616193"/>
                    <a:pt x="8748459" y="10403556"/>
                  </a:cubicBezTo>
                  <a:cubicBezTo>
                    <a:pt x="8748459" y="10617715"/>
                    <a:pt x="8757607" y="10916893"/>
                    <a:pt x="8757607" y="10916893"/>
                  </a:cubicBezTo>
                  <a:cubicBezTo>
                    <a:pt x="8757607" y="11045562"/>
                    <a:pt x="8753438" y="11166139"/>
                    <a:pt x="8500600" y="11158005"/>
                  </a:cubicBezTo>
                  <a:cubicBezTo>
                    <a:pt x="8500600" y="11158005"/>
                    <a:pt x="8124127" y="11137707"/>
                    <a:pt x="7225888" y="11145305"/>
                  </a:cubicBezTo>
                  <a:cubicBezTo>
                    <a:pt x="2172186" y="11153439"/>
                    <a:pt x="304023" y="11166139"/>
                    <a:pt x="304023" y="11166139"/>
                  </a:cubicBezTo>
                  <a:cubicBezTo>
                    <a:pt x="132548" y="11166139"/>
                    <a:pt x="4213" y="11065070"/>
                    <a:pt x="8532" y="10862523"/>
                  </a:cubicBezTo>
                  <a:cubicBezTo>
                    <a:pt x="8532" y="10862523"/>
                    <a:pt x="9630" y="10363982"/>
                    <a:pt x="4815" y="224101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3" name="Group 17"/>
          <p:cNvGrpSpPr/>
          <p:nvPr/>
        </p:nvGrpSpPr>
        <p:grpSpPr>
          <a:xfrm>
            <a:off x="3046922" y="1864747"/>
            <a:ext cx="14456820" cy="3686595"/>
            <a:chOff x="-2107" y="24008"/>
            <a:chExt cx="8601931" cy="6601821"/>
          </a:xfrm>
        </p:grpSpPr>
        <p:sp>
          <p:nvSpPr>
            <p:cNvPr id="25" name="Freeform 18"/>
            <p:cNvSpPr/>
            <p:nvPr/>
          </p:nvSpPr>
          <p:spPr>
            <a:xfrm>
              <a:off x="-2107" y="24008"/>
              <a:ext cx="8601931" cy="6601821"/>
            </a:xfrm>
            <a:custGeom>
              <a:avLst/>
              <a:gdLst/>
              <a:ahLst/>
              <a:cxnLst/>
              <a:rect l="l" t="t" r="r" b="b"/>
              <a:pathLst>
                <a:path w="8601931" h="7336224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5447395"/>
                    <a:pt x="8592784" y="6573640"/>
                  </a:cubicBezTo>
                  <a:cubicBezTo>
                    <a:pt x="8592784" y="6787798"/>
                    <a:pt x="8601932" y="7086977"/>
                    <a:pt x="8601932" y="7086977"/>
                  </a:cubicBezTo>
                  <a:cubicBezTo>
                    <a:pt x="8601932" y="7215646"/>
                    <a:pt x="8597762" y="7336224"/>
                    <a:pt x="8344924" y="7328089"/>
                  </a:cubicBezTo>
                  <a:cubicBezTo>
                    <a:pt x="8344924" y="7328089"/>
                    <a:pt x="7968452" y="7307791"/>
                    <a:pt x="7085132" y="7315389"/>
                  </a:cubicBezTo>
                  <a:cubicBezTo>
                    <a:pt x="2143905" y="7323524"/>
                    <a:pt x="304023" y="7336224"/>
                    <a:pt x="304023" y="7336224"/>
                  </a:cubicBezTo>
                  <a:cubicBezTo>
                    <a:pt x="132548" y="7336224"/>
                    <a:pt x="4213" y="7235154"/>
                    <a:pt x="8532" y="7032607"/>
                  </a:cubicBezTo>
                  <a:cubicBezTo>
                    <a:pt x="8532" y="7032607"/>
                    <a:pt x="9630" y="6534066"/>
                    <a:pt x="4815" y="1701412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B2D9120-75C0-2A66-65F7-1FC89A81ABAB}"/>
              </a:ext>
            </a:extLst>
          </p:cNvPr>
          <p:cNvSpPr txBox="1"/>
          <p:nvPr/>
        </p:nvSpPr>
        <p:spPr>
          <a:xfrm>
            <a:off x="0" y="364731"/>
            <a:ext cx="1828800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65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fr-FR" sz="6500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fr-FR" sz="65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dung</a:t>
            </a:r>
            <a:endParaRPr lang="en-US" sz="6500" dirty="0">
              <a:solidFill>
                <a:schemeClr val="accent4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https://o.remove.bg/downloads/906efcda-7028-4b3a-8783-1da6fef2b6f8/image-removebg-previ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93" y="2643062"/>
            <a:ext cx="2157960" cy="215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o.remove.bg/downloads/906efcda-7028-4b3a-8783-1da6fef2b6f8/image-removebg-previ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93" y="6841379"/>
            <a:ext cx="2157960" cy="215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165613" y="2006490"/>
            <a:ext cx="14219441" cy="340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cha con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. Q</a:t>
            </a:r>
            <a:r>
              <a:rPr lang="en-US" sz="3700" dirty="0" smtClean="0">
                <a:latin typeface="Arial" panose="020B0604020202020204" pitchFamily="34" charset="0"/>
                <a:cs typeface="Arial" panose="020B0604020202020204" pitchFamily="34" charset="0"/>
              </a:rPr>
              <a:t>ua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7" name="Group 9"/>
          <p:cNvGrpSpPr/>
          <p:nvPr/>
        </p:nvGrpSpPr>
        <p:grpSpPr>
          <a:xfrm>
            <a:off x="2819400" y="5912817"/>
            <a:ext cx="14919049" cy="4015084"/>
            <a:chOff x="0" y="0"/>
            <a:chExt cx="8753394" cy="11166140"/>
          </a:xfrm>
          <a:solidFill>
            <a:schemeClr val="accent3"/>
          </a:solidFill>
        </p:grpSpPr>
        <p:sp>
          <p:nvSpPr>
            <p:cNvPr id="28" name="Freeform 10"/>
            <p:cNvSpPr/>
            <p:nvPr/>
          </p:nvSpPr>
          <p:spPr>
            <a:xfrm>
              <a:off x="-4213" y="0"/>
              <a:ext cx="8757607" cy="11166139"/>
            </a:xfrm>
            <a:custGeom>
              <a:avLst/>
              <a:gdLst/>
              <a:ahLst/>
              <a:cxnLst/>
              <a:rect l="l" t="t" r="r" b="b"/>
              <a:pathLst>
                <a:path w="8757607" h="11166139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8616193"/>
                    <a:pt x="8748459" y="10403556"/>
                  </a:cubicBezTo>
                  <a:cubicBezTo>
                    <a:pt x="8748459" y="10617715"/>
                    <a:pt x="8757607" y="10916893"/>
                    <a:pt x="8757607" y="10916893"/>
                  </a:cubicBezTo>
                  <a:cubicBezTo>
                    <a:pt x="8757607" y="11045562"/>
                    <a:pt x="8753438" y="11166139"/>
                    <a:pt x="8500600" y="11158005"/>
                  </a:cubicBezTo>
                  <a:cubicBezTo>
                    <a:pt x="8500600" y="11158005"/>
                    <a:pt x="8124127" y="11137707"/>
                    <a:pt x="7225888" y="11145305"/>
                  </a:cubicBezTo>
                  <a:cubicBezTo>
                    <a:pt x="2172186" y="11153439"/>
                    <a:pt x="304023" y="11166139"/>
                    <a:pt x="304023" y="11166139"/>
                  </a:cubicBezTo>
                  <a:cubicBezTo>
                    <a:pt x="132548" y="11166139"/>
                    <a:pt x="4213" y="11065070"/>
                    <a:pt x="8532" y="10862523"/>
                  </a:cubicBezTo>
                  <a:cubicBezTo>
                    <a:pt x="8532" y="10862523"/>
                    <a:pt x="9630" y="10363982"/>
                    <a:pt x="4815" y="224101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9" name="Group 17"/>
          <p:cNvGrpSpPr/>
          <p:nvPr/>
        </p:nvGrpSpPr>
        <p:grpSpPr>
          <a:xfrm>
            <a:off x="3046922" y="6063064"/>
            <a:ext cx="14456820" cy="3686595"/>
            <a:chOff x="-2107" y="24008"/>
            <a:chExt cx="8601931" cy="6601821"/>
          </a:xfrm>
        </p:grpSpPr>
        <p:sp>
          <p:nvSpPr>
            <p:cNvPr id="30" name="Freeform 18"/>
            <p:cNvSpPr/>
            <p:nvPr/>
          </p:nvSpPr>
          <p:spPr>
            <a:xfrm>
              <a:off x="-2107" y="24008"/>
              <a:ext cx="8601931" cy="6601821"/>
            </a:xfrm>
            <a:custGeom>
              <a:avLst/>
              <a:gdLst/>
              <a:ahLst/>
              <a:cxnLst/>
              <a:rect l="l" t="t" r="r" b="b"/>
              <a:pathLst>
                <a:path w="8601931" h="7336224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5447395"/>
                    <a:pt x="8592784" y="6573640"/>
                  </a:cubicBezTo>
                  <a:cubicBezTo>
                    <a:pt x="8592784" y="6787798"/>
                    <a:pt x="8601932" y="7086977"/>
                    <a:pt x="8601932" y="7086977"/>
                  </a:cubicBezTo>
                  <a:cubicBezTo>
                    <a:pt x="8601932" y="7215646"/>
                    <a:pt x="8597762" y="7336224"/>
                    <a:pt x="8344924" y="7328089"/>
                  </a:cubicBezTo>
                  <a:cubicBezTo>
                    <a:pt x="8344924" y="7328089"/>
                    <a:pt x="7968452" y="7307791"/>
                    <a:pt x="7085132" y="7315389"/>
                  </a:cubicBezTo>
                  <a:cubicBezTo>
                    <a:pt x="2143905" y="7323524"/>
                    <a:pt x="304023" y="7336224"/>
                    <a:pt x="304023" y="7336224"/>
                  </a:cubicBezTo>
                  <a:cubicBezTo>
                    <a:pt x="132548" y="7336224"/>
                    <a:pt x="4213" y="7235154"/>
                    <a:pt x="8532" y="7032607"/>
                  </a:cubicBezTo>
                  <a:cubicBezTo>
                    <a:pt x="8532" y="7032607"/>
                    <a:pt x="9630" y="6534066"/>
                    <a:pt x="4815" y="1701412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1" name="Rectangle 30"/>
          <p:cNvSpPr/>
          <p:nvPr/>
        </p:nvSpPr>
        <p:spPr>
          <a:xfrm>
            <a:off x="3165613" y="6204805"/>
            <a:ext cx="14219441" cy="340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nhở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cội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đáng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6880965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21" name="Group 9"/>
          <p:cNvGrpSpPr/>
          <p:nvPr/>
        </p:nvGrpSpPr>
        <p:grpSpPr>
          <a:xfrm>
            <a:off x="609600" y="1827735"/>
            <a:ext cx="17221199" cy="8094534"/>
            <a:chOff x="0" y="0"/>
            <a:chExt cx="8753394" cy="1116614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2" name="Freeform 10"/>
            <p:cNvSpPr/>
            <p:nvPr/>
          </p:nvSpPr>
          <p:spPr>
            <a:xfrm>
              <a:off x="-4213" y="0"/>
              <a:ext cx="8757607" cy="11166139"/>
            </a:xfrm>
            <a:custGeom>
              <a:avLst/>
              <a:gdLst/>
              <a:ahLst/>
              <a:cxnLst/>
              <a:rect l="l" t="t" r="r" b="b"/>
              <a:pathLst>
                <a:path w="8757607" h="11166139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8616193"/>
                    <a:pt x="8748459" y="10403556"/>
                  </a:cubicBezTo>
                  <a:cubicBezTo>
                    <a:pt x="8748459" y="10617715"/>
                    <a:pt x="8757607" y="10916893"/>
                    <a:pt x="8757607" y="10916893"/>
                  </a:cubicBezTo>
                  <a:cubicBezTo>
                    <a:pt x="8757607" y="11045562"/>
                    <a:pt x="8753438" y="11166139"/>
                    <a:pt x="8500600" y="11158005"/>
                  </a:cubicBezTo>
                  <a:cubicBezTo>
                    <a:pt x="8500600" y="11158005"/>
                    <a:pt x="8124127" y="11137707"/>
                    <a:pt x="7225888" y="11145305"/>
                  </a:cubicBezTo>
                  <a:cubicBezTo>
                    <a:pt x="2172186" y="11153439"/>
                    <a:pt x="304023" y="11166139"/>
                    <a:pt x="304023" y="11166139"/>
                  </a:cubicBezTo>
                  <a:cubicBezTo>
                    <a:pt x="132548" y="11166139"/>
                    <a:pt x="4213" y="11065070"/>
                    <a:pt x="8532" y="10862523"/>
                  </a:cubicBezTo>
                  <a:cubicBezTo>
                    <a:pt x="8532" y="10862523"/>
                    <a:pt x="9630" y="10363982"/>
                    <a:pt x="4815" y="224101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3" name="Group 17"/>
          <p:cNvGrpSpPr/>
          <p:nvPr/>
        </p:nvGrpSpPr>
        <p:grpSpPr>
          <a:xfrm>
            <a:off x="832828" y="2051618"/>
            <a:ext cx="16763003" cy="7564255"/>
            <a:chOff x="0" y="0"/>
            <a:chExt cx="8597719" cy="7336224"/>
          </a:xfrm>
        </p:grpSpPr>
        <p:sp>
          <p:nvSpPr>
            <p:cNvPr id="25" name="Freeform 18"/>
            <p:cNvSpPr/>
            <p:nvPr/>
          </p:nvSpPr>
          <p:spPr>
            <a:xfrm>
              <a:off x="-4213" y="0"/>
              <a:ext cx="8601931" cy="7336224"/>
            </a:xfrm>
            <a:custGeom>
              <a:avLst/>
              <a:gdLst/>
              <a:ahLst/>
              <a:cxnLst/>
              <a:rect l="l" t="t" r="r" b="b"/>
              <a:pathLst>
                <a:path w="8601931" h="7336224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5447395"/>
                    <a:pt x="8592784" y="6573640"/>
                  </a:cubicBezTo>
                  <a:cubicBezTo>
                    <a:pt x="8592784" y="6787798"/>
                    <a:pt x="8601932" y="7086977"/>
                    <a:pt x="8601932" y="7086977"/>
                  </a:cubicBezTo>
                  <a:cubicBezTo>
                    <a:pt x="8601932" y="7215646"/>
                    <a:pt x="8597762" y="7336224"/>
                    <a:pt x="8344924" y="7328089"/>
                  </a:cubicBezTo>
                  <a:cubicBezTo>
                    <a:pt x="8344924" y="7328089"/>
                    <a:pt x="7968452" y="7307791"/>
                    <a:pt x="7085132" y="7315389"/>
                  </a:cubicBezTo>
                  <a:cubicBezTo>
                    <a:pt x="2143905" y="7323524"/>
                    <a:pt x="304023" y="7336224"/>
                    <a:pt x="304023" y="7336224"/>
                  </a:cubicBezTo>
                  <a:cubicBezTo>
                    <a:pt x="132548" y="7336224"/>
                    <a:pt x="4213" y="7235154"/>
                    <a:pt x="8532" y="7032607"/>
                  </a:cubicBezTo>
                  <a:cubicBezTo>
                    <a:pt x="8532" y="7032607"/>
                    <a:pt x="9630" y="6534066"/>
                    <a:pt x="4815" y="1701412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B2D9120-75C0-2A66-65F7-1FC89A81ABAB}"/>
              </a:ext>
            </a:extLst>
          </p:cNvPr>
          <p:cNvSpPr txBox="1"/>
          <p:nvPr/>
        </p:nvSpPr>
        <p:spPr>
          <a:xfrm>
            <a:off x="0" y="364731"/>
            <a:ext cx="1828800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65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fr-FR" sz="6500" b="1" dirty="0" err="1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fr-FR" sz="65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endParaRPr lang="en-US" sz="6500" dirty="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4">
            <a:extLst>
              <a:ext uri="{FF2B5EF4-FFF2-40B4-BE49-F238E27FC236}">
                <a16:creationId xmlns:a16="http://schemas.microsoft.com/office/drawing/2014/main" id="{A225AFAE-48F5-9BAD-8EA9-1ACD2283EB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5400" y="5774441"/>
            <a:ext cx="5638800" cy="3841432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019800" y="2825690"/>
            <a:ext cx="11104053" cy="60986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43800" y="4094171"/>
            <a:ext cx="865289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hấp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thú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Qua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gửi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gắm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miêu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4566401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20631">
            <a:off x="-1050752" y="154390"/>
            <a:ext cx="5758929" cy="17486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A4FB97-9620-AFA2-15A7-75FBDF765236}"/>
              </a:ext>
            </a:extLst>
          </p:cNvPr>
          <p:cNvSpPr txBox="1"/>
          <p:nvPr/>
        </p:nvSpPr>
        <p:spPr>
          <a:xfrm>
            <a:off x="3906982" y="364731"/>
            <a:ext cx="10474036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65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</a:t>
            </a:r>
            <a:endParaRPr lang="en-US" sz="6500" dirty="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55CF26A9-177B-3CC8-813B-A0BE15F470E1}"/>
              </a:ext>
            </a:extLst>
          </p:cNvPr>
          <p:cNvSpPr/>
          <p:nvPr/>
        </p:nvSpPr>
        <p:spPr>
          <a:xfrm rot="5400000">
            <a:off x="5195433" y="-1514247"/>
            <a:ext cx="7886524" cy="14619965"/>
          </a:xfrm>
          <a:custGeom>
            <a:avLst/>
            <a:gdLst/>
            <a:ahLst/>
            <a:cxnLst/>
            <a:rect l="l" t="t" r="r" b="b"/>
            <a:pathLst>
              <a:path w="6350000" h="8642350">
                <a:moveTo>
                  <a:pt x="6350000" y="624840"/>
                </a:moveTo>
                <a:cubicBezTo>
                  <a:pt x="6350000" y="543560"/>
                  <a:pt x="6309360" y="472440"/>
                  <a:pt x="6247130" y="430530"/>
                </a:cubicBezTo>
                <a:cubicBezTo>
                  <a:pt x="6259830" y="422910"/>
                  <a:pt x="6271260" y="412750"/>
                  <a:pt x="6281420" y="402590"/>
                </a:cubicBezTo>
                <a:cubicBezTo>
                  <a:pt x="6324600" y="358140"/>
                  <a:pt x="6350000" y="298450"/>
                  <a:pt x="6350000" y="236220"/>
                </a:cubicBezTo>
                <a:cubicBezTo>
                  <a:pt x="6350000" y="173990"/>
                  <a:pt x="6324600" y="114300"/>
                  <a:pt x="6281420" y="69850"/>
                </a:cubicBezTo>
                <a:cubicBezTo>
                  <a:pt x="6236970" y="25400"/>
                  <a:pt x="6176010" y="0"/>
                  <a:pt x="6115050" y="0"/>
                </a:cubicBezTo>
                <a:cubicBezTo>
                  <a:pt x="6052820" y="0"/>
                  <a:pt x="5991860" y="25400"/>
                  <a:pt x="5948680" y="68580"/>
                </a:cubicBezTo>
                <a:cubicBezTo>
                  <a:pt x="5937250" y="80010"/>
                  <a:pt x="5927090" y="92710"/>
                  <a:pt x="5919470" y="105410"/>
                </a:cubicBezTo>
                <a:cubicBezTo>
                  <a:pt x="5877560" y="41910"/>
                  <a:pt x="5805170" y="0"/>
                  <a:pt x="5723890" y="0"/>
                </a:cubicBezTo>
                <a:cubicBezTo>
                  <a:pt x="5642610" y="0"/>
                  <a:pt x="5570220" y="41910"/>
                  <a:pt x="5528310" y="105410"/>
                </a:cubicBezTo>
                <a:cubicBezTo>
                  <a:pt x="5486400" y="41910"/>
                  <a:pt x="5414010" y="0"/>
                  <a:pt x="5332730" y="0"/>
                </a:cubicBezTo>
                <a:cubicBezTo>
                  <a:pt x="5250180" y="0"/>
                  <a:pt x="5179060" y="41910"/>
                  <a:pt x="5137150" y="105410"/>
                </a:cubicBezTo>
                <a:cubicBezTo>
                  <a:pt x="5095241" y="41910"/>
                  <a:pt x="5022850" y="0"/>
                  <a:pt x="4941570" y="0"/>
                </a:cubicBezTo>
                <a:cubicBezTo>
                  <a:pt x="4860291" y="0"/>
                  <a:pt x="4787900" y="41910"/>
                  <a:pt x="4745990" y="105410"/>
                </a:cubicBezTo>
                <a:cubicBezTo>
                  <a:pt x="4704080" y="41910"/>
                  <a:pt x="4631690" y="0"/>
                  <a:pt x="4550410" y="0"/>
                </a:cubicBezTo>
                <a:cubicBezTo>
                  <a:pt x="4469130" y="0"/>
                  <a:pt x="4396740" y="41910"/>
                  <a:pt x="4354830" y="105410"/>
                </a:cubicBezTo>
                <a:cubicBezTo>
                  <a:pt x="4312920" y="41910"/>
                  <a:pt x="4240530" y="0"/>
                  <a:pt x="4159250" y="0"/>
                </a:cubicBezTo>
                <a:cubicBezTo>
                  <a:pt x="4077970" y="0"/>
                  <a:pt x="4005580" y="41910"/>
                  <a:pt x="3963670" y="105410"/>
                </a:cubicBezTo>
                <a:cubicBezTo>
                  <a:pt x="3921761" y="41910"/>
                  <a:pt x="3849370" y="0"/>
                  <a:pt x="3768091" y="0"/>
                </a:cubicBezTo>
                <a:cubicBezTo>
                  <a:pt x="3686811" y="0"/>
                  <a:pt x="3614420" y="41910"/>
                  <a:pt x="3572511" y="105410"/>
                </a:cubicBezTo>
                <a:cubicBezTo>
                  <a:pt x="3530601" y="41910"/>
                  <a:pt x="3458211" y="0"/>
                  <a:pt x="3376931" y="0"/>
                </a:cubicBezTo>
                <a:cubicBezTo>
                  <a:pt x="3295651" y="0"/>
                  <a:pt x="3216910" y="41910"/>
                  <a:pt x="3175000" y="105410"/>
                </a:cubicBezTo>
                <a:cubicBezTo>
                  <a:pt x="3133090" y="41910"/>
                  <a:pt x="3060700" y="0"/>
                  <a:pt x="2979420" y="0"/>
                </a:cubicBezTo>
                <a:cubicBezTo>
                  <a:pt x="2898140" y="0"/>
                  <a:pt x="2825750" y="41910"/>
                  <a:pt x="2783840" y="105410"/>
                </a:cubicBezTo>
                <a:cubicBezTo>
                  <a:pt x="2741930" y="41910"/>
                  <a:pt x="2669540" y="0"/>
                  <a:pt x="2588260" y="0"/>
                </a:cubicBezTo>
                <a:cubicBezTo>
                  <a:pt x="2505710" y="0"/>
                  <a:pt x="2434590" y="41910"/>
                  <a:pt x="2392680" y="105410"/>
                </a:cubicBezTo>
                <a:cubicBezTo>
                  <a:pt x="2350770" y="41910"/>
                  <a:pt x="2278380" y="0"/>
                  <a:pt x="2197100" y="0"/>
                </a:cubicBezTo>
                <a:cubicBezTo>
                  <a:pt x="2115820" y="0"/>
                  <a:pt x="2043430" y="41910"/>
                  <a:pt x="2001520" y="105410"/>
                </a:cubicBezTo>
                <a:cubicBezTo>
                  <a:pt x="1959610" y="41910"/>
                  <a:pt x="1887220" y="0"/>
                  <a:pt x="1805941" y="0"/>
                </a:cubicBezTo>
                <a:cubicBezTo>
                  <a:pt x="1723391" y="0"/>
                  <a:pt x="1652270" y="41910"/>
                  <a:pt x="1610361" y="105410"/>
                </a:cubicBezTo>
                <a:cubicBezTo>
                  <a:pt x="1568450" y="41910"/>
                  <a:pt x="1496061" y="0"/>
                  <a:pt x="1414781" y="0"/>
                </a:cubicBezTo>
                <a:cubicBezTo>
                  <a:pt x="1329691" y="0"/>
                  <a:pt x="1257300" y="41910"/>
                  <a:pt x="1215391" y="105410"/>
                </a:cubicBezTo>
                <a:cubicBezTo>
                  <a:pt x="1173481" y="41910"/>
                  <a:pt x="1101091" y="0"/>
                  <a:pt x="1019811" y="0"/>
                </a:cubicBezTo>
                <a:cubicBezTo>
                  <a:pt x="937261" y="0"/>
                  <a:pt x="866141" y="41910"/>
                  <a:pt x="824231" y="105410"/>
                </a:cubicBezTo>
                <a:cubicBezTo>
                  <a:pt x="782321" y="41910"/>
                  <a:pt x="709931" y="0"/>
                  <a:pt x="628650" y="0"/>
                </a:cubicBezTo>
                <a:cubicBezTo>
                  <a:pt x="544830" y="0"/>
                  <a:pt x="473710" y="41910"/>
                  <a:pt x="431800" y="105410"/>
                </a:cubicBezTo>
                <a:cubicBezTo>
                  <a:pt x="422910" y="92710"/>
                  <a:pt x="412750" y="80010"/>
                  <a:pt x="402590" y="68580"/>
                </a:cubicBezTo>
                <a:cubicBezTo>
                  <a:pt x="358140" y="25400"/>
                  <a:pt x="297180" y="0"/>
                  <a:pt x="234950" y="0"/>
                </a:cubicBezTo>
                <a:cubicBezTo>
                  <a:pt x="172720" y="0"/>
                  <a:pt x="113030" y="25400"/>
                  <a:pt x="68580" y="68580"/>
                </a:cubicBezTo>
                <a:cubicBezTo>
                  <a:pt x="25400" y="113030"/>
                  <a:pt x="0" y="172720"/>
                  <a:pt x="0" y="234950"/>
                </a:cubicBezTo>
                <a:cubicBezTo>
                  <a:pt x="0" y="297180"/>
                  <a:pt x="25400" y="356870"/>
                  <a:pt x="68580" y="401320"/>
                </a:cubicBezTo>
                <a:cubicBezTo>
                  <a:pt x="78740" y="411480"/>
                  <a:pt x="90170" y="421640"/>
                  <a:pt x="102870" y="429260"/>
                </a:cubicBezTo>
                <a:cubicBezTo>
                  <a:pt x="40640" y="472440"/>
                  <a:pt x="0" y="543560"/>
                  <a:pt x="0" y="624840"/>
                </a:cubicBezTo>
                <a:cubicBezTo>
                  <a:pt x="0" y="706120"/>
                  <a:pt x="40640" y="777240"/>
                  <a:pt x="102870" y="819150"/>
                </a:cubicBezTo>
                <a:cubicBezTo>
                  <a:pt x="40640" y="861060"/>
                  <a:pt x="0" y="932180"/>
                  <a:pt x="0" y="1013460"/>
                </a:cubicBezTo>
                <a:cubicBezTo>
                  <a:pt x="0" y="1094740"/>
                  <a:pt x="40640" y="1165860"/>
                  <a:pt x="102870" y="1207770"/>
                </a:cubicBezTo>
                <a:cubicBezTo>
                  <a:pt x="40640" y="1249680"/>
                  <a:pt x="0" y="1322070"/>
                  <a:pt x="0" y="1402080"/>
                </a:cubicBezTo>
                <a:cubicBezTo>
                  <a:pt x="0" y="1483360"/>
                  <a:pt x="40640" y="1554480"/>
                  <a:pt x="102870" y="1596390"/>
                </a:cubicBezTo>
                <a:cubicBezTo>
                  <a:pt x="40640" y="1638300"/>
                  <a:pt x="0" y="1709420"/>
                  <a:pt x="0" y="1790700"/>
                </a:cubicBezTo>
                <a:cubicBezTo>
                  <a:pt x="0" y="1871980"/>
                  <a:pt x="40640" y="1943100"/>
                  <a:pt x="102870" y="1985010"/>
                </a:cubicBezTo>
                <a:cubicBezTo>
                  <a:pt x="40640" y="2026920"/>
                  <a:pt x="0" y="2099310"/>
                  <a:pt x="0" y="2179320"/>
                </a:cubicBezTo>
                <a:cubicBezTo>
                  <a:pt x="0" y="2260600"/>
                  <a:pt x="40640" y="2331720"/>
                  <a:pt x="102870" y="2373630"/>
                </a:cubicBezTo>
                <a:cubicBezTo>
                  <a:pt x="40640" y="2418080"/>
                  <a:pt x="0" y="2489200"/>
                  <a:pt x="0" y="2570480"/>
                </a:cubicBezTo>
                <a:cubicBezTo>
                  <a:pt x="0" y="2651760"/>
                  <a:pt x="40640" y="2722880"/>
                  <a:pt x="102870" y="2764790"/>
                </a:cubicBezTo>
                <a:cubicBezTo>
                  <a:pt x="40640" y="2806700"/>
                  <a:pt x="0" y="2879090"/>
                  <a:pt x="0" y="2959100"/>
                </a:cubicBezTo>
                <a:cubicBezTo>
                  <a:pt x="0" y="3040380"/>
                  <a:pt x="40640" y="3111500"/>
                  <a:pt x="102870" y="3153410"/>
                </a:cubicBezTo>
                <a:cubicBezTo>
                  <a:pt x="40640" y="3195320"/>
                  <a:pt x="0" y="3266440"/>
                  <a:pt x="0" y="3347720"/>
                </a:cubicBezTo>
                <a:cubicBezTo>
                  <a:pt x="0" y="3429000"/>
                  <a:pt x="40640" y="3500120"/>
                  <a:pt x="102870" y="3542030"/>
                </a:cubicBezTo>
                <a:cubicBezTo>
                  <a:pt x="40640" y="3583940"/>
                  <a:pt x="0" y="3655060"/>
                  <a:pt x="0" y="3736340"/>
                </a:cubicBezTo>
                <a:cubicBezTo>
                  <a:pt x="0" y="3817620"/>
                  <a:pt x="40640" y="3888740"/>
                  <a:pt x="102870" y="3930650"/>
                </a:cubicBezTo>
                <a:cubicBezTo>
                  <a:pt x="40640" y="3973830"/>
                  <a:pt x="0" y="4044950"/>
                  <a:pt x="0" y="4124959"/>
                </a:cubicBezTo>
                <a:cubicBezTo>
                  <a:pt x="0" y="4206239"/>
                  <a:pt x="40640" y="4277359"/>
                  <a:pt x="102870" y="4319269"/>
                </a:cubicBezTo>
                <a:cubicBezTo>
                  <a:pt x="40640" y="4361180"/>
                  <a:pt x="0" y="4432300"/>
                  <a:pt x="0" y="4513580"/>
                </a:cubicBezTo>
                <a:cubicBezTo>
                  <a:pt x="0" y="4594860"/>
                  <a:pt x="40640" y="4665980"/>
                  <a:pt x="102870" y="4707890"/>
                </a:cubicBezTo>
                <a:cubicBezTo>
                  <a:pt x="40640" y="4749800"/>
                  <a:pt x="0" y="4820920"/>
                  <a:pt x="0" y="4902200"/>
                </a:cubicBezTo>
                <a:cubicBezTo>
                  <a:pt x="0" y="4983480"/>
                  <a:pt x="40640" y="5054600"/>
                  <a:pt x="102870" y="5096510"/>
                </a:cubicBezTo>
                <a:cubicBezTo>
                  <a:pt x="40640" y="5138420"/>
                  <a:pt x="0" y="5210810"/>
                  <a:pt x="0" y="5290820"/>
                </a:cubicBezTo>
                <a:cubicBezTo>
                  <a:pt x="0" y="5372100"/>
                  <a:pt x="40640" y="5443220"/>
                  <a:pt x="102870" y="5485130"/>
                </a:cubicBezTo>
                <a:cubicBezTo>
                  <a:pt x="40640" y="5527039"/>
                  <a:pt x="0" y="5598159"/>
                  <a:pt x="0" y="5679439"/>
                </a:cubicBezTo>
                <a:cubicBezTo>
                  <a:pt x="0" y="5760719"/>
                  <a:pt x="40640" y="5831839"/>
                  <a:pt x="102870" y="5873749"/>
                </a:cubicBezTo>
                <a:cubicBezTo>
                  <a:pt x="40640" y="5915659"/>
                  <a:pt x="0" y="5986779"/>
                  <a:pt x="0" y="6068059"/>
                </a:cubicBezTo>
                <a:cubicBezTo>
                  <a:pt x="0" y="6149339"/>
                  <a:pt x="40640" y="6220459"/>
                  <a:pt x="102870" y="6262369"/>
                </a:cubicBezTo>
                <a:cubicBezTo>
                  <a:pt x="40640" y="6304280"/>
                  <a:pt x="0" y="6375400"/>
                  <a:pt x="0" y="6456680"/>
                </a:cubicBezTo>
                <a:cubicBezTo>
                  <a:pt x="0" y="6537960"/>
                  <a:pt x="40640" y="6609080"/>
                  <a:pt x="102870" y="6650990"/>
                </a:cubicBezTo>
                <a:cubicBezTo>
                  <a:pt x="40640" y="6692900"/>
                  <a:pt x="0" y="6764020"/>
                  <a:pt x="0" y="6845300"/>
                </a:cubicBezTo>
                <a:cubicBezTo>
                  <a:pt x="0" y="6926580"/>
                  <a:pt x="40640" y="6997700"/>
                  <a:pt x="102870" y="7039610"/>
                </a:cubicBezTo>
                <a:cubicBezTo>
                  <a:pt x="40640" y="7082790"/>
                  <a:pt x="0" y="7153910"/>
                  <a:pt x="0" y="7233920"/>
                </a:cubicBezTo>
                <a:cubicBezTo>
                  <a:pt x="0" y="7315200"/>
                  <a:pt x="40640" y="7386320"/>
                  <a:pt x="102870" y="7428230"/>
                </a:cubicBezTo>
                <a:cubicBezTo>
                  <a:pt x="40640" y="7470139"/>
                  <a:pt x="0" y="7541260"/>
                  <a:pt x="0" y="7622539"/>
                </a:cubicBezTo>
                <a:cubicBezTo>
                  <a:pt x="0" y="7703819"/>
                  <a:pt x="40640" y="7774939"/>
                  <a:pt x="102870" y="7816849"/>
                </a:cubicBezTo>
                <a:cubicBezTo>
                  <a:pt x="40640" y="7866380"/>
                  <a:pt x="0" y="7937500"/>
                  <a:pt x="0" y="8018780"/>
                </a:cubicBezTo>
                <a:cubicBezTo>
                  <a:pt x="0" y="8100061"/>
                  <a:pt x="40640" y="8171180"/>
                  <a:pt x="102870" y="8213090"/>
                </a:cubicBezTo>
                <a:cubicBezTo>
                  <a:pt x="90170" y="8220710"/>
                  <a:pt x="78740" y="8230870"/>
                  <a:pt x="68580" y="8241030"/>
                </a:cubicBezTo>
                <a:cubicBezTo>
                  <a:pt x="25400" y="8285480"/>
                  <a:pt x="0" y="8346440"/>
                  <a:pt x="0" y="8407400"/>
                </a:cubicBezTo>
                <a:cubicBezTo>
                  <a:pt x="0" y="8469630"/>
                  <a:pt x="25400" y="8529320"/>
                  <a:pt x="68580" y="8573770"/>
                </a:cubicBezTo>
                <a:cubicBezTo>
                  <a:pt x="111760" y="8616950"/>
                  <a:pt x="172720" y="8642350"/>
                  <a:pt x="234950" y="8642350"/>
                </a:cubicBezTo>
                <a:cubicBezTo>
                  <a:pt x="297180" y="8642350"/>
                  <a:pt x="356870" y="8616950"/>
                  <a:pt x="401320" y="8573770"/>
                </a:cubicBezTo>
                <a:cubicBezTo>
                  <a:pt x="412750" y="8562339"/>
                  <a:pt x="422910" y="8549639"/>
                  <a:pt x="430530" y="8536939"/>
                </a:cubicBezTo>
                <a:cubicBezTo>
                  <a:pt x="472440" y="8600439"/>
                  <a:pt x="544830" y="8642349"/>
                  <a:pt x="626110" y="8642349"/>
                </a:cubicBezTo>
                <a:cubicBezTo>
                  <a:pt x="707390" y="8642349"/>
                  <a:pt x="779780" y="8600439"/>
                  <a:pt x="821690" y="8536939"/>
                </a:cubicBezTo>
                <a:cubicBezTo>
                  <a:pt x="863600" y="8600439"/>
                  <a:pt x="935990" y="8642349"/>
                  <a:pt x="1017270" y="8642349"/>
                </a:cubicBezTo>
                <a:cubicBezTo>
                  <a:pt x="1099820" y="8642349"/>
                  <a:pt x="1172210" y="8600439"/>
                  <a:pt x="1212850" y="8536939"/>
                </a:cubicBezTo>
                <a:cubicBezTo>
                  <a:pt x="1254760" y="8600439"/>
                  <a:pt x="1327150" y="8642349"/>
                  <a:pt x="1408430" y="8642349"/>
                </a:cubicBezTo>
                <a:cubicBezTo>
                  <a:pt x="1489710" y="8642349"/>
                  <a:pt x="1562100" y="8600439"/>
                  <a:pt x="1604010" y="8536939"/>
                </a:cubicBezTo>
                <a:cubicBezTo>
                  <a:pt x="1645920" y="8600439"/>
                  <a:pt x="1718310" y="8642349"/>
                  <a:pt x="1799590" y="8642349"/>
                </a:cubicBezTo>
                <a:cubicBezTo>
                  <a:pt x="1880870" y="8642349"/>
                  <a:pt x="1953260" y="8600439"/>
                  <a:pt x="1995170" y="8536939"/>
                </a:cubicBezTo>
                <a:cubicBezTo>
                  <a:pt x="2037080" y="8600439"/>
                  <a:pt x="2109470" y="8642349"/>
                  <a:pt x="2190750" y="8642349"/>
                </a:cubicBezTo>
                <a:cubicBezTo>
                  <a:pt x="2273300" y="8642349"/>
                  <a:pt x="2344420" y="8600439"/>
                  <a:pt x="2386330" y="8536939"/>
                </a:cubicBezTo>
                <a:cubicBezTo>
                  <a:pt x="2428240" y="8600439"/>
                  <a:pt x="2500630" y="8642349"/>
                  <a:pt x="2581910" y="8642349"/>
                </a:cubicBezTo>
                <a:cubicBezTo>
                  <a:pt x="2663190" y="8642349"/>
                  <a:pt x="2735580" y="8600439"/>
                  <a:pt x="2777490" y="8536939"/>
                </a:cubicBezTo>
                <a:cubicBezTo>
                  <a:pt x="2819400" y="8600439"/>
                  <a:pt x="2891790" y="8642349"/>
                  <a:pt x="2973070" y="8642349"/>
                </a:cubicBezTo>
                <a:cubicBezTo>
                  <a:pt x="3055620" y="8642349"/>
                  <a:pt x="3126740" y="8600439"/>
                  <a:pt x="3168650" y="8536939"/>
                </a:cubicBezTo>
                <a:cubicBezTo>
                  <a:pt x="3210560" y="8600439"/>
                  <a:pt x="3282950" y="8642349"/>
                  <a:pt x="3364230" y="8642349"/>
                </a:cubicBezTo>
                <a:cubicBezTo>
                  <a:pt x="3445509" y="8642349"/>
                  <a:pt x="3517900" y="8600439"/>
                  <a:pt x="3559809" y="8536939"/>
                </a:cubicBezTo>
                <a:cubicBezTo>
                  <a:pt x="3601719" y="8600439"/>
                  <a:pt x="3674109" y="8642349"/>
                  <a:pt x="3755389" y="8642349"/>
                </a:cubicBezTo>
                <a:cubicBezTo>
                  <a:pt x="3837939" y="8642349"/>
                  <a:pt x="3909059" y="8600439"/>
                  <a:pt x="3950969" y="8536939"/>
                </a:cubicBezTo>
                <a:cubicBezTo>
                  <a:pt x="3992879" y="8600439"/>
                  <a:pt x="4065269" y="8642349"/>
                  <a:pt x="4146549" y="8642349"/>
                </a:cubicBezTo>
                <a:cubicBezTo>
                  <a:pt x="4227829" y="8642349"/>
                  <a:pt x="4300219" y="8600439"/>
                  <a:pt x="4342129" y="8536939"/>
                </a:cubicBezTo>
                <a:cubicBezTo>
                  <a:pt x="4384039" y="8600439"/>
                  <a:pt x="4456429" y="8642349"/>
                  <a:pt x="4537709" y="8642349"/>
                </a:cubicBezTo>
                <a:cubicBezTo>
                  <a:pt x="4618989" y="8642349"/>
                  <a:pt x="4691379" y="8600439"/>
                  <a:pt x="4733289" y="8536939"/>
                </a:cubicBezTo>
                <a:cubicBezTo>
                  <a:pt x="4775199" y="8600439"/>
                  <a:pt x="4847589" y="8642349"/>
                  <a:pt x="4928869" y="8642349"/>
                </a:cubicBezTo>
                <a:cubicBezTo>
                  <a:pt x="5010149" y="8642349"/>
                  <a:pt x="5082539" y="8600439"/>
                  <a:pt x="5124449" y="8536939"/>
                </a:cubicBezTo>
                <a:cubicBezTo>
                  <a:pt x="5166359" y="8600439"/>
                  <a:pt x="5238749" y="8642349"/>
                  <a:pt x="5320029" y="8642349"/>
                </a:cubicBezTo>
                <a:cubicBezTo>
                  <a:pt x="5401309" y="8642349"/>
                  <a:pt x="5473699" y="8600439"/>
                  <a:pt x="5515609" y="8536939"/>
                </a:cubicBezTo>
                <a:cubicBezTo>
                  <a:pt x="5557519" y="8600439"/>
                  <a:pt x="5629909" y="8642349"/>
                  <a:pt x="5711189" y="8642349"/>
                </a:cubicBezTo>
                <a:cubicBezTo>
                  <a:pt x="5793739" y="8642349"/>
                  <a:pt x="5864859" y="8600439"/>
                  <a:pt x="5906769" y="8536939"/>
                </a:cubicBezTo>
                <a:cubicBezTo>
                  <a:pt x="5915659" y="8549639"/>
                  <a:pt x="5925819" y="8562339"/>
                  <a:pt x="5935978" y="8573770"/>
                </a:cubicBezTo>
                <a:cubicBezTo>
                  <a:pt x="5979158" y="8616950"/>
                  <a:pt x="6040119" y="8642350"/>
                  <a:pt x="6102348" y="8642350"/>
                </a:cubicBezTo>
                <a:cubicBezTo>
                  <a:pt x="6163308" y="8642350"/>
                  <a:pt x="6224269" y="8616950"/>
                  <a:pt x="6268719" y="8573770"/>
                </a:cubicBezTo>
                <a:cubicBezTo>
                  <a:pt x="6311898" y="8529320"/>
                  <a:pt x="6337298" y="8469630"/>
                  <a:pt x="6337298" y="8407400"/>
                </a:cubicBezTo>
                <a:cubicBezTo>
                  <a:pt x="6337298" y="8345170"/>
                  <a:pt x="6311898" y="8285480"/>
                  <a:pt x="6268719" y="8241030"/>
                </a:cubicBezTo>
                <a:cubicBezTo>
                  <a:pt x="6258559" y="8230870"/>
                  <a:pt x="6247128" y="8220711"/>
                  <a:pt x="6234428" y="8213090"/>
                </a:cubicBezTo>
                <a:cubicBezTo>
                  <a:pt x="6296658" y="8171180"/>
                  <a:pt x="6337298" y="8098790"/>
                  <a:pt x="6337298" y="8018780"/>
                </a:cubicBezTo>
                <a:cubicBezTo>
                  <a:pt x="6337298" y="7937500"/>
                  <a:pt x="6296658" y="7866380"/>
                  <a:pt x="6234428" y="7824470"/>
                </a:cubicBezTo>
                <a:cubicBezTo>
                  <a:pt x="6296658" y="7782561"/>
                  <a:pt x="6337298" y="7711440"/>
                  <a:pt x="6337298" y="7630161"/>
                </a:cubicBezTo>
                <a:cubicBezTo>
                  <a:pt x="6337298" y="7548881"/>
                  <a:pt x="6296658" y="7477761"/>
                  <a:pt x="6234428" y="7435851"/>
                </a:cubicBezTo>
                <a:cubicBezTo>
                  <a:pt x="6296658" y="7393941"/>
                  <a:pt x="6337298" y="7321551"/>
                  <a:pt x="6337298" y="7241541"/>
                </a:cubicBezTo>
                <a:cubicBezTo>
                  <a:pt x="6337298" y="7160261"/>
                  <a:pt x="6296658" y="7089141"/>
                  <a:pt x="6234428" y="7047231"/>
                </a:cubicBezTo>
                <a:cubicBezTo>
                  <a:pt x="6296658" y="7005321"/>
                  <a:pt x="6337298" y="6934201"/>
                  <a:pt x="6337298" y="6852921"/>
                </a:cubicBezTo>
                <a:cubicBezTo>
                  <a:pt x="6337298" y="6771642"/>
                  <a:pt x="6296658" y="6700521"/>
                  <a:pt x="6234428" y="6658611"/>
                </a:cubicBezTo>
                <a:cubicBezTo>
                  <a:pt x="6296658" y="6615431"/>
                  <a:pt x="6337298" y="6544311"/>
                  <a:pt x="6337298" y="6464302"/>
                </a:cubicBezTo>
                <a:cubicBezTo>
                  <a:pt x="6337298" y="6383022"/>
                  <a:pt x="6296658" y="6311902"/>
                  <a:pt x="6234428" y="6269992"/>
                </a:cubicBezTo>
                <a:cubicBezTo>
                  <a:pt x="6296658" y="6228082"/>
                  <a:pt x="6337298" y="6156962"/>
                  <a:pt x="6337298" y="6075682"/>
                </a:cubicBezTo>
                <a:cubicBezTo>
                  <a:pt x="6337298" y="5994402"/>
                  <a:pt x="6296658" y="5923282"/>
                  <a:pt x="6234428" y="5881372"/>
                </a:cubicBezTo>
                <a:cubicBezTo>
                  <a:pt x="6296658" y="5839462"/>
                  <a:pt x="6337298" y="5768342"/>
                  <a:pt x="6337298" y="5687062"/>
                </a:cubicBezTo>
                <a:cubicBezTo>
                  <a:pt x="6337298" y="5605782"/>
                  <a:pt x="6296658" y="5534662"/>
                  <a:pt x="6234428" y="5492752"/>
                </a:cubicBezTo>
                <a:cubicBezTo>
                  <a:pt x="6296658" y="5449572"/>
                  <a:pt x="6337298" y="5378452"/>
                  <a:pt x="6337298" y="5298442"/>
                </a:cubicBezTo>
                <a:cubicBezTo>
                  <a:pt x="6337298" y="5217163"/>
                  <a:pt x="6296658" y="5146042"/>
                  <a:pt x="6234428" y="5104133"/>
                </a:cubicBezTo>
                <a:cubicBezTo>
                  <a:pt x="6296658" y="5062223"/>
                  <a:pt x="6337298" y="4991103"/>
                  <a:pt x="6337298" y="4909823"/>
                </a:cubicBezTo>
                <a:cubicBezTo>
                  <a:pt x="6337298" y="4828543"/>
                  <a:pt x="6296658" y="4757423"/>
                  <a:pt x="6234428" y="4715513"/>
                </a:cubicBezTo>
                <a:cubicBezTo>
                  <a:pt x="6296658" y="4672333"/>
                  <a:pt x="6337298" y="4601213"/>
                  <a:pt x="6337298" y="4521203"/>
                </a:cubicBezTo>
                <a:cubicBezTo>
                  <a:pt x="6337298" y="4439923"/>
                  <a:pt x="6296658" y="4368803"/>
                  <a:pt x="6234428" y="4326893"/>
                </a:cubicBezTo>
                <a:cubicBezTo>
                  <a:pt x="6296658" y="4284983"/>
                  <a:pt x="6337298" y="4213863"/>
                  <a:pt x="6337298" y="4132583"/>
                </a:cubicBezTo>
                <a:cubicBezTo>
                  <a:pt x="6337298" y="4051303"/>
                  <a:pt x="6296658" y="3980183"/>
                  <a:pt x="6234428" y="3938274"/>
                </a:cubicBezTo>
                <a:cubicBezTo>
                  <a:pt x="6296658" y="3896364"/>
                  <a:pt x="6337298" y="3825244"/>
                  <a:pt x="6337298" y="3743964"/>
                </a:cubicBezTo>
                <a:cubicBezTo>
                  <a:pt x="6337298" y="3662684"/>
                  <a:pt x="6296658" y="3591564"/>
                  <a:pt x="6234428" y="3549654"/>
                </a:cubicBezTo>
                <a:cubicBezTo>
                  <a:pt x="6296658" y="3506474"/>
                  <a:pt x="6337298" y="3435354"/>
                  <a:pt x="6337298" y="3355344"/>
                </a:cubicBezTo>
                <a:cubicBezTo>
                  <a:pt x="6337298" y="3274064"/>
                  <a:pt x="6296658" y="3202944"/>
                  <a:pt x="6234428" y="3161034"/>
                </a:cubicBezTo>
                <a:cubicBezTo>
                  <a:pt x="6296658" y="3119124"/>
                  <a:pt x="6337298" y="3048004"/>
                  <a:pt x="6337298" y="2966724"/>
                </a:cubicBezTo>
                <a:cubicBezTo>
                  <a:pt x="6337298" y="2885444"/>
                  <a:pt x="6296658" y="2814324"/>
                  <a:pt x="6234428" y="2772414"/>
                </a:cubicBezTo>
                <a:cubicBezTo>
                  <a:pt x="6296658" y="2730504"/>
                  <a:pt x="6337298" y="2659384"/>
                  <a:pt x="6337298" y="2578104"/>
                </a:cubicBezTo>
                <a:cubicBezTo>
                  <a:pt x="6337298" y="2496824"/>
                  <a:pt x="6296658" y="2425704"/>
                  <a:pt x="6234428" y="2383794"/>
                </a:cubicBezTo>
                <a:cubicBezTo>
                  <a:pt x="6296658" y="2341884"/>
                  <a:pt x="6337298" y="2270764"/>
                  <a:pt x="6337298" y="2189484"/>
                </a:cubicBezTo>
                <a:cubicBezTo>
                  <a:pt x="6337298" y="2108204"/>
                  <a:pt x="6296658" y="2037084"/>
                  <a:pt x="6234428" y="1995174"/>
                </a:cubicBezTo>
                <a:cubicBezTo>
                  <a:pt x="6296658" y="1953264"/>
                  <a:pt x="6337298" y="1882144"/>
                  <a:pt x="6337298" y="1800864"/>
                </a:cubicBezTo>
                <a:cubicBezTo>
                  <a:pt x="6337298" y="1719584"/>
                  <a:pt x="6296658" y="1648464"/>
                  <a:pt x="6234428" y="1606554"/>
                </a:cubicBezTo>
                <a:cubicBezTo>
                  <a:pt x="6296658" y="1563374"/>
                  <a:pt x="6337298" y="1492254"/>
                  <a:pt x="6337298" y="1412244"/>
                </a:cubicBezTo>
                <a:cubicBezTo>
                  <a:pt x="6337298" y="1330964"/>
                  <a:pt x="6296658" y="1259844"/>
                  <a:pt x="6234428" y="1217934"/>
                </a:cubicBezTo>
                <a:cubicBezTo>
                  <a:pt x="6296658" y="1176024"/>
                  <a:pt x="6337298" y="1104904"/>
                  <a:pt x="6337298" y="1023624"/>
                </a:cubicBezTo>
                <a:cubicBezTo>
                  <a:pt x="6337298" y="942344"/>
                  <a:pt x="6296658" y="871224"/>
                  <a:pt x="6234428" y="829314"/>
                </a:cubicBezTo>
                <a:cubicBezTo>
                  <a:pt x="6309358" y="775974"/>
                  <a:pt x="6349998" y="704854"/>
                  <a:pt x="6349998" y="624844"/>
                </a:cubicBezTo>
                <a:close/>
              </a:path>
            </a:pathLst>
          </a:custGeom>
          <a:solidFill>
            <a:srgbClr val="FFBD6F"/>
          </a:solidFill>
          <a:ln w="38100">
            <a:solidFill>
              <a:srgbClr val="91612F"/>
            </a:solidFill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97003">
            <a:off x="14413857" y="8686925"/>
            <a:ext cx="4402095" cy="16647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885574" y="539578"/>
            <a:ext cx="2740180" cy="17795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C7A0745-AF52-42B3-87E3-7C040F4CC91D}"/>
              </a:ext>
            </a:extLst>
          </p:cNvPr>
          <p:cNvSpPr txBox="1"/>
          <p:nvPr/>
        </p:nvSpPr>
        <p:spPr>
          <a:xfrm>
            <a:off x="2468600" y="2766172"/>
            <a:ext cx="13340185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8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Các địa danh theo thứ tự trong văn bản </a:t>
            </a:r>
            <a:r>
              <a:rPr lang="nl-NL" sz="3800" i="1" dirty="0">
                <a:latin typeface="Arial" panose="020B0604020202020204" pitchFamily="34" charset="0"/>
                <a:cs typeface="Arial" panose="020B0604020202020204" pitchFamily="34" charset="0"/>
              </a:rPr>
              <a:t>Dọc đường xứ Ngh</a:t>
            </a: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ệ gồm những địa danh nào?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38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Trình bày suy nghĩ về tính cách nhân vật cậu bé Côn và cụ Phó bảng?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4798799" y="6577494"/>
            <a:ext cx="8679789" cy="2831781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10" name="Group 3"/>
          <p:cNvGrpSpPr/>
          <p:nvPr/>
        </p:nvGrpSpPr>
        <p:grpSpPr>
          <a:xfrm>
            <a:off x="838200" y="2324100"/>
            <a:ext cx="11165344" cy="4828373"/>
            <a:chOff x="0" y="0"/>
            <a:chExt cx="12938277" cy="7087086"/>
          </a:xfrm>
          <a:solidFill>
            <a:srgbClr val="FFB266"/>
          </a:solidFill>
        </p:grpSpPr>
        <p:sp>
          <p:nvSpPr>
            <p:cNvPr id="11" name="Freeform 4"/>
            <p:cNvSpPr/>
            <p:nvPr/>
          </p:nvSpPr>
          <p:spPr>
            <a:xfrm>
              <a:off x="-4213" y="0"/>
              <a:ext cx="12942490" cy="7087086"/>
            </a:xfrm>
            <a:custGeom>
              <a:avLst/>
              <a:gdLst/>
              <a:ahLst/>
              <a:cxnLst/>
              <a:rect l="l" t="t" r="r" b="b"/>
              <a:pathLst>
                <a:path w="12942490" h="7087086">
                  <a:moveTo>
                    <a:pt x="278431" y="16918"/>
                  </a:moveTo>
                  <a:cubicBezTo>
                    <a:pt x="278431" y="16918"/>
                    <a:pt x="604014" y="12258"/>
                    <a:pt x="1100528" y="12454"/>
                  </a:cubicBezTo>
                  <a:cubicBezTo>
                    <a:pt x="10667100" y="12671"/>
                    <a:pt x="12668421" y="0"/>
                    <a:pt x="12668421" y="0"/>
                  </a:cubicBezTo>
                  <a:cubicBezTo>
                    <a:pt x="12735885" y="0"/>
                    <a:pt x="12811822" y="0"/>
                    <a:pt x="12890595" y="85073"/>
                  </a:cubicBezTo>
                  <a:cubicBezTo>
                    <a:pt x="12933573" y="131488"/>
                    <a:pt x="12934642" y="240224"/>
                    <a:pt x="12935046" y="320281"/>
                  </a:cubicBezTo>
                  <a:cubicBezTo>
                    <a:pt x="12935046" y="320281"/>
                    <a:pt x="12933342" y="5241263"/>
                    <a:pt x="12933342" y="6324502"/>
                  </a:cubicBezTo>
                  <a:cubicBezTo>
                    <a:pt x="12933342" y="6538661"/>
                    <a:pt x="12942490" y="6837839"/>
                    <a:pt x="12942490" y="6837839"/>
                  </a:cubicBezTo>
                  <a:cubicBezTo>
                    <a:pt x="12942490" y="6966508"/>
                    <a:pt x="12938320" y="7087086"/>
                    <a:pt x="12685482" y="7078952"/>
                  </a:cubicBezTo>
                  <a:cubicBezTo>
                    <a:pt x="12685482" y="7078952"/>
                    <a:pt x="12309010" y="7058653"/>
                    <a:pt x="11009706" y="7066252"/>
                  </a:cubicBezTo>
                  <a:cubicBezTo>
                    <a:pt x="2932433" y="7074386"/>
                    <a:pt x="304023" y="7087086"/>
                    <a:pt x="304023" y="7087086"/>
                  </a:cubicBezTo>
                  <a:cubicBezTo>
                    <a:pt x="132548" y="7087086"/>
                    <a:pt x="4213" y="6986016"/>
                    <a:pt x="8532" y="6783470"/>
                  </a:cubicBezTo>
                  <a:cubicBezTo>
                    <a:pt x="8532" y="6783470"/>
                    <a:pt x="9630" y="6284928"/>
                    <a:pt x="4815" y="166631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9" name="Freeform 6"/>
          <p:cNvSpPr/>
          <p:nvPr/>
        </p:nvSpPr>
        <p:spPr>
          <a:xfrm>
            <a:off x="1024404" y="2553782"/>
            <a:ext cx="10780374" cy="4369005"/>
          </a:xfrm>
          <a:custGeom>
            <a:avLst/>
            <a:gdLst/>
            <a:ahLst/>
            <a:cxnLst/>
            <a:rect l="l" t="t" r="r" b="b"/>
            <a:pathLst>
              <a:path w="12749917" h="6904026">
                <a:moveTo>
                  <a:pt x="278431" y="16918"/>
                </a:moveTo>
                <a:cubicBezTo>
                  <a:pt x="278431" y="16918"/>
                  <a:pt x="604014" y="12258"/>
                  <a:pt x="1097099" y="12454"/>
                </a:cubicBezTo>
                <a:cubicBezTo>
                  <a:pt x="10498884" y="12671"/>
                  <a:pt x="12475849" y="0"/>
                  <a:pt x="12475849" y="0"/>
                </a:cubicBezTo>
                <a:cubicBezTo>
                  <a:pt x="12543312" y="0"/>
                  <a:pt x="12619249" y="0"/>
                  <a:pt x="12698022" y="85073"/>
                </a:cubicBezTo>
                <a:cubicBezTo>
                  <a:pt x="12741001" y="131488"/>
                  <a:pt x="12742068" y="240224"/>
                  <a:pt x="12742473" y="320281"/>
                </a:cubicBezTo>
                <a:cubicBezTo>
                  <a:pt x="12742473" y="320281"/>
                  <a:pt x="12740769" y="5089802"/>
                  <a:pt x="12740769" y="6141441"/>
                </a:cubicBezTo>
                <a:cubicBezTo>
                  <a:pt x="12740769" y="6355600"/>
                  <a:pt x="12749917" y="6654779"/>
                  <a:pt x="12749917" y="6654779"/>
                </a:cubicBezTo>
                <a:cubicBezTo>
                  <a:pt x="12749917" y="6783448"/>
                  <a:pt x="12745748" y="6904026"/>
                  <a:pt x="12492910" y="6895891"/>
                </a:cubicBezTo>
                <a:cubicBezTo>
                  <a:pt x="12492910" y="6895891"/>
                  <a:pt x="12116437" y="6875593"/>
                  <a:pt x="10835589" y="6883191"/>
                </a:cubicBezTo>
                <a:cubicBezTo>
                  <a:pt x="2897450" y="6891326"/>
                  <a:pt x="304023" y="6904026"/>
                  <a:pt x="304023" y="6904026"/>
                </a:cubicBezTo>
                <a:cubicBezTo>
                  <a:pt x="132548" y="6904026"/>
                  <a:pt x="4213" y="6802956"/>
                  <a:pt x="8532" y="6600410"/>
                </a:cubicBezTo>
                <a:cubicBezTo>
                  <a:pt x="8532" y="6600410"/>
                  <a:pt x="9630" y="6101868"/>
                  <a:pt x="4815" y="1640519"/>
                </a:cubicBezTo>
                <a:cubicBezTo>
                  <a:pt x="0" y="663668"/>
                  <a:pt x="25592" y="330596"/>
                  <a:pt x="25592" y="330596"/>
                </a:cubicBezTo>
                <a:cubicBezTo>
                  <a:pt x="27224" y="150571"/>
                  <a:pt x="143504" y="16918"/>
                  <a:pt x="278431" y="16918"/>
                </a:cubicBezTo>
                <a:close/>
              </a:path>
            </a:pathLst>
          </a:custGeom>
          <a:solidFill>
            <a:srgbClr val="FFFFFF"/>
          </a:solidFill>
        </p:spPr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A8A7BB18-60FB-4103-B7F4-9E0351BEF6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835956" y="328350"/>
            <a:ext cx="2126602" cy="22579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A4FB97-9620-AFA2-15A7-75FBDF765236}"/>
              </a:ext>
            </a:extLst>
          </p:cNvPr>
          <p:cNvSpPr txBox="1"/>
          <p:nvPr/>
        </p:nvSpPr>
        <p:spPr>
          <a:xfrm>
            <a:off x="3906982" y="364731"/>
            <a:ext cx="10474036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65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 DỤNG</a:t>
            </a:r>
            <a:endParaRPr lang="en-US" sz="6500" dirty="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57814" y="3814956"/>
            <a:ext cx="1031355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5 - 7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bé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6C3C8B6B-CF85-B47E-3BEA-09A5FA62EB5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372600" y="4540450"/>
            <a:ext cx="8411943" cy="4984077"/>
          </a:xfrm>
          <a:prstGeom prst="rect">
            <a:avLst/>
          </a:prstGeom>
        </p:spPr>
      </p:pic>
      <p:pic>
        <p:nvPicPr>
          <p:cNvPr id="16" name="Picture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163562" y="7323757"/>
            <a:ext cx="1782886" cy="3783312"/>
          </a:xfrm>
          <a:prstGeom prst="rect">
            <a:avLst/>
          </a:prstGeom>
        </p:spPr>
      </p:pic>
      <p:pic>
        <p:nvPicPr>
          <p:cNvPr id="17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84318" y="-690518"/>
            <a:ext cx="1787676" cy="378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1017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92475">
            <a:off x="-568021" y="416980"/>
            <a:ext cx="6382354" cy="16594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086600" y="240283"/>
            <a:ext cx="10722604" cy="2464817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828800" y="3086100"/>
            <a:ext cx="14564510" cy="6784444"/>
            <a:chOff x="0" y="0"/>
            <a:chExt cx="11841246" cy="4631014"/>
          </a:xfrm>
        </p:grpSpPr>
        <p:sp>
          <p:nvSpPr>
            <p:cNvPr id="14" name="Freeform 14"/>
            <p:cNvSpPr/>
            <p:nvPr/>
          </p:nvSpPr>
          <p:spPr>
            <a:xfrm>
              <a:off x="-4213" y="0"/>
              <a:ext cx="11845459" cy="4631014"/>
            </a:xfrm>
            <a:custGeom>
              <a:avLst/>
              <a:gdLst/>
              <a:ahLst/>
              <a:cxnLst/>
              <a:rect l="l" t="t" r="r" b="b"/>
              <a:pathLst>
                <a:path w="11845459" h="4631014">
                  <a:moveTo>
                    <a:pt x="278431" y="16918"/>
                  </a:moveTo>
                  <a:cubicBezTo>
                    <a:pt x="278431" y="16918"/>
                    <a:pt x="604014" y="12258"/>
                    <a:pt x="1080996" y="12454"/>
                  </a:cubicBezTo>
                  <a:cubicBezTo>
                    <a:pt x="9708824" y="12671"/>
                    <a:pt x="11571391" y="0"/>
                    <a:pt x="11571391" y="0"/>
                  </a:cubicBezTo>
                  <a:cubicBezTo>
                    <a:pt x="11638855" y="0"/>
                    <a:pt x="11714791" y="0"/>
                    <a:pt x="11793565" y="85073"/>
                  </a:cubicBezTo>
                  <a:cubicBezTo>
                    <a:pt x="11836543" y="131488"/>
                    <a:pt x="11837611" y="240224"/>
                    <a:pt x="11838015" y="320281"/>
                  </a:cubicBezTo>
                  <a:cubicBezTo>
                    <a:pt x="11838015" y="320281"/>
                    <a:pt x="11836312" y="3209157"/>
                    <a:pt x="11836312" y="3868430"/>
                  </a:cubicBezTo>
                  <a:cubicBezTo>
                    <a:pt x="11836312" y="4082589"/>
                    <a:pt x="11845459" y="4381768"/>
                    <a:pt x="11845459" y="4381768"/>
                  </a:cubicBezTo>
                  <a:cubicBezTo>
                    <a:pt x="11845459" y="4510436"/>
                    <a:pt x="11841290" y="4631014"/>
                    <a:pt x="11588452" y="4622880"/>
                  </a:cubicBezTo>
                  <a:cubicBezTo>
                    <a:pt x="11588452" y="4622880"/>
                    <a:pt x="11211979" y="4602581"/>
                    <a:pt x="10017811" y="4610180"/>
                  </a:cubicBezTo>
                  <a:cubicBezTo>
                    <a:pt x="2733141" y="4618314"/>
                    <a:pt x="304023" y="4631014"/>
                    <a:pt x="304023" y="4631014"/>
                  </a:cubicBezTo>
                  <a:cubicBezTo>
                    <a:pt x="132548" y="4631014"/>
                    <a:pt x="4213" y="4529945"/>
                    <a:pt x="8532" y="4327398"/>
                  </a:cubicBezTo>
                  <a:cubicBezTo>
                    <a:pt x="8532" y="4327398"/>
                    <a:pt x="9630" y="3828857"/>
                    <a:pt x="4815" y="132027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EAB8F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993965" y="3411158"/>
            <a:ext cx="14194860" cy="6134328"/>
            <a:chOff x="0" y="0"/>
            <a:chExt cx="11737409" cy="3110306"/>
          </a:xfrm>
        </p:grpSpPr>
        <p:sp>
          <p:nvSpPr>
            <p:cNvPr id="16" name="Freeform 16"/>
            <p:cNvSpPr/>
            <p:nvPr/>
          </p:nvSpPr>
          <p:spPr>
            <a:xfrm>
              <a:off x="-4213" y="0"/>
              <a:ext cx="11741622" cy="3110306"/>
            </a:xfrm>
            <a:custGeom>
              <a:avLst/>
              <a:gdLst/>
              <a:ahLst/>
              <a:cxnLst/>
              <a:rect l="l" t="t" r="r" b="b"/>
              <a:pathLst>
                <a:path w="11741622" h="3110306">
                  <a:moveTo>
                    <a:pt x="278431" y="16918"/>
                  </a:moveTo>
                  <a:cubicBezTo>
                    <a:pt x="278431" y="16918"/>
                    <a:pt x="604014" y="12258"/>
                    <a:pt x="1079147" y="12454"/>
                  </a:cubicBezTo>
                  <a:cubicBezTo>
                    <a:pt x="9618120" y="12671"/>
                    <a:pt x="11467554" y="0"/>
                    <a:pt x="11467554" y="0"/>
                  </a:cubicBezTo>
                  <a:cubicBezTo>
                    <a:pt x="11535017" y="0"/>
                    <a:pt x="11610954" y="0"/>
                    <a:pt x="11689727" y="85073"/>
                  </a:cubicBezTo>
                  <a:cubicBezTo>
                    <a:pt x="11732705" y="131488"/>
                    <a:pt x="11733773" y="240224"/>
                    <a:pt x="11734178" y="320281"/>
                  </a:cubicBezTo>
                  <a:cubicBezTo>
                    <a:pt x="11734178" y="320281"/>
                    <a:pt x="11732474" y="1950952"/>
                    <a:pt x="11732474" y="2347722"/>
                  </a:cubicBezTo>
                  <a:cubicBezTo>
                    <a:pt x="11732474" y="2561880"/>
                    <a:pt x="11741622" y="2861059"/>
                    <a:pt x="11741622" y="2861059"/>
                  </a:cubicBezTo>
                  <a:cubicBezTo>
                    <a:pt x="11741622" y="2989728"/>
                    <a:pt x="11737453" y="3110306"/>
                    <a:pt x="11484615" y="3102171"/>
                  </a:cubicBezTo>
                  <a:cubicBezTo>
                    <a:pt x="11484615" y="3102171"/>
                    <a:pt x="11108142" y="3081873"/>
                    <a:pt x="9923925" y="3089471"/>
                  </a:cubicBezTo>
                  <a:cubicBezTo>
                    <a:pt x="2714277" y="3097606"/>
                    <a:pt x="304023" y="3110306"/>
                    <a:pt x="304023" y="3110306"/>
                  </a:cubicBezTo>
                  <a:cubicBezTo>
                    <a:pt x="132548" y="3110306"/>
                    <a:pt x="4213" y="3009237"/>
                    <a:pt x="8532" y="2806689"/>
                  </a:cubicBezTo>
                  <a:cubicBezTo>
                    <a:pt x="8532" y="2806689"/>
                    <a:pt x="9630" y="2308148"/>
                    <a:pt x="4815" y="110601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0" name="TextBox 18">
            <a:extLst>
              <a:ext uri="{FF2B5EF4-FFF2-40B4-BE49-F238E27FC236}">
                <a16:creationId xmlns:a16="http://schemas.microsoft.com/office/drawing/2014/main" id="{ECC56DB0-2376-E15C-168E-4300FC1DFD3D}"/>
              </a:ext>
            </a:extLst>
          </p:cNvPr>
          <p:cNvSpPr txBox="1"/>
          <p:nvPr/>
        </p:nvSpPr>
        <p:spPr>
          <a:xfrm>
            <a:off x="6864027" y="993104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5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A36294-20AE-B739-BBDF-AD8E9B0BB818}"/>
              </a:ext>
            </a:extLst>
          </p:cNvPr>
          <p:cNvSpPr txBox="1"/>
          <p:nvPr/>
        </p:nvSpPr>
        <p:spPr>
          <a:xfrm>
            <a:off x="2329871" y="4702051"/>
            <a:ext cx="9068312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Ôn tập </a:t>
            </a:r>
            <a:r>
              <a:rPr lang="nl-NL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văn </a:t>
            </a: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bản </a:t>
            </a:r>
            <a:r>
              <a:rPr lang="nl-NL" sz="3800" i="1" dirty="0">
                <a:latin typeface="Arial" panose="020B0604020202020204" pitchFamily="34" charset="0"/>
                <a:cs typeface="Arial" panose="020B0604020202020204" pitchFamily="34" charset="0"/>
              </a:rPr>
              <a:t>Dọc đường xứ Nghệ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Soạn trước bài</a:t>
            </a: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l-NL" sz="3800" i="1" dirty="0">
                <a:latin typeface="Arial" panose="020B0604020202020204" pitchFamily="34" charset="0"/>
                <a:cs typeface="Arial" panose="020B0604020202020204" pitchFamily="34" charset="0"/>
              </a:rPr>
              <a:t>Viết bài văn kể lại một sự việc có thật liên quan đến nhân vật hoặc sự kiện lịch sử.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837472" y="3879729"/>
            <a:ext cx="3912064" cy="519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1169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10194" r="1942" b="2624"/>
          <a:stretch/>
        </p:blipFill>
        <p:spPr>
          <a:xfrm>
            <a:off x="1940808" y="958258"/>
            <a:ext cx="14406379" cy="83704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A5166A-EB0A-DC39-72BD-ED3CA9C3BC4C}"/>
              </a:ext>
            </a:extLst>
          </p:cNvPr>
          <p:cNvSpPr txBox="1"/>
          <p:nvPr/>
        </p:nvSpPr>
        <p:spPr>
          <a:xfrm>
            <a:off x="1787740" y="2994193"/>
            <a:ext cx="14712517" cy="4298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nl-NL" sz="7000" b="1" dirty="0" smtClean="0">
                <a:solidFill>
                  <a:schemeClr val="accent2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THỰC HÀNH ĐỌC HIỂU</a:t>
            </a:r>
          </a:p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nl-NL" sz="6000" b="1" dirty="0" smtClean="0"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TIẾT...: DỌC ĐƯỜNG XỨ NGHỆ</a:t>
            </a:r>
          </a:p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Trích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5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Búp</a:t>
            </a:r>
            <a:r>
              <a:rPr lang="en-US" sz="5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i="1" dirty="0" err="1"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  <a:r>
              <a:rPr lang="en-US" sz="5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5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50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Tùng</a:t>
            </a:r>
            <a:endParaRPr lang="en-US" sz="5000" b="1" dirty="0">
              <a:effectLst/>
              <a:latin typeface="Arial" panose="020B0604020202020204" pitchFamily="34" charset="0"/>
              <a:ea typeface="DengXian Light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028" name="Picture 4" descr="https://o.remove.bg/downloads/1b187464-f828-46f2-86ab-f0ba8146fe33/image-removebg-preview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5"/>
          <a:stretch/>
        </p:blipFill>
        <p:spPr bwMode="auto">
          <a:xfrm flipH="1">
            <a:off x="-1219201" y="6286500"/>
            <a:ext cx="5654457" cy="469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97003">
            <a:off x="13739783" y="8458633"/>
            <a:ext cx="4402095" cy="16647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20631">
            <a:off x="-255920" y="261106"/>
            <a:ext cx="5758929" cy="174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21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0925" y="1028700"/>
            <a:ext cx="16096987" cy="8229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97003">
            <a:off x="-302268" y="249574"/>
            <a:ext cx="4402095" cy="16647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39909" y="662870"/>
            <a:ext cx="1933568" cy="23121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71761" y="6930160"/>
            <a:ext cx="1909974" cy="18196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20631">
            <a:off x="13227229" y="8761885"/>
            <a:ext cx="5758929" cy="1748620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C268F6FC-5C1E-A044-E659-DE5FA529A897}"/>
              </a:ext>
            </a:extLst>
          </p:cNvPr>
          <p:cNvSpPr txBox="1"/>
          <p:nvPr/>
        </p:nvSpPr>
        <p:spPr>
          <a:xfrm>
            <a:off x="1170089" y="3622216"/>
            <a:ext cx="15947822" cy="28825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 KẾT THÚC, CẢM ƠN CÁC EM ĐÃ LẮNG NGHE!</a:t>
            </a:r>
            <a:endParaRPr lang="en-US" sz="7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4961573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9314008" y="2928189"/>
            <a:ext cx="8156960" cy="3782798"/>
            <a:chOff x="0" y="0"/>
            <a:chExt cx="8753394" cy="10359296"/>
          </a:xfrm>
          <a:solidFill>
            <a:srgbClr val="FFB266"/>
          </a:solidFill>
        </p:grpSpPr>
        <p:sp>
          <p:nvSpPr>
            <p:cNvPr id="7" name="Freeform 7"/>
            <p:cNvSpPr/>
            <p:nvPr/>
          </p:nvSpPr>
          <p:spPr>
            <a:xfrm>
              <a:off x="-4213" y="0"/>
              <a:ext cx="8757607" cy="10359296"/>
            </a:xfrm>
            <a:custGeom>
              <a:avLst/>
              <a:gdLst/>
              <a:ahLst/>
              <a:cxnLst/>
              <a:rect l="l" t="t" r="r" b="b"/>
              <a:pathLst>
                <a:path w="8757607" h="10359296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7948626"/>
                    <a:pt x="8748459" y="9596712"/>
                  </a:cubicBezTo>
                  <a:cubicBezTo>
                    <a:pt x="8748459" y="9810871"/>
                    <a:pt x="8757607" y="10110050"/>
                    <a:pt x="8757607" y="10110050"/>
                  </a:cubicBezTo>
                  <a:cubicBezTo>
                    <a:pt x="8757607" y="10238718"/>
                    <a:pt x="8753438" y="10359296"/>
                    <a:pt x="8500600" y="10351162"/>
                  </a:cubicBezTo>
                  <a:cubicBezTo>
                    <a:pt x="8500600" y="10351162"/>
                    <a:pt x="8124127" y="10330863"/>
                    <a:pt x="7225888" y="10338462"/>
                  </a:cubicBezTo>
                  <a:cubicBezTo>
                    <a:pt x="2172186" y="10346596"/>
                    <a:pt x="304023" y="10359296"/>
                    <a:pt x="304023" y="10359296"/>
                  </a:cubicBezTo>
                  <a:cubicBezTo>
                    <a:pt x="132548" y="10359296"/>
                    <a:pt x="4213" y="10258227"/>
                    <a:pt x="8532" y="10055680"/>
                  </a:cubicBezTo>
                  <a:cubicBezTo>
                    <a:pt x="8532" y="10055680"/>
                    <a:pt x="9630" y="9557139"/>
                    <a:pt x="4815" y="212733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8" name="Group 8"/>
          <p:cNvGrpSpPr/>
          <p:nvPr/>
        </p:nvGrpSpPr>
        <p:grpSpPr>
          <a:xfrm>
            <a:off x="9451710" y="3282025"/>
            <a:ext cx="7877629" cy="3075126"/>
            <a:chOff x="0" y="0"/>
            <a:chExt cx="8597719" cy="8267039"/>
          </a:xfrm>
        </p:grpSpPr>
        <p:sp>
          <p:nvSpPr>
            <p:cNvPr id="9" name="Freeform 9"/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2" name="Picture 3">
            <a:extLst>
              <a:ext uri="{FF2B5EF4-FFF2-40B4-BE49-F238E27FC236}">
                <a16:creationId xmlns:a16="http://schemas.microsoft.com/office/drawing/2014/main" id="{4FDE181D-1EAE-1A9A-819D-F9353394E6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2503" y="456754"/>
            <a:ext cx="9857578" cy="2130650"/>
          </a:xfrm>
          <a:prstGeom prst="rect">
            <a:avLst/>
          </a:prstGeom>
        </p:spPr>
      </p:pic>
      <p:sp>
        <p:nvSpPr>
          <p:cNvPr id="23" name="TextBox 18">
            <a:extLst>
              <a:ext uri="{FF2B5EF4-FFF2-40B4-BE49-F238E27FC236}">
                <a16:creationId xmlns:a16="http://schemas.microsoft.com/office/drawing/2014/main" id="{23063ABB-A57D-35E0-E778-C9785CC4DBF5}"/>
              </a:ext>
            </a:extLst>
          </p:cNvPr>
          <p:cNvSpPr txBox="1"/>
          <p:nvPr/>
        </p:nvSpPr>
        <p:spPr>
          <a:xfrm>
            <a:off x="141327" y="1080661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D0A276-A7CE-081F-F21E-CE0AC6EDC669}"/>
              </a:ext>
            </a:extLst>
          </p:cNvPr>
          <p:cNvSpPr txBox="1"/>
          <p:nvPr/>
        </p:nvSpPr>
        <p:spPr>
          <a:xfrm>
            <a:off x="9424395" y="4373312"/>
            <a:ext cx="792839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5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ĐỌC – HIỂU VĂN BẢN</a:t>
            </a:r>
            <a:endParaRPr lang="en-US" sz="5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6"/>
          <p:cNvGrpSpPr/>
          <p:nvPr/>
        </p:nvGrpSpPr>
        <p:grpSpPr>
          <a:xfrm>
            <a:off x="822503" y="2928189"/>
            <a:ext cx="8156960" cy="3782798"/>
            <a:chOff x="0" y="0"/>
            <a:chExt cx="8753394" cy="10359296"/>
          </a:xfrm>
          <a:solidFill>
            <a:srgbClr val="92D050"/>
          </a:solidFill>
        </p:grpSpPr>
        <p:sp>
          <p:nvSpPr>
            <p:cNvPr id="34" name="Freeform 7"/>
            <p:cNvSpPr/>
            <p:nvPr/>
          </p:nvSpPr>
          <p:spPr>
            <a:xfrm>
              <a:off x="-4213" y="0"/>
              <a:ext cx="8757607" cy="10359296"/>
            </a:xfrm>
            <a:custGeom>
              <a:avLst/>
              <a:gdLst/>
              <a:ahLst/>
              <a:cxnLst/>
              <a:rect l="l" t="t" r="r" b="b"/>
              <a:pathLst>
                <a:path w="8757607" h="10359296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7948626"/>
                    <a:pt x="8748459" y="9596712"/>
                  </a:cubicBezTo>
                  <a:cubicBezTo>
                    <a:pt x="8748459" y="9810871"/>
                    <a:pt x="8757607" y="10110050"/>
                    <a:pt x="8757607" y="10110050"/>
                  </a:cubicBezTo>
                  <a:cubicBezTo>
                    <a:pt x="8757607" y="10238718"/>
                    <a:pt x="8753438" y="10359296"/>
                    <a:pt x="8500600" y="10351162"/>
                  </a:cubicBezTo>
                  <a:cubicBezTo>
                    <a:pt x="8500600" y="10351162"/>
                    <a:pt x="8124127" y="10330863"/>
                    <a:pt x="7225888" y="10338462"/>
                  </a:cubicBezTo>
                  <a:cubicBezTo>
                    <a:pt x="2172186" y="10346596"/>
                    <a:pt x="304023" y="10359296"/>
                    <a:pt x="304023" y="10359296"/>
                  </a:cubicBezTo>
                  <a:cubicBezTo>
                    <a:pt x="132548" y="10359296"/>
                    <a:pt x="4213" y="10258227"/>
                    <a:pt x="8532" y="10055680"/>
                  </a:cubicBezTo>
                  <a:cubicBezTo>
                    <a:pt x="8532" y="10055680"/>
                    <a:pt x="9630" y="9557139"/>
                    <a:pt x="4815" y="212733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5" name="Group 8"/>
          <p:cNvGrpSpPr/>
          <p:nvPr/>
        </p:nvGrpSpPr>
        <p:grpSpPr>
          <a:xfrm>
            <a:off x="946858" y="3282025"/>
            <a:ext cx="7877629" cy="3075126"/>
            <a:chOff x="0" y="0"/>
            <a:chExt cx="8597719" cy="8267039"/>
          </a:xfrm>
        </p:grpSpPr>
        <p:sp>
          <p:nvSpPr>
            <p:cNvPr id="36" name="Freeform 9"/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BC7966D-5FD3-CDC6-898F-BB0C2CF44318}"/>
              </a:ext>
            </a:extLst>
          </p:cNvPr>
          <p:cNvSpPr txBox="1"/>
          <p:nvPr/>
        </p:nvSpPr>
        <p:spPr>
          <a:xfrm>
            <a:off x="958276" y="4373312"/>
            <a:ext cx="788148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52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I. TÌM HIỂU CHUNG</a:t>
            </a:r>
            <a:endParaRPr lang="en-US" sz="5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9871" y="8241571"/>
            <a:ext cx="1470907" cy="1758932"/>
          </a:xfrm>
          <a:prstGeom prst="rect">
            <a:avLst/>
          </a:prstGeom>
        </p:spPr>
      </p:pic>
      <p:grpSp>
        <p:nvGrpSpPr>
          <p:cNvPr id="20" name="Group 6"/>
          <p:cNvGrpSpPr/>
          <p:nvPr/>
        </p:nvGrpSpPr>
        <p:grpSpPr>
          <a:xfrm>
            <a:off x="4733129" y="5866376"/>
            <a:ext cx="8156960" cy="3782798"/>
            <a:chOff x="0" y="0"/>
            <a:chExt cx="8753394" cy="10359296"/>
          </a:xfrm>
        </p:grpSpPr>
        <p:sp>
          <p:nvSpPr>
            <p:cNvPr id="24" name="Freeform 7"/>
            <p:cNvSpPr/>
            <p:nvPr/>
          </p:nvSpPr>
          <p:spPr>
            <a:xfrm>
              <a:off x="-4213" y="0"/>
              <a:ext cx="8757607" cy="10359296"/>
            </a:xfrm>
            <a:custGeom>
              <a:avLst/>
              <a:gdLst/>
              <a:ahLst/>
              <a:cxnLst/>
              <a:rect l="l" t="t" r="r" b="b"/>
              <a:pathLst>
                <a:path w="8757607" h="10359296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7948626"/>
                    <a:pt x="8748459" y="9596712"/>
                  </a:cubicBezTo>
                  <a:cubicBezTo>
                    <a:pt x="8748459" y="9810871"/>
                    <a:pt x="8757607" y="10110050"/>
                    <a:pt x="8757607" y="10110050"/>
                  </a:cubicBezTo>
                  <a:cubicBezTo>
                    <a:pt x="8757607" y="10238718"/>
                    <a:pt x="8753438" y="10359296"/>
                    <a:pt x="8500600" y="10351162"/>
                  </a:cubicBezTo>
                  <a:cubicBezTo>
                    <a:pt x="8500600" y="10351162"/>
                    <a:pt x="8124127" y="10330863"/>
                    <a:pt x="7225888" y="10338462"/>
                  </a:cubicBezTo>
                  <a:cubicBezTo>
                    <a:pt x="2172186" y="10346596"/>
                    <a:pt x="304023" y="10359296"/>
                    <a:pt x="304023" y="10359296"/>
                  </a:cubicBezTo>
                  <a:cubicBezTo>
                    <a:pt x="132548" y="10359296"/>
                    <a:pt x="4213" y="10258227"/>
                    <a:pt x="8532" y="10055680"/>
                  </a:cubicBezTo>
                  <a:cubicBezTo>
                    <a:pt x="8532" y="10055680"/>
                    <a:pt x="9630" y="9557139"/>
                    <a:pt x="4815" y="212733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grpSp>
        <p:nvGrpSpPr>
          <p:cNvPr id="27" name="Group 8"/>
          <p:cNvGrpSpPr/>
          <p:nvPr/>
        </p:nvGrpSpPr>
        <p:grpSpPr>
          <a:xfrm>
            <a:off x="4862821" y="6233933"/>
            <a:ext cx="7877629" cy="3075126"/>
            <a:chOff x="0" y="0"/>
            <a:chExt cx="8597719" cy="8267039"/>
          </a:xfrm>
        </p:grpSpPr>
        <p:sp>
          <p:nvSpPr>
            <p:cNvPr id="28" name="Freeform 9"/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8FD0A276-A7CE-081F-F21E-CE0AC6EDC669}"/>
              </a:ext>
            </a:extLst>
          </p:cNvPr>
          <p:cNvSpPr txBox="1"/>
          <p:nvPr/>
        </p:nvSpPr>
        <p:spPr>
          <a:xfrm>
            <a:off x="5063802" y="7311499"/>
            <a:ext cx="747180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5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TỔNG KẾT</a:t>
            </a:r>
            <a:endParaRPr lang="en-US" sz="5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541178" y="162257"/>
            <a:ext cx="2514429" cy="2595540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5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20631">
            <a:off x="13458129" y="7873642"/>
            <a:ext cx="5386943" cy="1635672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887211" y="1333500"/>
            <a:ext cx="12513577" cy="6819900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2883921" y="4566419"/>
            <a:ext cx="11898879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5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TÌM HIỂU CHUNG</a:t>
            </a:r>
            <a:endParaRPr lang="en-US" sz="75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s://o.remove.bg/downloads/222416eb-3700-4805-8d58-84d49e44b78d/image-removebg-preview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57200" y="5448300"/>
            <a:ext cx="6196994" cy="516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41780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26" name="Group 8">
            <a:extLst>
              <a:ext uri="{FF2B5EF4-FFF2-40B4-BE49-F238E27FC236}">
                <a16:creationId xmlns:a16="http://schemas.microsoft.com/office/drawing/2014/main" id="{889C76CF-0008-E2C9-FB5E-5E377229400D}"/>
              </a:ext>
            </a:extLst>
          </p:cNvPr>
          <p:cNvGrpSpPr/>
          <p:nvPr/>
        </p:nvGrpSpPr>
        <p:grpSpPr>
          <a:xfrm>
            <a:off x="7162800" y="1943098"/>
            <a:ext cx="10332918" cy="7723459"/>
            <a:chOff x="0" y="0"/>
            <a:chExt cx="8597719" cy="8267039"/>
          </a:xfrm>
        </p:grpSpPr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9F26160A-534A-DB68-5238-26E0E1D33E24}"/>
                </a:ext>
              </a:extLst>
            </p:cNvPr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chemeClr val="tx2"/>
              </a:solidFill>
            </a:ln>
          </p:spPr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AC92278-C668-40D7-A124-465827ADD7AE}"/>
              </a:ext>
            </a:extLst>
          </p:cNvPr>
          <p:cNvSpPr txBox="1"/>
          <p:nvPr/>
        </p:nvSpPr>
        <p:spPr>
          <a:xfrm>
            <a:off x="2395768" y="419100"/>
            <a:ext cx="1349646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5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65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endParaRPr lang="en-US" sz="6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66160" y="2250007"/>
            <a:ext cx="9721133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800" dirty="0">
                <a:solidFill>
                  <a:srgbClr val="202122"/>
                </a:solidFill>
              </a:rPr>
              <a:t>Sơn </a:t>
            </a:r>
            <a:r>
              <a:rPr lang="vi-VN" sz="3800" dirty="0" smtClean="0">
                <a:solidFill>
                  <a:srgbClr val="202122"/>
                </a:solidFill>
              </a:rPr>
              <a:t>Tùng</a:t>
            </a:r>
            <a:r>
              <a:rPr lang="en-US" sz="3800" dirty="0" smtClean="0">
                <a:solidFill>
                  <a:srgbClr val="202122"/>
                </a:solidFill>
              </a:rPr>
              <a:t> </a:t>
            </a:r>
            <a:r>
              <a:rPr lang="en-US" sz="3800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(1928 – 2021)</a:t>
            </a:r>
            <a:r>
              <a:rPr lang="vi-VN" sz="3800" dirty="0" smtClean="0">
                <a:solidFill>
                  <a:srgbClr val="202122"/>
                </a:solidFill>
              </a:rPr>
              <a:t>, </a:t>
            </a:r>
            <a:r>
              <a:rPr lang="vi-VN" sz="3800" dirty="0">
                <a:solidFill>
                  <a:srgbClr val="202122"/>
                </a:solidFill>
              </a:rPr>
              <a:t>tên thật là Bùi Sơn </a:t>
            </a:r>
            <a:r>
              <a:rPr lang="vi-VN" sz="3800" dirty="0" smtClean="0">
                <a:solidFill>
                  <a:srgbClr val="202122"/>
                </a:solidFill>
              </a:rPr>
              <a:t>Tùng</a:t>
            </a:r>
            <a:r>
              <a:rPr lang="en-US" sz="3800" dirty="0" smtClean="0">
                <a:solidFill>
                  <a:srgbClr val="202122"/>
                </a:solidFill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quán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An.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lãnh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tụ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Nam.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Búp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Minh.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Những tác phẩm đặc sắc của nhà văn Sơn Tùng viết về Chủ tịch Hồ Chí Minh |  VOV.V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9"/>
          <a:stretch/>
        </p:blipFill>
        <p:spPr bwMode="auto">
          <a:xfrm>
            <a:off x="793327" y="1943098"/>
            <a:ext cx="5858558" cy="772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43396" y="169707"/>
            <a:ext cx="2652321" cy="159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8461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26" name="Group 8">
            <a:extLst>
              <a:ext uri="{FF2B5EF4-FFF2-40B4-BE49-F238E27FC236}">
                <a16:creationId xmlns:a16="http://schemas.microsoft.com/office/drawing/2014/main" id="{889C76CF-0008-E2C9-FB5E-5E377229400D}"/>
              </a:ext>
            </a:extLst>
          </p:cNvPr>
          <p:cNvGrpSpPr/>
          <p:nvPr/>
        </p:nvGrpSpPr>
        <p:grpSpPr>
          <a:xfrm>
            <a:off x="685800" y="1943098"/>
            <a:ext cx="11353800" cy="7723459"/>
            <a:chOff x="0" y="0"/>
            <a:chExt cx="8597719" cy="8267039"/>
          </a:xfrm>
        </p:grpSpPr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9F26160A-534A-DB68-5238-26E0E1D33E24}"/>
                </a:ext>
              </a:extLst>
            </p:cNvPr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chemeClr val="tx2"/>
              </a:solidFill>
            </a:ln>
          </p:spPr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AC92278-C668-40D7-A124-465827ADD7AE}"/>
              </a:ext>
            </a:extLst>
          </p:cNvPr>
          <p:cNvSpPr txBox="1"/>
          <p:nvPr/>
        </p:nvSpPr>
        <p:spPr>
          <a:xfrm>
            <a:off x="2395768" y="419100"/>
            <a:ext cx="1349646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65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65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endParaRPr lang="en-US" sz="6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8489" y="2078181"/>
            <a:ext cx="5334364" cy="7453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823696" y="2688589"/>
            <a:ext cx="11072442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90170" algn="l"/>
                <a:tab pos="180340" algn="l"/>
              </a:tabLst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Tiểu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thuyết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38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Búp</a:t>
            </a:r>
            <a:r>
              <a:rPr lang="en-US" sz="38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sen</a:t>
            </a:r>
            <a:r>
              <a:rPr lang="en-US" sz="38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r>
              <a:rPr lang="en-US" sz="38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2003.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90170" algn="l"/>
                <a:tab pos="180340" algn="l"/>
              </a:tabLst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dung: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quãng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3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quá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vĩ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mang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tầm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vượt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ngưỡng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  <a:endParaRPr lang="en-US" sz="3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90170" algn="l"/>
                <a:tab pos="180340" algn="l"/>
              </a:tabLst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Tiểu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thuyết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lịch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68600" y="228626"/>
            <a:ext cx="2411826" cy="156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521589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26" name="Group 8">
            <a:extLst>
              <a:ext uri="{FF2B5EF4-FFF2-40B4-BE49-F238E27FC236}">
                <a16:creationId xmlns:a16="http://schemas.microsoft.com/office/drawing/2014/main" id="{889C76CF-0008-E2C9-FB5E-5E377229400D}"/>
              </a:ext>
            </a:extLst>
          </p:cNvPr>
          <p:cNvGrpSpPr/>
          <p:nvPr/>
        </p:nvGrpSpPr>
        <p:grpSpPr>
          <a:xfrm>
            <a:off x="685800" y="1943098"/>
            <a:ext cx="11353800" cy="7723459"/>
            <a:chOff x="0" y="0"/>
            <a:chExt cx="8597719" cy="8267039"/>
          </a:xfrm>
        </p:grpSpPr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9F26160A-534A-DB68-5238-26E0E1D33E24}"/>
                </a:ext>
              </a:extLst>
            </p:cNvPr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chemeClr val="tx2"/>
              </a:solidFill>
            </a:ln>
          </p:spPr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AC92278-C668-40D7-A124-465827ADD7AE}"/>
              </a:ext>
            </a:extLst>
          </p:cNvPr>
          <p:cNvSpPr txBox="1"/>
          <p:nvPr/>
        </p:nvSpPr>
        <p:spPr>
          <a:xfrm>
            <a:off x="2395768" y="419100"/>
            <a:ext cx="1349646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65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65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endParaRPr lang="en-US" sz="6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8489" y="2078181"/>
            <a:ext cx="5334364" cy="7453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823696" y="2688589"/>
            <a:ext cx="11072442" cy="4369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90170" algn="l"/>
                <a:tab pos="180340" algn="l"/>
              </a:tabLst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trích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38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Dọc</a:t>
            </a:r>
            <a:r>
              <a:rPr lang="en-US" sz="38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8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xứ</a:t>
            </a:r>
            <a:r>
              <a:rPr lang="en-US" sz="38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en-US" sz="38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anh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trai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cha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Phó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Nguyễn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thăm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bè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qua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hương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90170" algn="l"/>
                <a:tab pos="180340" algn="l"/>
              </a:tabLst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Nhan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biên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soạn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68600" y="228626"/>
            <a:ext cx="2411826" cy="1566318"/>
          </a:xfrm>
          <a:prstGeom prst="rect">
            <a:avLst/>
          </a:prstGeom>
        </p:spPr>
      </p:pic>
      <p:pic>
        <p:nvPicPr>
          <p:cNvPr id="9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8"/>
              </a:ext>
            </a:extLst>
          </a:blip>
          <a:srcRect/>
          <a:stretch>
            <a:fillRect/>
          </a:stretch>
        </p:blipFill>
        <p:spPr>
          <a:xfrm>
            <a:off x="2836308" y="7625080"/>
            <a:ext cx="7047218" cy="200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13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3505200" y="5067300"/>
            <a:ext cx="14209163" cy="2121621"/>
            <a:chOff x="0" y="0"/>
            <a:chExt cx="11093271" cy="568503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9" name="Freeform 9"/>
            <p:cNvSpPr/>
            <p:nvPr/>
          </p:nvSpPr>
          <p:spPr>
            <a:xfrm>
              <a:off x="-4213" y="0"/>
              <a:ext cx="11097484" cy="5685034"/>
            </a:xfrm>
            <a:custGeom>
              <a:avLst/>
              <a:gdLst/>
              <a:ahLst/>
              <a:cxnLst/>
              <a:rect l="l" t="t" r="r" b="b"/>
              <a:pathLst>
                <a:path w="11097484" h="5685034">
                  <a:moveTo>
                    <a:pt x="278431" y="16918"/>
                  </a:moveTo>
                  <a:cubicBezTo>
                    <a:pt x="278431" y="16918"/>
                    <a:pt x="604014" y="12258"/>
                    <a:pt x="1067679" y="12454"/>
                  </a:cubicBezTo>
                  <a:cubicBezTo>
                    <a:pt x="9055454" y="12671"/>
                    <a:pt x="10823415" y="0"/>
                    <a:pt x="10823415" y="0"/>
                  </a:cubicBezTo>
                  <a:cubicBezTo>
                    <a:pt x="10890879" y="0"/>
                    <a:pt x="10966816" y="0"/>
                    <a:pt x="11045589" y="85073"/>
                  </a:cubicBezTo>
                  <a:cubicBezTo>
                    <a:pt x="11088567" y="131488"/>
                    <a:pt x="11089635" y="240224"/>
                    <a:pt x="11090040" y="320281"/>
                  </a:cubicBezTo>
                  <a:cubicBezTo>
                    <a:pt x="11090040" y="320281"/>
                    <a:pt x="11088336" y="4081232"/>
                    <a:pt x="11088336" y="4922450"/>
                  </a:cubicBezTo>
                  <a:cubicBezTo>
                    <a:pt x="11088336" y="5136609"/>
                    <a:pt x="11097484" y="5435788"/>
                    <a:pt x="11097484" y="5435788"/>
                  </a:cubicBezTo>
                  <a:cubicBezTo>
                    <a:pt x="11097484" y="5564456"/>
                    <a:pt x="11093314" y="5685034"/>
                    <a:pt x="10840476" y="5676900"/>
                  </a:cubicBezTo>
                  <a:cubicBezTo>
                    <a:pt x="10840476" y="5676900"/>
                    <a:pt x="10464004" y="5656601"/>
                    <a:pt x="9341519" y="5664200"/>
                  </a:cubicBezTo>
                  <a:cubicBezTo>
                    <a:pt x="2597260" y="5672334"/>
                    <a:pt x="304023" y="5685034"/>
                    <a:pt x="304023" y="5685034"/>
                  </a:cubicBezTo>
                  <a:cubicBezTo>
                    <a:pt x="132548" y="5685034"/>
                    <a:pt x="4213" y="5583965"/>
                    <a:pt x="8532" y="5381418"/>
                  </a:cubicBezTo>
                  <a:cubicBezTo>
                    <a:pt x="8532" y="5381418"/>
                    <a:pt x="9630" y="4882876"/>
                    <a:pt x="4815" y="1468773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4" name="Picture 7">
            <a:extLst>
              <a:ext uri="{FF2B5EF4-FFF2-40B4-BE49-F238E27FC236}">
                <a16:creationId xmlns:a16="http://schemas.microsoft.com/office/drawing/2014/main" id="{136409AE-667A-769A-DEFA-AEE7871C3A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378127" y="2865762"/>
            <a:ext cx="3393587" cy="6964450"/>
          </a:xfrm>
          <a:prstGeom prst="rect">
            <a:avLst/>
          </a:prstGeom>
        </p:spPr>
      </p:pic>
      <p:grpSp>
        <p:nvGrpSpPr>
          <p:cNvPr id="20" name="Group 8"/>
          <p:cNvGrpSpPr/>
          <p:nvPr/>
        </p:nvGrpSpPr>
        <p:grpSpPr>
          <a:xfrm>
            <a:off x="3515360" y="2611327"/>
            <a:ext cx="14199003" cy="2121621"/>
            <a:chOff x="0" y="0"/>
            <a:chExt cx="11093271" cy="568503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2" name="Freeform 9"/>
            <p:cNvSpPr/>
            <p:nvPr/>
          </p:nvSpPr>
          <p:spPr>
            <a:xfrm>
              <a:off x="-4213" y="0"/>
              <a:ext cx="11097484" cy="5685034"/>
            </a:xfrm>
            <a:custGeom>
              <a:avLst/>
              <a:gdLst/>
              <a:ahLst/>
              <a:cxnLst/>
              <a:rect l="l" t="t" r="r" b="b"/>
              <a:pathLst>
                <a:path w="11097484" h="5685034">
                  <a:moveTo>
                    <a:pt x="278431" y="16918"/>
                  </a:moveTo>
                  <a:cubicBezTo>
                    <a:pt x="278431" y="16918"/>
                    <a:pt x="604014" y="12258"/>
                    <a:pt x="1067679" y="12454"/>
                  </a:cubicBezTo>
                  <a:cubicBezTo>
                    <a:pt x="9055454" y="12671"/>
                    <a:pt x="10823415" y="0"/>
                    <a:pt x="10823415" y="0"/>
                  </a:cubicBezTo>
                  <a:cubicBezTo>
                    <a:pt x="10890879" y="0"/>
                    <a:pt x="10966816" y="0"/>
                    <a:pt x="11045589" y="85073"/>
                  </a:cubicBezTo>
                  <a:cubicBezTo>
                    <a:pt x="11088567" y="131488"/>
                    <a:pt x="11089635" y="240224"/>
                    <a:pt x="11090040" y="320281"/>
                  </a:cubicBezTo>
                  <a:cubicBezTo>
                    <a:pt x="11090040" y="320281"/>
                    <a:pt x="11088336" y="4081232"/>
                    <a:pt x="11088336" y="4922450"/>
                  </a:cubicBezTo>
                  <a:cubicBezTo>
                    <a:pt x="11088336" y="5136609"/>
                    <a:pt x="11097484" y="5435788"/>
                    <a:pt x="11097484" y="5435788"/>
                  </a:cubicBezTo>
                  <a:cubicBezTo>
                    <a:pt x="11097484" y="5564456"/>
                    <a:pt x="11093314" y="5685034"/>
                    <a:pt x="10840476" y="5676900"/>
                  </a:cubicBezTo>
                  <a:cubicBezTo>
                    <a:pt x="10840476" y="5676900"/>
                    <a:pt x="10464004" y="5656601"/>
                    <a:pt x="9341519" y="5664200"/>
                  </a:cubicBezTo>
                  <a:cubicBezTo>
                    <a:pt x="2597260" y="5672334"/>
                    <a:pt x="304023" y="5685034"/>
                    <a:pt x="304023" y="5685034"/>
                  </a:cubicBezTo>
                  <a:cubicBezTo>
                    <a:pt x="132548" y="5685034"/>
                    <a:pt x="4213" y="5583965"/>
                    <a:pt x="8532" y="5381418"/>
                  </a:cubicBezTo>
                  <a:cubicBezTo>
                    <a:pt x="8532" y="5381418"/>
                    <a:pt x="9630" y="4882876"/>
                    <a:pt x="4815" y="1468773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32" name="Rectangle 31"/>
          <p:cNvSpPr/>
          <p:nvPr/>
        </p:nvSpPr>
        <p:spPr>
          <a:xfrm>
            <a:off x="4096699" y="5321736"/>
            <a:ext cx="13020765" cy="161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…“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Ba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3" name="Group 8"/>
          <p:cNvGrpSpPr/>
          <p:nvPr/>
        </p:nvGrpSpPr>
        <p:grpSpPr>
          <a:xfrm>
            <a:off x="3509968" y="7523273"/>
            <a:ext cx="14204395" cy="2121621"/>
            <a:chOff x="0" y="0"/>
            <a:chExt cx="11093271" cy="568503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4" name="Freeform 9"/>
            <p:cNvSpPr/>
            <p:nvPr/>
          </p:nvSpPr>
          <p:spPr>
            <a:xfrm>
              <a:off x="-4213" y="0"/>
              <a:ext cx="11097484" cy="5685034"/>
            </a:xfrm>
            <a:custGeom>
              <a:avLst/>
              <a:gdLst/>
              <a:ahLst/>
              <a:cxnLst/>
              <a:rect l="l" t="t" r="r" b="b"/>
              <a:pathLst>
                <a:path w="11097484" h="5685034">
                  <a:moveTo>
                    <a:pt x="278431" y="16918"/>
                  </a:moveTo>
                  <a:cubicBezTo>
                    <a:pt x="278431" y="16918"/>
                    <a:pt x="604014" y="12258"/>
                    <a:pt x="1067679" y="12454"/>
                  </a:cubicBezTo>
                  <a:cubicBezTo>
                    <a:pt x="9055454" y="12671"/>
                    <a:pt x="10823415" y="0"/>
                    <a:pt x="10823415" y="0"/>
                  </a:cubicBezTo>
                  <a:cubicBezTo>
                    <a:pt x="10890879" y="0"/>
                    <a:pt x="10966816" y="0"/>
                    <a:pt x="11045589" y="85073"/>
                  </a:cubicBezTo>
                  <a:cubicBezTo>
                    <a:pt x="11088567" y="131488"/>
                    <a:pt x="11089635" y="240224"/>
                    <a:pt x="11090040" y="320281"/>
                  </a:cubicBezTo>
                  <a:cubicBezTo>
                    <a:pt x="11090040" y="320281"/>
                    <a:pt x="11088336" y="4081232"/>
                    <a:pt x="11088336" y="4922450"/>
                  </a:cubicBezTo>
                  <a:cubicBezTo>
                    <a:pt x="11088336" y="5136609"/>
                    <a:pt x="11097484" y="5435788"/>
                    <a:pt x="11097484" y="5435788"/>
                  </a:cubicBezTo>
                  <a:cubicBezTo>
                    <a:pt x="11097484" y="5564456"/>
                    <a:pt x="11093314" y="5685034"/>
                    <a:pt x="10840476" y="5676900"/>
                  </a:cubicBezTo>
                  <a:cubicBezTo>
                    <a:pt x="10840476" y="5676900"/>
                    <a:pt x="10464004" y="5656601"/>
                    <a:pt x="9341519" y="5664200"/>
                  </a:cubicBezTo>
                  <a:cubicBezTo>
                    <a:pt x="2597260" y="5672334"/>
                    <a:pt x="304023" y="5685034"/>
                    <a:pt x="304023" y="5685034"/>
                  </a:cubicBezTo>
                  <a:cubicBezTo>
                    <a:pt x="132548" y="5685034"/>
                    <a:pt x="4213" y="5583965"/>
                    <a:pt x="8532" y="5381418"/>
                  </a:cubicBezTo>
                  <a:cubicBezTo>
                    <a:pt x="8532" y="5381418"/>
                    <a:pt x="9630" y="4882876"/>
                    <a:pt x="4815" y="1468773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5" name="Rectangle 4"/>
          <p:cNvSpPr/>
          <p:nvPr/>
        </p:nvSpPr>
        <p:spPr>
          <a:xfrm>
            <a:off x="4093493" y="8157812"/>
            <a:ext cx="11602298" cy="85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đền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thờ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Du.</a:t>
            </a:r>
          </a:p>
        </p:txBody>
      </p:sp>
      <p:sp>
        <p:nvSpPr>
          <p:cNvPr id="4" name="Rectangle 3"/>
          <p:cNvSpPr/>
          <p:nvPr/>
        </p:nvSpPr>
        <p:spPr>
          <a:xfrm>
            <a:off x="4098886" y="2865762"/>
            <a:ext cx="13020765" cy="161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ừ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cam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nộp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giặc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Mị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đền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thờ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Thục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Phán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489644" y="418828"/>
            <a:ext cx="9144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90170" algn="l"/>
                <a:tab pos="180340" algn="l"/>
              </a:tabLst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90170" algn="l"/>
                <a:tab pos="180340" algn="l"/>
              </a:tabLst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909638">
            <a:off x="15426800" y="-48420"/>
            <a:ext cx="3381327" cy="162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2899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1949</TotalTime>
  <Words>1249</Words>
  <Application>Microsoft Office PowerPoint</Application>
  <PresentationFormat>Custom</PresentationFormat>
  <Paragraphs>99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Symbol</vt:lpstr>
      <vt:lpstr>Arial</vt:lpstr>
      <vt:lpstr>DengXian Light</vt:lpstr>
      <vt:lpstr>Wingdings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Ngô Văn Minh</cp:lastModifiedBy>
  <cp:revision>170</cp:revision>
  <dcterms:created xsi:type="dcterms:W3CDTF">2006-08-16T00:00:00Z</dcterms:created>
  <dcterms:modified xsi:type="dcterms:W3CDTF">2022-08-15T01:01:06Z</dcterms:modified>
  <dc:identifier>DAFBUS2J9mU</dc:identifier>
</cp:coreProperties>
</file>