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4" r:id="rId5"/>
    <p:sldId id="259" r:id="rId6"/>
    <p:sldId id="264" r:id="rId7"/>
    <p:sldId id="294" r:id="rId8"/>
    <p:sldId id="300" r:id="rId9"/>
    <p:sldId id="299" r:id="rId10"/>
    <p:sldId id="301" r:id="rId11"/>
    <p:sldId id="267" r:id="rId12"/>
    <p:sldId id="302" r:id="rId13"/>
    <p:sldId id="304" r:id="rId14"/>
    <p:sldId id="287" r:id="rId15"/>
    <p:sldId id="305" r:id="rId16"/>
    <p:sldId id="306" r:id="rId17"/>
    <p:sldId id="303" r:id="rId18"/>
    <p:sldId id="260" r:id="rId19"/>
    <p:sldId id="307" r:id="rId20"/>
    <p:sldId id="290" r:id="rId21"/>
    <p:sldId id="308" r:id="rId22"/>
    <p:sldId id="309" r:id="rId23"/>
    <p:sldId id="310" r:id="rId24"/>
    <p:sldId id="311" r:id="rId25"/>
    <p:sldId id="312" r:id="rId26"/>
    <p:sldId id="313" r:id="rId27"/>
    <p:sldId id="314" r:id="rId28"/>
    <p:sldId id="315" r:id="rId29"/>
    <p:sldId id="291" r:id="rId30"/>
    <p:sldId id="316" r:id="rId31"/>
    <p:sldId id="295" r:id="rId32"/>
    <p:sldId id="317" r:id="rId33"/>
    <p:sldId id="318" r:id="rId34"/>
    <p:sldId id="272" r:id="rId35"/>
    <p:sldId id="319" r:id="rId36"/>
    <p:sldId id="321" r:id="rId37"/>
    <p:sldId id="320" r:id="rId38"/>
    <p:sldId id="322" r:id="rId39"/>
    <p:sldId id="297" r:id="rId40"/>
    <p:sldId id="298" r:id="rId41"/>
    <p:sldId id="266" r:id="rId42"/>
  </p:sldIdLst>
  <p:sldSz cx="18288000" cy="10287000"/>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A71"/>
    <a:srgbClr val="9CCEE9"/>
    <a:srgbClr val="FFF3E4"/>
    <a:srgbClr val="333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6" autoAdjust="0"/>
    <p:restoredTop sz="94622" autoAdjust="0"/>
  </p:normalViewPr>
  <p:slideViewPr>
    <p:cSldViewPr>
      <p:cViewPr varScale="1">
        <p:scale>
          <a:sx n="46" d="100"/>
          <a:sy n="46" d="100"/>
        </p:scale>
        <p:origin x="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7.svg"/><Relationship Id="rId4" Type="http://schemas.openxmlformats.org/officeDocument/2006/relationships/image" Target="../media/image29.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png"/><Relationship Id="rId19" Type="http://schemas.openxmlformats.org/officeDocument/2006/relationships/image" Target="../media/image128.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1" Type="http://schemas.openxmlformats.org/officeDocument/2006/relationships/image" Target="../media/image37.png"/><Relationship Id="rId17" Type="http://schemas.openxmlformats.org/officeDocument/2006/relationships/image" Target="../media/image580.svg"/><Relationship Id="rId2" Type="http://schemas.openxmlformats.org/officeDocument/2006/relationships/image" Target="../media/image1.png"/><Relationship Id="rId20" Type="http://schemas.openxmlformats.org/officeDocument/2006/relationships/image" Target="../media/image36.png"/><Relationship Id="rId1" Type="http://schemas.openxmlformats.org/officeDocument/2006/relationships/slideLayout" Target="../slideLayouts/slideLayout7.xml"/><Relationship Id="rId19" Type="http://schemas.openxmlformats.org/officeDocument/2006/relationships/image" Target="../media/image154.sv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81.svg"/><Relationship Id="rId2"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41.pn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 Id="rId24" Type="http://schemas.openxmlformats.org/officeDocument/2006/relationships/image" Target="../media/image46.png"/><Relationship Id="rId23" Type="http://schemas.openxmlformats.org/officeDocument/2006/relationships/image" Target="../media/image640.sv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350.sv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54" Type="http://schemas.openxmlformats.org/officeDocument/2006/relationships/image" Target="../media/image20.png"/><Relationship Id="rId1" Type="http://schemas.openxmlformats.org/officeDocument/2006/relationships/slideLayout" Target="../slideLayouts/slideLayout7.xml"/><Relationship Id="rId53" Type="http://schemas.openxmlformats.org/officeDocument/2006/relationships/image" Target="../media/image44.svg"/><Relationship Id="rId9" Type="http://schemas.openxmlformats.org/officeDocument/2006/relationships/image" Target="../media/image80.sv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56.svg"/><Relationship Id="rId4" Type="http://schemas.openxmlformats.org/officeDocument/2006/relationships/image" Target="../media/image5.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56.svg"/><Relationship Id="rId4" Type="http://schemas.openxmlformats.org/officeDocument/2006/relationships/image" Target="../media/image5.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8.svg"/><Relationship Id="rId14" Type="http://schemas.openxmlformats.org/officeDocument/2006/relationships/image" Target="../media/image22.sv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35.svg"/><Relationship Id="rId10" Type="http://schemas.openxmlformats.org/officeDocument/2006/relationships/image" Target="../media/image51.png"/><Relationship Id="rId4" Type="http://schemas.openxmlformats.org/officeDocument/2006/relationships/image" Target="../media/image28.pn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2.svg"/><Relationship Id="rId12" Type="http://schemas.openxmlformats.org/officeDocument/2006/relationships/image" Target="../media/image69.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53.png"/><Relationship Id="rId5" Type="http://schemas.openxmlformats.org/officeDocument/2006/relationships/image" Target="../media/image50.png"/><Relationship Id="rId15" Type="http://schemas.openxmlformats.org/officeDocument/2006/relationships/image" Target="../media/image560.svg"/><Relationship Id="rId10" Type="http://schemas.openxmlformats.org/officeDocument/2006/relationships/image" Target="../media/image56.svg"/><Relationship Id="rId4" Type="http://schemas.openxmlformats.org/officeDocument/2006/relationships/image" Target="../media/image52.png"/><Relationship Id="rId14" Type="http://schemas.openxmlformats.org/officeDocument/2006/relationships/image" Target="../media/image54.png"/></Relationships>
</file>

<file path=ppt/slides/_rels/slide22.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2.svg"/><Relationship Id="rId12" Type="http://schemas.openxmlformats.org/officeDocument/2006/relationships/image" Target="../media/image69.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53.png"/><Relationship Id="rId5" Type="http://schemas.microsoft.com/office/2007/relationships/hdphoto" Target="../media/hdphoto1.wdp"/><Relationship Id="rId10" Type="http://schemas.openxmlformats.org/officeDocument/2006/relationships/image" Target="../media/image56.sv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2.svg"/><Relationship Id="rId12" Type="http://schemas.openxmlformats.org/officeDocument/2006/relationships/image" Target="../media/image69.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53.png"/><Relationship Id="rId5" Type="http://schemas.microsoft.com/office/2007/relationships/hdphoto" Target="../media/hdphoto1.wdp"/><Relationship Id="rId10" Type="http://schemas.openxmlformats.org/officeDocument/2006/relationships/image" Target="../media/image56.sv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2.svg"/><Relationship Id="rId12" Type="http://schemas.openxmlformats.org/officeDocument/2006/relationships/image" Target="../media/image69.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53.png"/><Relationship Id="rId5" Type="http://schemas.microsoft.com/office/2007/relationships/hdphoto" Target="../media/hdphoto1.wdp"/><Relationship Id="rId10" Type="http://schemas.openxmlformats.org/officeDocument/2006/relationships/image" Target="../media/image56.sv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13" Type="http://schemas.openxmlformats.org/officeDocument/2006/relationships/image" Target="../media/image22.png"/><Relationship Id="rId3" Type="http://schemas.openxmlformats.org/officeDocument/2006/relationships/image" Target="../media/image2.svg"/><Relationship Id="rId12" Type="http://schemas.openxmlformats.org/officeDocument/2006/relationships/image" Target="../media/image69.svg"/><Relationship Id="rId7"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53.png"/><Relationship Id="rId5" Type="http://schemas.microsoft.com/office/2007/relationships/hdphoto" Target="../media/hdphoto1.wdp"/><Relationship Id="rId10" Type="http://schemas.openxmlformats.org/officeDocument/2006/relationships/image" Target="../media/image56.sv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35.svg"/><Relationship Id="rId10" Type="http://schemas.openxmlformats.org/officeDocument/2006/relationships/image" Target="../media/image51.png"/><Relationship Id="rId4" Type="http://schemas.openxmlformats.org/officeDocument/2006/relationships/image" Target="../media/image28.png"/><Relationship Id="rId9"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37.svg"/><Relationship Id="rId12" Type="http://schemas.openxmlformats.org/officeDocument/2006/relationships/image" Target="../media/image4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11" Type="http://schemas.microsoft.com/office/2007/relationships/hdphoto" Target="../media/hdphoto2.wdp"/><Relationship Id="rId5" Type="http://schemas.openxmlformats.org/officeDocument/2006/relationships/image" Target="../media/image35.svg"/><Relationship Id="rId10" Type="http://schemas.openxmlformats.org/officeDocument/2006/relationships/image" Target="../media/image51.png"/><Relationship Id="rId4" Type="http://schemas.openxmlformats.org/officeDocument/2006/relationships/image" Target="../media/image28.png"/><Relationship Id="rId9" Type="http://schemas.openxmlformats.org/officeDocument/2006/relationships/image" Target="../media/image39.sv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54" Type="http://schemas.openxmlformats.org/officeDocument/2006/relationships/image" Target="../media/image20.png"/><Relationship Id="rId1" Type="http://schemas.openxmlformats.org/officeDocument/2006/relationships/slideLayout" Target="../slideLayouts/slideLayout7.xml"/><Relationship Id="rId53" Type="http://schemas.openxmlformats.org/officeDocument/2006/relationships/image" Target="../media/image44.svg"/><Relationship Id="rId9" Type="http://schemas.openxmlformats.org/officeDocument/2006/relationships/image" Target="../media/image80.sv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64.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57.png"/><Relationship Id="rId5" Type="http://schemas.openxmlformats.org/officeDocument/2006/relationships/image" Target="../media/image149.svg"/><Relationship Id="rId10"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144.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8.sv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4.svg"/><Relationship Id="rId5" Type="http://schemas.openxmlformats.org/officeDocument/2006/relationships/image" Target="../media/image149.sv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50.svg"/><Relationship Id="rId4" Type="http://schemas.openxmlformats.org/officeDocument/2006/relationships/image" Target="../media/image22.png"/><Relationship Id="rId9" Type="http://schemas.openxmlformats.org/officeDocument/2006/relationships/image" Target="../media/image48.sv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50.svg"/><Relationship Id="rId4" Type="http://schemas.openxmlformats.org/officeDocument/2006/relationships/image" Target="../media/image22.png"/><Relationship Id="rId9" Type="http://schemas.openxmlformats.org/officeDocument/2006/relationships/image" Target="../media/image48.sv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54" Type="http://schemas.openxmlformats.org/officeDocument/2006/relationships/image" Target="../media/image20.png"/><Relationship Id="rId1" Type="http://schemas.openxmlformats.org/officeDocument/2006/relationships/slideLayout" Target="../slideLayouts/slideLayout7.xml"/><Relationship Id="rId53" Type="http://schemas.openxmlformats.org/officeDocument/2006/relationships/image" Target="../media/image44.svg"/><Relationship Id="rId9" Type="http://schemas.openxmlformats.org/officeDocument/2006/relationships/image" Target="../media/image80.sv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0.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0.sv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0.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svg"/><Relationship Id="rId7" Type="http://schemas.openxmlformats.org/officeDocument/2006/relationships/image" Target="../media/image5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0.sv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0.sv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16.svg"/><Relationship Id="rId4" Type="http://schemas.openxmlformats.org/officeDocument/2006/relationships/image" Target="../media/image8.png"/><Relationship Id="rId14" Type="http://schemas.openxmlformats.org/officeDocument/2006/relationships/image" Target="../media/image6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0.svg"/></Relationships>
</file>

<file path=ppt/slides/_rels/slide4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7.svg"/><Relationship Id="rId7" Type="http://schemas.openxmlformats.org/officeDocument/2006/relationships/image" Target="../media/image26.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9.svg"/><Relationship Id="rId4" Type="http://schemas.openxmlformats.org/officeDocument/2006/relationships/image" Target="../media/image53.png"/><Relationship Id="rId9" Type="http://schemas.openxmlformats.org/officeDocument/2006/relationships/image" Target="../media/image41.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54" Type="http://schemas.openxmlformats.org/officeDocument/2006/relationships/image" Target="../media/image20.png"/><Relationship Id="rId1" Type="http://schemas.openxmlformats.org/officeDocument/2006/relationships/slideLayout" Target="../slideLayouts/slideLayout7.xml"/><Relationship Id="rId53" Type="http://schemas.openxmlformats.org/officeDocument/2006/relationships/image" Target="../media/image44.svg"/><Relationship Id="rId9" Type="http://schemas.openxmlformats.org/officeDocument/2006/relationships/image" Target="../media/image80.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5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440.svg"/><Relationship Id="rId10" Type="http://schemas.openxmlformats.org/officeDocument/2006/relationships/image" Target="../media/image24.jpeg"/><Relationship Id="rId4" Type="http://schemas.openxmlformats.org/officeDocument/2006/relationships/image" Target="../media/image21.png"/><Relationship Id="rId9" Type="http://schemas.openxmlformats.org/officeDocument/2006/relationships/image" Target="../media/image48.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2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0.svg"/><Relationship Id="rId5" Type="http://schemas.openxmlformats.org/officeDocument/2006/relationships/image" Target="../media/image440.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2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0.svg"/><Relationship Id="rId5" Type="http://schemas.openxmlformats.org/officeDocument/2006/relationships/image" Target="../media/image440.svg"/><Relationship Id="rId10" Type="http://schemas.openxmlformats.org/officeDocument/2006/relationships/image" Target="../media/image25.png"/><Relationship Id="rId31" Type="http://schemas.openxmlformats.org/officeDocument/2006/relationships/image" Target="../media/image720.svg"/><Relationship Id="rId4" Type="http://schemas.openxmlformats.org/officeDocument/2006/relationships/image" Target="../media/image21.png"/><Relationship Id="rId9"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1112">
            <a:off x="15103161" y="812663"/>
            <a:ext cx="3018411" cy="285072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72345">
            <a:off x="928460" y="6581778"/>
            <a:ext cx="1499829" cy="315868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840615">
            <a:off x="13333386" y="756705"/>
            <a:ext cx="2348424" cy="76857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503181" y="8221861"/>
            <a:ext cx="1061203" cy="1061203"/>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11161">
            <a:off x="1289756" y="758915"/>
            <a:ext cx="862233" cy="1931762"/>
          </a:xfrm>
          <a:prstGeom prst="rect">
            <a:avLst/>
          </a:prstGeom>
        </p:spPr>
      </p:pic>
      <p:sp>
        <p:nvSpPr>
          <p:cNvPr id="12" name="TextBox 7">
            <a:extLst>
              <a:ext uri="{FF2B5EF4-FFF2-40B4-BE49-F238E27FC236}">
                <a16:creationId xmlns:a16="http://schemas.microsoft.com/office/drawing/2014/main" id="{26924C76-ADBB-423C-B52A-9F92CE1E48CA}"/>
              </a:ext>
            </a:extLst>
          </p:cNvPr>
          <p:cNvSpPr txBox="1"/>
          <p:nvPr/>
        </p:nvSpPr>
        <p:spPr>
          <a:xfrm>
            <a:off x="1347087" y="3624109"/>
            <a:ext cx="15593825" cy="3038781"/>
          </a:xfrm>
          <a:prstGeom prst="rect">
            <a:avLst/>
          </a:prstGeom>
        </p:spPr>
        <p:txBody>
          <a:bodyPr wrap="square" lIns="0" tIns="0" rIns="0" bIns="0" rtlCol="0" anchor="t">
            <a:spAutoFit/>
          </a:bodyPr>
          <a:lstStyle/>
          <a:p>
            <a:pPr algn="ctr">
              <a:lnSpc>
                <a:spcPts val="12450"/>
              </a:lnSpc>
            </a:pPr>
            <a:r>
              <a:rPr lang="en-US" sz="8000" b="1" dirty="0">
                <a:solidFill>
                  <a:srgbClr val="333034"/>
                </a:solidFill>
                <a:latin typeface="Arial" panose="020B0604020202020204" pitchFamily="34" charset="0"/>
                <a:cs typeface="Arial" panose="020B0604020202020204" pitchFamily="34" charset="0"/>
              </a:rPr>
              <a:t>CHÀO MỪNG CÁC EM ĐẾN VỚI BUỔI HỌC NGÀY HÔM NAY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4900" y="401762"/>
            <a:ext cx="16078199" cy="9483476"/>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400" y="0"/>
            <a:ext cx="1462949" cy="1436350"/>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911729">
            <a:off x="15827136" y="757934"/>
            <a:ext cx="2058223" cy="477318"/>
          </a:xfrm>
          <a:prstGeom prst="rect">
            <a:avLst/>
          </a:prstGeom>
        </p:spPr>
      </p:pic>
      <p:pic>
        <p:nvPicPr>
          <p:cNvPr id="14" name="Picture 9">
            <a:extLst>
              <a:ext uri="{FF2B5EF4-FFF2-40B4-BE49-F238E27FC236}">
                <a16:creationId xmlns:a16="http://schemas.microsoft.com/office/drawing/2014/main" id="{1A25D1D5-0793-4AF2-82CC-5EEC75831E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35791">
            <a:off x="103597" y="7593305"/>
            <a:ext cx="2482113" cy="2635449"/>
          </a:xfrm>
          <a:prstGeom prst="rect">
            <a:avLst/>
          </a:prstGeom>
        </p:spPr>
      </p:pic>
      <p:sp>
        <p:nvSpPr>
          <p:cNvPr id="15" name="TextBox 14">
            <a:extLst>
              <a:ext uri="{FF2B5EF4-FFF2-40B4-BE49-F238E27FC236}">
                <a16:creationId xmlns:a16="http://schemas.microsoft.com/office/drawing/2014/main" id="{E2C9A3FF-D0D6-42AF-A2EC-039582485AAE}"/>
              </a:ext>
            </a:extLst>
          </p:cNvPr>
          <p:cNvSpPr txBox="1"/>
          <p:nvPr/>
        </p:nvSpPr>
        <p:spPr>
          <a:xfrm>
            <a:off x="2395767" y="718175"/>
            <a:ext cx="13496464" cy="1092607"/>
          </a:xfrm>
          <a:prstGeom prst="rect">
            <a:avLst/>
          </a:prstGeom>
          <a:noFill/>
        </p:spPr>
        <p:txBody>
          <a:bodyPr wrap="square" rtlCol="0">
            <a:spAutoFit/>
          </a:bodyPr>
          <a:lstStyle/>
          <a:p>
            <a:pPr algn="ctr"/>
            <a:r>
              <a:rPr lang="en-US" sz="6500" b="1" dirty="0" smtClean="0">
                <a:solidFill>
                  <a:srgbClr val="333034"/>
                </a:solidFill>
                <a:latin typeface="Arial" panose="020B0604020202020204" pitchFamily="34" charset="0"/>
                <a:cs typeface="Arial" panose="020B0604020202020204" pitchFamily="34" charset="0"/>
              </a:rPr>
              <a:t>3. </a:t>
            </a:r>
            <a:r>
              <a:rPr lang="en-US" sz="6500" b="1" dirty="0" err="1" smtClean="0">
                <a:solidFill>
                  <a:srgbClr val="333034"/>
                </a:solidFill>
                <a:latin typeface="Arial" panose="020B0604020202020204" pitchFamily="34" charset="0"/>
                <a:cs typeface="Arial" panose="020B0604020202020204" pitchFamily="34" charset="0"/>
              </a:rPr>
              <a:t>Đọc</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văn</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bản</a:t>
            </a:r>
            <a:endParaRPr lang="en-US" sz="6500" b="1" dirty="0">
              <a:solidFill>
                <a:srgbClr val="333034"/>
              </a:solidFill>
              <a:latin typeface="Arial" panose="020B0604020202020204" pitchFamily="34" charset="0"/>
              <a:cs typeface="Arial" panose="020B0604020202020204" pitchFamily="34" charset="0"/>
            </a:endParaRPr>
          </a:p>
        </p:txBody>
      </p:sp>
      <p:sp>
        <p:nvSpPr>
          <p:cNvPr id="3" name="Rectangle 2"/>
          <p:cNvSpPr/>
          <p:nvPr/>
        </p:nvSpPr>
        <p:spPr>
          <a:xfrm>
            <a:off x="2806865" y="2110488"/>
            <a:ext cx="6555000" cy="1015663"/>
          </a:xfrm>
          <a:prstGeom prst="rect">
            <a:avLst/>
          </a:prstGeom>
        </p:spPr>
        <p:txBody>
          <a:bodyPr wrap="none">
            <a:spAutoFit/>
          </a:bodyPr>
          <a:lstStyle/>
          <a:p>
            <a:pPr marL="571500" indent="-571500">
              <a:lnSpc>
                <a:spcPct val="150000"/>
              </a:lnSpc>
              <a:spcAft>
                <a:spcPts val="0"/>
              </a:spcAft>
              <a:buFont typeface="Wingdings" panose="05000000000000000000" pitchFamily="2" charset="2"/>
              <a:buChar char="v"/>
              <a:tabLst>
                <a:tab pos="90170" algn="l"/>
                <a:tab pos="180340" algn="l"/>
              </a:tabLst>
            </a:pPr>
            <a:r>
              <a:rPr lang="en-US" sz="4000" dirty="0" err="1" smtClean="0">
                <a:latin typeface="Arial" panose="020B0604020202020204" pitchFamily="34" charset="0"/>
                <a:ea typeface="Calibri" panose="020F0502020204030204" pitchFamily="34" charset="0"/>
                <a:cs typeface="Arial" panose="020B0604020202020204" pitchFamily="34" charset="0"/>
              </a:rPr>
              <a:t>Lưu</a:t>
            </a:r>
            <a:r>
              <a:rPr lang="en-US" sz="4000" dirty="0" smtClean="0">
                <a:latin typeface="Arial" panose="020B0604020202020204" pitchFamily="34" charset="0"/>
                <a:ea typeface="Calibri" panose="020F0502020204030204" pitchFamily="34" charset="0"/>
                <a:cs typeface="Arial" panose="020B0604020202020204" pitchFamily="34" charset="0"/>
              </a:rPr>
              <a:t> ý </a:t>
            </a:r>
            <a:r>
              <a:rPr lang="en-US" sz="4000" dirty="0" err="1" smtClean="0">
                <a:latin typeface="Arial" panose="020B0604020202020204" pitchFamily="34" charset="0"/>
                <a:ea typeface="Calibri" panose="020F0502020204030204" pitchFamily="34" charset="0"/>
                <a:cs typeface="Arial" panose="020B0604020202020204" pitchFamily="34" charset="0"/>
              </a:rPr>
              <a:t>một</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số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từ</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Rounded Corners 3">
            <a:extLst>
              <a:ext uri="{FF2B5EF4-FFF2-40B4-BE49-F238E27FC236}">
                <a16:creationId xmlns:a16="http://schemas.microsoft.com/office/drawing/2014/main" id="{3F930E68-D8D2-4451-B606-AF86BA8AE2B8}"/>
              </a:ext>
            </a:extLst>
          </p:cNvPr>
          <p:cNvSpPr/>
          <p:nvPr/>
        </p:nvSpPr>
        <p:spPr>
          <a:xfrm>
            <a:off x="3250018" y="3802913"/>
            <a:ext cx="2971800" cy="1878717"/>
          </a:xfrm>
          <a:prstGeom prst="round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Cà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ràng</a:t>
            </a:r>
            <a:endParaRPr lang="en-US" sz="4000" dirty="0">
              <a:latin typeface="Arial" panose="020B0604020202020204" pitchFamily="34" charset="0"/>
              <a:cs typeface="Arial" panose="020B0604020202020204" pitchFamily="34" charset="0"/>
            </a:endParaRPr>
          </a:p>
        </p:txBody>
      </p:sp>
      <p:sp>
        <p:nvSpPr>
          <p:cNvPr id="16" name="Rectangle: Rounded Corners 3">
            <a:extLst>
              <a:ext uri="{FF2B5EF4-FFF2-40B4-BE49-F238E27FC236}">
                <a16:creationId xmlns:a16="http://schemas.microsoft.com/office/drawing/2014/main" id="{3F930E68-D8D2-4451-B606-AF86BA8AE2B8}"/>
              </a:ext>
            </a:extLst>
          </p:cNvPr>
          <p:cNvSpPr/>
          <p:nvPr/>
        </p:nvSpPr>
        <p:spPr>
          <a:xfrm>
            <a:off x="6653323" y="3802913"/>
            <a:ext cx="2971800" cy="1878717"/>
          </a:xfrm>
          <a:prstGeom prst="round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Lưỡi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lê</a:t>
            </a:r>
            <a:endParaRPr lang="en-US" sz="4000" dirty="0">
              <a:latin typeface="Arial" panose="020B0604020202020204" pitchFamily="34" charset="0"/>
              <a:cs typeface="Arial" panose="020B0604020202020204" pitchFamily="34" charset="0"/>
            </a:endParaRPr>
          </a:p>
        </p:txBody>
      </p:sp>
      <p:sp>
        <p:nvSpPr>
          <p:cNvPr id="17" name="Rectangle: Rounded Corners 3">
            <a:extLst>
              <a:ext uri="{FF2B5EF4-FFF2-40B4-BE49-F238E27FC236}">
                <a16:creationId xmlns:a16="http://schemas.microsoft.com/office/drawing/2014/main" id="{3F930E68-D8D2-4451-B606-AF86BA8AE2B8}"/>
              </a:ext>
            </a:extLst>
          </p:cNvPr>
          <p:cNvSpPr/>
          <p:nvPr/>
        </p:nvSpPr>
        <p:spPr>
          <a:xfrm>
            <a:off x="10056628" y="3802913"/>
            <a:ext cx="2971800" cy="1878717"/>
          </a:xfrm>
          <a:prstGeom prst="round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Nhai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bậy</a:t>
            </a:r>
            <a:endParaRPr lang="en-US" sz="4000" dirty="0">
              <a:latin typeface="Arial" panose="020B0604020202020204" pitchFamily="34" charset="0"/>
              <a:cs typeface="Arial" panose="020B0604020202020204" pitchFamily="34" charset="0"/>
            </a:endParaRPr>
          </a:p>
        </p:txBody>
      </p:sp>
      <p:sp>
        <p:nvSpPr>
          <p:cNvPr id="18" name="Rectangle: Rounded Corners 3">
            <a:extLst>
              <a:ext uri="{FF2B5EF4-FFF2-40B4-BE49-F238E27FC236}">
                <a16:creationId xmlns:a16="http://schemas.microsoft.com/office/drawing/2014/main" id="{3F930E68-D8D2-4451-B606-AF86BA8AE2B8}"/>
              </a:ext>
            </a:extLst>
          </p:cNvPr>
          <p:cNvSpPr/>
          <p:nvPr/>
        </p:nvSpPr>
        <p:spPr>
          <a:xfrm>
            <a:off x="13459047" y="3802913"/>
            <a:ext cx="2971800" cy="1878717"/>
          </a:xfrm>
          <a:prstGeom prst="round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Nhà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việc</a:t>
            </a:r>
            <a:endParaRPr lang="en-US" sz="4000" dirty="0">
              <a:latin typeface="Arial" panose="020B0604020202020204" pitchFamily="34" charset="0"/>
              <a:cs typeface="Arial" panose="020B0604020202020204" pitchFamily="34" charset="0"/>
            </a:endParaRPr>
          </a:p>
        </p:txBody>
      </p:sp>
      <p:sp>
        <p:nvSpPr>
          <p:cNvPr id="19" name="Rectangle: Rounded Corners 3">
            <a:extLst>
              <a:ext uri="{FF2B5EF4-FFF2-40B4-BE49-F238E27FC236}">
                <a16:creationId xmlns:a16="http://schemas.microsoft.com/office/drawing/2014/main" id="{3F930E68-D8D2-4451-B606-AF86BA8AE2B8}"/>
              </a:ext>
            </a:extLst>
          </p:cNvPr>
          <p:cNvSpPr/>
          <p:nvPr/>
        </p:nvSpPr>
        <p:spPr>
          <a:xfrm>
            <a:off x="3251791" y="6591300"/>
            <a:ext cx="2971800" cy="1878717"/>
          </a:xfrm>
          <a:prstGeom prst="round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Khám</a:t>
            </a:r>
            <a:endParaRPr lang="en-US" sz="4000" dirty="0">
              <a:latin typeface="Arial" panose="020B0604020202020204" pitchFamily="34" charset="0"/>
              <a:cs typeface="Arial" panose="020B0604020202020204" pitchFamily="34" charset="0"/>
            </a:endParaRPr>
          </a:p>
        </p:txBody>
      </p:sp>
      <p:sp>
        <p:nvSpPr>
          <p:cNvPr id="20" name="Rectangle: Rounded Corners 3">
            <a:extLst>
              <a:ext uri="{FF2B5EF4-FFF2-40B4-BE49-F238E27FC236}">
                <a16:creationId xmlns:a16="http://schemas.microsoft.com/office/drawing/2014/main" id="{3F930E68-D8D2-4451-B606-AF86BA8AE2B8}"/>
              </a:ext>
            </a:extLst>
          </p:cNvPr>
          <p:cNvSpPr/>
          <p:nvPr/>
        </p:nvSpPr>
        <p:spPr>
          <a:xfrm>
            <a:off x="6655096" y="6591300"/>
            <a:ext cx="2971800" cy="1878717"/>
          </a:xfrm>
          <a:prstGeom prst="round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Bùa</a:t>
            </a:r>
            <a:endParaRPr lang="en-US" sz="4000" dirty="0">
              <a:latin typeface="Arial" panose="020B0604020202020204" pitchFamily="34" charset="0"/>
              <a:cs typeface="Arial" panose="020B0604020202020204" pitchFamily="34" charset="0"/>
            </a:endParaRPr>
          </a:p>
        </p:txBody>
      </p:sp>
      <p:sp>
        <p:nvSpPr>
          <p:cNvPr id="21" name="Rectangle: Rounded Corners 3">
            <a:extLst>
              <a:ext uri="{FF2B5EF4-FFF2-40B4-BE49-F238E27FC236}">
                <a16:creationId xmlns:a16="http://schemas.microsoft.com/office/drawing/2014/main" id="{3F930E68-D8D2-4451-B606-AF86BA8AE2B8}"/>
              </a:ext>
            </a:extLst>
          </p:cNvPr>
          <p:cNvSpPr/>
          <p:nvPr/>
        </p:nvSpPr>
        <p:spPr>
          <a:xfrm>
            <a:off x="10058400" y="6591300"/>
            <a:ext cx="6374219" cy="1878717"/>
          </a:xfrm>
          <a:prstGeom prst="round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tướng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511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6" grpId="0" animBg="1"/>
      <p:bldP spid="17" grpId="0" animBg="1"/>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395921" y="479670"/>
            <a:ext cx="17496156" cy="9388230"/>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sp>
        <p:nvSpPr>
          <p:cNvPr id="39" name="TextBox 38">
            <a:extLst>
              <a:ext uri="{FF2B5EF4-FFF2-40B4-BE49-F238E27FC236}">
                <a16:creationId xmlns:a16="http://schemas.microsoft.com/office/drawing/2014/main" id="{C29519FA-4114-44B9-BA49-1DEC946B6ECA}"/>
              </a:ext>
            </a:extLst>
          </p:cNvPr>
          <p:cNvSpPr txBox="1"/>
          <p:nvPr/>
        </p:nvSpPr>
        <p:spPr>
          <a:xfrm>
            <a:off x="3048000" y="895389"/>
            <a:ext cx="12191999" cy="1092607"/>
          </a:xfrm>
          <a:prstGeom prst="rect">
            <a:avLst/>
          </a:prstGeom>
          <a:noFill/>
        </p:spPr>
        <p:txBody>
          <a:bodyPr wrap="square" rtlCol="0">
            <a:spAutoFit/>
          </a:bodyPr>
          <a:lstStyle/>
          <a:p>
            <a:pPr algn="ctr"/>
            <a:r>
              <a:rPr lang="en-US" sz="6500" b="1" i="1" dirty="0" err="1" smtClean="0">
                <a:solidFill>
                  <a:srgbClr val="333034"/>
                </a:solidFill>
                <a:latin typeface="Arial" panose="020B0604020202020204" pitchFamily="34" charset="0"/>
                <a:cs typeface="Arial" panose="020B0604020202020204" pitchFamily="34" charset="0"/>
              </a:rPr>
              <a:t>Trả</a:t>
            </a:r>
            <a:r>
              <a:rPr lang="en-US" sz="6500" b="1" i="1" dirty="0" smtClean="0">
                <a:solidFill>
                  <a:srgbClr val="333034"/>
                </a:solidFill>
                <a:latin typeface="Arial" panose="020B0604020202020204" pitchFamily="34" charset="0"/>
                <a:cs typeface="Arial" panose="020B0604020202020204" pitchFamily="34" charset="0"/>
              </a:rPr>
              <a:t> </a:t>
            </a:r>
            <a:r>
              <a:rPr lang="en-US" sz="6500" b="1" i="1" dirty="0" err="1" smtClean="0">
                <a:solidFill>
                  <a:srgbClr val="333034"/>
                </a:solidFill>
                <a:latin typeface="Arial" panose="020B0604020202020204" pitchFamily="34" charset="0"/>
                <a:cs typeface="Arial" panose="020B0604020202020204" pitchFamily="34" charset="0"/>
              </a:rPr>
              <a:t>lời</a:t>
            </a:r>
            <a:r>
              <a:rPr lang="en-US" sz="6500" b="1" i="1" dirty="0" smtClean="0">
                <a:solidFill>
                  <a:srgbClr val="333034"/>
                </a:solidFill>
                <a:latin typeface="Arial" panose="020B0604020202020204" pitchFamily="34" charset="0"/>
                <a:cs typeface="Arial" panose="020B0604020202020204" pitchFamily="34" charset="0"/>
              </a:rPr>
              <a:t> </a:t>
            </a:r>
            <a:r>
              <a:rPr lang="en-US" sz="6500" b="1" i="1" dirty="0" err="1" smtClean="0">
                <a:solidFill>
                  <a:srgbClr val="333034"/>
                </a:solidFill>
                <a:latin typeface="Arial" panose="020B0604020202020204" pitchFamily="34" charset="0"/>
                <a:cs typeface="Arial" panose="020B0604020202020204" pitchFamily="34" charset="0"/>
              </a:rPr>
              <a:t>câu</a:t>
            </a:r>
            <a:r>
              <a:rPr lang="en-US" sz="6500" b="1" i="1" dirty="0" smtClean="0">
                <a:solidFill>
                  <a:srgbClr val="333034"/>
                </a:solidFill>
                <a:latin typeface="Arial" panose="020B0604020202020204" pitchFamily="34" charset="0"/>
                <a:cs typeface="Arial" panose="020B0604020202020204" pitchFamily="34" charset="0"/>
              </a:rPr>
              <a:t> </a:t>
            </a:r>
            <a:r>
              <a:rPr lang="en-US" sz="6500" b="1" i="1" dirty="0" err="1" smtClean="0">
                <a:solidFill>
                  <a:srgbClr val="333034"/>
                </a:solidFill>
                <a:latin typeface="Arial" panose="020B0604020202020204" pitchFamily="34" charset="0"/>
                <a:cs typeface="Arial" panose="020B0604020202020204" pitchFamily="34" charset="0"/>
              </a:rPr>
              <a:t>hỏi</a:t>
            </a:r>
            <a:endParaRPr lang="en-US" sz="6500" b="1" i="1" dirty="0">
              <a:solidFill>
                <a:srgbClr val="333034"/>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21000" y="-84599"/>
            <a:ext cx="2819620" cy="2825270"/>
          </a:xfrm>
          <a:prstGeom prst="rect">
            <a:avLst/>
          </a:prstGeom>
        </p:spPr>
      </p:pic>
      <p:sp>
        <p:nvSpPr>
          <p:cNvPr id="13" name="Arrow: Pentagon 3">
            <a:extLst>
              <a:ext uri="{FF2B5EF4-FFF2-40B4-BE49-F238E27FC236}">
                <a16:creationId xmlns:a16="http://schemas.microsoft.com/office/drawing/2014/main" id="{0300EE0B-1779-FB34-07D7-BB7EF356E8BF}"/>
              </a:ext>
            </a:extLst>
          </p:cNvPr>
          <p:cNvSpPr/>
          <p:nvPr/>
        </p:nvSpPr>
        <p:spPr>
          <a:xfrm>
            <a:off x="5840289" y="2697012"/>
            <a:ext cx="11522273" cy="1873140"/>
          </a:xfrm>
          <a:prstGeom prst="homePlate">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just">
              <a:spcBef>
                <a:spcPts val="300"/>
              </a:spcBef>
              <a:spcAft>
                <a:spcPts val="300"/>
              </a:spcAft>
            </a:pPr>
            <a:r>
              <a:rPr lang="en-US" sz="3900" dirty="0">
                <a:latin typeface="Arial" panose="020B0604020202020204" pitchFamily="34" charset="0"/>
                <a:cs typeface="Arial" panose="020B0604020202020204" pitchFamily="34" charset="0"/>
              </a:rPr>
              <a:t>Văn </a:t>
            </a:r>
            <a:r>
              <a:rPr lang="en-US" sz="3900" dirty="0" err="1">
                <a:latin typeface="Arial" panose="020B0604020202020204" pitchFamily="34" charset="0"/>
                <a:cs typeface="Arial" panose="020B0604020202020204" pitchFamily="34" charset="0"/>
              </a:rPr>
              <a:t>bản</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kể</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về</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việc</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gì</a:t>
            </a:r>
            <a:r>
              <a:rPr lang="en-US" sz="3900" dirty="0">
                <a:latin typeface="Arial" panose="020B0604020202020204" pitchFamily="34" charset="0"/>
                <a:cs typeface="Arial" panose="020B0604020202020204" pitchFamily="34" charset="0"/>
              </a:rPr>
              <a:t>? </a:t>
            </a:r>
            <a:endParaRPr lang="en-US" sz="3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5" name="Arrow: Pentagon 3">
            <a:extLst>
              <a:ext uri="{FF2B5EF4-FFF2-40B4-BE49-F238E27FC236}">
                <a16:creationId xmlns:a16="http://schemas.microsoft.com/office/drawing/2014/main" id="{0300EE0B-1779-FB34-07D7-BB7EF356E8BF}"/>
              </a:ext>
            </a:extLst>
          </p:cNvPr>
          <p:cNvSpPr/>
          <p:nvPr/>
        </p:nvSpPr>
        <p:spPr>
          <a:xfrm>
            <a:off x="5840289" y="4891716"/>
            <a:ext cx="11522273" cy="1873140"/>
          </a:xfrm>
          <a:prstGeom prst="homePlate">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just">
              <a:lnSpc>
                <a:spcPct val="120000"/>
              </a:lnSpc>
              <a:spcBef>
                <a:spcPts val="300"/>
              </a:spcBef>
              <a:spcAft>
                <a:spcPts val="300"/>
              </a:spcAft>
            </a:pPr>
            <a:r>
              <a:rPr lang="en-US" sz="3900" dirty="0" err="1">
                <a:latin typeface="Arial" panose="020B0604020202020204" pitchFamily="34" charset="0"/>
                <a:cs typeface="Arial" panose="020B0604020202020204" pitchFamily="34" charset="0"/>
              </a:rPr>
              <a:t>Đoạn</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trích</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có</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những</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nhân</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vật</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nào</a:t>
            </a:r>
            <a:r>
              <a:rPr lang="en-US" sz="3900" dirty="0">
                <a:latin typeface="Arial" panose="020B0604020202020204" pitchFamily="34" charset="0"/>
                <a:cs typeface="Arial" panose="020B0604020202020204" pitchFamily="34" charset="0"/>
              </a:rPr>
              <a:t>? Ai </a:t>
            </a:r>
            <a:r>
              <a:rPr lang="en-US" sz="3900" dirty="0" err="1">
                <a:latin typeface="Arial" panose="020B0604020202020204" pitchFamily="34" charset="0"/>
                <a:cs typeface="Arial" panose="020B0604020202020204" pitchFamily="34" charset="0"/>
              </a:rPr>
              <a:t>là</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nhân</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vật</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chính</a:t>
            </a:r>
            <a:r>
              <a:rPr lang="en-US" sz="3900" dirty="0">
                <a:latin typeface="Arial" panose="020B0604020202020204" pitchFamily="34" charset="0"/>
                <a:cs typeface="Arial" panose="020B0604020202020204" pitchFamily="34" charset="0"/>
              </a:rPr>
              <a:t>?</a:t>
            </a:r>
            <a:endParaRPr lang="en-US" sz="3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Arrow: Pentagon 3">
            <a:extLst>
              <a:ext uri="{FF2B5EF4-FFF2-40B4-BE49-F238E27FC236}">
                <a16:creationId xmlns:a16="http://schemas.microsoft.com/office/drawing/2014/main" id="{0300EE0B-1779-FB34-07D7-BB7EF356E8BF}"/>
              </a:ext>
            </a:extLst>
          </p:cNvPr>
          <p:cNvSpPr/>
          <p:nvPr/>
        </p:nvSpPr>
        <p:spPr>
          <a:xfrm>
            <a:off x="5840289" y="7087078"/>
            <a:ext cx="11522273" cy="1873140"/>
          </a:xfrm>
          <a:prstGeom prst="homePlate">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900" dirty="0" err="1">
                <a:latin typeface="Arial" panose="020B0604020202020204" pitchFamily="34" charset="0"/>
                <a:cs typeface="Arial" panose="020B0604020202020204" pitchFamily="34" charset="0"/>
              </a:rPr>
              <a:t>Nhan</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đề</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văn</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bản</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gợi</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cho</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em</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những</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suy</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nghĩ</a:t>
            </a:r>
            <a:r>
              <a:rPr lang="en-US" sz="3900" dirty="0">
                <a:latin typeface="Arial" panose="020B0604020202020204" pitchFamily="34" charset="0"/>
                <a:cs typeface="Arial" panose="020B0604020202020204" pitchFamily="34" charset="0"/>
              </a:rPr>
              <a:t> </a:t>
            </a:r>
            <a:r>
              <a:rPr lang="en-US" sz="3900" dirty="0" err="1">
                <a:latin typeface="Arial" panose="020B0604020202020204" pitchFamily="34" charset="0"/>
                <a:cs typeface="Arial" panose="020B0604020202020204" pitchFamily="34" charset="0"/>
              </a:rPr>
              <a:t>gì</a:t>
            </a:r>
            <a:r>
              <a:rPr lang="en-US" sz="3900" dirty="0">
                <a:latin typeface="Arial" panose="020B0604020202020204" pitchFamily="34" charset="0"/>
                <a:cs typeface="Arial" panose="020B0604020202020204" pitchFamily="34" charset="0"/>
              </a:rPr>
              <a:t>?</a:t>
            </a:r>
          </a:p>
        </p:txBody>
      </p:sp>
      <p:pic>
        <p:nvPicPr>
          <p:cNvPr id="18" name="Picture 3">
            <a:extLst>
              <a:ext uri="{FF2B5EF4-FFF2-40B4-BE49-F238E27FC236}">
                <a16:creationId xmlns:a16="http://schemas.microsoft.com/office/drawing/2014/main" id="{902D83F9-3594-CFFB-775A-FDFA14636E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2057400" y="2443279"/>
            <a:ext cx="3070972" cy="6623667"/>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3"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395921" y="479670"/>
            <a:ext cx="17496156" cy="9388230"/>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1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763382" y="479670"/>
            <a:ext cx="14761235" cy="9105769"/>
          </a:xfrm>
          <a:prstGeom prst="rect">
            <a:avLst/>
          </a:prstGeom>
        </p:spPr>
      </p:pic>
      <p:sp>
        <p:nvSpPr>
          <p:cNvPr id="10" name="Rectangle 9"/>
          <p:cNvSpPr/>
          <p:nvPr/>
        </p:nvSpPr>
        <p:spPr>
          <a:xfrm>
            <a:off x="3279397" y="2424147"/>
            <a:ext cx="11729203" cy="5216813"/>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v"/>
            </a:pPr>
            <a:r>
              <a:rPr lang="en-US" sz="3700" dirty="0" err="1">
                <a:latin typeface="Arial" panose="020B0604020202020204" pitchFamily="34" charset="0"/>
                <a:ea typeface="Calibri" panose="020F0502020204030204" pitchFamily="34" charset="0"/>
                <a:cs typeface="Arial" panose="020B0604020202020204" pitchFamily="34" charset="0"/>
              </a:rPr>
              <a:t>Nội</a:t>
            </a:r>
            <a:r>
              <a:rPr lang="en-US" sz="3700" dirty="0">
                <a:latin typeface="Arial" panose="020B0604020202020204" pitchFamily="34" charset="0"/>
                <a:ea typeface="Calibri" panose="020F0502020204030204" pitchFamily="34" charset="0"/>
                <a:cs typeface="Arial" panose="020B0604020202020204" pitchFamily="34" charset="0"/>
              </a:rPr>
              <a:t> dung: </a:t>
            </a:r>
            <a:r>
              <a:rPr lang="en-US" sz="3700" dirty="0" err="1">
                <a:latin typeface="Arial" panose="020B0604020202020204" pitchFamily="34" charset="0"/>
                <a:ea typeface="Calibri" panose="020F0502020204030204" pitchFamily="34" charset="0"/>
                <a:cs typeface="Arial" panose="020B0604020202020204" pitchFamily="34" charset="0"/>
              </a:rPr>
              <a:t>K</a:t>
            </a:r>
            <a:r>
              <a:rPr lang="en-US" sz="3700" dirty="0" err="1" smtClean="0">
                <a:latin typeface="Arial" panose="020B0604020202020204" pitchFamily="34" charset="0"/>
                <a:ea typeface="Calibri" panose="020F0502020204030204" pitchFamily="34" charset="0"/>
                <a:cs typeface="Arial" panose="020B0604020202020204" pitchFamily="34" charset="0"/>
              </a:rPr>
              <a:t>ể</a:t>
            </a:r>
            <a:r>
              <a:rPr lang="en-US" sz="3700" dirty="0" smtClean="0">
                <a:latin typeface="Arial" panose="020B0604020202020204" pitchFamily="34" charset="0"/>
                <a:ea typeface="Calibri" panose="020F0502020204030204" pitchFamily="34" charset="0"/>
                <a:cs typeface="Arial" panose="020B0604020202020204" pitchFamily="34" charset="0"/>
              </a:rPr>
              <a:t> </a:t>
            </a:r>
            <a:r>
              <a:rPr lang="vi-VN" sz="3700" dirty="0">
                <a:latin typeface="Arial" panose="020B0604020202020204" pitchFamily="34" charset="0"/>
                <a:ea typeface="Calibri" panose="020F0502020204030204" pitchFamily="34" charset="0"/>
                <a:cs typeface="Arial" panose="020B0604020202020204" pitchFamily="34" charset="0"/>
              </a:rPr>
              <a:t>v</a:t>
            </a:r>
            <a:r>
              <a:rPr lang="en-US" sz="3700" dirty="0">
                <a:latin typeface="Arial" panose="020B0604020202020204" pitchFamily="34" charset="0"/>
                <a:ea typeface="Calibri" panose="020F0502020204030204" pitchFamily="34" charset="0"/>
                <a:cs typeface="Arial" panose="020B0604020202020204" pitchFamily="34" charset="0"/>
              </a:rPr>
              <a:t>ề</a:t>
            </a:r>
            <a:r>
              <a:rPr lang="vi-VN" sz="3700" dirty="0">
                <a:latin typeface="Arial" panose="020B0604020202020204" pitchFamily="34" charset="0"/>
                <a:ea typeface="Calibri" panose="020F0502020204030204" pitchFamily="34" charset="0"/>
                <a:cs typeface="Arial" panose="020B0604020202020204" pitchFamily="34" charset="0"/>
              </a:rPr>
              <a:t> </a:t>
            </a:r>
            <a:r>
              <a:rPr lang="vi-VN" sz="3700" dirty="0" smtClean="0">
                <a:latin typeface="Arial" panose="020B0604020202020204" pitchFamily="34" charset="0"/>
                <a:ea typeface="Calibri" panose="020F0502020204030204" pitchFamily="34" charset="0"/>
                <a:cs typeface="Arial" panose="020B0604020202020204" pitchFamily="34" charset="0"/>
              </a:rPr>
              <a:t>cu</a:t>
            </a:r>
            <a:r>
              <a:rPr lang="en-US" sz="3700" dirty="0" smtClean="0">
                <a:latin typeface="Arial" panose="020B0604020202020204" pitchFamily="34" charset="0"/>
                <a:ea typeface="Calibri" panose="020F0502020204030204" pitchFamily="34" charset="0"/>
                <a:cs typeface="Arial" panose="020B0604020202020204" pitchFamily="34" charset="0"/>
              </a:rPr>
              <a:t>ộ</a:t>
            </a:r>
            <a:r>
              <a:rPr lang="vi-VN" sz="3700" dirty="0" smtClean="0">
                <a:latin typeface="Arial" panose="020B0604020202020204" pitchFamily="34" charset="0"/>
                <a:ea typeface="Calibri" panose="020F0502020204030204" pitchFamily="34" charset="0"/>
                <a:cs typeface="Arial" panose="020B0604020202020204" pitchFamily="34" charset="0"/>
              </a:rPr>
              <a:t>c </a:t>
            </a:r>
            <a:r>
              <a:rPr lang="vi-VN" sz="3700" dirty="0">
                <a:latin typeface="Arial" panose="020B0604020202020204" pitchFamily="34" charset="0"/>
                <a:ea typeface="Calibri" panose="020F0502020204030204" pitchFamily="34" charset="0"/>
                <a:cs typeface="Arial" panose="020B0604020202020204" pitchFamily="34" charset="0"/>
              </a:rPr>
              <a:t>găp </a:t>
            </a:r>
            <a:r>
              <a:rPr lang="vi-VN" sz="3700" dirty="0" smtClean="0">
                <a:latin typeface="Arial" panose="020B0604020202020204" pitchFamily="34" charset="0"/>
                <a:ea typeface="Calibri" panose="020F0502020204030204" pitchFamily="34" charset="0"/>
                <a:cs typeface="Arial" panose="020B0604020202020204" pitchFamily="34" charset="0"/>
              </a:rPr>
              <a:t>g</a:t>
            </a:r>
            <a:r>
              <a:rPr lang="en-US" sz="3700" dirty="0" smtClean="0">
                <a:latin typeface="Arial" panose="020B0604020202020204" pitchFamily="34" charset="0"/>
                <a:ea typeface="Calibri" panose="020F0502020204030204" pitchFamily="34" charset="0"/>
                <a:cs typeface="Arial" panose="020B0604020202020204" pitchFamily="34" charset="0"/>
              </a:rPr>
              <a:t>ỡ</a:t>
            </a:r>
            <a:r>
              <a:rPr lang="vi-VN" sz="3700" dirty="0" smtClean="0">
                <a:latin typeface="Arial" panose="020B0604020202020204" pitchFamily="34" charset="0"/>
                <a:ea typeface="Calibri" panose="020F0502020204030204" pitchFamily="34" charset="0"/>
                <a:cs typeface="Arial" panose="020B0604020202020204" pitchFamily="34" charset="0"/>
              </a:rPr>
              <a:t> gi</a:t>
            </a:r>
            <a:r>
              <a:rPr lang="en-US" sz="3700" dirty="0" smtClean="0">
                <a:latin typeface="Arial" panose="020B0604020202020204" pitchFamily="34" charset="0"/>
                <a:ea typeface="Calibri" panose="020F0502020204030204" pitchFamily="34" charset="0"/>
                <a:cs typeface="Arial" panose="020B0604020202020204" pitchFamily="34" charset="0"/>
              </a:rPr>
              <a:t>ữ</a:t>
            </a:r>
            <a:r>
              <a:rPr lang="vi-VN" sz="3700" dirty="0" smtClean="0">
                <a:latin typeface="Arial" panose="020B0604020202020204" pitchFamily="34" charset="0"/>
                <a:ea typeface="Calibri" panose="020F0502020204030204" pitchFamily="34" charset="0"/>
                <a:cs typeface="Arial" panose="020B0604020202020204" pitchFamily="34" charset="0"/>
              </a:rPr>
              <a:t>a </a:t>
            </a:r>
            <a:r>
              <a:rPr lang="vi-VN" sz="3700" dirty="0">
                <a:latin typeface="Arial" panose="020B0604020202020204" pitchFamily="34" charset="0"/>
                <a:ea typeface="Calibri" panose="020F0502020204030204" pitchFamily="34" charset="0"/>
                <a:cs typeface="Arial" panose="020B0604020202020204" pitchFamily="34" charset="0"/>
              </a:rPr>
              <a:t>An </a:t>
            </a:r>
            <a:r>
              <a:rPr lang="vi-VN" sz="3700" dirty="0" smtClean="0">
                <a:latin typeface="Arial" panose="020B0604020202020204" pitchFamily="34" charset="0"/>
                <a:ea typeface="Calibri" panose="020F0502020204030204" pitchFamily="34" charset="0"/>
                <a:cs typeface="Arial" panose="020B0604020202020204" pitchFamily="34" charset="0"/>
              </a:rPr>
              <a:t>v</a:t>
            </a:r>
            <a:r>
              <a:rPr lang="en-US" sz="3700" dirty="0">
                <a:latin typeface="Arial" panose="020B0604020202020204" pitchFamily="34" charset="0"/>
                <a:ea typeface="Calibri" panose="020F0502020204030204" pitchFamily="34" charset="0"/>
                <a:cs typeface="Arial" panose="020B0604020202020204" pitchFamily="34" charset="0"/>
              </a:rPr>
              <a:t>à</a:t>
            </a:r>
            <a:r>
              <a:rPr lang="vi-VN" sz="3700" dirty="0" smtClean="0">
                <a:latin typeface="Arial" panose="020B0604020202020204" pitchFamily="34" charset="0"/>
                <a:ea typeface="Calibri" panose="020F0502020204030204" pitchFamily="34" charset="0"/>
                <a:cs typeface="Arial" panose="020B0604020202020204" pitchFamily="34" charset="0"/>
              </a:rPr>
              <a:t> t</a:t>
            </a:r>
            <a:r>
              <a:rPr lang="en-US" sz="3700" dirty="0">
                <a:latin typeface="Arial" panose="020B0604020202020204" pitchFamily="34" charset="0"/>
                <a:ea typeface="Calibri" panose="020F0502020204030204" pitchFamily="34" charset="0"/>
                <a:cs typeface="Arial" panose="020B0604020202020204" pitchFamily="34" charset="0"/>
              </a:rPr>
              <a:t>í</a:t>
            </a:r>
            <a:r>
              <a:rPr lang="vi-VN" sz="3700" dirty="0" smtClean="0">
                <a:latin typeface="Arial" panose="020B0604020202020204" pitchFamily="34" charset="0"/>
                <a:ea typeface="Calibri" panose="020F0502020204030204" pitchFamily="34" charset="0"/>
                <a:cs typeface="Arial" panose="020B0604020202020204" pitchFamily="34" charset="0"/>
              </a:rPr>
              <a:t>a </a:t>
            </a:r>
            <a:r>
              <a:rPr lang="vi-VN" sz="3700" dirty="0">
                <a:latin typeface="Arial" panose="020B0604020202020204" pitchFamily="34" charset="0"/>
                <a:ea typeface="Calibri" panose="020F0502020204030204" pitchFamily="34" charset="0"/>
                <a:cs typeface="Arial" panose="020B0604020202020204" pitchFamily="34" charset="0"/>
              </a:rPr>
              <a:t>nuôi </a:t>
            </a:r>
            <a:r>
              <a:rPr lang="en-US" sz="3700" dirty="0" err="1">
                <a:latin typeface="Arial" panose="020B0604020202020204" pitchFamily="34" charset="0"/>
                <a:ea typeface="Calibri" panose="020F0502020204030204" pitchFamily="34" charset="0"/>
                <a:cs typeface="Arial" panose="020B0604020202020204" pitchFamily="34" charset="0"/>
              </a:rPr>
              <a:t>với</a:t>
            </a:r>
            <a:r>
              <a:rPr lang="en-US" sz="3700" dirty="0">
                <a:latin typeface="Arial" panose="020B0604020202020204" pitchFamily="34" charset="0"/>
                <a:ea typeface="Calibri" panose="020F0502020204030204" pitchFamily="34" charset="0"/>
                <a:cs typeface="Arial" panose="020B0604020202020204" pitchFamily="34" charset="0"/>
              </a:rPr>
              <a:t> </a:t>
            </a:r>
            <a:r>
              <a:rPr lang="vi-VN" sz="3700" dirty="0">
                <a:latin typeface="Arial" panose="020B0604020202020204" pitchFamily="34" charset="0"/>
                <a:ea typeface="Calibri" panose="020F0502020204030204" pitchFamily="34" charset="0"/>
                <a:cs typeface="Arial" panose="020B0604020202020204" pitchFamily="34" charset="0"/>
              </a:rPr>
              <a:t>ch</a:t>
            </a:r>
            <a:r>
              <a:rPr lang="en-US" sz="3700" dirty="0">
                <a:latin typeface="Arial" panose="020B0604020202020204" pitchFamily="34" charset="0"/>
                <a:ea typeface="Calibri" panose="020F0502020204030204" pitchFamily="34" charset="0"/>
                <a:cs typeface="Arial" panose="020B0604020202020204" pitchFamily="34" charset="0"/>
              </a:rPr>
              <a:t>ú</a:t>
            </a:r>
            <a:r>
              <a:rPr lang="vi-VN" sz="3700" dirty="0">
                <a:latin typeface="Arial" panose="020B0604020202020204" pitchFamily="34" charset="0"/>
                <a:ea typeface="Calibri" panose="020F0502020204030204" pitchFamily="34" charset="0"/>
                <a:cs typeface="Arial" panose="020B0604020202020204" pitchFamily="34" charset="0"/>
              </a:rPr>
              <a:t> V</a:t>
            </a:r>
            <a:r>
              <a:rPr lang="en-US" sz="3700" dirty="0">
                <a:latin typeface="Arial" panose="020B0604020202020204" pitchFamily="34" charset="0"/>
                <a:ea typeface="Calibri" panose="020F0502020204030204" pitchFamily="34" charset="0"/>
                <a:cs typeface="Arial" panose="020B0604020202020204" pitchFamily="34" charset="0"/>
              </a:rPr>
              <a:t>õ</a:t>
            </a:r>
            <a:r>
              <a:rPr lang="vi-VN" sz="3700" dirty="0">
                <a:latin typeface="Arial" panose="020B0604020202020204" pitchFamily="34" charset="0"/>
                <a:ea typeface="Calibri" panose="020F0502020204030204" pitchFamily="34" charset="0"/>
                <a:cs typeface="Arial" panose="020B0604020202020204" pitchFamily="34" charset="0"/>
              </a:rPr>
              <a:t> T</a:t>
            </a:r>
            <a:r>
              <a:rPr lang="en-US" sz="3700" dirty="0">
                <a:latin typeface="Arial" panose="020B0604020202020204" pitchFamily="34" charset="0"/>
                <a:ea typeface="Calibri" panose="020F0502020204030204" pitchFamily="34" charset="0"/>
                <a:cs typeface="Arial" panose="020B0604020202020204" pitchFamily="34" charset="0"/>
              </a:rPr>
              <a:t>ò</a:t>
            </a:r>
            <a:r>
              <a:rPr lang="vi-VN" sz="3700" dirty="0">
                <a:latin typeface="Arial" panose="020B0604020202020204" pitchFamily="34" charset="0"/>
                <a:ea typeface="Calibri" panose="020F0502020204030204" pitchFamily="34" charset="0"/>
                <a:cs typeface="Arial" panose="020B0604020202020204" pitchFamily="34" charset="0"/>
              </a:rPr>
              <a:t>ng </a:t>
            </a:r>
            <a:r>
              <a:rPr lang="en-US" sz="3700" dirty="0">
                <a:latin typeface="Arial" panose="020B0604020202020204" pitchFamily="34" charset="0"/>
                <a:ea typeface="Calibri" panose="020F0502020204030204" pitchFamily="34" charset="0"/>
                <a:cs typeface="Arial" panose="020B0604020202020204" pitchFamily="34" charset="0"/>
              </a:rPr>
              <a:t>ở</a:t>
            </a:r>
            <a:r>
              <a:rPr lang="vi-VN" sz="3700" dirty="0">
                <a:latin typeface="Arial" panose="020B0604020202020204" pitchFamily="34" charset="0"/>
                <a:ea typeface="Calibri" panose="020F0502020204030204" pitchFamily="34" charset="0"/>
                <a:cs typeface="Arial" panose="020B0604020202020204" pitchFamily="34" charset="0"/>
              </a:rPr>
              <a:t> căn l</a:t>
            </a:r>
            <a:r>
              <a:rPr lang="en-US" sz="3700" dirty="0">
                <a:latin typeface="Arial" panose="020B0604020202020204" pitchFamily="34" charset="0"/>
                <a:ea typeface="Calibri" panose="020F0502020204030204" pitchFamily="34" charset="0"/>
                <a:cs typeface="Arial" panose="020B0604020202020204" pitchFamily="34" charset="0"/>
              </a:rPr>
              <a:t>ề</a:t>
            </a:r>
            <a:r>
              <a:rPr lang="vi-VN" sz="3700" dirty="0">
                <a:latin typeface="Arial" panose="020B0604020202020204" pitchFamily="34" charset="0"/>
                <a:ea typeface="Calibri" panose="020F0502020204030204" pitchFamily="34" charset="0"/>
                <a:cs typeface="Arial" panose="020B0604020202020204" pitchFamily="34" charset="0"/>
              </a:rPr>
              <a:t>u c</a:t>
            </a:r>
            <a:r>
              <a:rPr lang="en-US" sz="3700" dirty="0">
                <a:latin typeface="Arial" panose="020B0604020202020204" pitchFamily="34" charset="0"/>
                <a:ea typeface="Calibri" panose="020F0502020204030204" pitchFamily="34" charset="0"/>
                <a:cs typeface="Arial" panose="020B0604020202020204" pitchFamily="34" charset="0"/>
              </a:rPr>
              <a:t>ủ</a:t>
            </a:r>
            <a:r>
              <a:rPr lang="vi-VN" sz="3700" dirty="0">
                <a:latin typeface="Arial" panose="020B0604020202020204" pitchFamily="34" charset="0"/>
                <a:ea typeface="Calibri" panose="020F0502020204030204" pitchFamily="34" charset="0"/>
                <a:cs typeface="Arial" panose="020B0604020202020204" pitchFamily="34" charset="0"/>
              </a:rPr>
              <a:t>a ch</a:t>
            </a:r>
            <a:r>
              <a:rPr lang="en-US" sz="3700" dirty="0">
                <a:latin typeface="Arial" panose="020B0604020202020204" pitchFamily="34" charset="0"/>
                <a:ea typeface="Calibri" panose="020F0502020204030204" pitchFamily="34" charset="0"/>
                <a:cs typeface="Arial" panose="020B0604020202020204" pitchFamily="34" charset="0"/>
              </a:rPr>
              <a:t>ú</a:t>
            </a:r>
            <a:r>
              <a:rPr lang="vi-VN" sz="3700" dirty="0">
                <a:latin typeface="Arial" panose="020B0604020202020204" pitchFamily="34" charset="0"/>
                <a:ea typeface="Calibri" panose="020F0502020204030204" pitchFamily="34" charset="0"/>
                <a:cs typeface="Arial" panose="020B0604020202020204" pitchFamily="34" charset="0"/>
              </a:rPr>
              <a:t> gi</a:t>
            </a:r>
            <a:r>
              <a:rPr lang="en-US" sz="3700" dirty="0">
                <a:latin typeface="Arial" panose="020B0604020202020204" pitchFamily="34" charset="0"/>
                <a:ea typeface="Calibri" panose="020F0502020204030204" pitchFamily="34" charset="0"/>
                <a:cs typeface="Arial" panose="020B0604020202020204" pitchFamily="34" charset="0"/>
              </a:rPr>
              <a:t>ữ</a:t>
            </a:r>
            <a:r>
              <a:rPr lang="vi-VN" sz="3700" dirty="0">
                <a:latin typeface="Arial" panose="020B0604020202020204" pitchFamily="34" charset="0"/>
                <a:ea typeface="Calibri" panose="020F0502020204030204" pitchFamily="34" charset="0"/>
                <a:cs typeface="Arial" panose="020B0604020202020204" pitchFamily="34" charset="0"/>
              </a:rPr>
              <a:t>a r</a:t>
            </a:r>
            <a:r>
              <a:rPr lang="en-US" sz="3700" dirty="0">
                <a:latin typeface="Arial" panose="020B0604020202020204" pitchFamily="34" charset="0"/>
                <a:ea typeface="Calibri" panose="020F0502020204030204" pitchFamily="34" charset="0"/>
                <a:cs typeface="Arial" panose="020B0604020202020204" pitchFamily="34" charset="0"/>
              </a:rPr>
              <a:t>ừ</a:t>
            </a:r>
            <a:r>
              <a:rPr lang="vi-VN" sz="3700" dirty="0">
                <a:latin typeface="Arial" panose="020B0604020202020204" pitchFamily="34" charset="0"/>
                <a:ea typeface="Calibri" panose="020F0502020204030204" pitchFamily="34" charset="0"/>
                <a:cs typeface="Arial" panose="020B0604020202020204" pitchFamily="34" charset="0"/>
              </a:rPr>
              <a:t>ng </a:t>
            </a:r>
            <a:r>
              <a:rPr lang="en-US" sz="3700" dirty="0">
                <a:latin typeface="Arial" panose="020B0604020202020204" pitchFamily="34" charset="0"/>
                <a:ea typeface="Calibri" panose="020F0502020204030204" pitchFamily="34" charset="0"/>
                <a:cs typeface="Arial" panose="020B0604020202020204" pitchFamily="34" charset="0"/>
              </a:rPr>
              <a:t>U </a:t>
            </a:r>
            <a:r>
              <a:rPr lang="vi-VN" sz="3700" dirty="0">
                <a:latin typeface="Arial" panose="020B0604020202020204" pitchFamily="34" charset="0"/>
                <a:ea typeface="Calibri" panose="020F0502020204030204" pitchFamily="34" charset="0"/>
                <a:cs typeface="Arial" panose="020B0604020202020204" pitchFamily="34" charset="0"/>
              </a:rPr>
              <a:t>Minh</a:t>
            </a:r>
            <a:r>
              <a:rPr lang="en-US" sz="37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Wingdings" panose="05000000000000000000" pitchFamily="2" charset="2"/>
              <a:buChar char="v"/>
            </a:pPr>
            <a:r>
              <a:rPr lang="en-US" sz="3700" dirty="0" err="1" smtClean="0">
                <a:latin typeface="Arial" panose="020B0604020202020204" pitchFamily="34" charset="0"/>
                <a:ea typeface="Calibri" panose="020F0502020204030204" pitchFamily="34" charset="0"/>
                <a:cs typeface="Arial" panose="020B0604020202020204" pitchFamily="34" charset="0"/>
              </a:rPr>
              <a:t>Nhân</a:t>
            </a:r>
            <a:r>
              <a:rPr lang="en-US" sz="3700" dirty="0" smtClean="0">
                <a:latin typeface="Arial" panose="020B0604020202020204" pitchFamily="34" charset="0"/>
                <a:ea typeface="Calibri" panose="020F0502020204030204" pitchFamily="34" charset="0"/>
                <a:cs typeface="Arial" panose="020B0604020202020204" pitchFamily="34" charset="0"/>
              </a:rPr>
              <a:t> </a:t>
            </a:r>
            <a:r>
              <a:rPr lang="en-US" sz="3700" dirty="0" err="1">
                <a:latin typeface="Arial" panose="020B0604020202020204" pitchFamily="34" charset="0"/>
                <a:ea typeface="Calibri" panose="020F0502020204030204" pitchFamily="34" charset="0"/>
                <a:cs typeface="Arial" panose="020B0604020202020204" pitchFamily="34" charset="0"/>
              </a:rPr>
              <a:t>vât</a:t>
            </a:r>
            <a:r>
              <a:rPr lang="en-US" sz="3700" dirty="0">
                <a:latin typeface="Arial" panose="020B0604020202020204" pitchFamily="34" charset="0"/>
                <a:ea typeface="Calibri" panose="020F0502020204030204" pitchFamily="34" charset="0"/>
                <a:cs typeface="Arial" panose="020B0604020202020204" pitchFamily="34" charset="0"/>
              </a:rPr>
              <a:t>: </a:t>
            </a:r>
            <a:r>
              <a:rPr lang="vi-VN" sz="3700" dirty="0" smtClean="0">
                <a:latin typeface="Arial" panose="020B0604020202020204" pitchFamily="34" charset="0"/>
                <a:ea typeface="Calibri" panose="020F0502020204030204" pitchFamily="34" charset="0"/>
                <a:cs typeface="Arial" panose="020B0604020202020204" pitchFamily="34" charset="0"/>
              </a:rPr>
              <a:t>An</a:t>
            </a:r>
            <a:r>
              <a:rPr lang="vi-VN" sz="3700" dirty="0">
                <a:latin typeface="Arial" panose="020B0604020202020204" pitchFamily="34" charset="0"/>
                <a:ea typeface="Calibri" panose="020F0502020204030204" pitchFamily="34" charset="0"/>
                <a:cs typeface="Arial" panose="020B0604020202020204" pitchFamily="34" charset="0"/>
              </a:rPr>
              <a:t>, tía nuôi của An, ch</a:t>
            </a:r>
            <a:r>
              <a:rPr lang="en-US" sz="3700" dirty="0">
                <a:latin typeface="Arial" panose="020B0604020202020204" pitchFamily="34" charset="0"/>
                <a:ea typeface="Calibri" panose="020F0502020204030204" pitchFamily="34" charset="0"/>
                <a:cs typeface="Arial" panose="020B0604020202020204" pitchFamily="34" charset="0"/>
              </a:rPr>
              <a:t>ú</a:t>
            </a:r>
            <a:r>
              <a:rPr lang="vi-VN" sz="3700" dirty="0">
                <a:latin typeface="Arial" panose="020B0604020202020204" pitchFamily="34" charset="0"/>
                <a:ea typeface="Calibri" panose="020F0502020204030204" pitchFamily="34" charset="0"/>
                <a:cs typeface="Arial" panose="020B0604020202020204" pitchFamily="34" charset="0"/>
              </a:rPr>
              <a:t> V</a:t>
            </a:r>
            <a:r>
              <a:rPr lang="en-US" sz="3700" dirty="0">
                <a:latin typeface="Arial" panose="020B0604020202020204" pitchFamily="34" charset="0"/>
                <a:ea typeface="Calibri" panose="020F0502020204030204" pitchFamily="34" charset="0"/>
                <a:cs typeface="Arial" panose="020B0604020202020204" pitchFamily="34" charset="0"/>
              </a:rPr>
              <a:t>õ </a:t>
            </a:r>
            <a:r>
              <a:rPr lang="vi-VN" sz="3700" dirty="0">
                <a:latin typeface="Arial" panose="020B0604020202020204" pitchFamily="34" charset="0"/>
                <a:ea typeface="Calibri" panose="020F0502020204030204" pitchFamily="34" charset="0"/>
                <a:cs typeface="Arial" panose="020B0604020202020204" pitchFamily="34" charset="0"/>
              </a:rPr>
              <a:t>T</a:t>
            </a:r>
            <a:r>
              <a:rPr lang="en-US" sz="3700" dirty="0">
                <a:latin typeface="Arial" panose="020B0604020202020204" pitchFamily="34" charset="0"/>
                <a:ea typeface="Calibri" panose="020F0502020204030204" pitchFamily="34" charset="0"/>
                <a:cs typeface="Arial" panose="020B0604020202020204" pitchFamily="34" charset="0"/>
              </a:rPr>
              <a:t>ò</a:t>
            </a:r>
            <a:r>
              <a:rPr lang="vi-VN" sz="3700" dirty="0">
                <a:latin typeface="Arial" panose="020B0604020202020204" pitchFamily="34" charset="0"/>
                <a:ea typeface="Calibri" panose="020F0502020204030204" pitchFamily="34" charset="0"/>
                <a:cs typeface="Arial" panose="020B0604020202020204" pitchFamily="34" charset="0"/>
              </a:rPr>
              <a:t>ng </a:t>
            </a:r>
            <a:r>
              <a:rPr lang="en-US" sz="3700" dirty="0" smtClean="0">
                <a:latin typeface="Arial" panose="020B0604020202020204" pitchFamily="34" charset="0"/>
                <a:ea typeface="Calibri" panose="020F0502020204030204" pitchFamily="34" charset="0"/>
                <a:cs typeface="Arial" panose="020B0604020202020204" pitchFamily="34" charset="0"/>
              </a:rPr>
              <a:t>(</a:t>
            </a:r>
            <a:r>
              <a:rPr lang="vi-VN" sz="3700" dirty="0" smtClean="0">
                <a:latin typeface="Arial" panose="020B0604020202020204" pitchFamily="34" charset="0"/>
                <a:ea typeface="Calibri" panose="020F0502020204030204" pitchFamily="34" charset="0"/>
                <a:cs typeface="Arial" panose="020B0604020202020204" pitchFamily="34" charset="0"/>
              </a:rPr>
              <a:t>nh</a:t>
            </a:r>
            <a:r>
              <a:rPr lang="en-US" sz="3700" dirty="0">
                <a:latin typeface="Arial" panose="020B0604020202020204" pitchFamily="34" charset="0"/>
                <a:ea typeface="Calibri" panose="020F0502020204030204" pitchFamily="34" charset="0"/>
                <a:cs typeface="Arial" panose="020B0604020202020204" pitchFamily="34" charset="0"/>
              </a:rPr>
              <a:t>â</a:t>
            </a:r>
            <a:r>
              <a:rPr lang="vi-VN" sz="3700" dirty="0">
                <a:latin typeface="Arial" panose="020B0604020202020204" pitchFamily="34" charset="0"/>
                <a:ea typeface="Calibri" panose="020F0502020204030204" pitchFamily="34" charset="0"/>
                <a:cs typeface="Arial" panose="020B0604020202020204" pitchFamily="34" charset="0"/>
              </a:rPr>
              <a:t>n v</a:t>
            </a:r>
            <a:r>
              <a:rPr lang="en-US" sz="3700" dirty="0">
                <a:latin typeface="Arial" panose="020B0604020202020204" pitchFamily="34" charset="0"/>
                <a:ea typeface="Calibri" panose="020F0502020204030204" pitchFamily="34" charset="0"/>
                <a:cs typeface="Arial" panose="020B0604020202020204" pitchFamily="34" charset="0"/>
              </a:rPr>
              <a:t>ậ</a:t>
            </a:r>
            <a:r>
              <a:rPr lang="vi-VN" sz="3700" dirty="0">
                <a:latin typeface="Arial" panose="020B0604020202020204" pitchFamily="34" charset="0"/>
                <a:ea typeface="Calibri" panose="020F0502020204030204" pitchFamily="34" charset="0"/>
                <a:cs typeface="Arial" panose="020B0604020202020204" pitchFamily="34" charset="0"/>
              </a:rPr>
              <a:t>t ch</a:t>
            </a:r>
            <a:r>
              <a:rPr lang="en-US" sz="3700" dirty="0">
                <a:latin typeface="Arial" panose="020B0604020202020204" pitchFamily="34" charset="0"/>
                <a:ea typeface="Calibri" panose="020F0502020204030204" pitchFamily="34" charset="0"/>
                <a:cs typeface="Arial" panose="020B0604020202020204" pitchFamily="34" charset="0"/>
              </a:rPr>
              <a:t>í</a:t>
            </a:r>
            <a:r>
              <a:rPr lang="vi-VN" sz="3700" dirty="0" smtClean="0">
                <a:latin typeface="Arial" panose="020B0604020202020204" pitchFamily="34" charset="0"/>
                <a:ea typeface="Calibri" panose="020F0502020204030204" pitchFamily="34" charset="0"/>
                <a:cs typeface="Arial" panose="020B0604020202020204" pitchFamily="34" charset="0"/>
              </a:rPr>
              <a:t>nh</a:t>
            </a:r>
            <a:r>
              <a:rPr lang="en-US" sz="3700" dirty="0" smtClean="0">
                <a:latin typeface="Arial" panose="020B0604020202020204" pitchFamily="34" charset="0"/>
                <a:ea typeface="Calibri" panose="020F0502020204030204" pitchFamily="34" charset="0"/>
                <a:cs typeface="Arial" panose="020B0604020202020204" pitchFamily="34" charset="0"/>
              </a:rPr>
              <a:t>).</a:t>
            </a:r>
            <a:endParaRPr lang="en-US" sz="37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Wingdings" panose="05000000000000000000" pitchFamily="2" charset="2"/>
              <a:buChar char="v"/>
            </a:pPr>
            <a:r>
              <a:rPr lang="en-US" sz="3700" dirty="0" smtClean="0">
                <a:latin typeface="Arial" panose="020B0604020202020204" pitchFamily="34" charset="0"/>
                <a:ea typeface="Calibri" panose="020F0502020204030204" pitchFamily="34" charset="0"/>
                <a:cs typeface="Arial" panose="020B0604020202020204" pitchFamily="34" charset="0"/>
              </a:rPr>
              <a:t>N</a:t>
            </a:r>
            <a:r>
              <a:rPr lang="vi-VN" sz="3700" dirty="0">
                <a:latin typeface="Arial" panose="020B0604020202020204" pitchFamily="34" charset="0"/>
                <a:ea typeface="Calibri" panose="020F0502020204030204" pitchFamily="34" charset="0"/>
                <a:cs typeface="Arial" panose="020B0604020202020204" pitchFamily="34" charset="0"/>
              </a:rPr>
              <a:t>han đ</a:t>
            </a:r>
            <a:r>
              <a:rPr lang="en-US" sz="3700" dirty="0">
                <a:latin typeface="Arial" panose="020B0604020202020204" pitchFamily="34" charset="0"/>
                <a:ea typeface="Calibri" panose="020F0502020204030204" pitchFamily="34" charset="0"/>
                <a:cs typeface="Arial" panose="020B0604020202020204" pitchFamily="34" charset="0"/>
              </a:rPr>
              <a:t>ề</a:t>
            </a:r>
            <a:r>
              <a:rPr lang="vi-VN" sz="3700" dirty="0">
                <a:latin typeface="Arial" panose="020B0604020202020204" pitchFamily="34" charset="0"/>
                <a:ea typeface="Calibri" panose="020F0502020204030204" pitchFamily="34" charset="0"/>
                <a:cs typeface="Arial" panose="020B0604020202020204" pitchFamily="34" charset="0"/>
              </a:rPr>
              <a:t> </a:t>
            </a:r>
            <a:r>
              <a:rPr lang="vi-VN" sz="3700" dirty="0" smtClean="0">
                <a:latin typeface="Arial" panose="020B0604020202020204" pitchFamily="34" charset="0"/>
                <a:ea typeface="Calibri" panose="020F0502020204030204" pitchFamily="34" charset="0"/>
                <a:cs typeface="Arial" panose="020B0604020202020204" pitchFamily="34" charset="0"/>
              </a:rPr>
              <a:t>văn </a:t>
            </a:r>
            <a:r>
              <a:rPr lang="vi-VN" sz="3700" dirty="0">
                <a:latin typeface="Arial" panose="020B0604020202020204" pitchFamily="34" charset="0"/>
                <a:ea typeface="Calibri" panose="020F0502020204030204" pitchFamily="34" charset="0"/>
                <a:cs typeface="Arial" panose="020B0604020202020204" pitchFamily="34" charset="0"/>
              </a:rPr>
              <a:t>b</a:t>
            </a:r>
            <a:r>
              <a:rPr lang="en-US" sz="3700" dirty="0">
                <a:latin typeface="Arial" panose="020B0604020202020204" pitchFamily="34" charset="0"/>
                <a:ea typeface="Calibri" panose="020F0502020204030204" pitchFamily="34" charset="0"/>
                <a:cs typeface="Arial" panose="020B0604020202020204" pitchFamily="34" charset="0"/>
              </a:rPr>
              <a:t>ả</a:t>
            </a:r>
            <a:r>
              <a:rPr lang="vi-VN" sz="3700" dirty="0">
                <a:latin typeface="Arial" panose="020B0604020202020204" pitchFamily="34" charset="0"/>
                <a:ea typeface="Calibri" panose="020F0502020204030204" pitchFamily="34" charset="0"/>
                <a:cs typeface="Arial" panose="020B0604020202020204" pitchFamily="34" charset="0"/>
              </a:rPr>
              <a:t>n </a:t>
            </a:r>
            <a:r>
              <a:rPr lang="en-US" sz="3700" dirty="0" err="1">
                <a:latin typeface="Arial" panose="020B0604020202020204" pitchFamily="34" charset="0"/>
                <a:ea typeface="Calibri" panose="020F0502020204030204" pitchFamily="34" charset="0"/>
                <a:cs typeface="Arial" panose="020B0604020202020204" pitchFamily="34" charset="0"/>
              </a:rPr>
              <a:t>gợi</a:t>
            </a:r>
            <a:r>
              <a:rPr lang="en-US" sz="3700" dirty="0">
                <a:latin typeface="Arial" panose="020B0604020202020204" pitchFamily="34" charset="0"/>
                <a:ea typeface="Calibri" panose="020F0502020204030204" pitchFamily="34" charset="0"/>
                <a:cs typeface="Arial" panose="020B0604020202020204" pitchFamily="34" charset="0"/>
              </a:rPr>
              <a:t> </a:t>
            </a:r>
            <a:r>
              <a:rPr lang="en-US" sz="3700" dirty="0" err="1">
                <a:latin typeface="Arial" panose="020B0604020202020204" pitchFamily="34" charset="0"/>
                <a:ea typeface="Calibri" panose="020F0502020204030204" pitchFamily="34" charset="0"/>
                <a:cs typeface="Arial" panose="020B0604020202020204" pitchFamily="34" charset="0"/>
              </a:rPr>
              <a:t>lên</a:t>
            </a:r>
            <a:r>
              <a:rPr lang="en-US" sz="3700" dirty="0">
                <a:latin typeface="Arial" panose="020B0604020202020204" pitchFamily="34" charset="0"/>
                <a:ea typeface="Calibri" panose="020F0502020204030204" pitchFamily="34" charset="0"/>
                <a:cs typeface="Arial" panose="020B0604020202020204" pitchFamily="34" charset="0"/>
              </a:rPr>
              <a:t> </a:t>
            </a:r>
            <a:r>
              <a:rPr lang="en-US" sz="3700" dirty="0" err="1">
                <a:latin typeface="Arial" panose="020B0604020202020204" pitchFamily="34" charset="0"/>
                <a:ea typeface="Calibri" panose="020F0502020204030204" pitchFamily="34" charset="0"/>
                <a:cs typeface="Arial" panose="020B0604020202020204" pitchFamily="34" charset="0"/>
              </a:rPr>
              <a:t>hình</a:t>
            </a:r>
            <a:r>
              <a:rPr lang="en-US" sz="3700" dirty="0">
                <a:latin typeface="Arial" panose="020B0604020202020204" pitchFamily="34" charset="0"/>
                <a:ea typeface="Calibri" panose="020F0502020204030204" pitchFamily="34" charset="0"/>
                <a:cs typeface="Arial" panose="020B0604020202020204" pitchFamily="34" charset="0"/>
              </a:rPr>
              <a:t> </a:t>
            </a:r>
            <a:r>
              <a:rPr lang="vi-VN" sz="3700" dirty="0">
                <a:latin typeface="Arial" panose="020B0604020202020204" pitchFamily="34" charset="0"/>
                <a:ea typeface="Calibri" panose="020F0502020204030204" pitchFamily="34" charset="0"/>
                <a:cs typeface="Arial" panose="020B0604020202020204" pitchFamily="34" charset="0"/>
              </a:rPr>
              <a:t>ảnh ch</a:t>
            </a:r>
            <a:r>
              <a:rPr lang="en-US" sz="3700" dirty="0">
                <a:latin typeface="Arial" panose="020B0604020202020204" pitchFamily="34" charset="0"/>
                <a:ea typeface="Calibri" panose="020F0502020204030204" pitchFamily="34" charset="0"/>
                <a:cs typeface="Arial" panose="020B0604020202020204" pitchFamily="34" charset="0"/>
              </a:rPr>
              <a:t>ú </a:t>
            </a:r>
            <a:r>
              <a:rPr lang="vi-VN" sz="3700" dirty="0">
                <a:latin typeface="Arial" panose="020B0604020202020204" pitchFamily="34" charset="0"/>
                <a:ea typeface="Calibri" panose="020F0502020204030204" pitchFamily="34" charset="0"/>
                <a:cs typeface="Arial" panose="020B0604020202020204" pitchFamily="34" charset="0"/>
              </a:rPr>
              <a:t>V</a:t>
            </a:r>
            <a:r>
              <a:rPr lang="en-US" sz="3700" dirty="0">
                <a:latin typeface="Arial" panose="020B0604020202020204" pitchFamily="34" charset="0"/>
                <a:ea typeface="Calibri" panose="020F0502020204030204" pitchFamily="34" charset="0"/>
                <a:cs typeface="Arial" panose="020B0604020202020204" pitchFamily="34" charset="0"/>
              </a:rPr>
              <a:t>õ</a:t>
            </a:r>
            <a:r>
              <a:rPr lang="vi-VN" sz="3700" dirty="0">
                <a:latin typeface="Arial" panose="020B0604020202020204" pitchFamily="34" charset="0"/>
                <a:ea typeface="Calibri" panose="020F0502020204030204" pitchFamily="34" charset="0"/>
                <a:cs typeface="Arial" panose="020B0604020202020204" pitchFamily="34" charset="0"/>
              </a:rPr>
              <a:t> T</a:t>
            </a:r>
            <a:r>
              <a:rPr lang="en-US" sz="3700" dirty="0">
                <a:latin typeface="Arial" panose="020B0604020202020204" pitchFamily="34" charset="0"/>
                <a:ea typeface="Calibri" panose="020F0502020204030204" pitchFamily="34" charset="0"/>
                <a:cs typeface="Arial" panose="020B0604020202020204" pitchFamily="34" charset="0"/>
              </a:rPr>
              <a:t>ò</a:t>
            </a:r>
            <a:r>
              <a:rPr lang="vi-VN" sz="3700" dirty="0">
                <a:latin typeface="Arial" panose="020B0604020202020204" pitchFamily="34" charset="0"/>
                <a:ea typeface="Calibri" panose="020F0502020204030204" pitchFamily="34" charset="0"/>
                <a:cs typeface="Arial" panose="020B0604020202020204" pitchFamily="34" charset="0"/>
              </a:rPr>
              <a:t>ng – ng</a:t>
            </a:r>
            <a:r>
              <a:rPr lang="en-US" sz="3700" dirty="0" err="1">
                <a:latin typeface="Arial" panose="020B0604020202020204" pitchFamily="34" charset="0"/>
                <a:ea typeface="Calibri" panose="020F0502020204030204" pitchFamily="34" charset="0"/>
                <a:cs typeface="Arial" panose="020B0604020202020204" pitchFamily="34" charset="0"/>
              </a:rPr>
              <a:t>ười</a:t>
            </a:r>
            <a:r>
              <a:rPr lang="vi-VN" sz="3700" dirty="0">
                <a:latin typeface="Arial" panose="020B0604020202020204" pitchFamily="34" charset="0"/>
                <a:ea typeface="Calibri" panose="020F0502020204030204" pitchFamily="34" charset="0"/>
                <a:cs typeface="Arial" panose="020B0604020202020204" pitchFamily="34" charset="0"/>
              </a:rPr>
              <a:t> đ</a:t>
            </a:r>
            <a:r>
              <a:rPr lang="en-US" sz="3700" dirty="0">
                <a:latin typeface="Arial" panose="020B0604020202020204" pitchFamily="34" charset="0"/>
                <a:ea typeface="Calibri" panose="020F0502020204030204" pitchFamily="34" charset="0"/>
                <a:cs typeface="Arial" panose="020B0604020202020204" pitchFamily="34" charset="0"/>
              </a:rPr>
              <a:t>à</a:t>
            </a:r>
            <a:r>
              <a:rPr lang="vi-VN" sz="3700" dirty="0">
                <a:latin typeface="Arial" panose="020B0604020202020204" pitchFamily="34" charset="0"/>
                <a:ea typeface="Calibri" panose="020F0502020204030204" pitchFamily="34" charset="0"/>
                <a:cs typeface="Arial" panose="020B0604020202020204" pitchFamily="34" charset="0"/>
              </a:rPr>
              <a:t>n ông s</a:t>
            </a:r>
            <a:r>
              <a:rPr lang="en-US" sz="3700" dirty="0">
                <a:latin typeface="Arial" panose="020B0604020202020204" pitchFamily="34" charset="0"/>
                <a:ea typeface="Calibri" panose="020F0502020204030204" pitchFamily="34" charset="0"/>
                <a:cs typeface="Arial" panose="020B0604020202020204" pitchFamily="34" charset="0"/>
              </a:rPr>
              <a:t>ố</a:t>
            </a:r>
            <a:r>
              <a:rPr lang="vi-VN" sz="3700" dirty="0">
                <a:latin typeface="Arial" panose="020B0604020202020204" pitchFamily="34" charset="0"/>
                <a:ea typeface="Calibri" panose="020F0502020204030204" pitchFamily="34" charset="0"/>
                <a:cs typeface="Arial" panose="020B0604020202020204" pitchFamily="34" charset="0"/>
              </a:rPr>
              <a:t>ng m</a:t>
            </a:r>
            <a:r>
              <a:rPr lang="en-US" sz="3700" dirty="0">
                <a:latin typeface="Arial" panose="020B0604020202020204" pitchFamily="34" charset="0"/>
                <a:ea typeface="Calibri" panose="020F0502020204030204" pitchFamily="34" charset="0"/>
                <a:cs typeface="Arial" panose="020B0604020202020204" pitchFamily="34" charset="0"/>
              </a:rPr>
              <a:t>ộ</a:t>
            </a:r>
            <a:r>
              <a:rPr lang="vi-VN" sz="3700" dirty="0">
                <a:latin typeface="Arial" panose="020B0604020202020204" pitchFamily="34" charset="0"/>
                <a:ea typeface="Calibri" panose="020F0502020204030204" pitchFamily="34" charset="0"/>
                <a:cs typeface="Arial" panose="020B0604020202020204" pitchFamily="34" charset="0"/>
              </a:rPr>
              <a:t>t m</a:t>
            </a:r>
            <a:r>
              <a:rPr lang="en-US" sz="3700" dirty="0">
                <a:latin typeface="Arial" panose="020B0604020202020204" pitchFamily="34" charset="0"/>
                <a:ea typeface="Calibri" panose="020F0502020204030204" pitchFamily="34" charset="0"/>
                <a:cs typeface="Arial" panose="020B0604020202020204" pitchFamily="34" charset="0"/>
              </a:rPr>
              <a:t>ì</a:t>
            </a:r>
            <a:r>
              <a:rPr lang="vi-VN" sz="3700" dirty="0">
                <a:latin typeface="Arial" panose="020B0604020202020204" pitchFamily="34" charset="0"/>
                <a:ea typeface="Calibri" panose="020F0502020204030204" pitchFamily="34" charset="0"/>
                <a:cs typeface="Arial" panose="020B0604020202020204" pitchFamily="34" charset="0"/>
              </a:rPr>
              <a:t>nh trơ t</a:t>
            </a:r>
            <a:r>
              <a:rPr lang="en-US" sz="3700" dirty="0" err="1">
                <a:latin typeface="Arial" panose="020B0604020202020204" pitchFamily="34" charset="0"/>
                <a:ea typeface="Calibri" panose="020F0502020204030204" pitchFamily="34" charset="0"/>
                <a:cs typeface="Arial" panose="020B0604020202020204" pitchFamily="34" charset="0"/>
              </a:rPr>
              <a:t>rọi</a:t>
            </a:r>
            <a:r>
              <a:rPr lang="vi-VN" sz="3700" dirty="0">
                <a:latin typeface="Arial" panose="020B0604020202020204" pitchFamily="34" charset="0"/>
                <a:ea typeface="Calibri" panose="020F0502020204030204" pitchFamily="34" charset="0"/>
                <a:cs typeface="Arial" panose="020B0604020202020204" pitchFamily="34" charset="0"/>
              </a:rPr>
              <a:t> giữa </a:t>
            </a:r>
            <a:r>
              <a:rPr lang="en-US" sz="3700" dirty="0" err="1">
                <a:latin typeface="Arial" panose="020B0604020202020204" pitchFamily="34" charset="0"/>
                <a:ea typeface="Calibri" panose="020F0502020204030204" pitchFamily="34" charset="0"/>
                <a:cs typeface="Arial" panose="020B0604020202020204" pitchFamily="34" charset="0"/>
              </a:rPr>
              <a:t>rừng</a:t>
            </a:r>
            <a:r>
              <a:rPr lang="en-US" sz="3700" dirty="0">
                <a:latin typeface="Arial" panose="020B0604020202020204" pitchFamily="34" charset="0"/>
                <a:ea typeface="Calibri" panose="020F0502020204030204" pitchFamily="34" charset="0"/>
                <a:cs typeface="Arial" panose="020B0604020202020204" pitchFamily="34" charset="0"/>
              </a:rPr>
              <a:t>.</a:t>
            </a:r>
          </a:p>
        </p:txBody>
      </p:sp>
      <p:pic>
        <p:nvPicPr>
          <p:cNvPr id="17"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17476" y="3578097"/>
            <a:ext cx="2984138" cy="6699084"/>
          </a:xfrm>
          <a:prstGeom prst="rect">
            <a:avLst/>
          </a:prstGeom>
        </p:spPr>
      </p:pic>
      <p:pic>
        <p:nvPicPr>
          <p:cNvPr id="11" name="Pictur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634758" y="526377"/>
            <a:ext cx="2747683" cy="2747683"/>
          </a:xfrm>
          <a:prstGeom prst="rect">
            <a:avLst/>
          </a:prstGeom>
        </p:spPr>
      </p:pic>
    </p:spTree>
    <p:extLst>
      <p:ext uri="{BB962C8B-B14F-4D97-AF65-F5344CB8AC3E}">
        <p14:creationId xmlns:p14="http://schemas.microsoft.com/office/powerpoint/2010/main" val="2313162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fade">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74073" y="-4674573"/>
            <a:ext cx="19636147" cy="14961573"/>
          </a:xfrm>
          <a:prstGeom prst="rect">
            <a:avLst/>
          </a:prstGeom>
        </p:spPr>
      </p:pic>
      <p:grpSp>
        <p:nvGrpSpPr>
          <p:cNvPr id="6" name="Group 6"/>
          <p:cNvGrpSpPr/>
          <p:nvPr/>
        </p:nvGrpSpPr>
        <p:grpSpPr>
          <a:xfrm>
            <a:off x="9677400" y="2928189"/>
            <a:ext cx="7471180" cy="3782798"/>
            <a:chOff x="0" y="0"/>
            <a:chExt cx="8753394" cy="10359296"/>
          </a:xfrm>
          <a:solidFill>
            <a:srgbClr val="FFB266"/>
          </a:solidFill>
        </p:grpSpPr>
        <p:sp>
          <p:nvSpPr>
            <p:cNvPr id="7" name="Freeform 7"/>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grpFill/>
          </p:spPr>
        </p:sp>
      </p:grpSp>
      <p:grpSp>
        <p:nvGrpSpPr>
          <p:cNvPr id="8" name="Group 8"/>
          <p:cNvGrpSpPr/>
          <p:nvPr/>
        </p:nvGrpSpPr>
        <p:grpSpPr>
          <a:xfrm>
            <a:off x="9801755" y="3295746"/>
            <a:ext cx="7215333" cy="3075126"/>
            <a:chOff x="0" y="0"/>
            <a:chExt cx="8597719" cy="8267039"/>
          </a:xfrm>
        </p:grpSpPr>
        <p:sp>
          <p:nvSpPr>
            <p:cNvPr id="9" name="Freeform 9"/>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pic>
        <p:nvPicPr>
          <p:cNvPr id="22" name="Picture 3">
            <a:extLst>
              <a:ext uri="{FF2B5EF4-FFF2-40B4-BE49-F238E27FC236}">
                <a16:creationId xmlns:a16="http://schemas.microsoft.com/office/drawing/2014/main" id="{4FDE181D-1EAE-1A9A-819D-F9353394E6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22503" y="456754"/>
            <a:ext cx="9857578" cy="2130650"/>
          </a:xfrm>
          <a:prstGeom prst="rect">
            <a:avLst/>
          </a:prstGeom>
        </p:spPr>
      </p:pic>
      <p:sp>
        <p:nvSpPr>
          <p:cNvPr id="23" name="TextBox 18">
            <a:extLst>
              <a:ext uri="{FF2B5EF4-FFF2-40B4-BE49-F238E27FC236}">
                <a16:creationId xmlns:a16="http://schemas.microsoft.com/office/drawing/2014/main" id="{23063ABB-A57D-35E0-E778-C9785CC4DBF5}"/>
              </a:ext>
            </a:extLst>
          </p:cNvPr>
          <p:cNvSpPr txBox="1"/>
          <p:nvPr/>
        </p:nvSpPr>
        <p:spPr>
          <a:xfrm>
            <a:off x="141327" y="1080661"/>
            <a:ext cx="11219929" cy="959173"/>
          </a:xfrm>
          <a:prstGeom prst="rect">
            <a:avLst/>
          </a:prstGeom>
        </p:spPr>
        <p:txBody>
          <a:bodyPr lIns="0" tIns="0" rIns="0" bIns="0" rtlCol="0" anchor="t">
            <a:spAutoFit/>
          </a:bodyPr>
          <a:lstStyle/>
          <a:p>
            <a:pPr marL="0" lvl="0" indent="0" algn="ctr">
              <a:lnSpc>
                <a:spcPts val="8000"/>
              </a:lnSpc>
              <a:spcBef>
                <a:spcPct val="0"/>
              </a:spcBef>
            </a:pPr>
            <a:r>
              <a:rPr lang="en-US" sz="6500" b="1" dirty="0" smtClean="0">
                <a:solidFill>
                  <a:schemeClr val="accent2"/>
                </a:solidFill>
                <a:latin typeface="Arial" panose="020B0604020202020204" pitchFamily="34" charset="0"/>
                <a:cs typeface="Arial" panose="020B0604020202020204" pitchFamily="34" charset="0"/>
              </a:rPr>
              <a:t>HOẠT ĐỘNG NHÓM</a:t>
            </a:r>
            <a:endParaRPr lang="en-US" sz="6500" b="1" dirty="0">
              <a:solidFill>
                <a:schemeClr val="accent2"/>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FD0A276-A7CE-081F-F21E-CE0AC6EDC669}"/>
              </a:ext>
            </a:extLst>
          </p:cNvPr>
          <p:cNvSpPr txBox="1"/>
          <p:nvPr/>
        </p:nvSpPr>
        <p:spPr>
          <a:xfrm>
            <a:off x="9673804" y="3938787"/>
            <a:ext cx="7474776" cy="1812804"/>
          </a:xfrm>
          <a:prstGeom prst="rect">
            <a:avLst/>
          </a:prstGeom>
          <a:noFill/>
        </p:spPr>
        <p:txBody>
          <a:bodyPr wrap="square">
            <a:spAutoFit/>
          </a:bodyPr>
          <a:lstStyle/>
          <a:p>
            <a:pPr algn="ctr">
              <a:lnSpc>
                <a:spcPct val="130000"/>
              </a:lnSpc>
            </a:pPr>
            <a:r>
              <a:rPr lang="fr-FR" sz="4300" b="1" u="sng" dirty="0" err="1" smtClean="0">
                <a:latin typeface="Arial" panose="020B0604020202020204" pitchFamily="34" charset="0"/>
                <a:cs typeface="Arial" panose="020B0604020202020204" pitchFamily="34" charset="0"/>
              </a:rPr>
              <a:t>Nhóm</a:t>
            </a:r>
            <a:r>
              <a:rPr lang="fr-FR" sz="4300" b="1" u="sng" dirty="0" smtClean="0">
                <a:latin typeface="Arial" panose="020B0604020202020204" pitchFamily="34" charset="0"/>
                <a:cs typeface="Arial" panose="020B0604020202020204" pitchFamily="34" charset="0"/>
              </a:rPr>
              <a:t> 2:</a:t>
            </a:r>
            <a:r>
              <a:rPr lang="fr-FR" sz="4300" b="1" dirty="0" smtClean="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Tìm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hiểu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nhân</a:t>
            </a:r>
            <a:r>
              <a:rPr lang="en-US" sz="4300" dirty="0">
                <a:latin typeface="Arial" panose="020B0604020202020204" pitchFamily="34" charset="0"/>
                <a:cs typeface="Arial" panose="020B0604020202020204" pitchFamily="34" charset="0"/>
              </a:rPr>
              <a:t> </a:t>
            </a:r>
            <a:endParaRPr lang="en-US" sz="4300" dirty="0" smtClean="0">
              <a:latin typeface="Arial" panose="020B0604020202020204" pitchFamily="34" charset="0"/>
              <a:cs typeface="Arial" panose="020B0604020202020204" pitchFamily="34" charset="0"/>
            </a:endParaRPr>
          </a:p>
          <a:p>
            <a:pPr algn="ctr">
              <a:lnSpc>
                <a:spcPct val="130000"/>
              </a:lnSpc>
            </a:pPr>
            <a:r>
              <a:rPr lang="en-US" sz="4300" dirty="0" err="1" smtClean="0">
                <a:latin typeface="Arial" panose="020B0604020202020204" pitchFamily="34" charset="0"/>
                <a:cs typeface="Arial" panose="020B0604020202020204" pitchFamily="34" charset="0"/>
              </a:rPr>
              <a:t>vật</a:t>
            </a:r>
            <a:r>
              <a:rPr lang="en-US" sz="4300" dirty="0" smtClean="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chú</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Võ</a:t>
            </a:r>
            <a:r>
              <a:rPr lang="en-US" sz="4300" dirty="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Tòng</a:t>
            </a:r>
            <a:endParaRPr lang="en-US" sz="4300" dirty="0">
              <a:latin typeface="Arial" panose="020B0604020202020204" pitchFamily="34" charset="0"/>
              <a:cs typeface="Arial" panose="020B0604020202020204" pitchFamily="34" charset="0"/>
            </a:endParaRPr>
          </a:p>
        </p:txBody>
      </p:sp>
      <p:grpSp>
        <p:nvGrpSpPr>
          <p:cNvPr id="33" name="Group 6"/>
          <p:cNvGrpSpPr/>
          <p:nvPr/>
        </p:nvGrpSpPr>
        <p:grpSpPr>
          <a:xfrm>
            <a:off x="1251321" y="2928189"/>
            <a:ext cx="7471180" cy="3782798"/>
            <a:chOff x="0" y="0"/>
            <a:chExt cx="8753394" cy="10359296"/>
          </a:xfrm>
          <a:solidFill>
            <a:srgbClr val="92D050"/>
          </a:solidFill>
        </p:grpSpPr>
        <p:sp>
          <p:nvSpPr>
            <p:cNvPr id="34" name="Freeform 7"/>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grpFill/>
          </p:spPr>
        </p:sp>
      </p:grpSp>
      <p:grpSp>
        <p:nvGrpSpPr>
          <p:cNvPr id="35" name="Group 8"/>
          <p:cNvGrpSpPr/>
          <p:nvPr/>
        </p:nvGrpSpPr>
        <p:grpSpPr>
          <a:xfrm>
            <a:off x="1375676" y="3282025"/>
            <a:ext cx="7215333" cy="3075126"/>
            <a:chOff x="0" y="0"/>
            <a:chExt cx="8597719" cy="8267039"/>
          </a:xfrm>
        </p:grpSpPr>
        <p:sp>
          <p:nvSpPr>
            <p:cNvPr id="36" name="Freeform 9"/>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25" name="TextBox 24">
            <a:extLst>
              <a:ext uri="{FF2B5EF4-FFF2-40B4-BE49-F238E27FC236}">
                <a16:creationId xmlns:a16="http://schemas.microsoft.com/office/drawing/2014/main" id="{DBC7966D-5FD3-CDC6-898F-BB0C2CF44318}"/>
              </a:ext>
            </a:extLst>
          </p:cNvPr>
          <p:cNvSpPr txBox="1"/>
          <p:nvPr/>
        </p:nvSpPr>
        <p:spPr>
          <a:xfrm>
            <a:off x="1759753" y="3938787"/>
            <a:ext cx="6443642" cy="1761188"/>
          </a:xfrm>
          <a:prstGeom prst="rect">
            <a:avLst/>
          </a:prstGeom>
          <a:noFill/>
        </p:spPr>
        <p:txBody>
          <a:bodyPr wrap="square">
            <a:spAutoFit/>
          </a:bodyPr>
          <a:lstStyle/>
          <a:p>
            <a:pPr algn="ctr">
              <a:lnSpc>
                <a:spcPct val="130000"/>
              </a:lnSpc>
            </a:pPr>
            <a:r>
              <a:rPr lang="fr-FR" sz="4300" b="1" u="sng" dirty="0" err="1" smtClean="0">
                <a:latin typeface="Arial" panose="020B0604020202020204" pitchFamily="34" charset="0"/>
                <a:cs typeface="Arial" panose="020B0604020202020204" pitchFamily="34" charset="0"/>
              </a:rPr>
              <a:t>Nhóm</a:t>
            </a:r>
            <a:r>
              <a:rPr lang="fr-FR" sz="4300" b="1" u="sng" dirty="0" smtClean="0">
                <a:latin typeface="Arial" panose="020B0604020202020204" pitchFamily="34" charset="0"/>
                <a:cs typeface="Arial" panose="020B0604020202020204" pitchFamily="34" charset="0"/>
              </a:rPr>
              <a:t> 1:</a:t>
            </a:r>
            <a:r>
              <a:rPr lang="fr-FR" sz="4300" b="1" dirty="0" smtClean="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Tìm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hiểu</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về</a:t>
            </a:r>
            <a:r>
              <a:rPr lang="en-US" sz="4300" dirty="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bối</a:t>
            </a:r>
            <a:r>
              <a:rPr lang="en-US" sz="4300" dirty="0" smtClean="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cảnh</a:t>
            </a:r>
            <a:r>
              <a:rPr lang="en-US" sz="4300" dirty="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truyện</a:t>
            </a:r>
            <a:endParaRPr lang="en-US" sz="4300" dirty="0">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59871" y="8241571"/>
            <a:ext cx="1470907" cy="1758932"/>
          </a:xfrm>
          <a:prstGeom prst="rect">
            <a:avLst/>
          </a:prstGeom>
        </p:spPr>
      </p:pic>
      <p:grpSp>
        <p:nvGrpSpPr>
          <p:cNvPr id="20" name="Group 6"/>
          <p:cNvGrpSpPr/>
          <p:nvPr/>
        </p:nvGrpSpPr>
        <p:grpSpPr>
          <a:xfrm>
            <a:off x="5406640" y="6111013"/>
            <a:ext cx="7471180" cy="3782798"/>
            <a:chOff x="0" y="0"/>
            <a:chExt cx="8753394" cy="10359296"/>
          </a:xfrm>
        </p:grpSpPr>
        <p:sp>
          <p:nvSpPr>
            <p:cNvPr id="24" name="Freeform 7"/>
            <p:cNvSpPr/>
            <p:nvPr/>
          </p:nvSpPr>
          <p:spPr>
            <a:xfrm>
              <a:off x="-4213" y="0"/>
              <a:ext cx="8757607" cy="10359296"/>
            </a:xfrm>
            <a:custGeom>
              <a:avLst/>
              <a:gdLst/>
              <a:ahLst/>
              <a:cxnLst/>
              <a:rect l="l" t="t" r="r" b="b"/>
              <a:pathLst>
                <a:path w="8757607" h="10359296">
                  <a:moveTo>
                    <a:pt x="278431" y="16918"/>
                  </a:moveTo>
                  <a:cubicBezTo>
                    <a:pt x="278431" y="16918"/>
                    <a:pt x="604014" y="12258"/>
                    <a:pt x="1026019" y="12454"/>
                  </a:cubicBezTo>
                  <a:cubicBezTo>
                    <a:pt x="7011529" y="12671"/>
                    <a:pt x="8483539" y="0"/>
                    <a:pt x="8483539" y="0"/>
                  </a:cubicBezTo>
                  <a:cubicBezTo>
                    <a:pt x="8551002" y="0"/>
                    <a:pt x="8626939" y="0"/>
                    <a:pt x="8705712" y="85073"/>
                  </a:cubicBezTo>
                  <a:cubicBezTo>
                    <a:pt x="8748690" y="131488"/>
                    <a:pt x="8749758" y="240224"/>
                    <a:pt x="8750164" y="320281"/>
                  </a:cubicBezTo>
                  <a:cubicBezTo>
                    <a:pt x="8750164" y="320281"/>
                    <a:pt x="8748459" y="7948626"/>
                    <a:pt x="8748459" y="9596712"/>
                  </a:cubicBezTo>
                  <a:cubicBezTo>
                    <a:pt x="8748459" y="9810871"/>
                    <a:pt x="8757607" y="10110050"/>
                    <a:pt x="8757607" y="10110050"/>
                  </a:cubicBezTo>
                  <a:cubicBezTo>
                    <a:pt x="8757607" y="10238718"/>
                    <a:pt x="8753438" y="10359296"/>
                    <a:pt x="8500600" y="10351162"/>
                  </a:cubicBezTo>
                  <a:cubicBezTo>
                    <a:pt x="8500600" y="10351162"/>
                    <a:pt x="8124127" y="10330863"/>
                    <a:pt x="7225888" y="10338462"/>
                  </a:cubicBezTo>
                  <a:cubicBezTo>
                    <a:pt x="2172186" y="10346596"/>
                    <a:pt x="304023" y="10359296"/>
                    <a:pt x="304023" y="10359296"/>
                  </a:cubicBezTo>
                  <a:cubicBezTo>
                    <a:pt x="132548" y="10359296"/>
                    <a:pt x="4213" y="10258227"/>
                    <a:pt x="8532" y="10055680"/>
                  </a:cubicBezTo>
                  <a:cubicBezTo>
                    <a:pt x="8532" y="10055680"/>
                    <a:pt x="9630" y="9557139"/>
                    <a:pt x="4815" y="2127337"/>
                  </a:cubicBezTo>
                  <a:cubicBezTo>
                    <a:pt x="0" y="663668"/>
                    <a:pt x="25592" y="330596"/>
                    <a:pt x="25592" y="330596"/>
                  </a:cubicBezTo>
                  <a:cubicBezTo>
                    <a:pt x="27224" y="150571"/>
                    <a:pt x="143504" y="16918"/>
                    <a:pt x="278431" y="16918"/>
                  </a:cubicBezTo>
                  <a:close/>
                </a:path>
              </a:pathLst>
            </a:custGeom>
            <a:solidFill>
              <a:srgbClr val="9CCEE9"/>
            </a:solidFill>
          </p:spPr>
        </p:sp>
      </p:grpSp>
      <p:grpSp>
        <p:nvGrpSpPr>
          <p:cNvPr id="27" name="Group 8"/>
          <p:cNvGrpSpPr/>
          <p:nvPr/>
        </p:nvGrpSpPr>
        <p:grpSpPr>
          <a:xfrm>
            <a:off x="5536332" y="6478570"/>
            <a:ext cx="7215333" cy="3075126"/>
            <a:chOff x="0" y="0"/>
            <a:chExt cx="8597719" cy="8267039"/>
          </a:xfrm>
        </p:grpSpPr>
        <p:sp>
          <p:nvSpPr>
            <p:cNvPr id="28" name="Freeform 9"/>
            <p:cNvSpPr/>
            <p:nvPr/>
          </p:nvSpPr>
          <p:spPr>
            <a:xfrm>
              <a:off x="-4213" y="0"/>
              <a:ext cx="8601931" cy="8267039"/>
            </a:xfrm>
            <a:custGeom>
              <a:avLst/>
              <a:gdLst/>
              <a:ahLst/>
              <a:cxnLst/>
              <a:rect l="l" t="t" r="r" b="b"/>
              <a:pathLst>
                <a:path w="8601931" h="8267039">
                  <a:moveTo>
                    <a:pt x="278431" y="16918"/>
                  </a:moveTo>
                  <a:cubicBezTo>
                    <a:pt x="278431" y="16918"/>
                    <a:pt x="604014" y="12258"/>
                    <a:pt x="1023247" y="12454"/>
                  </a:cubicBezTo>
                  <a:cubicBezTo>
                    <a:pt x="6875544" y="12671"/>
                    <a:pt x="8327863" y="0"/>
                    <a:pt x="8327863" y="0"/>
                  </a:cubicBezTo>
                  <a:cubicBezTo>
                    <a:pt x="8395327" y="0"/>
                    <a:pt x="8471264" y="0"/>
                    <a:pt x="8550037" y="85073"/>
                  </a:cubicBezTo>
                  <a:cubicBezTo>
                    <a:pt x="8593015" y="131488"/>
                    <a:pt x="8594083" y="240224"/>
                    <a:pt x="8594488" y="320281"/>
                  </a:cubicBezTo>
                  <a:cubicBezTo>
                    <a:pt x="8594488" y="320281"/>
                    <a:pt x="8592784" y="6217533"/>
                    <a:pt x="8592784" y="7504454"/>
                  </a:cubicBezTo>
                  <a:cubicBezTo>
                    <a:pt x="8592784" y="7718613"/>
                    <a:pt x="8601932" y="8017792"/>
                    <a:pt x="8601932" y="8017792"/>
                  </a:cubicBezTo>
                  <a:cubicBezTo>
                    <a:pt x="8601932" y="8146461"/>
                    <a:pt x="8597762" y="8267039"/>
                    <a:pt x="8344924" y="8258904"/>
                  </a:cubicBezTo>
                  <a:cubicBezTo>
                    <a:pt x="8344924" y="8258904"/>
                    <a:pt x="7968452" y="8238606"/>
                    <a:pt x="7085132" y="8246204"/>
                  </a:cubicBezTo>
                  <a:cubicBezTo>
                    <a:pt x="2143905" y="8254339"/>
                    <a:pt x="304023" y="8267039"/>
                    <a:pt x="304023" y="8267039"/>
                  </a:cubicBezTo>
                  <a:cubicBezTo>
                    <a:pt x="132548" y="8267039"/>
                    <a:pt x="4213" y="8165970"/>
                    <a:pt x="8532" y="7963422"/>
                  </a:cubicBezTo>
                  <a:cubicBezTo>
                    <a:pt x="8532" y="7963422"/>
                    <a:pt x="9630" y="7464882"/>
                    <a:pt x="4815" y="1832556"/>
                  </a:cubicBezTo>
                  <a:cubicBezTo>
                    <a:pt x="0" y="663668"/>
                    <a:pt x="25592" y="330596"/>
                    <a:pt x="25592" y="330596"/>
                  </a:cubicBezTo>
                  <a:cubicBezTo>
                    <a:pt x="27224" y="150571"/>
                    <a:pt x="143504" y="16918"/>
                    <a:pt x="278431" y="16918"/>
                  </a:cubicBezTo>
                  <a:close/>
                </a:path>
              </a:pathLst>
            </a:custGeom>
            <a:solidFill>
              <a:srgbClr val="FFFFFF"/>
            </a:solidFill>
          </p:spPr>
        </p:sp>
      </p:grpSp>
      <p:sp>
        <p:nvSpPr>
          <p:cNvPr id="29" name="TextBox 28">
            <a:extLst>
              <a:ext uri="{FF2B5EF4-FFF2-40B4-BE49-F238E27FC236}">
                <a16:creationId xmlns:a16="http://schemas.microsoft.com/office/drawing/2014/main" id="{8FD0A276-A7CE-081F-F21E-CE0AC6EDC669}"/>
              </a:ext>
            </a:extLst>
          </p:cNvPr>
          <p:cNvSpPr txBox="1"/>
          <p:nvPr/>
        </p:nvSpPr>
        <p:spPr>
          <a:xfrm>
            <a:off x="5406015" y="7122025"/>
            <a:ext cx="7471805" cy="1761188"/>
          </a:xfrm>
          <a:prstGeom prst="rect">
            <a:avLst/>
          </a:prstGeom>
          <a:noFill/>
        </p:spPr>
        <p:txBody>
          <a:bodyPr wrap="square">
            <a:spAutoFit/>
          </a:bodyPr>
          <a:lstStyle/>
          <a:p>
            <a:pPr algn="ctr">
              <a:lnSpc>
                <a:spcPct val="130000"/>
              </a:lnSpc>
            </a:pPr>
            <a:r>
              <a:rPr lang="fr-FR" sz="4300" b="1" u="sng" dirty="0" err="1" smtClean="0">
                <a:latin typeface="Arial" panose="020B0604020202020204" pitchFamily="34" charset="0"/>
                <a:cs typeface="Arial" panose="020B0604020202020204" pitchFamily="34" charset="0"/>
              </a:rPr>
              <a:t>Nhóm</a:t>
            </a:r>
            <a:r>
              <a:rPr lang="fr-FR" sz="4300" b="1" u="sng" dirty="0" smtClean="0">
                <a:latin typeface="Arial" panose="020B0604020202020204" pitchFamily="34" charset="0"/>
                <a:cs typeface="Arial" panose="020B0604020202020204" pitchFamily="34" charset="0"/>
              </a:rPr>
              <a:t> 3:</a:t>
            </a:r>
            <a:r>
              <a:rPr lang="fr-FR" sz="4300" b="1" dirty="0" smtClean="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Tìm</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hiểu</a:t>
            </a:r>
            <a:r>
              <a:rPr lang="en-US" sz="4300" dirty="0">
                <a:latin typeface="Arial" panose="020B0604020202020204" pitchFamily="34" charset="0"/>
                <a:cs typeface="Arial" panose="020B0604020202020204" pitchFamily="34" charset="0"/>
              </a:rPr>
              <a:t> </a:t>
            </a:r>
            <a:r>
              <a:rPr lang="en-US" sz="4300" dirty="0" err="1" smtClean="0">
                <a:latin typeface="Arial" panose="020B0604020202020204" pitchFamily="34" charset="0"/>
                <a:cs typeface="Arial" panose="020B0604020202020204" pitchFamily="34" charset="0"/>
              </a:rPr>
              <a:t>nghệ</a:t>
            </a:r>
            <a:r>
              <a:rPr lang="en-US" sz="4300" dirty="0" smtClean="0">
                <a:latin typeface="Arial" panose="020B0604020202020204" pitchFamily="34" charset="0"/>
                <a:cs typeface="Arial" panose="020B0604020202020204" pitchFamily="34" charset="0"/>
              </a:rPr>
              <a:t> </a:t>
            </a:r>
          </a:p>
          <a:p>
            <a:pPr algn="ctr">
              <a:lnSpc>
                <a:spcPct val="130000"/>
              </a:lnSpc>
            </a:pPr>
            <a:r>
              <a:rPr lang="en-US" sz="4300" dirty="0" err="1" smtClean="0">
                <a:latin typeface="Arial" panose="020B0604020202020204" pitchFamily="34" charset="0"/>
                <a:cs typeface="Arial" panose="020B0604020202020204" pitchFamily="34" charset="0"/>
              </a:rPr>
              <a:t>thuật</a:t>
            </a:r>
            <a:r>
              <a:rPr lang="en-US" sz="4300" dirty="0" smtClean="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và</a:t>
            </a:r>
            <a:r>
              <a:rPr lang="en-US" sz="4300" dirty="0">
                <a:latin typeface="Arial" panose="020B0604020202020204" pitchFamily="34" charset="0"/>
                <a:cs typeface="Arial" panose="020B0604020202020204" pitchFamily="34" charset="0"/>
              </a:rPr>
              <a:t> </a:t>
            </a:r>
            <a:r>
              <a:rPr lang="en-US" sz="4300" dirty="0" err="1">
                <a:latin typeface="Arial" panose="020B0604020202020204" pitchFamily="34" charset="0"/>
                <a:cs typeface="Arial" panose="020B0604020202020204" pitchFamily="34" charset="0"/>
              </a:rPr>
              <a:t>nội</a:t>
            </a:r>
            <a:r>
              <a:rPr lang="en-US" sz="4300" dirty="0">
                <a:latin typeface="Arial" panose="020B0604020202020204" pitchFamily="34" charset="0"/>
                <a:cs typeface="Arial" panose="020B0604020202020204" pitchFamily="34" charset="0"/>
              </a:rPr>
              <a:t> dung ý </a:t>
            </a:r>
            <a:r>
              <a:rPr lang="en-US" sz="4300" dirty="0" err="1" smtClean="0">
                <a:latin typeface="Arial" panose="020B0604020202020204" pitchFamily="34" charset="0"/>
                <a:cs typeface="Arial" panose="020B0604020202020204" pitchFamily="34" charset="0"/>
              </a:rPr>
              <a:t>nghĩa</a:t>
            </a:r>
            <a:endParaRPr lang="en-US" sz="4300" dirty="0">
              <a:latin typeface="Arial" panose="020B0604020202020204" pitchFamily="34" charset="0"/>
              <a:cs typeface="Arial" panose="020B0604020202020204" pitchFamily="34" charset="0"/>
            </a:endParaRPr>
          </a:p>
        </p:txBody>
      </p:sp>
      <p:pic>
        <p:nvPicPr>
          <p:cNvPr id="4098" name="Picture 2" descr="https://o.remove.bg/downloads/f12737d4-7952-4990-a687-c216abd12359/image-removebg-preview.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82800" y="405336"/>
            <a:ext cx="3124200" cy="220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791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anim calcmode="lin" valueType="num">
                                      <p:cBhvr>
                                        <p:cTn id="16" dur="500" fill="hold"/>
                                        <p:tgtEl>
                                          <p:spTgt spid="25"/>
                                        </p:tgtEl>
                                        <p:attrNameLst>
                                          <p:attrName>ppt_x</p:attrName>
                                        </p:attrNameLst>
                                      </p:cBhvr>
                                      <p:tavLst>
                                        <p:tav tm="0">
                                          <p:val>
                                            <p:strVal val="#ppt_x"/>
                                          </p:val>
                                        </p:tav>
                                        <p:tav tm="100000">
                                          <p:val>
                                            <p:strVal val="#ppt_x"/>
                                          </p:val>
                                        </p:tav>
                                      </p:tavLst>
                                    </p:anim>
                                    <p:anim calcmode="lin" valueType="num">
                                      <p:cBhvr>
                                        <p:cTn id="17" dur="5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anim calcmode="lin" valueType="num">
                                      <p:cBhvr>
                                        <p:cTn id="21" dur="500" fill="hold"/>
                                        <p:tgtEl>
                                          <p:spTgt spid="33"/>
                                        </p:tgtEl>
                                        <p:attrNameLst>
                                          <p:attrName>ppt_x</p:attrName>
                                        </p:attrNameLst>
                                      </p:cBhvr>
                                      <p:tavLst>
                                        <p:tav tm="0">
                                          <p:val>
                                            <p:strVal val="#ppt_x"/>
                                          </p:val>
                                        </p:tav>
                                        <p:tav tm="100000">
                                          <p:val>
                                            <p:strVal val="#ppt_x"/>
                                          </p:val>
                                        </p:tav>
                                      </p:tavLst>
                                    </p:anim>
                                    <p:anim calcmode="lin" valueType="num">
                                      <p:cBhvr>
                                        <p:cTn id="22" dur="500" fill="hold"/>
                                        <p:tgtEl>
                                          <p:spTgt spid="3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anim calcmode="lin" valueType="num">
                                      <p:cBhvr>
                                        <p:cTn id="26" dur="500" fill="hold"/>
                                        <p:tgtEl>
                                          <p:spTgt spid="35"/>
                                        </p:tgtEl>
                                        <p:attrNameLst>
                                          <p:attrName>ppt_x</p:attrName>
                                        </p:attrNameLst>
                                      </p:cBhvr>
                                      <p:tavLst>
                                        <p:tav tm="0">
                                          <p:val>
                                            <p:strVal val="#ppt_x"/>
                                          </p:val>
                                        </p:tav>
                                        <p:tav tm="100000">
                                          <p:val>
                                            <p:strVal val="#ppt_x"/>
                                          </p:val>
                                        </p:tav>
                                      </p:tavLst>
                                    </p:anim>
                                    <p:anim calcmode="lin" valueType="num">
                                      <p:cBhvr>
                                        <p:cTn id="27"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anim calcmode="lin" valueType="num">
                                      <p:cBhvr>
                                        <p:cTn id="38" dur="500" fill="hold"/>
                                        <p:tgtEl>
                                          <p:spTgt spid="26"/>
                                        </p:tgtEl>
                                        <p:attrNameLst>
                                          <p:attrName>ppt_x</p:attrName>
                                        </p:attrNameLst>
                                      </p:cBhvr>
                                      <p:tavLst>
                                        <p:tav tm="0">
                                          <p:val>
                                            <p:strVal val="#ppt_x"/>
                                          </p:val>
                                        </p:tav>
                                        <p:tav tm="100000">
                                          <p:val>
                                            <p:strVal val="#ppt_x"/>
                                          </p:val>
                                        </p:tav>
                                      </p:tavLst>
                                    </p:anim>
                                    <p:anim calcmode="lin" valueType="num">
                                      <p:cBhvr>
                                        <p:cTn id="39" dur="5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anim calcmode="lin" valueType="num">
                                      <p:cBhvr>
                                        <p:cTn id="55" dur="500" fill="hold"/>
                                        <p:tgtEl>
                                          <p:spTgt spid="29"/>
                                        </p:tgtEl>
                                        <p:attrNameLst>
                                          <p:attrName>ppt_x</p:attrName>
                                        </p:attrNameLst>
                                      </p:cBhvr>
                                      <p:tavLst>
                                        <p:tav tm="0">
                                          <p:val>
                                            <p:strVal val="#ppt_x"/>
                                          </p:val>
                                        </p:tav>
                                        <p:tav tm="100000">
                                          <p:val>
                                            <p:strVal val="#ppt_x"/>
                                          </p:val>
                                        </p:tav>
                                      </p:tavLst>
                                    </p:anim>
                                    <p:anim calcmode="lin" valueType="num">
                                      <p:cBhvr>
                                        <p:cTn id="56" dur="5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anim calcmode="lin" valueType="num">
                                      <p:cBhvr>
                                        <p:cTn id="60" dur="500" fill="hold"/>
                                        <p:tgtEl>
                                          <p:spTgt spid="27"/>
                                        </p:tgtEl>
                                        <p:attrNameLst>
                                          <p:attrName>ppt_x</p:attrName>
                                        </p:attrNameLst>
                                      </p:cBhvr>
                                      <p:tavLst>
                                        <p:tav tm="0">
                                          <p:val>
                                            <p:strVal val="#ppt_x"/>
                                          </p:val>
                                        </p:tav>
                                        <p:tav tm="100000">
                                          <p:val>
                                            <p:strVal val="#ppt_x"/>
                                          </p:val>
                                        </p:tav>
                                      </p:tavLst>
                                    </p:anim>
                                    <p:anim calcmode="lin" valueType="num">
                                      <p:cBhvr>
                                        <p:cTn id="6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5"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895866EC-17E5-4FAC-BB92-38ADFAE89A33}"/>
              </a:ext>
            </a:extLst>
          </p:cNvPr>
          <p:cNvGrpSpPr/>
          <p:nvPr/>
        </p:nvGrpSpPr>
        <p:grpSpPr>
          <a:xfrm>
            <a:off x="1392667" y="1168926"/>
            <a:ext cx="13129100" cy="8229599"/>
            <a:chOff x="0" y="0"/>
            <a:chExt cx="1744237" cy="1689603"/>
          </a:xfrm>
        </p:grpSpPr>
        <p:sp>
          <p:nvSpPr>
            <p:cNvPr id="18" name="Freeform 4">
              <a:extLst>
                <a:ext uri="{FF2B5EF4-FFF2-40B4-BE49-F238E27FC236}">
                  <a16:creationId xmlns:a16="http://schemas.microsoft.com/office/drawing/2014/main" id="{719050CE-44AC-4AAE-854A-8391E8FCFBCF}"/>
                </a:ext>
              </a:extLst>
            </p:cNvPr>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sp>
      </p:grpSp>
      <p:pic>
        <p:nvPicPr>
          <p:cNvPr id="5" name="Picture 4">
            <a:extLst>
              <a:ext uri="{FF2B5EF4-FFF2-40B4-BE49-F238E27FC236}">
                <a16:creationId xmlns:a16="http://schemas.microsoft.com/office/drawing/2014/main" id="{B480D7D8-2FFD-4F5F-89D0-44DF8CDBA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0044" y="3848100"/>
            <a:ext cx="5533427" cy="6438900"/>
          </a:xfrm>
          <a:prstGeom prst="rect">
            <a:avLst/>
          </a:prstGeom>
        </p:spPr>
      </p:pic>
      <p:sp>
        <p:nvSpPr>
          <p:cNvPr id="2" name="Rectangle 1"/>
          <p:cNvSpPr/>
          <p:nvPr/>
        </p:nvSpPr>
        <p:spPr>
          <a:xfrm>
            <a:off x="2291279" y="3381620"/>
            <a:ext cx="11331876" cy="3785652"/>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q"/>
              <a:tabLst>
                <a:tab pos="90170" algn="l"/>
                <a:tab pos="180340" algn="l"/>
              </a:tabLst>
            </a:pPr>
            <a:r>
              <a:rPr lang="en-US" sz="4000" dirty="0" err="1">
                <a:latin typeface="Arial" panose="020B0604020202020204" pitchFamily="34" charset="0"/>
                <a:ea typeface="Calibri" panose="020F0502020204030204" pitchFamily="34" charset="0"/>
                <a:cs typeface="Arial" panose="020B0604020202020204" pitchFamily="34" charset="0"/>
              </a:rPr>
              <a:t>Truyện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Gạch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chi </a:t>
            </a:r>
            <a:r>
              <a:rPr lang="en-US" sz="4000" dirty="0" err="1">
                <a:latin typeface="Arial" panose="020B0604020202020204" pitchFamily="34" charset="0"/>
                <a:ea typeface="Calibri" panose="020F0502020204030204" pitchFamily="34" charset="0"/>
                <a:cs typeface="Arial" panose="020B0604020202020204" pitchFamily="34" charset="0"/>
              </a:rPr>
              <a:t>tiết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Wingdings" panose="05000000000000000000" pitchFamily="2" charset="2"/>
              <a:buChar char="q"/>
              <a:tabLst>
                <a:tab pos="90170" algn="l"/>
                <a:tab pos="180340" algn="l"/>
              </a:tabLst>
            </a:pPr>
            <a:r>
              <a:rPr lang="en-US" sz="4000" dirty="0" err="1" smtClean="0">
                <a:latin typeface="Arial" panose="020B0604020202020204" pitchFamily="34" charset="0"/>
                <a:ea typeface="Calibri" panose="020F0502020204030204" pitchFamily="34" charset="0"/>
                <a:cs typeface="Arial" panose="020B0604020202020204" pitchFamily="34" charset="0"/>
              </a:rPr>
              <a:t>Em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a:t>
            </a:r>
            <a:r>
              <a:rPr lang="en-US" sz="4000" dirty="0">
                <a:latin typeface="Arial" panose="020B0604020202020204" pitchFamily="34" charset="0"/>
                <a:ea typeface="Calibri" panose="020F0502020204030204" pitchFamily="34" charset="0"/>
                <a:cs typeface="Arial" panose="020B0604020202020204" pitchFamily="34" charset="0"/>
              </a:rPr>
              <a:t>?</a:t>
            </a:r>
          </a:p>
        </p:txBody>
      </p:sp>
      <p:sp>
        <p:nvSpPr>
          <p:cNvPr id="9" name="TextBox 8">
            <a:extLst>
              <a:ext uri="{FF2B5EF4-FFF2-40B4-BE49-F238E27FC236}">
                <a16:creationId xmlns:a16="http://schemas.microsoft.com/office/drawing/2014/main" id="{48C1DCB7-7009-4727-B9C1-B15B437904D4}"/>
              </a:ext>
            </a:extLst>
          </p:cNvPr>
          <p:cNvSpPr txBox="1"/>
          <p:nvPr/>
        </p:nvSpPr>
        <p:spPr>
          <a:xfrm>
            <a:off x="1503272" y="1822439"/>
            <a:ext cx="12907890" cy="1092607"/>
          </a:xfrm>
          <a:prstGeom prst="rect">
            <a:avLst/>
          </a:prstGeom>
          <a:noFill/>
        </p:spPr>
        <p:txBody>
          <a:bodyPr wrap="square" rtlCol="0">
            <a:spAutoFit/>
          </a:bodyPr>
          <a:lstStyle/>
          <a:p>
            <a:pPr algn="ctr"/>
            <a:r>
              <a:rPr lang="en-US" sz="6500" b="1" i="1" dirty="0" err="1" smtClean="0">
                <a:solidFill>
                  <a:schemeClr val="accent5">
                    <a:lumMod val="50000"/>
                  </a:schemeClr>
                </a:solidFill>
                <a:latin typeface="Arial" panose="020B0604020202020204" pitchFamily="34" charset="0"/>
                <a:cs typeface="Arial" panose="020B0604020202020204" pitchFamily="34" charset="0"/>
              </a:rPr>
              <a:t>Nhóm</a:t>
            </a:r>
            <a:r>
              <a:rPr lang="en-US" sz="6500" b="1" i="1" dirty="0" smtClean="0">
                <a:solidFill>
                  <a:schemeClr val="accent5">
                    <a:lumMod val="50000"/>
                  </a:schemeClr>
                </a:solidFill>
                <a:latin typeface="Arial" panose="020B0604020202020204" pitchFamily="34" charset="0"/>
                <a:cs typeface="Arial" panose="020B0604020202020204" pitchFamily="34" charset="0"/>
              </a:rPr>
              <a:t> 1</a:t>
            </a:r>
            <a:endParaRPr lang="en-US" sz="6500" b="1" i="1" dirty="0">
              <a:solidFill>
                <a:schemeClr val="accent5">
                  <a:lumMod val="50000"/>
                </a:schemeClr>
              </a:solidFill>
              <a:latin typeface="Arial" panose="020B0604020202020204" pitchFamily="34" charset="0"/>
              <a:cs typeface="Arial" panose="020B0604020202020204" pitchFamily="34" charset="0"/>
            </a:endParaRPr>
          </a:p>
        </p:txBody>
      </p:sp>
      <p:pic>
        <p:nvPicPr>
          <p:cNvPr id="6148" name="Picture 4" descr="https://o.remove.bg/downloads/7efe65fe-8354-4bc0-954c-b7bded732940/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5372100"/>
            <a:ext cx="8610600" cy="57404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o.remove.bg/downloads/584c1d86-655b-4ccc-93e9-7bc2c6f5056d/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2957">
            <a:off x="11916082" y="168725"/>
            <a:ext cx="3414143" cy="341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07811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895866EC-17E5-4FAC-BB92-38ADFAE89A33}"/>
              </a:ext>
            </a:extLst>
          </p:cNvPr>
          <p:cNvGrpSpPr/>
          <p:nvPr/>
        </p:nvGrpSpPr>
        <p:grpSpPr>
          <a:xfrm>
            <a:off x="1392667" y="1168926"/>
            <a:ext cx="13129100" cy="8229599"/>
            <a:chOff x="0" y="0"/>
            <a:chExt cx="1744237" cy="1689603"/>
          </a:xfrm>
        </p:grpSpPr>
        <p:sp>
          <p:nvSpPr>
            <p:cNvPr id="18" name="Freeform 4">
              <a:extLst>
                <a:ext uri="{FF2B5EF4-FFF2-40B4-BE49-F238E27FC236}">
                  <a16:creationId xmlns:a16="http://schemas.microsoft.com/office/drawing/2014/main" id="{719050CE-44AC-4AAE-854A-8391E8FCFBCF}"/>
                </a:ext>
              </a:extLst>
            </p:cNvPr>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sp>
      </p:grpSp>
      <p:sp>
        <p:nvSpPr>
          <p:cNvPr id="2" name="Rectangle 1"/>
          <p:cNvSpPr/>
          <p:nvPr/>
        </p:nvSpPr>
        <p:spPr>
          <a:xfrm>
            <a:off x="2016256" y="2641077"/>
            <a:ext cx="11881921" cy="6232475"/>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en-US" sz="3800" dirty="0" err="1">
                <a:latin typeface="Arial" panose="020B0604020202020204" pitchFamily="34" charset="0"/>
                <a:cs typeface="Arial" panose="020B0604020202020204" pitchFamily="34" charset="0"/>
              </a:rPr>
              <a:t>Đặc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điểm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nhân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vật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Võ</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phương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 Qua </a:t>
            </a:r>
            <a:r>
              <a:rPr lang="en-US" sz="3800" dirty="0" err="1">
                <a:latin typeface="Arial" panose="020B0604020202020204" pitchFamily="34" charset="0"/>
                <a:cs typeface="Arial" panose="020B0604020202020204" pitchFamily="34" charset="0"/>
              </a:rPr>
              <a:t>lời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nhân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vật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q"/>
            </a:pPr>
            <a:r>
              <a:rPr lang="en-US" sz="3800" dirty="0">
                <a:latin typeface="Arial" panose="020B0604020202020204" pitchFamily="34" charset="0"/>
                <a:cs typeface="Arial" panose="020B0604020202020204" pitchFamily="34" charset="0"/>
              </a:rPr>
              <a:t>Văn </a:t>
            </a:r>
            <a:r>
              <a:rPr lang="en-US" sz="3800" dirty="0" err="1">
                <a:latin typeface="Arial" panose="020B0604020202020204" pitchFamily="34" charset="0"/>
                <a:cs typeface="Arial" panose="020B0604020202020204" pitchFamily="34" charset="0"/>
              </a:rPr>
              <a:t>bản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sử</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dụng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ngôi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nào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dụng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việc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kết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hợp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giữa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theo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ngôi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thứ</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nhất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xưng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tôi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theo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ngôi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thứ</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việc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khắc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họa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nhân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vật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Võ</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Tòng</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C1DCB7-7009-4727-B9C1-B15B437904D4}"/>
              </a:ext>
            </a:extLst>
          </p:cNvPr>
          <p:cNvSpPr txBox="1"/>
          <p:nvPr/>
        </p:nvSpPr>
        <p:spPr>
          <a:xfrm>
            <a:off x="1503272" y="1515365"/>
            <a:ext cx="12907890" cy="1092607"/>
          </a:xfrm>
          <a:prstGeom prst="rect">
            <a:avLst/>
          </a:prstGeom>
          <a:noFill/>
        </p:spPr>
        <p:txBody>
          <a:bodyPr wrap="square" rtlCol="0">
            <a:spAutoFit/>
          </a:bodyPr>
          <a:lstStyle/>
          <a:p>
            <a:pPr algn="ctr"/>
            <a:r>
              <a:rPr lang="en-US" sz="6500" b="1" i="1" dirty="0" err="1" smtClean="0">
                <a:solidFill>
                  <a:schemeClr val="accent5">
                    <a:lumMod val="50000"/>
                  </a:schemeClr>
                </a:solidFill>
                <a:latin typeface="Arial" panose="020B0604020202020204" pitchFamily="34" charset="0"/>
                <a:cs typeface="Arial" panose="020B0604020202020204" pitchFamily="34" charset="0"/>
              </a:rPr>
              <a:t>Nhóm</a:t>
            </a:r>
            <a:r>
              <a:rPr lang="en-US" sz="6500" b="1" i="1" dirty="0" smtClean="0">
                <a:solidFill>
                  <a:schemeClr val="accent5">
                    <a:lumMod val="50000"/>
                  </a:schemeClr>
                </a:solidFill>
                <a:latin typeface="Arial" panose="020B0604020202020204" pitchFamily="34" charset="0"/>
                <a:cs typeface="Arial" panose="020B0604020202020204" pitchFamily="34" charset="0"/>
              </a:rPr>
              <a:t> 2</a:t>
            </a:r>
            <a:endParaRPr lang="en-US" sz="6500" b="1" i="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4020800" y="2947897"/>
            <a:ext cx="3200400" cy="7184573"/>
          </a:xfrm>
          <a:prstGeom prst="rect">
            <a:avLst/>
          </a:prstGeom>
        </p:spPr>
      </p:pic>
      <p:pic>
        <p:nvPicPr>
          <p:cNvPr id="11" name="Picture 21"/>
          <p:cNvPicPr>
            <a:picLocks noChangeAspect="1"/>
          </p:cNvPicPr>
          <p:nvPr/>
        </p:nvPicPr>
        <p:blipFill>
          <a:blip r:embed="rId24"/>
          <a:srcRect/>
          <a:stretch>
            <a:fillRect/>
          </a:stretch>
        </p:blipFill>
        <p:spPr>
          <a:xfrm>
            <a:off x="838200" y="493166"/>
            <a:ext cx="2676264" cy="2137666"/>
          </a:xfrm>
          <a:prstGeom prst="rect">
            <a:avLst/>
          </a:prstGeom>
        </p:spPr>
      </p:pic>
    </p:spTree>
    <p:extLst>
      <p:ext uri="{BB962C8B-B14F-4D97-AF65-F5344CB8AC3E}">
        <p14:creationId xmlns:p14="http://schemas.microsoft.com/office/powerpoint/2010/main" val="2789973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grpSp>
        <p:nvGrpSpPr>
          <p:cNvPr id="17" name="Group 3">
            <a:extLst>
              <a:ext uri="{FF2B5EF4-FFF2-40B4-BE49-F238E27FC236}">
                <a16:creationId xmlns:a16="http://schemas.microsoft.com/office/drawing/2014/main" id="{895866EC-17E5-4FAC-BB92-38ADFAE89A33}"/>
              </a:ext>
            </a:extLst>
          </p:cNvPr>
          <p:cNvGrpSpPr/>
          <p:nvPr/>
        </p:nvGrpSpPr>
        <p:grpSpPr>
          <a:xfrm>
            <a:off x="1392667" y="1168926"/>
            <a:ext cx="13129100" cy="8229599"/>
            <a:chOff x="0" y="0"/>
            <a:chExt cx="1744237" cy="1689603"/>
          </a:xfrm>
        </p:grpSpPr>
        <p:sp>
          <p:nvSpPr>
            <p:cNvPr id="18" name="Freeform 4">
              <a:extLst>
                <a:ext uri="{FF2B5EF4-FFF2-40B4-BE49-F238E27FC236}">
                  <a16:creationId xmlns:a16="http://schemas.microsoft.com/office/drawing/2014/main" id="{719050CE-44AC-4AAE-854A-8391E8FCFBCF}"/>
                </a:ext>
              </a:extLst>
            </p:cNvPr>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sp>
      </p:grpSp>
      <p:sp>
        <p:nvSpPr>
          <p:cNvPr id="2" name="Rectangle 1"/>
          <p:cNvSpPr/>
          <p:nvPr/>
        </p:nvSpPr>
        <p:spPr>
          <a:xfrm>
            <a:off x="1897275" y="3390900"/>
            <a:ext cx="12119883" cy="4708981"/>
          </a:xfrm>
          <a:prstGeom prst="rect">
            <a:avLst/>
          </a:prstGeom>
        </p:spPr>
        <p:txBody>
          <a:bodyPr wrap="square">
            <a:spAutoFit/>
          </a:bodyPr>
          <a:lstStyle/>
          <a:p>
            <a:pPr marL="571500" indent="-571500" algn="just">
              <a:lnSpc>
                <a:spcPct val="150000"/>
              </a:lnSpc>
              <a:buFont typeface="Wingdings" panose="05000000000000000000" pitchFamily="2" charset="2"/>
              <a:buChar char="q"/>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q"/>
            </a:pPr>
            <a:r>
              <a:rPr lang="en-US" sz="4000" dirty="0" err="1" smtClean="0">
                <a:latin typeface="Arial" panose="020B0604020202020204" pitchFamily="34" charset="0"/>
                <a:cs typeface="Arial" panose="020B0604020202020204" pitchFamily="34" charset="0"/>
              </a:rPr>
              <a:t>Nêu</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co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đậm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sắc</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48C1DCB7-7009-4727-B9C1-B15B437904D4}"/>
              </a:ext>
            </a:extLst>
          </p:cNvPr>
          <p:cNvSpPr txBox="1"/>
          <p:nvPr/>
        </p:nvSpPr>
        <p:spPr>
          <a:xfrm>
            <a:off x="1503272" y="1822439"/>
            <a:ext cx="12907890" cy="1092607"/>
          </a:xfrm>
          <a:prstGeom prst="rect">
            <a:avLst/>
          </a:prstGeom>
          <a:noFill/>
        </p:spPr>
        <p:txBody>
          <a:bodyPr wrap="square" rtlCol="0">
            <a:spAutoFit/>
          </a:bodyPr>
          <a:lstStyle/>
          <a:p>
            <a:pPr algn="ctr"/>
            <a:r>
              <a:rPr lang="en-US" sz="6500" b="1" i="1" dirty="0" err="1" smtClean="0">
                <a:solidFill>
                  <a:schemeClr val="accent5">
                    <a:lumMod val="50000"/>
                  </a:schemeClr>
                </a:solidFill>
                <a:latin typeface="Arial" panose="020B0604020202020204" pitchFamily="34" charset="0"/>
                <a:cs typeface="Arial" panose="020B0604020202020204" pitchFamily="34" charset="0"/>
              </a:rPr>
              <a:t>Nhóm</a:t>
            </a:r>
            <a:r>
              <a:rPr lang="en-US" sz="6500" b="1" i="1" dirty="0" smtClean="0">
                <a:solidFill>
                  <a:schemeClr val="accent5">
                    <a:lumMod val="50000"/>
                  </a:schemeClr>
                </a:solidFill>
                <a:latin typeface="Arial" panose="020B0604020202020204" pitchFamily="34" charset="0"/>
                <a:cs typeface="Arial" panose="020B0604020202020204" pitchFamily="34" charset="0"/>
              </a:rPr>
              <a:t> 3</a:t>
            </a:r>
            <a:endParaRPr lang="en-US" sz="6500" b="1" i="1" dirty="0">
              <a:solidFill>
                <a:schemeClr val="accent5">
                  <a:lumMod val="5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7748BA6-6112-C10C-39FF-60E240360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0" y="3079629"/>
            <a:ext cx="5460957" cy="6306524"/>
          </a:xfrm>
          <a:prstGeom prst="rect">
            <a:avLst/>
          </a:prstGeom>
        </p:spPr>
      </p:pic>
      <p:pic>
        <p:nvPicPr>
          <p:cNvPr id="1026" name="Picture 2" descr="https://o.remove.bg/downloads/788bb3ea-26b2-44d4-9b8f-a47c5bf25932/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1295">
            <a:off x="15066909" y="1382725"/>
            <a:ext cx="2511425" cy="18437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B2F2AFFB-E910-458A-B369-AB75F94B69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7100" y="7814066"/>
            <a:ext cx="2691096" cy="2216485"/>
          </a:xfrm>
          <a:prstGeom prst="rect">
            <a:avLst/>
          </a:prstGeom>
        </p:spPr>
      </p:pic>
    </p:spTree>
    <p:extLst>
      <p:ext uri="{BB962C8B-B14F-4D97-AF65-F5344CB8AC3E}">
        <p14:creationId xmlns:p14="http://schemas.microsoft.com/office/powerpoint/2010/main" val="1885002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95336"/>
            <a:ext cx="15240000" cy="9601200"/>
          </a:xfrm>
          <a:prstGeom prst="rect">
            <a:avLst/>
          </a:prstGeom>
        </p:spPr>
      </p:pic>
      <p:sp>
        <p:nvSpPr>
          <p:cNvPr id="11" name="TextBox 5"/>
          <p:cNvSpPr txBox="1"/>
          <p:nvPr/>
        </p:nvSpPr>
        <p:spPr>
          <a:xfrm>
            <a:off x="3124200" y="4448323"/>
            <a:ext cx="11506200" cy="1295226"/>
          </a:xfrm>
          <a:prstGeom prst="rect">
            <a:avLst/>
          </a:prstGeom>
        </p:spPr>
        <p:txBody>
          <a:bodyPr wrap="square" lIns="0" tIns="0" rIns="0" bIns="0" rtlCol="0" anchor="t">
            <a:spAutoFit/>
          </a:bodyPr>
          <a:lstStyle/>
          <a:p>
            <a:pPr algn="ctr">
              <a:lnSpc>
                <a:spcPts val="10080"/>
              </a:lnSpc>
            </a:pPr>
            <a:r>
              <a:rPr lang="en-US" sz="7500" b="1" dirty="0" smtClean="0">
                <a:solidFill>
                  <a:schemeClr val="accent5">
                    <a:lumMod val="50000"/>
                  </a:schemeClr>
                </a:solidFill>
                <a:latin typeface="Arial" panose="020B0604020202020204" pitchFamily="34" charset="0"/>
                <a:cs typeface="Arial" panose="020B0604020202020204" pitchFamily="34" charset="0"/>
              </a:rPr>
              <a:t>II. TÌM HIỂU CHI TIẾT</a:t>
            </a:r>
            <a:endParaRPr lang="en-US" sz="7500" b="1" dirty="0">
              <a:solidFill>
                <a:schemeClr val="accent5">
                  <a:lumMod val="50000"/>
                </a:schemeClr>
              </a:solidFill>
              <a:latin typeface="Arial" panose="020B0604020202020204" pitchFamily="34" charset="0"/>
              <a:cs typeface="Arial" panose="020B0604020202020204" pitchFamily="34" charset="0"/>
            </a:endParaRPr>
          </a:p>
        </p:txBody>
      </p:sp>
      <p:pic>
        <p:nvPicPr>
          <p:cNvPr id="1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3"/>
              </a:ext>
            </a:extLst>
          </a:blip>
          <a:srcRect/>
          <a:stretch>
            <a:fillRect/>
          </a:stretch>
        </p:blipFill>
        <p:spPr>
          <a:xfrm flipH="1">
            <a:off x="914400" y="5843531"/>
            <a:ext cx="3711033" cy="4617146"/>
          </a:xfrm>
          <a:prstGeom prst="rect">
            <a:avLst/>
          </a:prstGeom>
        </p:spPr>
      </p:pic>
      <p:pic>
        <p:nvPicPr>
          <p:cNvPr id="18" name="Picture 17"/>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9638">
            <a:off x="12495401" y="700564"/>
            <a:ext cx="3311265" cy="1595428"/>
          </a:xfrm>
          <a:prstGeom prst="rect">
            <a:avLst/>
          </a:prstGeom>
        </p:spPr>
      </p:pic>
    </p:spTree>
    <p:extLst>
      <p:ext uri="{BB962C8B-B14F-4D97-AF65-F5344CB8AC3E}">
        <p14:creationId xmlns:p14="http://schemas.microsoft.com/office/powerpoint/2010/main" val="404199219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9" name="Group 3"/>
          <p:cNvGrpSpPr/>
          <p:nvPr/>
        </p:nvGrpSpPr>
        <p:grpSpPr>
          <a:xfrm>
            <a:off x="545786" y="543684"/>
            <a:ext cx="17196425" cy="9206238"/>
            <a:chOff x="0" y="0"/>
            <a:chExt cx="1744237" cy="1689603"/>
          </a:xfrm>
          <a:solidFill>
            <a:schemeClr val="bg1"/>
          </a:solidFill>
        </p:grpSpPr>
        <p:sp>
          <p:nvSpPr>
            <p:cNvPr id="10"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grp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862914" y="914435"/>
            <a:ext cx="1061203" cy="1061203"/>
          </a:xfrm>
          <a:prstGeom prst="rect">
            <a:avLst/>
          </a:prstGeom>
        </p:spPr>
      </p:pic>
      <p:pic>
        <p:nvPicPr>
          <p:cNvPr id="12" name="Picture 15">
            <a:extLst>
              <a:ext uri="{FF2B5EF4-FFF2-40B4-BE49-F238E27FC236}">
                <a16:creationId xmlns:a16="http://schemas.microsoft.com/office/drawing/2014/main" id="{AB860925-D09E-403C-B0D0-B4E4CEBF922A}"/>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9">
                    <a14:imgEffect>
                      <a14:colorTemperature colorTemp="112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317294">
            <a:off x="216102" y="581681"/>
            <a:ext cx="2348424" cy="768575"/>
          </a:xfrm>
          <a:prstGeom prst="rect">
            <a:avLst/>
          </a:prstGeom>
        </p:spPr>
      </p:pic>
      <p:sp>
        <p:nvSpPr>
          <p:cNvPr id="11" name="TextBox 10">
            <a:extLst>
              <a:ext uri="{FF2B5EF4-FFF2-40B4-BE49-F238E27FC236}">
                <a16:creationId xmlns:a16="http://schemas.microsoft.com/office/drawing/2014/main" id="{E2C9A3FF-D0D6-42AF-A2EC-039582485AAE}"/>
              </a:ext>
            </a:extLst>
          </p:cNvPr>
          <p:cNvSpPr txBox="1"/>
          <p:nvPr/>
        </p:nvSpPr>
        <p:spPr>
          <a:xfrm>
            <a:off x="2395767" y="718175"/>
            <a:ext cx="13496464" cy="1092607"/>
          </a:xfrm>
          <a:prstGeom prst="rect">
            <a:avLst/>
          </a:prstGeom>
          <a:noFill/>
        </p:spPr>
        <p:txBody>
          <a:bodyPr wrap="square" rtlCol="0">
            <a:spAutoFit/>
          </a:bodyPr>
          <a:lstStyle/>
          <a:p>
            <a:pPr algn="ctr"/>
            <a:r>
              <a:rPr lang="en-US" sz="6500" b="1" dirty="0" smtClean="0">
                <a:solidFill>
                  <a:srgbClr val="333034"/>
                </a:solidFill>
                <a:latin typeface="Arial" panose="020B0604020202020204" pitchFamily="34" charset="0"/>
                <a:cs typeface="Arial" panose="020B0604020202020204" pitchFamily="34" charset="0"/>
              </a:rPr>
              <a:t>1. </a:t>
            </a:r>
            <a:r>
              <a:rPr lang="en-US" sz="6500" b="1" dirty="0" err="1" smtClean="0">
                <a:solidFill>
                  <a:srgbClr val="333034"/>
                </a:solidFill>
                <a:latin typeface="Arial" panose="020B0604020202020204" pitchFamily="34" charset="0"/>
                <a:cs typeface="Arial" panose="020B0604020202020204" pitchFamily="34" charset="0"/>
              </a:rPr>
              <a:t>Bối</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cảnh</a:t>
            </a:r>
            <a:endParaRPr lang="en-US" sz="6500" b="1" dirty="0">
              <a:solidFill>
                <a:srgbClr val="333034"/>
              </a:solidFill>
              <a:latin typeface="Arial" panose="020B0604020202020204" pitchFamily="34" charset="0"/>
              <a:cs typeface="Arial" panose="020B0604020202020204" pitchFamily="34" charset="0"/>
            </a:endParaRPr>
          </a:p>
        </p:txBody>
      </p:sp>
      <p:sp>
        <p:nvSpPr>
          <p:cNvPr id="4" name="Rectangle 3"/>
          <p:cNvSpPr/>
          <p:nvPr/>
        </p:nvSpPr>
        <p:spPr>
          <a:xfrm>
            <a:off x="1390314" y="2072910"/>
            <a:ext cx="15511101" cy="7109639"/>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v"/>
            </a:pPr>
            <a:r>
              <a:rPr lang="en-US" sz="3800" b="1" dirty="0" err="1">
                <a:latin typeface="Arial" panose="020B0604020202020204" pitchFamily="34" charset="0"/>
                <a:ea typeface="Times New Roman" panose="02020603050405020304" pitchFamily="18" charset="0"/>
                <a:cs typeface="Arial" panose="020B0604020202020204" pitchFamily="34" charset="0"/>
              </a:rPr>
              <a:t>Thời</a:t>
            </a:r>
            <a:r>
              <a:rPr lang="en-US" sz="3800" b="1" dirty="0">
                <a:latin typeface="Arial" panose="020B0604020202020204" pitchFamily="34" charset="0"/>
                <a:ea typeface="Times New Roman" panose="02020603050405020304" pitchFamily="18" charset="0"/>
                <a:cs typeface="Arial" panose="020B0604020202020204" pitchFamily="34" charset="0"/>
              </a:rPr>
              <a:t> </a:t>
            </a:r>
            <a:r>
              <a:rPr lang="en-US" sz="3800" b="1" dirty="0" err="1">
                <a:latin typeface="Arial" panose="020B0604020202020204" pitchFamily="34" charset="0"/>
                <a:ea typeface="Times New Roman" panose="02020603050405020304" pitchFamily="18" charset="0"/>
                <a:cs typeface="Arial" panose="020B0604020202020204" pitchFamily="34" charset="0"/>
              </a:rPr>
              <a:t>gian</a:t>
            </a:r>
            <a:r>
              <a:rPr lang="en-US" sz="3800" b="1" dirty="0">
                <a:latin typeface="Arial" panose="020B0604020202020204" pitchFamily="34" charset="0"/>
                <a:ea typeface="Times New Roman" panose="02020603050405020304" pitchFamily="18" charset="0"/>
                <a:cs typeface="Arial" panose="020B0604020202020204" pitchFamily="34" charset="0"/>
              </a:rPr>
              <a: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nửa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đêm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lúc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về</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sáng</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Ánh</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lửa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chiếu</a:t>
            </a:r>
            <a:r>
              <a:rPr lang="en-US" sz="3800" dirty="0">
                <a:latin typeface="Arial" panose="020B0604020202020204" pitchFamily="34" charset="0"/>
                <a:ea typeface="Calibri" panose="020F0502020204030204" pitchFamily="34" charset="0"/>
                <a:cs typeface="Arial" panose="020B0604020202020204" pitchFamily="34" charset="0"/>
              </a:rPr>
              <a:t> qua </a:t>
            </a:r>
            <a:r>
              <a:rPr lang="en-US" sz="3800" dirty="0" err="1">
                <a:latin typeface="Arial" panose="020B0604020202020204" pitchFamily="34" charset="0"/>
                <a:ea typeface="Calibri" panose="020F0502020204030204" pitchFamily="34" charset="0"/>
                <a:cs typeface="Arial" panose="020B0604020202020204" pitchFamily="34" charset="0"/>
              </a:rPr>
              <a:t>khung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cửa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sổ</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soi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rõ</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hình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những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khúc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gỗ</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thành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bậc</a:t>
            </a:r>
            <a:r>
              <a:rPr lang="en-US" sz="3800" dirty="0">
                <a:latin typeface="Arial" panose="020B0604020202020204" pitchFamily="34" charset="0"/>
                <a:ea typeface="Calibri" panose="020F0502020204030204" pitchFamily="34" charset="0"/>
                <a:cs typeface="Arial" panose="020B0604020202020204" pitchFamily="34" charset="0"/>
              </a:rPr>
              <a:t> thang </a:t>
            </a:r>
            <a:r>
              <a:rPr lang="en-US" sz="3800" dirty="0" err="1">
                <a:latin typeface="Arial" panose="020B0604020202020204" pitchFamily="34" charset="0"/>
                <a:ea typeface="Calibri" panose="020F0502020204030204" pitchFamily="34" charset="0"/>
                <a:cs typeface="Arial" panose="020B0604020202020204" pitchFamily="34" charset="0"/>
              </a:rPr>
              <a:t>dài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xuống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bến</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Bên</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ngoài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trời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rạng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dần</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Wingdings" panose="05000000000000000000" pitchFamily="2" charset="2"/>
              <a:buChar char="v"/>
            </a:pPr>
            <a:r>
              <a:rPr lang="en-US" sz="3800" b="1" dirty="0" err="1" smtClean="0">
                <a:latin typeface="Arial" panose="020B0604020202020204" pitchFamily="34" charset="0"/>
                <a:ea typeface="Times New Roman" panose="02020603050405020304" pitchFamily="18" charset="0"/>
                <a:cs typeface="Arial" panose="020B0604020202020204" pitchFamily="34" charset="0"/>
              </a:rPr>
              <a:t>Không</a:t>
            </a:r>
            <a:r>
              <a:rPr lang="en-US" sz="3800" b="1" dirty="0" smtClean="0">
                <a:latin typeface="Arial" panose="020B0604020202020204" pitchFamily="34" charset="0"/>
                <a:ea typeface="Times New Roman" panose="02020603050405020304" pitchFamily="18" charset="0"/>
                <a:cs typeface="Arial" panose="020B0604020202020204" pitchFamily="34" charset="0"/>
              </a:rPr>
              <a:t> </a:t>
            </a:r>
            <a:r>
              <a:rPr lang="en-US" sz="3800" b="1" dirty="0" err="1">
                <a:latin typeface="Arial" panose="020B0604020202020204" pitchFamily="34" charset="0"/>
                <a:ea typeface="Times New Roman" panose="02020603050405020304" pitchFamily="18" charset="0"/>
                <a:cs typeface="Arial" panose="020B0604020202020204" pitchFamily="34" charset="0"/>
              </a:rPr>
              <a:t>gian</a:t>
            </a:r>
            <a:r>
              <a:rPr lang="en-US" sz="3800" b="1" dirty="0">
                <a:latin typeface="Arial" panose="020B0604020202020204" pitchFamily="34" charset="0"/>
                <a:ea typeface="Times New Roman" panose="02020603050405020304" pitchFamily="18" charset="0"/>
                <a:cs typeface="Arial" panose="020B0604020202020204" pitchFamily="34" charset="0"/>
              </a:rPr>
              <a: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hoang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vắng</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Tiếng</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a:latin typeface="Arial" panose="020B0604020202020204" pitchFamily="34" charset="0"/>
                <a:ea typeface="Calibri" panose="020F0502020204030204" pitchFamily="34" charset="0"/>
                <a:cs typeface="Arial" panose="020B0604020202020204" pitchFamily="34" charset="0"/>
              </a:rPr>
              <a:t>con </a:t>
            </a:r>
            <a:r>
              <a:rPr lang="en-US" sz="3800" dirty="0" err="1">
                <a:latin typeface="Arial" panose="020B0604020202020204" pitchFamily="34" charset="0"/>
                <a:ea typeface="Calibri" panose="020F0502020204030204" pitchFamily="34" charset="0"/>
                <a:cs typeface="Arial" panose="020B0604020202020204" pitchFamily="34" charset="0"/>
              </a:rPr>
              <a:t>vượn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bạc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kêu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ché</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ét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ché</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ét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ngồi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vắt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vẻo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một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thanh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ngang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nhe</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răng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dọa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người</a:t>
            </a:r>
            <a:r>
              <a:rPr lang="en-US" sz="3800" dirty="0" smtClean="0">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Bậc</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gỗ</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trơn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tuột</a:t>
            </a:r>
            <a:r>
              <a:rPr lang="en-US" sz="3800" dirty="0" smtClean="0">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down)">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9" name="Group 3"/>
          <p:cNvGrpSpPr/>
          <p:nvPr/>
        </p:nvGrpSpPr>
        <p:grpSpPr>
          <a:xfrm>
            <a:off x="545786" y="543684"/>
            <a:ext cx="17196425" cy="9206238"/>
            <a:chOff x="0" y="0"/>
            <a:chExt cx="1744237" cy="1689603"/>
          </a:xfrm>
          <a:solidFill>
            <a:schemeClr val="bg1"/>
          </a:solidFill>
        </p:grpSpPr>
        <p:sp>
          <p:nvSpPr>
            <p:cNvPr id="10"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grp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862914" y="914435"/>
            <a:ext cx="1061203" cy="1061203"/>
          </a:xfrm>
          <a:prstGeom prst="rect">
            <a:avLst/>
          </a:prstGeom>
        </p:spPr>
      </p:pic>
      <p:pic>
        <p:nvPicPr>
          <p:cNvPr id="12" name="Picture 15">
            <a:extLst>
              <a:ext uri="{FF2B5EF4-FFF2-40B4-BE49-F238E27FC236}">
                <a16:creationId xmlns:a16="http://schemas.microsoft.com/office/drawing/2014/main" id="{AB860925-D09E-403C-B0D0-B4E4CEBF922A}"/>
              </a:ext>
            </a:extLst>
          </p:cNvPr>
          <p:cNvPicPr>
            <a:picLocks noChangeAspect="1"/>
          </p:cNvPicPr>
          <p:nvPr/>
        </p:nvPicPr>
        <p:blipFill>
          <a:blip r:embed="rId8">
            <a:duotone>
              <a:prstClr val="black"/>
              <a:schemeClr val="accent1">
                <a:tint val="45000"/>
                <a:satMod val="400000"/>
              </a:schemeClr>
            </a:duotone>
            <a:extLst>
              <a:ext uri="{BEBA8EAE-BF5A-486C-A8C5-ECC9F3942E4B}">
                <a14:imgProps xmlns:a14="http://schemas.microsoft.com/office/drawing/2010/main">
                  <a14:imgLayer r:embed="rId9">
                    <a14:imgEffect>
                      <a14:colorTemperature colorTemp="112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317294">
            <a:off x="216102" y="581681"/>
            <a:ext cx="2348424" cy="768575"/>
          </a:xfrm>
          <a:prstGeom prst="rect">
            <a:avLst/>
          </a:prstGeom>
        </p:spPr>
      </p:pic>
      <p:sp>
        <p:nvSpPr>
          <p:cNvPr id="4" name="Rectangle 3"/>
          <p:cNvSpPr/>
          <p:nvPr/>
        </p:nvSpPr>
        <p:spPr>
          <a:xfrm>
            <a:off x="1387373" y="1153402"/>
            <a:ext cx="15511101" cy="7986802"/>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v"/>
            </a:pPr>
            <a:r>
              <a:rPr lang="en-US" sz="3800" b="1" dirty="0" err="1">
                <a:latin typeface="Arial" panose="020B0604020202020204" pitchFamily="34" charset="0"/>
                <a:ea typeface="Times New Roman" panose="02020603050405020304" pitchFamily="18" charset="0"/>
                <a:cs typeface="Arial" panose="020B0604020202020204" pitchFamily="34" charset="0"/>
              </a:rPr>
              <a:t>Thời</a:t>
            </a:r>
            <a:r>
              <a:rPr lang="en-US" sz="3800" b="1" dirty="0">
                <a:latin typeface="Arial" panose="020B0604020202020204" pitchFamily="34" charset="0"/>
                <a:ea typeface="Times New Roman" panose="02020603050405020304" pitchFamily="18" charset="0"/>
                <a:cs typeface="Arial" panose="020B0604020202020204" pitchFamily="34" charset="0"/>
              </a:rPr>
              <a:t> </a:t>
            </a:r>
            <a:r>
              <a:rPr lang="en-US" sz="3800" b="1" dirty="0" err="1">
                <a:latin typeface="Arial" panose="020B0604020202020204" pitchFamily="34" charset="0"/>
                <a:ea typeface="Times New Roman" panose="02020603050405020304" pitchFamily="18" charset="0"/>
                <a:cs typeface="Arial" panose="020B0604020202020204" pitchFamily="34" charset="0"/>
              </a:rPr>
              <a:t>gian</a:t>
            </a:r>
            <a:r>
              <a:rPr lang="en-US" sz="3800" b="1" dirty="0">
                <a:latin typeface="Arial" panose="020B0604020202020204" pitchFamily="34" charset="0"/>
                <a:ea typeface="Times New Roman" panose="02020603050405020304" pitchFamily="18" charset="0"/>
                <a:cs typeface="Arial" panose="020B0604020202020204" pitchFamily="34" charset="0"/>
              </a:rPr>
              <a: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nửa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đêm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lúc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về</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sáng</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Ánh</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lửa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chiếu</a:t>
            </a:r>
            <a:r>
              <a:rPr lang="en-US" sz="3800" dirty="0">
                <a:latin typeface="Arial" panose="020B0604020202020204" pitchFamily="34" charset="0"/>
                <a:ea typeface="Calibri" panose="020F0502020204030204" pitchFamily="34" charset="0"/>
                <a:cs typeface="Arial" panose="020B0604020202020204" pitchFamily="34" charset="0"/>
              </a:rPr>
              <a:t> qua </a:t>
            </a:r>
            <a:r>
              <a:rPr lang="en-US" sz="3800" dirty="0" err="1">
                <a:latin typeface="Arial" panose="020B0604020202020204" pitchFamily="34" charset="0"/>
                <a:ea typeface="Calibri" panose="020F0502020204030204" pitchFamily="34" charset="0"/>
                <a:cs typeface="Arial" panose="020B0604020202020204" pitchFamily="34" charset="0"/>
              </a:rPr>
              <a:t>khung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cửa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sổ</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soi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rõ</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hình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những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khúc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gỗ</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thành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bậc</a:t>
            </a:r>
            <a:r>
              <a:rPr lang="en-US" sz="3800" dirty="0">
                <a:latin typeface="Arial" panose="020B0604020202020204" pitchFamily="34" charset="0"/>
                <a:ea typeface="Calibri" panose="020F0502020204030204" pitchFamily="34" charset="0"/>
                <a:cs typeface="Arial" panose="020B0604020202020204" pitchFamily="34" charset="0"/>
              </a:rPr>
              <a:t> thang </a:t>
            </a:r>
            <a:r>
              <a:rPr lang="en-US" sz="3800" dirty="0" err="1">
                <a:latin typeface="Arial" panose="020B0604020202020204" pitchFamily="34" charset="0"/>
                <a:ea typeface="Calibri" panose="020F0502020204030204" pitchFamily="34" charset="0"/>
                <a:cs typeface="Arial" panose="020B0604020202020204" pitchFamily="34" charset="0"/>
              </a:rPr>
              <a:t>dài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xuống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bến</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Bên</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ngoài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trời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rạng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dần</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Wingdings" panose="05000000000000000000" pitchFamily="2" charset="2"/>
              <a:buChar char="v"/>
            </a:pPr>
            <a:r>
              <a:rPr lang="en-US" sz="3800" b="1" dirty="0" err="1" smtClean="0">
                <a:latin typeface="Arial" panose="020B0604020202020204" pitchFamily="34" charset="0"/>
                <a:ea typeface="Times New Roman" panose="02020603050405020304" pitchFamily="18" charset="0"/>
                <a:cs typeface="Arial" panose="020B0604020202020204" pitchFamily="34" charset="0"/>
              </a:rPr>
              <a:t>Không</a:t>
            </a:r>
            <a:r>
              <a:rPr lang="en-US" sz="3800" b="1" dirty="0" smtClean="0">
                <a:latin typeface="Arial" panose="020B0604020202020204" pitchFamily="34" charset="0"/>
                <a:ea typeface="Times New Roman" panose="02020603050405020304" pitchFamily="18" charset="0"/>
                <a:cs typeface="Arial" panose="020B0604020202020204" pitchFamily="34" charset="0"/>
              </a:rPr>
              <a:t> </a:t>
            </a:r>
            <a:r>
              <a:rPr lang="en-US" sz="3800" b="1" dirty="0" err="1">
                <a:latin typeface="Arial" panose="020B0604020202020204" pitchFamily="34" charset="0"/>
                <a:ea typeface="Times New Roman" panose="02020603050405020304" pitchFamily="18" charset="0"/>
                <a:cs typeface="Arial" panose="020B0604020202020204" pitchFamily="34" charset="0"/>
              </a:rPr>
              <a:t>gian</a:t>
            </a:r>
            <a:r>
              <a:rPr lang="en-US" sz="3800" b="1" dirty="0">
                <a:latin typeface="Arial" panose="020B0604020202020204" pitchFamily="34" charset="0"/>
                <a:ea typeface="Times New Roman" panose="02020603050405020304" pitchFamily="18" charset="0"/>
                <a:cs typeface="Arial" panose="020B0604020202020204" pitchFamily="34" charset="0"/>
              </a:rPr>
              <a: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hoang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vắng</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Một</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lửa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cháy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riu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riu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bắc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một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chiếc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nồi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đất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đậy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vung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kín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mít</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Một</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khói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hăng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hắc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màu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xanh</a:t>
            </a:r>
            <a:r>
              <a:rPr lang="en-US" sz="3800" dirty="0">
                <a:latin typeface="Arial" panose="020B0604020202020204" pitchFamily="34" charset="0"/>
                <a:ea typeface="Calibri" panose="020F0502020204030204" pitchFamily="34" charset="0"/>
                <a:cs typeface="Arial" panose="020B0604020202020204" pitchFamily="34" charset="0"/>
              </a:rPr>
              <a:t> bay </a:t>
            </a:r>
            <a:r>
              <a:rPr lang="en-US" sz="3800" dirty="0" err="1">
                <a:latin typeface="Arial" panose="020B0604020202020204" pitchFamily="34" charset="0"/>
                <a:ea typeface="Calibri" panose="020F0502020204030204" pitchFamily="34" charset="0"/>
                <a:cs typeface="Arial" panose="020B0604020202020204" pitchFamily="34" charset="0"/>
              </a:rPr>
              <a:t>ra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từ</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chiếc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nồi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dậy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kín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vung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sôi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ùng</a:t>
            </a:r>
            <a:r>
              <a:rPr lang="en-US" sz="3800" dirty="0">
                <a:latin typeface="Arial" panose="020B0604020202020204" pitchFamily="34" charset="0"/>
                <a:ea typeface="Calibri" panose="020F0502020204030204" pitchFamily="34" charset="0"/>
                <a:cs typeface="Arial" panose="020B0604020202020204" pitchFamily="34" charset="0"/>
              </a:rPr>
              <a:t> … </a:t>
            </a:r>
            <a:r>
              <a:rPr lang="en-US" sz="3800" dirty="0" err="1">
                <a:latin typeface="Arial" panose="020B0604020202020204" pitchFamily="34" charset="0"/>
                <a:ea typeface="Calibri" panose="020F0502020204030204" pitchFamily="34" charset="0"/>
                <a:cs typeface="Arial" panose="020B0604020202020204" pitchFamily="34" charset="0"/>
              </a:rPr>
              <a:t>ục</a:t>
            </a:r>
            <a:r>
              <a:rPr lang="en-US" sz="38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653365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69842" y="258928"/>
            <a:ext cx="2113572" cy="2285108"/>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97473">
            <a:off x="2215883" y="435920"/>
            <a:ext cx="1232340" cy="120769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840615">
            <a:off x="125419" y="647639"/>
            <a:ext cx="2348424" cy="768575"/>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45197">
            <a:off x="16656383" y="7424475"/>
            <a:ext cx="1708314" cy="2939501"/>
          </a:xfrm>
          <a:prstGeom prst="rect">
            <a:avLst/>
          </a:prstGeom>
        </p:spPr>
      </p:pic>
      <p:sp>
        <p:nvSpPr>
          <p:cNvPr id="12" name="TextBox 11">
            <a:extLst>
              <a:ext uri="{FF2B5EF4-FFF2-40B4-BE49-F238E27FC236}">
                <a16:creationId xmlns:a16="http://schemas.microsoft.com/office/drawing/2014/main" id="{2AA44E6F-7248-478D-9BD5-1876543A02FB}"/>
              </a:ext>
            </a:extLst>
          </p:cNvPr>
          <p:cNvSpPr txBox="1"/>
          <p:nvPr/>
        </p:nvSpPr>
        <p:spPr>
          <a:xfrm>
            <a:off x="5981699" y="777259"/>
            <a:ext cx="6324600" cy="1092607"/>
          </a:xfrm>
          <a:prstGeom prst="rect">
            <a:avLst/>
          </a:prstGeom>
          <a:noFill/>
        </p:spPr>
        <p:txBody>
          <a:bodyPr wrap="square" rtlCol="0">
            <a:spAutoFit/>
          </a:bodyPr>
          <a:lstStyle/>
          <a:p>
            <a:pPr algn="ctr"/>
            <a:r>
              <a:rPr lang="en-US" sz="6500" b="1" dirty="0">
                <a:solidFill>
                  <a:srgbClr val="333034"/>
                </a:solidFill>
                <a:latin typeface="Arial" panose="020B0604020202020204" pitchFamily="34" charset="0"/>
                <a:cs typeface="Arial" panose="020B0604020202020204" pitchFamily="34" charset="0"/>
              </a:rPr>
              <a:t>KHỞI ĐỘNG</a:t>
            </a:r>
          </a:p>
        </p:txBody>
      </p:sp>
      <p:pic>
        <p:nvPicPr>
          <p:cNvPr id="14" name="Picture 7"/>
          <p:cNvPicPr>
            <a:picLocks noChangeAspect="1"/>
          </p:cNvPicPr>
          <p:nvPr/>
        </p:nvPicPr>
        <p:blipFill>
          <a:blip r:embed="rId12"/>
          <a:srcRect/>
          <a:stretch>
            <a:fillRect/>
          </a:stretch>
        </p:blipFill>
        <p:spPr>
          <a:xfrm>
            <a:off x="4964607" y="2287493"/>
            <a:ext cx="12194422" cy="7208152"/>
          </a:xfrm>
          <a:prstGeom prst="rect">
            <a:avLst/>
          </a:prstGeom>
        </p:spPr>
      </p:pic>
      <p:pic>
        <p:nvPicPr>
          <p:cNvPr id="13" name="Picture 18">
            <a:extLst>
              <a:ext uri="{FF2B5EF4-FFF2-40B4-BE49-F238E27FC236}">
                <a16:creationId xmlns:a16="http://schemas.microsoft.com/office/drawing/2014/main" id="{469886C1-FE1E-496D-BA9B-49C5294F38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09971" y="3238500"/>
            <a:ext cx="4763271" cy="6769507"/>
          </a:xfrm>
          <a:prstGeom prst="rect">
            <a:avLst/>
          </a:prstGeom>
        </p:spPr>
      </p:pic>
      <p:sp>
        <p:nvSpPr>
          <p:cNvPr id="4" name="Rectangle 3"/>
          <p:cNvSpPr/>
          <p:nvPr/>
        </p:nvSpPr>
        <p:spPr>
          <a:xfrm>
            <a:off x="6459338" y="4517442"/>
            <a:ext cx="9144000" cy="2748253"/>
          </a:xfrm>
          <a:prstGeom prst="rect">
            <a:avLst/>
          </a:prstGeom>
        </p:spPr>
        <p:txBody>
          <a:bodyPr>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phương</a:t>
            </a:r>
            <a:r>
              <a:rPr lang="en-US" sz="4000" dirty="0">
                <a:latin typeface="Arial" panose="020B0604020202020204" pitchFamily="34" charset="0"/>
                <a:ea typeface="Calibri" panose="020F0502020204030204" pitchFamily="34" charset="0"/>
                <a:cs typeface="Arial" panose="020B0604020202020204" pitchFamily="34" charset="0"/>
              </a:rPr>
              <a:t> Nam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thiệu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ngắn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lớp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nghe</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1"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62249" y="2247900"/>
            <a:ext cx="12763499" cy="756666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2525" y="844570"/>
            <a:ext cx="1462949" cy="1436350"/>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149622">
            <a:off x="15533799" y="867201"/>
            <a:ext cx="2212452" cy="513085"/>
          </a:xfrm>
          <a:prstGeom prst="rect">
            <a:avLst/>
          </a:prstGeom>
        </p:spPr>
      </p:pic>
      <p:pic>
        <p:nvPicPr>
          <p:cNvPr id="14" name="Picture 9">
            <a:extLst>
              <a:ext uri="{FF2B5EF4-FFF2-40B4-BE49-F238E27FC236}">
                <a16:creationId xmlns:a16="http://schemas.microsoft.com/office/drawing/2014/main" id="{1A25D1D5-0793-4AF2-82CC-5EEC75831EB9}"/>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colorTemperature colorTemp="112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35791">
            <a:off x="1745155" y="7445802"/>
            <a:ext cx="2482113" cy="2635449"/>
          </a:xfrm>
          <a:prstGeom prst="rect">
            <a:avLst/>
          </a:prstGeom>
        </p:spPr>
      </p:pic>
      <p:sp>
        <p:nvSpPr>
          <p:cNvPr id="15" name="TextBox 14">
            <a:extLst>
              <a:ext uri="{FF2B5EF4-FFF2-40B4-BE49-F238E27FC236}">
                <a16:creationId xmlns:a16="http://schemas.microsoft.com/office/drawing/2014/main" id="{E2C9A3FF-D0D6-42AF-A2EC-039582485AAE}"/>
              </a:ext>
            </a:extLst>
          </p:cNvPr>
          <p:cNvSpPr txBox="1"/>
          <p:nvPr/>
        </p:nvSpPr>
        <p:spPr>
          <a:xfrm>
            <a:off x="2395767" y="718175"/>
            <a:ext cx="13496464" cy="1092607"/>
          </a:xfrm>
          <a:prstGeom prst="rect">
            <a:avLst/>
          </a:prstGeom>
          <a:noFill/>
        </p:spPr>
        <p:txBody>
          <a:bodyPr wrap="square" rtlCol="0">
            <a:spAutoFit/>
          </a:bodyPr>
          <a:lstStyle/>
          <a:p>
            <a:pPr algn="ctr"/>
            <a:r>
              <a:rPr lang="en-US" sz="6500" b="1" i="1" dirty="0" err="1" smtClean="0">
                <a:solidFill>
                  <a:srgbClr val="333034"/>
                </a:solidFill>
                <a:latin typeface="Arial" panose="020B0604020202020204" pitchFamily="34" charset="0"/>
                <a:cs typeface="Arial" panose="020B0604020202020204" pitchFamily="34" charset="0"/>
              </a:rPr>
              <a:t>Nhận</a:t>
            </a:r>
            <a:r>
              <a:rPr lang="en-US" sz="6500" b="1" i="1" dirty="0" smtClean="0">
                <a:solidFill>
                  <a:srgbClr val="333034"/>
                </a:solidFill>
                <a:latin typeface="Arial" panose="020B0604020202020204" pitchFamily="34" charset="0"/>
                <a:cs typeface="Arial" panose="020B0604020202020204" pitchFamily="34" charset="0"/>
              </a:rPr>
              <a:t> </a:t>
            </a:r>
            <a:r>
              <a:rPr lang="en-US" sz="6500" b="1" i="1" dirty="0" err="1" smtClean="0">
                <a:solidFill>
                  <a:srgbClr val="333034"/>
                </a:solidFill>
                <a:latin typeface="Arial" panose="020B0604020202020204" pitchFamily="34" charset="0"/>
                <a:cs typeface="Arial" panose="020B0604020202020204" pitchFamily="34" charset="0"/>
              </a:rPr>
              <a:t>xét</a:t>
            </a:r>
            <a:endParaRPr lang="en-US" sz="6500" b="1" i="1" dirty="0">
              <a:solidFill>
                <a:srgbClr val="333034"/>
              </a:solidFill>
              <a:latin typeface="Arial" panose="020B0604020202020204" pitchFamily="34" charset="0"/>
              <a:cs typeface="Arial" panose="020B0604020202020204" pitchFamily="34" charset="0"/>
            </a:endParaRPr>
          </a:p>
        </p:txBody>
      </p:sp>
      <p:sp>
        <p:nvSpPr>
          <p:cNvPr id="3" name="Rectangle 2"/>
          <p:cNvSpPr/>
          <p:nvPr/>
        </p:nvSpPr>
        <p:spPr>
          <a:xfrm>
            <a:off x="4433183" y="3676739"/>
            <a:ext cx="10515599" cy="4708981"/>
          </a:xfrm>
          <a:prstGeom prst="rect">
            <a:avLst/>
          </a:prstGeom>
        </p:spPr>
        <p:txBody>
          <a:bodyPr wrap="square">
            <a:spAutoFit/>
          </a:bodyPr>
          <a:lstStyle/>
          <a:p>
            <a:pPr algn="just">
              <a:lnSpc>
                <a:spcPct val="150000"/>
              </a:lnSpc>
            </a:pPr>
            <a:r>
              <a:rPr lang="en-US" sz="4000" i="1" dirty="0" err="1">
                <a:latin typeface="Arial" panose="020B0604020202020204" pitchFamily="34" charset="0"/>
                <a:ea typeface="Calibri" panose="020F0502020204030204" pitchFamily="34" charset="0"/>
                <a:cs typeface="Arial" panose="020B0604020202020204" pitchFamily="34" charset="0"/>
              </a:rPr>
              <a:t>Nổi</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bật</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lên</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trong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khung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cảnh</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hoang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dã</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heo</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hút</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rờn</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rợn</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nằm</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sâu</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trong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rừng</a:t>
            </a:r>
            <a:r>
              <a:rPr lang="en-US" sz="4000" i="1" dirty="0">
                <a:latin typeface="Arial" panose="020B0604020202020204" pitchFamily="34" charset="0"/>
                <a:ea typeface="Calibri" panose="020F0502020204030204" pitchFamily="34" charset="0"/>
                <a:cs typeface="Arial" panose="020B0604020202020204" pitchFamily="34" charset="0"/>
              </a:rPr>
              <a:t> U Minh </a:t>
            </a:r>
            <a:r>
              <a:rPr lang="en-US" sz="4000" i="1" dirty="0" err="1">
                <a:latin typeface="Arial" panose="020B0604020202020204" pitchFamily="34" charset="0"/>
                <a:ea typeface="Calibri" panose="020F0502020204030204" pitchFamily="34" charset="0"/>
                <a:cs typeface="Arial" panose="020B0604020202020204" pitchFamily="34" charset="0"/>
              </a:rPr>
              <a:t>là</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hình</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ảnh</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ông</a:t>
            </a:r>
            <a:r>
              <a:rPr lang="en-US" sz="4000" i="1" dirty="0">
                <a:latin typeface="Arial" panose="020B0604020202020204" pitchFamily="34" charset="0"/>
                <a:ea typeface="Calibri" panose="020F0502020204030204" pitchFamily="34" charset="0"/>
                <a:cs typeface="Arial" panose="020B0604020202020204" pitchFamily="34" charset="0"/>
              </a:rPr>
              <a:t> Hai </a:t>
            </a:r>
            <a:r>
              <a:rPr lang="en-US" sz="4000" i="1" dirty="0" err="1">
                <a:latin typeface="Arial" panose="020B0604020202020204" pitchFamily="34" charset="0"/>
                <a:ea typeface="Calibri" panose="020F0502020204030204" pitchFamily="34" charset="0"/>
                <a:cs typeface="Arial" panose="020B0604020202020204" pitchFamily="34" charset="0"/>
              </a:rPr>
              <a:t>bán</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rắn</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tía</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nuôi</a:t>
            </a:r>
            <a:r>
              <a:rPr lang="en-US" sz="4000" i="1" dirty="0">
                <a:latin typeface="Arial" panose="020B0604020202020204" pitchFamily="34" charset="0"/>
                <a:ea typeface="Calibri" panose="020F0502020204030204" pitchFamily="34" charset="0"/>
                <a:cs typeface="Arial" panose="020B0604020202020204" pitchFamily="34" charset="0"/>
              </a:rPr>
              <a:t> An), </a:t>
            </a:r>
            <a:r>
              <a:rPr lang="en-US" sz="4000" i="1" dirty="0" err="1">
                <a:latin typeface="Arial" panose="020B0604020202020204" pitchFamily="34" charset="0"/>
                <a:ea typeface="Calibri" panose="020F0502020204030204" pitchFamily="34" charset="0"/>
                <a:cs typeface="Arial" panose="020B0604020202020204" pitchFamily="34" charset="0"/>
              </a:rPr>
              <a:t>chú</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Võ</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Tòng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và</a:t>
            </a:r>
            <a:r>
              <a:rPr lang="en-US" sz="4000" i="1" dirty="0">
                <a:latin typeface="Arial" panose="020B0604020202020204" pitchFamily="34" charset="0"/>
                <a:ea typeface="Calibri" panose="020F0502020204030204" pitchFamily="34" charset="0"/>
                <a:cs typeface="Arial" panose="020B0604020202020204" pitchFamily="34" charset="0"/>
              </a:rPr>
              <a:t> An – </a:t>
            </a:r>
            <a:r>
              <a:rPr lang="en-US" sz="4000" i="1" dirty="0" err="1">
                <a:latin typeface="Arial" panose="020B0604020202020204" pitchFamily="34" charset="0"/>
                <a:ea typeface="Calibri" panose="020F0502020204030204" pitchFamily="34" charset="0"/>
                <a:cs typeface="Arial" panose="020B0604020202020204" pitchFamily="34" charset="0"/>
              </a:rPr>
              <a:t>những</a:t>
            </a:r>
            <a:r>
              <a:rPr lang="en-US" sz="4000" i="1" dirty="0">
                <a:latin typeface="Arial" panose="020B0604020202020204" pitchFamily="34" charset="0"/>
                <a:ea typeface="Calibri" panose="020F0502020204030204" pitchFamily="34" charset="0"/>
                <a:cs typeface="Arial" panose="020B0604020202020204" pitchFamily="34" charset="0"/>
              </a:rPr>
              <a:t> con </a:t>
            </a:r>
            <a:r>
              <a:rPr lang="en-US" sz="4000" i="1" dirty="0" err="1">
                <a:latin typeface="Arial" panose="020B0604020202020204" pitchFamily="34" charset="0"/>
                <a:ea typeface="Calibri" panose="020F0502020204030204" pitchFamily="34" charset="0"/>
                <a:cs typeface="Arial" panose="020B0604020202020204" pitchFamily="34" charset="0"/>
              </a:rPr>
              <a:t>người</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chung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chí</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hướng</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lí</a:t>
            </a:r>
            <a:r>
              <a:rPr lang="en-US" sz="4000" i="1" dirty="0">
                <a:latin typeface="Arial" panose="020B0604020202020204" pitchFamily="34" charset="0"/>
                <a:ea typeface="Calibri" panose="020F0502020204030204" pitchFamily="34" charset="0"/>
                <a:cs typeface="Arial" panose="020B0604020202020204" pitchFamily="34" charset="0"/>
              </a:rPr>
              <a:t> </a:t>
            </a:r>
            <a:r>
              <a:rPr lang="en-US" sz="4000" i="1" dirty="0" err="1">
                <a:latin typeface="Arial" panose="020B0604020202020204" pitchFamily="34" charset="0"/>
                <a:ea typeface="Calibri" panose="020F0502020204030204" pitchFamily="34" charset="0"/>
                <a:cs typeface="Arial" panose="020B0604020202020204" pitchFamily="34" charset="0"/>
              </a:rPr>
              <a:t>tưởng</a:t>
            </a:r>
            <a:r>
              <a:rPr lang="en-US" sz="4000" i="1" dirty="0">
                <a:latin typeface="Arial" panose="020B0604020202020204" pitchFamily="34" charset="0"/>
                <a:ea typeface="Calibri" panose="020F050202020403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64364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9" name="Group 3"/>
          <p:cNvGrpSpPr/>
          <p:nvPr/>
        </p:nvGrpSpPr>
        <p:grpSpPr>
          <a:xfrm>
            <a:off x="545786" y="543684"/>
            <a:ext cx="17196425" cy="9206238"/>
            <a:chOff x="0" y="0"/>
            <a:chExt cx="1744237" cy="1689603"/>
          </a:xfrm>
          <a:solidFill>
            <a:schemeClr val="bg1"/>
          </a:solidFill>
        </p:grpSpPr>
        <p:sp>
          <p:nvSpPr>
            <p:cNvPr id="10"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grpFill/>
          </p:spPr>
        </p:sp>
      </p:grpSp>
      <p:sp>
        <p:nvSpPr>
          <p:cNvPr id="11" name="TextBox 10">
            <a:extLst>
              <a:ext uri="{FF2B5EF4-FFF2-40B4-BE49-F238E27FC236}">
                <a16:creationId xmlns:a16="http://schemas.microsoft.com/office/drawing/2014/main" id="{E2C9A3FF-D0D6-42AF-A2EC-039582485AAE}"/>
              </a:ext>
            </a:extLst>
          </p:cNvPr>
          <p:cNvSpPr txBox="1"/>
          <p:nvPr/>
        </p:nvSpPr>
        <p:spPr>
          <a:xfrm>
            <a:off x="2395767" y="718175"/>
            <a:ext cx="13496464" cy="1092607"/>
          </a:xfrm>
          <a:prstGeom prst="rect">
            <a:avLst/>
          </a:prstGeom>
          <a:noFill/>
        </p:spPr>
        <p:txBody>
          <a:bodyPr wrap="square" rtlCol="0">
            <a:spAutoFit/>
          </a:bodyPr>
          <a:lstStyle/>
          <a:p>
            <a:pPr algn="ctr"/>
            <a:r>
              <a:rPr lang="en-US" sz="6500" b="1" dirty="0" smtClean="0">
                <a:solidFill>
                  <a:srgbClr val="333034"/>
                </a:solidFill>
                <a:latin typeface="Arial" panose="020B0604020202020204" pitchFamily="34" charset="0"/>
                <a:cs typeface="Arial" panose="020B0604020202020204" pitchFamily="34" charset="0"/>
              </a:rPr>
              <a:t>2. </a:t>
            </a:r>
            <a:r>
              <a:rPr lang="en-US" sz="6500" b="1" dirty="0" err="1" smtClean="0">
                <a:solidFill>
                  <a:srgbClr val="333034"/>
                </a:solidFill>
                <a:latin typeface="Arial" panose="020B0604020202020204" pitchFamily="34" charset="0"/>
                <a:cs typeface="Arial" panose="020B0604020202020204" pitchFamily="34" charset="0"/>
              </a:rPr>
              <a:t>Nhân</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vật</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chú</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Võ</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Tòng</a:t>
            </a:r>
            <a:endParaRPr lang="en-US" sz="6500" b="1" dirty="0">
              <a:solidFill>
                <a:srgbClr val="333034"/>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ABB2F50-DC8B-AFEB-AF3D-598CC090F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9698">
            <a:off x="1178725" y="2323327"/>
            <a:ext cx="10635432" cy="6594486"/>
          </a:xfrm>
          <a:prstGeom prst="rect">
            <a:avLst/>
          </a:prstGeom>
          <a:ln>
            <a:noFill/>
          </a:ln>
          <a:effectLst>
            <a:outerShdw blurRad="190500" algn="tl" rotWithShape="0">
              <a:srgbClr val="000000">
                <a:alpha val="70000"/>
              </a:srgbClr>
            </a:outerShdw>
          </a:effectLst>
        </p:spPr>
      </p:pic>
      <p:sp>
        <p:nvSpPr>
          <p:cNvPr id="5" name="Rectangle 4"/>
          <p:cNvSpPr/>
          <p:nvPr/>
        </p:nvSpPr>
        <p:spPr>
          <a:xfrm>
            <a:off x="1676824" y="3727744"/>
            <a:ext cx="9639234"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Times New Roman" panose="02020603050405020304" pitchFamily="18" charset="0"/>
                <a:cs typeface="Arial" panose="020B0604020202020204" pitchFamily="34" charset="0"/>
              </a:rPr>
              <a:t>Nhân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vật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Võ</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Tòng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hiện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lên</a:t>
            </a:r>
            <a:r>
              <a:rPr lang="en-US" sz="4000" dirty="0">
                <a:latin typeface="Arial" panose="020B0604020202020204" pitchFamily="34" charset="0"/>
                <a:ea typeface="Times New Roman" panose="02020603050405020304" pitchFamily="18" charset="0"/>
                <a:cs typeface="Arial" panose="020B0604020202020204" pitchFamily="34" charset="0"/>
              </a:rPr>
              <a:t> qua </a:t>
            </a:r>
            <a:r>
              <a:rPr lang="en-US" sz="4000" dirty="0" err="1">
                <a:latin typeface="Arial" panose="020B0604020202020204" pitchFamily="34" charset="0"/>
                <a:ea typeface="Times New Roman" panose="02020603050405020304" pitchFamily="18" charset="0"/>
                <a:cs typeface="Arial" panose="020B0604020202020204" pitchFamily="34" charset="0"/>
              </a:rPr>
              <a:t>lời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chú</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bé</a:t>
            </a:r>
            <a:r>
              <a:rPr lang="en-US" sz="4000" dirty="0">
                <a:latin typeface="Arial" panose="020B0604020202020204" pitchFamily="34" charset="0"/>
                <a:ea typeface="Times New Roman" panose="02020603050405020304" pitchFamily="18" charset="0"/>
                <a:cs typeface="Arial" panose="020B0604020202020204" pitchFamily="34" charset="0"/>
              </a:rPr>
              <a:t> An, qua </a:t>
            </a:r>
            <a:r>
              <a:rPr lang="en-US" sz="4000" dirty="0" err="1">
                <a:latin typeface="Arial" panose="020B0604020202020204" pitchFamily="34" charset="0"/>
                <a:ea typeface="Times New Roman" panose="02020603050405020304" pitchFamily="18" charset="0"/>
                <a:cs typeface="Arial" panose="020B0604020202020204" pitchFamily="34" charset="0"/>
              </a:rPr>
              <a:t>lời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nhận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xét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má</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nuôi</a:t>
            </a:r>
            <a:r>
              <a:rPr lang="en-US" sz="4000" dirty="0">
                <a:latin typeface="Arial" panose="020B0604020202020204" pitchFamily="34" charset="0"/>
                <a:ea typeface="Times New Roman" panose="02020603050405020304" pitchFamily="18" charset="0"/>
                <a:cs typeface="Arial" panose="020B0604020202020204" pitchFamily="34" charset="0"/>
              </a:rPr>
              <a:t> An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qua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lời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nói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hành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cử</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chính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mình</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5" name="Picture 15">
            <a:extLst>
              <a:ext uri="{FF2B5EF4-FFF2-40B4-BE49-F238E27FC236}">
                <a16:creationId xmlns:a16="http://schemas.microsoft.com/office/drawing/2014/main" id="{AB860925-D09E-403C-B0D0-B4E4CEBF922A}"/>
              </a:ext>
            </a:extLst>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colorTemperature colorTemp="112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490270">
            <a:off x="-41691" y="8769633"/>
            <a:ext cx="2348424" cy="768575"/>
          </a:xfrm>
          <a:prstGeom prst="rect">
            <a:avLst/>
          </a:prstGeom>
        </p:spPr>
      </p:pic>
      <p:pic>
        <p:nvPicPr>
          <p:cNvPr id="20"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825254" flipV="1">
            <a:off x="16557093" y="480488"/>
            <a:ext cx="1093804" cy="1834122"/>
          </a:xfrm>
          <a:prstGeom prst="rect">
            <a:avLst/>
          </a:prstGeom>
        </p:spPr>
      </p:pic>
      <p:pic>
        <p:nvPicPr>
          <p:cNvPr id="26"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5134219" y="9154912"/>
            <a:ext cx="2830251" cy="724907"/>
          </a:xfrm>
          <a:prstGeom prst="rect">
            <a:avLst/>
          </a:prstGeom>
        </p:spPr>
      </p:pic>
      <p:pic>
        <p:nvPicPr>
          <p:cNvPr id="17"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022438" y="3287718"/>
            <a:ext cx="4840476" cy="6430584"/>
          </a:xfrm>
          <a:prstGeom prst="rect">
            <a:avLst/>
          </a:prstGeom>
        </p:spPr>
      </p:pic>
    </p:spTree>
    <p:extLst>
      <p:ext uri="{BB962C8B-B14F-4D97-AF65-F5344CB8AC3E}">
        <p14:creationId xmlns:p14="http://schemas.microsoft.com/office/powerpoint/2010/main" val="1252337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9" name="Group 3"/>
          <p:cNvGrpSpPr/>
          <p:nvPr/>
        </p:nvGrpSpPr>
        <p:grpSpPr>
          <a:xfrm>
            <a:off x="545786" y="543684"/>
            <a:ext cx="17196425" cy="9206238"/>
            <a:chOff x="0" y="0"/>
            <a:chExt cx="1744237" cy="1689603"/>
          </a:xfrm>
          <a:solidFill>
            <a:schemeClr val="bg1"/>
          </a:solidFill>
        </p:grpSpPr>
        <p:sp>
          <p:nvSpPr>
            <p:cNvPr id="10"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grpFill/>
          </p:spPr>
        </p:sp>
      </p:grpSp>
      <p:sp>
        <p:nvSpPr>
          <p:cNvPr id="3" name="Rectangle 2"/>
          <p:cNvSpPr/>
          <p:nvPr/>
        </p:nvSpPr>
        <p:spPr>
          <a:xfrm>
            <a:off x="1524000" y="1591983"/>
            <a:ext cx="15240000" cy="7109639"/>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v"/>
            </a:pPr>
            <a:r>
              <a:rPr lang="en-US" sz="3800" b="1" dirty="0" err="1">
                <a:latin typeface="Arial" panose="020B0604020202020204" pitchFamily="34" charset="0"/>
                <a:ea typeface="Times New Roman" panose="02020603050405020304" pitchFamily="18" charset="0"/>
                <a:cs typeface="Arial" panose="020B0604020202020204" pitchFamily="34" charset="0"/>
              </a:rPr>
              <a:t>Ngoại</a:t>
            </a:r>
            <a:r>
              <a:rPr lang="en-US" sz="3800" b="1" dirty="0">
                <a:latin typeface="Arial" panose="020B0604020202020204" pitchFamily="34" charset="0"/>
                <a:ea typeface="Times New Roman" panose="02020603050405020304" pitchFamily="18" charset="0"/>
                <a:cs typeface="Arial" panose="020B0604020202020204" pitchFamily="34" charset="0"/>
              </a:rPr>
              <a:t> </a:t>
            </a:r>
            <a:r>
              <a:rPr lang="en-US" sz="3800" b="1" dirty="0" err="1">
                <a:latin typeface="Arial" panose="020B0604020202020204" pitchFamily="34" charset="0"/>
                <a:ea typeface="Times New Roman" panose="02020603050405020304" pitchFamily="18" charset="0"/>
                <a:cs typeface="Arial" panose="020B0604020202020204" pitchFamily="34" charset="0"/>
              </a:rPr>
              <a:t>hình</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Cởi</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trần</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Mặc</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một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chiếc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quần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còn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mới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nhưng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coi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bộ</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đã</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lâu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không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giặt</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Đeo</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lủng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lẳng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một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lưỡi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lê</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nằm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trong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vỏ</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sắt</a:t>
            </a:r>
            <a:r>
              <a:rPr lang="en-US" sz="3800" dirty="0">
                <a:latin typeface="Arial" panose="020B0604020202020204" pitchFamily="34" charset="0"/>
                <a:ea typeface="Calibri" panose="020F0502020204030204" pitchFamily="34" charset="0"/>
                <a:cs typeface="Arial" panose="020B0604020202020204" pitchFamily="34" charset="0"/>
              </a:rPr>
              <a:t> ở </a:t>
            </a:r>
            <a:r>
              <a:rPr lang="en-US" sz="3800" dirty="0" err="1">
                <a:latin typeface="Arial" panose="020B0604020202020204" pitchFamily="34" charset="0"/>
                <a:ea typeface="Calibri" panose="020F0502020204030204" pitchFamily="34" charset="0"/>
                <a:cs typeface="Arial" panose="020B0604020202020204" pitchFamily="34" charset="0"/>
              </a:rPr>
              <a:t>bên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hông</a:t>
            </a:r>
            <a:r>
              <a:rPr lang="en-US" sz="38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0"/>
              </a:spcAft>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Thắt</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xanh-tuya-rông</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Font typeface="Symbol" panose="05050102010706020507" pitchFamily="18" charset="2"/>
              <a:buChar char="Þ"/>
            </a:pP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Trang</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phục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giống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lính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Pháp</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vẻ</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ngoài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phần</a:t>
            </a:r>
            <a:r>
              <a:rPr lang="en-US" sz="3800" dirty="0">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bặm</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trợn</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bụi</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bặm</a:t>
            </a:r>
            <a:r>
              <a:rPr lang="en-US" sz="3800" dirty="0">
                <a:solidFill>
                  <a:srgbClr val="FF0000"/>
                </a:solidFill>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khiến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đầu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gặp</a:t>
            </a:r>
            <a:r>
              <a:rPr lang="en-US" sz="3800" dirty="0">
                <a:latin typeface="Arial" panose="020B0604020202020204" pitchFamily="34" charset="0"/>
                <a:cs typeface="Arial" panose="020B0604020202020204" pitchFamily="34" charset="0"/>
              </a:rPr>
              <a:t> An </a:t>
            </a:r>
            <a:r>
              <a:rPr lang="en-US" sz="3800" dirty="0" err="1">
                <a:latin typeface="Arial" panose="020B0604020202020204" pitchFamily="34" charset="0"/>
                <a:cs typeface="Arial" panose="020B0604020202020204" pitchFamily="34" charset="0"/>
              </a:rPr>
              <a:t>đã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chú</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Võ</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nhưng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cũng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phần</a:t>
            </a:r>
            <a:r>
              <a:rPr lang="en-US" sz="3800" dirty="0">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gần</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gũi</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thoải</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mái</a:t>
            </a:r>
            <a:r>
              <a:rPr lang="en-US" sz="3800" dirty="0" smtClean="0">
                <a:latin typeface="Arial" panose="020B0604020202020204" pitchFamily="34" charset="0"/>
                <a:cs typeface="Arial" panose="020B0604020202020204" pitchFamily="34" charset="0"/>
              </a:rPr>
              <a:t>.</a:t>
            </a:r>
          </a:p>
        </p:txBody>
      </p:sp>
      <p:pic>
        <p:nvPicPr>
          <p:cNvPr id="14" name="Picture 15">
            <a:extLst>
              <a:ext uri="{FF2B5EF4-FFF2-40B4-BE49-F238E27FC236}">
                <a16:creationId xmlns:a16="http://schemas.microsoft.com/office/drawing/2014/main" id="{AB860925-D09E-403C-B0D0-B4E4CEBF922A}"/>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490270">
            <a:off x="-41691" y="8769633"/>
            <a:ext cx="2348424" cy="768575"/>
          </a:xfrm>
          <a:prstGeom prst="rect">
            <a:avLst/>
          </a:prstGeom>
        </p:spPr>
      </p:pic>
      <p:pic>
        <p:nvPicPr>
          <p:cNvPr id="17"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825254" flipV="1">
            <a:off x="16557093" y="480488"/>
            <a:ext cx="1093804" cy="1834122"/>
          </a:xfrm>
          <a:prstGeom prst="rect">
            <a:avLst/>
          </a:prstGeom>
        </p:spPr>
      </p:pic>
      <p:pic>
        <p:nvPicPr>
          <p:cNvPr id="20"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5134219" y="9154912"/>
            <a:ext cx="2830251" cy="724907"/>
          </a:xfrm>
          <a:prstGeom prst="rect">
            <a:avLst/>
          </a:prstGeom>
        </p:spPr>
      </p:pic>
    </p:spTree>
    <p:extLst>
      <p:ext uri="{BB962C8B-B14F-4D97-AF65-F5344CB8AC3E}">
        <p14:creationId xmlns:p14="http://schemas.microsoft.com/office/powerpoint/2010/main" val="421370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9" name="Group 3"/>
          <p:cNvGrpSpPr/>
          <p:nvPr/>
        </p:nvGrpSpPr>
        <p:grpSpPr>
          <a:xfrm>
            <a:off x="545786" y="543684"/>
            <a:ext cx="17196425" cy="9206238"/>
            <a:chOff x="0" y="0"/>
            <a:chExt cx="1744237" cy="1689603"/>
          </a:xfrm>
          <a:solidFill>
            <a:schemeClr val="bg1"/>
          </a:solidFill>
        </p:grpSpPr>
        <p:sp>
          <p:nvSpPr>
            <p:cNvPr id="10"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grpFill/>
          </p:spPr>
        </p:sp>
      </p:grpSp>
      <p:pic>
        <p:nvPicPr>
          <p:cNvPr id="12" name="Picture 15">
            <a:extLst>
              <a:ext uri="{FF2B5EF4-FFF2-40B4-BE49-F238E27FC236}">
                <a16:creationId xmlns:a16="http://schemas.microsoft.com/office/drawing/2014/main" id="{AB860925-D09E-403C-B0D0-B4E4CEBF922A}"/>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490270">
            <a:off x="-41691" y="8769633"/>
            <a:ext cx="2348424" cy="768575"/>
          </a:xfrm>
          <a:prstGeom prst="rect">
            <a:avLst/>
          </a:prstGeom>
        </p:spPr>
      </p:pic>
      <p:sp>
        <p:nvSpPr>
          <p:cNvPr id="3" name="Rectangle 2"/>
          <p:cNvSpPr/>
          <p:nvPr/>
        </p:nvSpPr>
        <p:spPr>
          <a:xfrm>
            <a:off x="1295400" y="704440"/>
            <a:ext cx="15697200" cy="8863965"/>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en-US" sz="3700" b="1" dirty="0" smtClean="0">
                <a:latin typeface="Arial" panose="020B0604020202020204" pitchFamily="34" charset="0"/>
                <a:cs typeface="Arial" panose="020B0604020202020204" pitchFamily="34" charset="0"/>
              </a:rPr>
              <a:t>Lai </a:t>
            </a:r>
            <a:r>
              <a:rPr lang="en-US" sz="3700" b="1" dirty="0" err="1" smtClean="0">
                <a:latin typeface="Arial" panose="020B0604020202020204" pitchFamily="34" charset="0"/>
                <a:cs typeface="Arial" panose="020B0604020202020204" pitchFamily="34" charset="0"/>
              </a:rPr>
              <a:t>lịch</a:t>
            </a:r>
            <a:r>
              <a:rPr lang="en-US" sz="3700" b="1" dirty="0" smtClean="0">
                <a:latin typeface="Arial" panose="020B0604020202020204" pitchFamily="34" charset="0"/>
                <a:cs typeface="Arial" panose="020B0604020202020204" pitchFamily="34" charset="0"/>
              </a:rPr>
              <a:t>:</a:t>
            </a:r>
            <a:r>
              <a:rPr lang="en-US" sz="3700" dirty="0" smtClean="0">
                <a:latin typeface="Arial" panose="020B0604020202020204" pitchFamily="34" charset="0"/>
                <a:cs typeface="Arial" panose="020B0604020202020204" pitchFamily="34" charset="0"/>
              </a:rPr>
              <a:t> </a:t>
            </a:r>
            <a:r>
              <a:rPr lang="en-US" sz="3700" dirty="0" err="1" smtClean="0">
                <a:solidFill>
                  <a:srgbClr val="FF0000"/>
                </a:solidFill>
                <a:latin typeface="Arial" panose="020B0604020202020204" pitchFamily="34" charset="0"/>
                <a:cs typeface="Arial" panose="020B0604020202020204" pitchFamily="34" charset="0"/>
              </a:rPr>
              <a:t>bí</a:t>
            </a:r>
            <a:r>
              <a:rPr lang="en-US" sz="3700" dirty="0" smtClean="0">
                <a:solidFill>
                  <a:srgbClr val="FF0000"/>
                </a:solidFill>
                <a:latin typeface="Arial" panose="020B0604020202020204" pitchFamily="34" charset="0"/>
                <a:cs typeface="Arial" panose="020B0604020202020204" pitchFamily="34" charset="0"/>
              </a:rPr>
              <a:t> </a:t>
            </a:r>
            <a:r>
              <a:rPr lang="en-US" sz="3700" dirty="0" err="1" smtClean="0">
                <a:solidFill>
                  <a:srgbClr val="FF0000"/>
                </a:solidFill>
                <a:latin typeface="Arial" panose="020B0604020202020204" pitchFamily="34" charset="0"/>
                <a:cs typeface="Arial" panose="020B0604020202020204" pitchFamily="34" charset="0"/>
              </a:rPr>
              <a:t>ẩn</a:t>
            </a:r>
            <a:endParaRPr lang="en-US" sz="3700" dirty="0" smtClean="0">
              <a:solidFill>
                <a:srgbClr val="FF000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700" dirty="0" err="1" smtClean="0">
                <a:latin typeface="Arial" panose="020B0604020202020204" pitchFamily="34" charset="0"/>
                <a:cs typeface="Arial" panose="020B0604020202020204" pitchFamily="34" charset="0"/>
              </a:rPr>
              <a:t>Không</a:t>
            </a:r>
            <a:r>
              <a:rPr lang="en-US" sz="3700" dirty="0" smtClean="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có</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tên</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tuổi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quê</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quán</a:t>
            </a:r>
            <a:r>
              <a:rPr lang="en-US" sz="37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700" dirty="0" err="1" smtClean="0">
                <a:latin typeface="Arial" panose="020B0604020202020204" pitchFamily="34" charset="0"/>
                <a:cs typeface="Arial" panose="020B0604020202020204" pitchFamily="34" charset="0"/>
              </a:rPr>
              <a:t>Đến</a:t>
            </a:r>
            <a:r>
              <a:rPr lang="en-US" sz="3700" dirty="0" smtClean="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đây</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từ</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mười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mấy</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năm</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trước</a:t>
            </a:r>
            <a:r>
              <a:rPr lang="en-US" sz="37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700" dirty="0" err="1" smtClean="0">
                <a:latin typeface="Arial" panose="020B0604020202020204" pitchFamily="34" charset="0"/>
                <a:cs typeface="Arial" panose="020B0604020202020204" pitchFamily="34" charset="0"/>
              </a:rPr>
              <a:t>Sống</a:t>
            </a:r>
            <a:r>
              <a:rPr lang="en-US" sz="3700" dirty="0" smtClean="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cô</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độc</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một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mình</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không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có</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ai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làm</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bạn</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giỏi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võ</a:t>
            </a:r>
            <a:r>
              <a:rPr lang="en-US" sz="37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700" dirty="0" err="1" smtClean="0">
                <a:latin typeface="Arial" panose="020B0604020202020204" pitchFamily="34" charset="0"/>
                <a:cs typeface="Arial" panose="020B0604020202020204" pitchFamily="34" charset="0"/>
              </a:rPr>
              <a:t>Khỏe</a:t>
            </a:r>
            <a:r>
              <a:rPr lang="en-US" sz="3700" dirty="0" smtClean="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mạnh</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dũng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cảm</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một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mình</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giết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chết</a:t>
            </a:r>
            <a:r>
              <a:rPr lang="en-US" sz="3700" dirty="0">
                <a:latin typeface="Arial" panose="020B0604020202020204" pitchFamily="34" charset="0"/>
                <a:cs typeface="Arial" panose="020B0604020202020204" pitchFamily="34" charset="0"/>
              </a:rPr>
              <a:t> con </a:t>
            </a:r>
            <a:r>
              <a:rPr lang="en-US" sz="3700" dirty="0" err="1">
                <a:latin typeface="Arial" panose="020B0604020202020204" pitchFamily="34" charset="0"/>
                <a:cs typeface="Arial" panose="020B0604020202020204" pitchFamily="34" charset="0"/>
              </a:rPr>
              <a:t>hổ</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chúa</a:t>
            </a:r>
            <a:r>
              <a:rPr lang="en-US" sz="37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700" dirty="0" err="1" smtClean="0">
                <a:latin typeface="Arial" panose="020B0604020202020204" pitchFamily="34" charset="0"/>
                <a:cs typeface="Arial" panose="020B0604020202020204" pitchFamily="34" charset="0"/>
              </a:rPr>
              <a:t>Có</a:t>
            </a:r>
            <a:r>
              <a:rPr lang="en-US" sz="3700" dirty="0" smtClean="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một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vết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sẹo</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từ</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thái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dương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xuống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cổ</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sau</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lần</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giết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hổ</a:t>
            </a:r>
            <a:r>
              <a:rPr lang="en-US" sz="37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700" dirty="0" err="1" smtClean="0">
                <a:latin typeface="Arial" panose="020B0604020202020204" pitchFamily="34" charset="0"/>
                <a:cs typeface="Arial" panose="020B0604020202020204" pitchFamily="34" charset="0"/>
              </a:rPr>
              <a:t>Có</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người</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kể</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rằng</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Là</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người</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hiền</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lành</a:t>
            </a:r>
            <a:r>
              <a:rPr lang="en-US" sz="3700" dirty="0" smtClean="0">
                <a:latin typeface="Arial" panose="020B0604020202020204" pitchFamily="34" charset="0"/>
                <a:cs typeface="Arial" panose="020B0604020202020204" pitchFamily="34" charset="0"/>
              </a:rPr>
              <a:t>, ở </a:t>
            </a:r>
            <a:r>
              <a:rPr lang="en-US" sz="3700" dirty="0" err="1" smtClean="0">
                <a:latin typeface="Arial" panose="020B0604020202020204" pitchFamily="34" charset="0"/>
                <a:cs typeface="Arial" panose="020B0604020202020204" pitchFamily="34" charset="0"/>
              </a:rPr>
              <a:t>tận</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một</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vùng</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xa</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Có</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vợ</a:t>
            </a:r>
            <a:r>
              <a:rPr lang="en-US" sz="3700" dirty="0" smtClean="0">
                <a:latin typeface="Arial" panose="020B0604020202020204" pitchFamily="34" charset="0"/>
                <a:cs typeface="Arial" panose="020B0604020202020204" pitchFamily="34" charset="0"/>
              </a:rPr>
              <a:t> con </a:t>
            </a:r>
            <a:r>
              <a:rPr lang="en-US" sz="3700" dirty="0" err="1" smtClean="0">
                <a:latin typeface="Arial" panose="020B0604020202020204" pitchFamily="34" charset="0"/>
                <a:cs typeface="Arial" panose="020B0604020202020204" pitchFamily="34" charset="0"/>
              </a:rPr>
              <a:t>nhưng</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một</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lần</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đâm</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tên</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địa</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chủ</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ngang</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ngược</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hống</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hách</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nên</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bị</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đi</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tù</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Vợ</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làm</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lẽ</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cho</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tên</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địa</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chủ</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nhà</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giàu</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kia</a:t>
            </a:r>
            <a:r>
              <a:rPr lang="en-US" sz="3700" dirty="0" smtClean="0">
                <a:latin typeface="Arial" panose="020B0604020202020204" pitchFamily="34" charset="0"/>
                <a:cs typeface="Arial" panose="020B0604020202020204" pitchFamily="34" charset="0"/>
              </a:rPr>
              <a:t>, con </a:t>
            </a:r>
            <a:r>
              <a:rPr lang="en-US" sz="3700" dirty="0" err="1" smtClean="0">
                <a:latin typeface="Arial" panose="020B0604020202020204" pitchFamily="34" charset="0"/>
                <a:cs typeface="Arial" panose="020B0604020202020204" pitchFamily="34" charset="0"/>
              </a:rPr>
              <a:t>chết</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Khi</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ra</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tù</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Võ</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Tòng</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bỏ</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làng</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ra</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đi</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đến</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đây</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Sống</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một</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mình</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nên</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kì</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hình</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dị</a:t>
            </a:r>
            <a:r>
              <a:rPr lang="en-US" sz="3700" dirty="0" smtClean="0">
                <a:latin typeface="Arial" panose="020B0604020202020204" pitchFamily="34" charset="0"/>
                <a:cs typeface="Arial" panose="020B0604020202020204" pitchFamily="34" charset="0"/>
              </a:rPr>
              <a:t> </a:t>
            </a:r>
            <a:r>
              <a:rPr lang="en-US" sz="3700" dirty="0" err="1" smtClean="0">
                <a:latin typeface="Arial" panose="020B0604020202020204" pitchFamily="34" charset="0"/>
                <a:cs typeface="Arial" panose="020B0604020202020204" pitchFamily="34" charset="0"/>
              </a:rPr>
              <a:t>tướng</a:t>
            </a:r>
            <a:r>
              <a:rPr lang="en-US" sz="3700" dirty="0" smtClean="0">
                <a:latin typeface="Arial" panose="020B0604020202020204" pitchFamily="34" charset="0"/>
                <a:cs typeface="Arial" panose="020B0604020202020204" pitchFamily="34" charset="0"/>
              </a:rPr>
              <a:t>.</a:t>
            </a:r>
            <a:endParaRPr lang="en-US" sz="3700" dirty="0">
              <a:latin typeface="Arial" panose="020B0604020202020204" pitchFamily="34" charset="0"/>
              <a:cs typeface="Arial" panose="020B0604020202020204" pitchFamily="34" charset="0"/>
            </a:endParaRPr>
          </a:p>
        </p:txBody>
      </p:sp>
      <p:pic>
        <p:nvPicPr>
          <p:cNvPr id="11"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825254" flipV="1">
            <a:off x="16557093" y="480488"/>
            <a:ext cx="1093804" cy="1834122"/>
          </a:xfrm>
          <a:prstGeom prst="rect">
            <a:avLst/>
          </a:prstGeom>
        </p:spPr>
      </p:pic>
      <p:pic>
        <p:nvPicPr>
          <p:cNvPr id="14"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5134219" y="9154912"/>
            <a:ext cx="2830251" cy="724907"/>
          </a:xfrm>
          <a:prstGeom prst="rect">
            <a:avLst/>
          </a:prstGeom>
        </p:spPr>
      </p:pic>
    </p:spTree>
    <p:extLst>
      <p:ext uri="{BB962C8B-B14F-4D97-AF65-F5344CB8AC3E}">
        <p14:creationId xmlns:p14="http://schemas.microsoft.com/office/powerpoint/2010/main" val="3558169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9" name="Group 3"/>
          <p:cNvGrpSpPr/>
          <p:nvPr/>
        </p:nvGrpSpPr>
        <p:grpSpPr>
          <a:xfrm>
            <a:off x="545786" y="543684"/>
            <a:ext cx="17196425" cy="9206238"/>
            <a:chOff x="0" y="0"/>
            <a:chExt cx="1744237" cy="1689603"/>
          </a:xfrm>
          <a:solidFill>
            <a:schemeClr val="bg1"/>
          </a:solidFill>
        </p:grpSpPr>
        <p:sp>
          <p:nvSpPr>
            <p:cNvPr id="10"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grpFill/>
          </p:spPr>
        </p:sp>
      </p:grpSp>
      <p:sp>
        <p:nvSpPr>
          <p:cNvPr id="3" name="Rectangle 2"/>
          <p:cNvSpPr/>
          <p:nvPr/>
        </p:nvSpPr>
        <p:spPr>
          <a:xfrm>
            <a:off x="1524000" y="704440"/>
            <a:ext cx="15240000" cy="8863965"/>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en-US" sz="3700" b="1" dirty="0" err="1">
                <a:latin typeface="Arial" panose="020B0604020202020204" pitchFamily="34" charset="0"/>
                <a:cs typeface="Arial" panose="020B0604020202020204" pitchFamily="34" charset="0"/>
              </a:rPr>
              <a:t>Tính</a:t>
            </a:r>
            <a:r>
              <a:rPr lang="en-US" sz="3700" b="1" dirty="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cách</a:t>
            </a:r>
            <a:r>
              <a:rPr lang="en-US" sz="3700" b="1" dirty="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3700" i="1" dirty="0" err="1" smtClean="0">
                <a:latin typeface="Arial" panose="020B0604020202020204" pitchFamily="34" charset="0"/>
                <a:cs typeface="Arial" panose="020B0604020202020204" pitchFamily="34" charset="0"/>
              </a:rPr>
              <a:t>Trước</a:t>
            </a:r>
            <a:r>
              <a:rPr lang="en-US" sz="3700" i="1" dirty="0" smtClean="0">
                <a:latin typeface="Arial" panose="020B0604020202020204" pitchFamily="34" charset="0"/>
                <a:cs typeface="Arial" panose="020B0604020202020204" pitchFamily="34" charset="0"/>
              </a:rPr>
              <a:t> </a:t>
            </a:r>
            <a:r>
              <a:rPr lang="en-US" sz="3700" i="1" dirty="0" err="1">
                <a:latin typeface="Arial" panose="020B0604020202020204" pitchFamily="34" charset="0"/>
                <a:cs typeface="Arial" panose="020B0604020202020204" pitchFamily="34" charset="0"/>
              </a:rPr>
              <a:t>khi</a:t>
            </a:r>
            <a:r>
              <a:rPr lang="en-US" sz="3700" i="1" dirty="0">
                <a:latin typeface="Arial" panose="020B0604020202020204" pitchFamily="34" charset="0"/>
                <a:cs typeface="Arial" panose="020B0604020202020204" pitchFamily="34" charset="0"/>
              </a:rPr>
              <a:t> </a:t>
            </a:r>
            <a:r>
              <a:rPr lang="en-US" sz="3700" i="1" dirty="0" err="1">
                <a:latin typeface="Arial" panose="020B0604020202020204" pitchFamily="34" charset="0"/>
                <a:cs typeface="Arial" panose="020B0604020202020204" pitchFamily="34" charset="0"/>
              </a:rPr>
              <a:t>đi</a:t>
            </a:r>
            <a:r>
              <a:rPr lang="en-US" sz="3700" i="1" dirty="0">
                <a:latin typeface="Arial" panose="020B0604020202020204" pitchFamily="34" charset="0"/>
                <a:cs typeface="Arial" panose="020B0604020202020204" pitchFamily="34" charset="0"/>
              </a:rPr>
              <a:t> </a:t>
            </a:r>
            <a:r>
              <a:rPr lang="en-US" sz="3700" i="1" dirty="0" err="1" smtClean="0">
                <a:latin typeface="Arial" panose="020B0604020202020204" pitchFamily="34" charset="0"/>
                <a:cs typeface="Arial" panose="020B0604020202020204" pitchFamily="34" charset="0"/>
              </a:rPr>
              <a:t>tù</a:t>
            </a:r>
            <a:r>
              <a:rPr lang="en-US" sz="3700" i="1" dirty="0">
                <a:latin typeface="Arial" panose="020B0604020202020204" pitchFamily="34" charset="0"/>
                <a:cs typeface="Arial" panose="020B0604020202020204" pitchFamily="34" charset="0"/>
              </a:rPr>
              <a:t>:</a:t>
            </a:r>
            <a:r>
              <a:rPr lang="en-US" sz="3700" i="1" dirty="0" smtClean="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Võ</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Tòng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là</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người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hiền</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lành</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yêu</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thương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vợ</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cương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trực</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khẳng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khái</a:t>
            </a:r>
            <a:r>
              <a:rPr lang="en-US" sz="37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700" i="1" dirty="0" err="1" smtClean="0">
                <a:latin typeface="Arial" panose="020B0604020202020204" pitchFamily="34" charset="0"/>
                <a:cs typeface="Arial" panose="020B0604020202020204" pitchFamily="34" charset="0"/>
              </a:rPr>
              <a:t>Sau</a:t>
            </a:r>
            <a:r>
              <a:rPr lang="en-US" sz="3700" i="1" dirty="0" smtClean="0">
                <a:latin typeface="Arial" panose="020B0604020202020204" pitchFamily="34" charset="0"/>
                <a:cs typeface="Arial" panose="020B0604020202020204" pitchFamily="34" charset="0"/>
              </a:rPr>
              <a:t> </a:t>
            </a:r>
            <a:r>
              <a:rPr lang="en-US" sz="3700" i="1" dirty="0" err="1">
                <a:latin typeface="Arial" panose="020B0604020202020204" pitchFamily="34" charset="0"/>
                <a:cs typeface="Arial" panose="020B0604020202020204" pitchFamily="34" charset="0"/>
              </a:rPr>
              <a:t>khi</a:t>
            </a:r>
            <a:r>
              <a:rPr lang="en-US" sz="3700" i="1" dirty="0">
                <a:latin typeface="Arial" panose="020B0604020202020204" pitchFamily="34" charset="0"/>
                <a:cs typeface="Arial" panose="020B0604020202020204" pitchFamily="34" charset="0"/>
              </a:rPr>
              <a:t> </a:t>
            </a:r>
            <a:r>
              <a:rPr lang="en-US" sz="3700" i="1" dirty="0" err="1">
                <a:latin typeface="Arial" panose="020B0604020202020204" pitchFamily="34" charset="0"/>
                <a:cs typeface="Arial" panose="020B0604020202020204" pitchFamily="34" charset="0"/>
              </a:rPr>
              <a:t>đi</a:t>
            </a:r>
            <a:r>
              <a:rPr lang="en-US" sz="3700" i="1" dirty="0">
                <a:latin typeface="Arial" panose="020B0604020202020204" pitchFamily="34" charset="0"/>
                <a:cs typeface="Arial" panose="020B0604020202020204" pitchFamily="34" charset="0"/>
              </a:rPr>
              <a:t> </a:t>
            </a:r>
            <a:r>
              <a:rPr lang="en-US" sz="3700" i="1" dirty="0" err="1">
                <a:latin typeface="Arial" panose="020B0604020202020204" pitchFamily="34" charset="0"/>
                <a:cs typeface="Arial" panose="020B0604020202020204" pitchFamily="34" charset="0"/>
              </a:rPr>
              <a:t>tù</a:t>
            </a:r>
            <a:r>
              <a:rPr lang="en-US" sz="3700" i="1" dirty="0">
                <a:latin typeface="Arial" panose="020B0604020202020204" pitchFamily="34" charset="0"/>
                <a:cs typeface="Arial" panose="020B0604020202020204" pitchFamily="34" charset="0"/>
              </a:rPr>
              <a:t> </a:t>
            </a:r>
            <a:r>
              <a:rPr lang="en-US" sz="3700" i="1" dirty="0" err="1">
                <a:latin typeface="Arial" panose="020B0604020202020204" pitchFamily="34" charset="0"/>
                <a:cs typeface="Arial" panose="020B0604020202020204" pitchFamily="34" charset="0"/>
              </a:rPr>
              <a:t>về</a:t>
            </a:r>
            <a:r>
              <a:rPr lang="en-US" sz="3700" i="1" dirty="0">
                <a:latin typeface="Arial" panose="020B0604020202020204" pitchFamily="34" charset="0"/>
                <a:cs typeface="Arial" panose="020B0604020202020204" pitchFamily="34" charset="0"/>
              </a:rPr>
              <a:t> </a:t>
            </a:r>
            <a:r>
              <a:rPr lang="en-US" sz="3700" i="1" dirty="0" err="1">
                <a:latin typeface="Arial" panose="020B0604020202020204" pitchFamily="34" charset="0"/>
                <a:cs typeface="Arial" panose="020B0604020202020204" pitchFamily="34" charset="0"/>
              </a:rPr>
              <a:t>và</a:t>
            </a:r>
            <a:r>
              <a:rPr lang="en-US" sz="3700" i="1" dirty="0">
                <a:latin typeface="Arial" panose="020B0604020202020204" pitchFamily="34" charset="0"/>
                <a:cs typeface="Arial" panose="020B0604020202020204" pitchFamily="34" charset="0"/>
              </a:rPr>
              <a:t> </a:t>
            </a:r>
            <a:r>
              <a:rPr lang="en-US" sz="3700" i="1" dirty="0" err="1">
                <a:latin typeface="Arial" panose="020B0604020202020204" pitchFamily="34" charset="0"/>
                <a:cs typeface="Arial" panose="020B0604020202020204" pitchFamily="34" charset="0"/>
              </a:rPr>
              <a:t>vào</a:t>
            </a:r>
            <a:r>
              <a:rPr lang="en-US" sz="3700" i="1" dirty="0">
                <a:latin typeface="Arial" panose="020B0604020202020204" pitchFamily="34" charset="0"/>
                <a:cs typeface="Arial" panose="020B0604020202020204" pitchFamily="34" charset="0"/>
              </a:rPr>
              <a:t> </a:t>
            </a:r>
            <a:r>
              <a:rPr lang="en-US" sz="3700" i="1" dirty="0" err="1">
                <a:latin typeface="Arial" panose="020B0604020202020204" pitchFamily="34" charset="0"/>
                <a:cs typeface="Arial" panose="020B0604020202020204" pitchFamily="34" charset="0"/>
              </a:rPr>
              <a:t>rừng</a:t>
            </a:r>
            <a:r>
              <a:rPr lang="en-US" sz="3700" i="1" dirty="0">
                <a:latin typeface="Arial" panose="020B0604020202020204" pitchFamily="34" charset="0"/>
                <a:cs typeface="Arial" panose="020B0604020202020204" pitchFamily="34" charset="0"/>
              </a:rPr>
              <a:t> ở: </a:t>
            </a:r>
            <a:r>
              <a:rPr lang="en-US" sz="3700" dirty="0" err="1">
                <a:latin typeface="Arial" panose="020B0604020202020204" pitchFamily="34" charset="0"/>
                <a:cs typeface="Arial" panose="020B0604020202020204" pitchFamily="34" charset="0"/>
              </a:rPr>
              <a:t>giỏi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võ</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mạnh</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mẽ</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chất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phác</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thật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thà</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hào</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hiệp</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sẵn</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sàng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giúp</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đỡ</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người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khác</a:t>
            </a:r>
            <a:endParaRPr lang="en-US" sz="37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Þ"/>
            </a:pPr>
            <a:r>
              <a:rPr lang="en-US" sz="3700" dirty="0" err="1" smtClean="0">
                <a:latin typeface="Arial" panose="020B0604020202020204" pitchFamily="34" charset="0"/>
                <a:cs typeface="Arial" panose="020B0604020202020204" pitchFamily="34" charset="0"/>
              </a:rPr>
              <a:t>Không</a:t>
            </a:r>
            <a:r>
              <a:rPr lang="en-US" sz="3700" dirty="0" smtClean="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ai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rõ</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lai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lịch</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của</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chú</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Võ</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Tòng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nhưng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chú</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Võ</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Tòng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là</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người</a:t>
            </a:r>
            <a:r>
              <a:rPr lang="en-US" sz="3700" dirty="0">
                <a:latin typeface="Arial" panose="020B0604020202020204" pitchFamily="34" charset="0"/>
                <a:cs typeface="Arial" panose="020B0604020202020204" pitchFamily="34" charset="0"/>
              </a:rPr>
              <a:t> </a:t>
            </a:r>
            <a:r>
              <a:rPr lang="en-US" sz="3700" dirty="0" err="1">
                <a:solidFill>
                  <a:srgbClr val="FF0000"/>
                </a:solidFill>
                <a:latin typeface="Arial" panose="020B0604020202020204" pitchFamily="34" charset="0"/>
                <a:cs typeface="Arial" panose="020B0604020202020204" pitchFamily="34" charset="0"/>
              </a:rPr>
              <a:t>tốt</a:t>
            </a:r>
            <a:r>
              <a:rPr lang="en-US" sz="3700" dirty="0">
                <a:solidFill>
                  <a:srgbClr val="FF0000"/>
                </a:solidFill>
                <a:latin typeface="Arial" panose="020B0604020202020204" pitchFamily="34" charset="0"/>
                <a:cs typeface="Arial" panose="020B0604020202020204" pitchFamily="34" charset="0"/>
              </a:rPr>
              <a:t> </a:t>
            </a:r>
            <a:r>
              <a:rPr lang="en-US" sz="3700" dirty="0" err="1">
                <a:solidFill>
                  <a:srgbClr val="FF0000"/>
                </a:solidFill>
                <a:latin typeface="Arial" panose="020B0604020202020204" pitchFamily="34" charset="0"/>
                <a:cs typeface="Arial" panose="020B0604020202020204" pitchFamily="34" charset="0"/>
              </a:rPr>
              <a:t>bụng</a:t>
            </a:r>
            <a:r>
              <a:rPr lang="en-US" sz="3700" dirty="0">
                <a:solidFill>
                  <a:srgbClr val="FF0000"/>
                </a:solidFill>
                <a:latin typeface="Arial" panose="020B0604020202020204" pitchFamily="34" charset="0"/>
                <a:cs typeface="Arial" panose="020B0604020202020204" pitchFamily="34" charset="0"/>
              </a:rPr>
              <a:t>, </a:t>
            </a:r>
            <a:r>
              <a:rPr lang="en-US" sz="3700" dirty="0" err="1">
                <a:solidFill>
                  <a:srgbClr val="FF0000"/>
                </a:solidFill>
                <a:latin typeface="Arial" panose="020B0604020202020204" pitchFamily="34" charset="0"/>
                <a:cs typeface="Arial" panose="020B0604020202020204" pitchFamily="34" charset="0"/>
              </a:rPr>
              <a:t>giỏi</a:t>
            </a:r>
            <a:r>
              <a:rPr lang="en-US" sz="3700" dirty="0">
                <a:solidFill>
                  <a:srgbClr val="FF0000"/>
                </a:solidFill>
                <a:latin typeface="Arial" panose="020B0604020202020204" pitchFamily="34" charset="0"/>
                <a:cs typeface="Arial" panose="020B0604020202020204" pitchFamily="34" charset="0"/>
              </a:rPr>
              <a:t> </a:t>
            </a:r>
            <a:r>
              <a:rPr lang="en-US" sz="3700" dirty="0" err="1">
                <a:solidFill>
                  <a:srgbClr val="FF0000"/>
                </a:solidFill>
                <a:latin typeface="Arial" panose="020B0604020202020204" pitchFamily="34" charset="0"/>
                <a:cs typeface="Arial" panose="020B0604020202020204" pitchFamily="34" charset="0"/>
              </a:rPr>
              <a:t>võ</a:t>
            </a:r>
            <a:r>
              <a:rPr lang="en-US" sz="3700" dirty="0">
                <a:solidFill>
                  <a:srgbClr val="FF0000"/>
                </a:solidFill>
                <a:latin typeface="Arial" panose="020B0604020202020204" pitchFamily="34" charset="0"/>
                <a:cs typeface="Arial" panose="020B0604020202020204" pitchFamily="34" charset="0"/>
              </a:rPr>
              <a:t>, </a:t>
            </a:r>
            <a:r>
              <a:rPr lang="en-US" sz="3700" dirty="0" err="1">
                <a:solidFill>
                  <a:srgbClr val="FF0000"/>
                </a:solidFill>
                <a:latin typeface="Arial" panose="020B0604020202020204" pitchFamily="34" charset="0"/>
                <a:cs typeface="Arial" panose="020B0604020202020204" pitchFamily="34" charset="0"/>
              </a:rPr>
              <a:t>trượng</a:t>
            </a:r>
            <a:r>
              <a:rPr lang="en-US" sz="3700" dirty="0">
                <a:solidFill>
                  <a:srgbClr val="FF0000"/>
                </a:solidFill>
                <a:latin typeface="Arial" panose="020B0604020202020204" pitchFamily="34" charset="0"/>
                <a:cs typeface="Arial" panose="020B0604020202020204" pitchFamily="34" charset="0"/>
              </a:rPr>
              <a:t> </a:t>
            </a:r>
            <a:r>
              <a:rPr lang="en-US" sz="3700" dirty="0" err="1">
                <a:solidFill>
                  <a:srgbClr val="FF0000"/>
                </a:solidFill>
                <a:latin typeface="Arial" panose="020B0604020202020204" pitchFamily="34" charset="0"/>
                <a:cs typeface="Arial" panose="020B0604020202020204" pitchFamily="34" charset="0"/>
              </a:rPr>
              <a:t>nghĩa</a:t>
            </a:r>
            <a:r>
              <a:rPr lang="en-US" sz="3700" dirty="0">
                <a:solidFill>
                  <a:srgbClr val="FF0000"/>
                </a:solidFill>
                <a:latin typeface="Arial" panose="020B0604020202020204" pitchFamily="34" charset="0"/>
                <a:cs typeface="Arial" panose="020B0604020202020204" pitchFamily="34" charset="0"/>
              </a:rPr>
              <a:t>, </a:t>
            </a:r>
            <a:r>
              <a:rPr lang="en-US" sz="3700" dirty="0" err="1">
                <a:solidFill>
                  <a:srgbClr val="FF0000"/>
                </a:solidFill>
                <a:latin typeface="Arial" panose="020B0604020202020204" pitchFamily="34" charset="0"/>
                <a:cs typeface="Arial" panose="020B0604020202020204" pitchFamily="34" charset="0"/>
              </a:rPr>
              <a:t>dũng</a:t>
            </a:r>
            <a:r>
              <a:rPr lang="en-US" sz="3700" dirty="0">
                <a:solidFill>
                  <a:srgbClr val="FF0000"/>
                </a:solidFill>
                <a:latin typeface="Arial" panose="020B0604020202020204" pitchFamily="34" charset="0"/>
                <a:cs typeface="Arial" panose="020B0604020202020204" pitchFamily="34" charset="0"/>
              </a:rPr>
              <a:t> </a:t>
            </a:r>
            <a:r>
              <a:rPr lang="en-US" sz="3700" dirty="0" err="1">
                <a:solidFill>
                  <a:srgbClr val="FF0000"/>
                </a:solidFill>
                <a:latin typeface="Arial" panose="020B0604020202020204" pitchFamily="34" charset="0"/>
                <a:cs typeface="Arial" panose="020B0604020202020204" pitchFamily="34" charset="0"/>
              </a:rPr>
              <a:t>cảm</a:t>
            </a:r>
            <a:r>
              <a:rPr lang="en-US" sz="3700" dirty="0" smtClean="0">
                <a:latin typeface="Arial" panose="020B0604020202020204" pitchFamily="34" charset="0"/>
                <a:cs typeface="Arial" panose="020B0604020202020204" pitchFamily="34" charset="0"/>
              </a:rPr>
              <a:t>.</a:t>
            </a:r>
            <a:endParaRPr lang="en-US" sz="37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v"/>
            </a:pPr>
            <a:r>
              <a:rPr lang="en-US" sz="3700" b="1" dirty="0" err="1" smtClean="0">
                <a:latin typeface="Arial" panose="020B0604020202020204" pitchFamily="34" charset="0"/>
                <a:cs typeface="Arial" panose="020B0604020202020204" pitchFamily="34" charset="0"/>
              </a:rPr>
              <a:t>Tên</a:t>
            </a:r>
            <a:r>
              <a:rPr lang="en-US" sz="3700" b="1" dirty="0" smtClean="0">
                <a:latin typeface="Arial" panose="020B0604020202020204" pitchFamily="34" charset="0"/>
                <a:cs typeface="Arial" panose="020B0604020202020204" pitchFamily="34" charset="0"/>
              </a:rPr>
              <a:t> </a:t>
            </a:r>
            <a:r>
              <a:rPr lang="en-US" sz="3700" b="1" dirty="0" err="1">
                <a:latin typeface="Arial" panose="020B0604020202020204" pitchFamily="34" charset="0"/>
                <a:cs typeface="Arial" panose="020B0604020202020204" pitchFamily="34" charset="0"/>
              </a:rPr>
              <a:t>gọi</a:t>
            </a:r>
            <a:r>
              <a:rPr lang="en-US" sz="3700" b="1"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Võ</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Tòng</a:t>
            </a:r>
            <a:endParaRPr lang="en-US" sz="37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Þ"/>
            </a:pPr>
            <a:r>
              <a:rPr lang="en-US" sz="3700" dirty="0" err="1" smtClean="0">
                <a:latin typeface="Arial" panose="020B0604020202020204" pitchFamily="34" charset="0"/>
                <a:cs typeface="Arial" panose="020B0604020202020204" pitchFamily="34" charset="0"/>
              </a:rPr>
              <a:t>Tên</a:t>
            </a:r>
            <a:r>
              <a:rPr lang="en-US" sz="3700" dirty="0" smtClean="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mọi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người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đặt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cho</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sau</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lần</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chú</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giết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hổ</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Cái</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tên</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được</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lấy</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trong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tiểu</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thuyết</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cổ</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điển</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phương</a:t>
            </a:r>
            <a:r>
              <a:rPr lang="en-US" sz="3700" dirty="0">
                <a:latin typeface="Arial" panose="020B0604020202020204" pitchFamily="34" charset="0"/>
                <a:cs typeface="Arial" panose="020B0604020202020204" pitchFamily="34" charset="0"/>
              </a:rPr>
              <a:t> </a:t>
            </a:r>
            <a:r>
              <a:rPr lang="en-US" sz="3700" dirty="0" err="1">
                <a:latin typeface="Arial" panose="020B0604020202020204" pitchFamily="34" charset="0"/>
                <a:cs typeface="Arial" panose="020B0604020202020204" pitchFamily="34" charset="0"/>
              </a:rPr>
              <a:t>Đông</a:t>
            </a:r>
            <a:r>
              <a:rPr lang="en-US" sz="3700" dirty="0" smtClean="0">
                <a:latin typeface="Arial" panose="020B0604020202020204" pitchFamily="34" charset="0"/>
                <a:cs typeface="Arial" panose="020B0604020202020204" pitchFamily="34" charset="0"/>
              </a:rPr>
              <a:t>.</a:t>
            </a:r>
          </a:p>
        </p:txBody>
      </p:sp>
      <p:pic>
        <p:nvPicPr>
          <p:cNvPr id="14" name="Picture 15">
            <a:extLst>
              <a:ext uri="{FF2B5EF4-FFF2-40B4-BE49-F238E27FC236}">
                <a16:creationId xmlns:a16="http://schemas.microsoft.com/office/drawing/2014/main" id="{AB860925-D09E-403C-B0D0-B4E4CEBF922A}"/>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490270">
            <a:off x="-41691" y="8769633"/>
            <a:ext cx="2348424" cy="768575"/>
          </a:xfrm>
          <a:prstGeom prst="rect">
            <a:avLst/>
          </a:prstGeom>
        </p:spPr>
      </p:pic>
      <p:pic>
        <p:nvPicPr>
          <p:cNvPr id="8"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825254" flipV="1">
            <a:off x="16645570" y="97247"/>
            <a:ext cx="1093804" cy="1834122"/>
          </a:xfrm>
          <a:prstGeom prst="rect">
            <a:avLst/>
          </a:prstGeom>
        </p:spPr>
      </p:pic>
      <p:pic>
        <p:nvPicPr>
          <p:cNvPr id="13"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5134219" y="9154912"/>
            <a:ext cx="2830251" cy="724907"/>
          </a:xfrm>
          <a:prstGeom prst="rect">
            <a:avLst/>
          </a:prstGeom>
        </p:spPr>
      </p:pic>
    </p:spTree>
    <p:extLst>
      <p:ext uri="{BB962C8B-B14F-4D97-AF65-F5344CB8AC3E}">
        <p14:creationId xmlns:p14="http://schemas.microsoft.com/office/powerpoint/2010/main" val="2083726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9" name="Group 3"/>
          <p:cNvGrpSpPr/>
          <p:nvPr/>
        </p:nvGrpSpPr>
        <p:grpSpPr>
          <a:xfrm>
            <a:off x="545786" y="543684"/>
            <a:ext cx="17196425" cy="9206238"/>
            <a:chOff x="0" y="0"/>
            <a:chExt cx="1744237" cy="1689603"/>
          </a:xfrm>
          <a:solidFill>
            <a:schemeClr val="bg1"/>
          </a:solidFill>
        </p:grpSpPr>
        <p:sp>
          <p:nvSpPr>
            <p:cNvPr id="10"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grpFill/>
          </p:spPr>
        </p:sp>
      </p:grpSp>
      <p:sp>
        <p:nvSpPr>
          <p:cNvPr id="3" name="Rectangle 2"/>
          <p:cNvSpPr/>
          <p:nvPr/>
        </p:nvSpPr>
        <p:spPr>
          <a:xfrm>
            <a:off x="1371600" y="1581603"/>
            <a:ext cx="15544800" cy="7109639"/>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en-US" sz="3800" b="1" dirty="0" err="1">
                <a:latin typeface="Arial" panose="020B0604020202020204" pitchFamily="34" charset="0"/>
                <a:cs typeface="Arial" panose="020B0604020202020204" pitchFamily="34" charset="0"/>
              </a:rPr>
              <a:t>Hành</a:t>
            </a:r>
            <a:r>
              <a:rPr lang="en-US" sz="3800" b="1" dirty="0">
                <a:latin typeface="Arial" panose="020B0604020202020204" pitchFamily="34" charset="0"/>
                <a:cs typeface="Arial" panose="020B0604020202020204" pitchFamily="34" charset="0"/>
              </a:rPr>
              <a:t> </a:t>
            </a:r>
            <a:r>
              <a:rPr lang="en-US" sz="3800" b="1" dirty="0" err="1">
                <a:latin typeface="Arial" panose="020B0604020202020204" pitchFamily="34" charset="0"/>
                <a:cs typeface="Arial" panose="020B0604020202020204" pitchFamily="34" charset="0"/>
              </a:rPr>
              <a:t>động</a:t>
            </a:r>
            <a:r>
              <a:rPr lang="en-US" sz="3800" b="1"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cs typeface="Arial" panose="020B0604020202020204" pitchFamily="34" charset="0"/>
              </a:rPr>
              <a:t>Lời</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nói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với</a:t>
            </a: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An: </a:t>
            </a:r>
            <a:r>
              <a:rPr lang="en-US" sz="3800" dirty="0" err="1">
                <a:solidFill>
                  <a:srgbClr val="FF0000"/>
                </a:solidFill>
                <a:latin typeface="Arial" panose="020B0604020202020204" pitchFamily="34" charset="0"/>
                <a:cs typeface="Arial" panose="020B0604020202020204" pitchFamily="34" charset="0"/>
              </a:rPr>
              <a:t>thân</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mật</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suồng</a:t>
            </a:r>
            <a:r>
              <a:rPr lang="en-US" sz="3800" dirty="0">
                <a:solidFill>
                  <a:srgbClr val="FF0000"/>
                </a:solidFill>
                <a:latin typeface="Arial" panose="020B0604020202020204" pitchFamily="34" charset="0"/>
                <a:cs typeface="Arial" panose="020B0604020202020204" pitchFamily="34" charset="0"/>
              </a:rPr>
              <a:t> </a:t>
            </a:r>
            <a:r>
              <a:rPr lang="en-US" sz="3800" dirty="0" err="1" smtClean="0">
                <a:solidFill>
                  <a:srgbClr val="FF0000"/>
                </a:solidFill>
                <a:latin typeface="Arial" panose="020B0604020202020204" pitchFamily="34" charset="0"/>
                <a:cs typeface="Arial" panose="020B0604020202020204" pitchFamily="34" charset="0"/>
              </a:rPr>
              <a:t>sã</a:t>
            </a:r>
            <a:r>
              <a:rPr lang="en-US" sz="3800" dirty="0">
                <a:latin typeface="Arial" panose="020B0604020202020204" pitchFamily="34" charset="0"/>
                <a:cs typeface="Arial" panose="020B0604020202020204" pitchFamily="34" charset="0"/>
              </a:rPr>
              <a:t>,</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với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tía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nuôi</a:t>
            </a: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An: </a:t>
            </a:r>
            <a:r>
              <a:rPr lang="en-US" sz="3800" dirty="0" err="1">
                <a:solidFill>
                  <a:srgbClr val="FF0000"/>
                </a:solidFill>
                <a:latin typeface="Arial" panose="020B0604020202020204" pitchFamily="34" charset="0"/>
                <a:cs typeface="Arial" panose="020B0604020202020204" pitchFamily="34" charset="0"/>
              </a:rPr>
              <a:t>thân</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tình</a:t>
            </a:r>
            <a:r>
              <a:rPr lang="en-US" sz="3800" dirty="0">
                <a:solidFill>
                  <a:srgbClr val="FF0000"/>
                </a:solidFill>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nhưng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vẫn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sự</a:t>
            </a:r>
            <a:r>
              <a:rPr lang="en-US" sz="3800" dirty="0">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lễ</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độ</a:t>
            </a:r>
            <a:r>
              <a:rPr lang="en-US" sz="38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cs typeface="Arial" panose="020B0604020202020204" pitchFamily="34" charset="0"/>
              </a:rPr>
              <a:t>Gần</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gũi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suồng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sã</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Nhai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bậy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miếng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khô</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nai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chú</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em</a:t>
            </a:r>
            <a:r>
              <a:rPr lang="en-US" sz="38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cs typeface="Arial" panose="020B0604020202020204" pitchFamily="34" charset="0"/>
              </a:rPr>
              <a:t>Thể</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sự</a:t>
            </a:r>
            <a:r>
              <a:rPr lang="en-US" sz="3800" dirty="0">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dũng</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cảm</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hiên</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ngang</a:t>
            </a:r>
            <a:r>
              <a:rPr lang="en-US" sz="3800" dirty="0">
                <a:solidFill>
                  <a:srgbClr val="FF0000"/>
                </a:solidFill>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nhưng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xen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nỗi</a:t>
            </a:r>
            <a:r>
              <a:rPr lang="en-US" sz="3800" dirty="0">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đượm</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buồn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chua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chát</a:t>
            </a:r>
            <a:r>
              <a:rPr lang="en-US" sz="38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cs typeface="Arial" panose="020B0604020202020204" pitchFamily="34" charset="0"/>
              </a:rPr>
              <a:t>Lời</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nói</a:t>
            </a:r>
            <a:r>
              <a:rPr lang="en-US" sz="3800" dirty="0">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thẳng</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thắn</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bộc</a:t>
            </a:r>
            <a:r>
              <a:rPr lang="en-US" sz="3800" dirty="0">
                <a:solidFill>
                  <a:srgbClr val="FF0000"/>
                </a:solidFill>
                <a:latin typeface="Arial" panose="020B0604020202020204" pitchFamily="34" charset="0"/>
                <a:cs typeface="Arial" panose="020B0604020202020204" pitchFamily="34" charset="0"/>
              </a:rPr>
              <a:t> </a:t>
            </a:r>
            <a:r>
              <a:rPr lang="en-US" sz="3800" dirty="0" err="1">
                <a:solidFill>
                  <a:srgbClr val="FF0000"/>
                </a:solidFill>
                <a:latin typeface="Arial" panose="020B0604020202020204" pitchFamily="34" charset="0"/>
                <a:cs typeface="Arial" panose="020B0604020202020204" pitchFamily="34" charset="0"/>
              </a:rPr>
              <a:t>trực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thể</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cảm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trực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tiếp</a:t>
            </a:r>
            <a:r>
              <a:rPr lang="en-US" sz="38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cs typeface="Arial" panose="020B0604020202020204" pitchFamily="34" charset="0"/>
              </a:rPr>
              <a:t>Cách</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uống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rượu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uống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bằng</a:t>
            </a:r>
            <a:r>
              <a:rPr lang="en-US" sz="3800" dirty="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bát</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pic>
        <p:nvPicPr>
          <p:cNvPr id="14" name="Picture 15">
            <a:extLst>
              <a:ext uri="{FF2B5EF4-FFF2-40B4-BE49-F238E27FC236}">
                <a16:creationId xmlns:a16="http://schemas.microsoft.com/office/drawing/2014/main" id="{AB860925-D09E-403C-B0D0-B4E4CEBF922A}"/>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1200"/>
                    </a14:imgEffect>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490270">
            <a:off x="-41691" y="8769633"/>
            <a:ext cx="2348424" cy="768575"/>
          </a:xfrm>
          <a:prstGeom prst="rect">
            <a:avLst/>
          </a:prstGeom>
        </p:spPr>
      </p:pic>
      <p:pic>
        <p:nvPicPr>
          <p:cNvPr id="8"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4825254" flipV="1">
            <a:off x="16557093" y="480488"/>
            <a:ext cx="1093804" cy="1834122"/>
          </a:xfrm>
          <a:prstGeom prst="rect">
            <a:avLst/>
          </a:prstGeom>
        </p:spPr>
      </p:pic>
      <p:pic>
        <p:nvPicPr>
          <p:cNvPr id="15"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5134219" y="9154912"/>
            <a:ext cx="2830251" cy="724907"/>
          </a:xfrm>
          <a:prstGeom prst="rect">
            <a:avLst/>
          </a:prstGeom>
        </p:spPr>
      </p:pic>
    </p:spTree>
    <p:extLst>
      <p:ext uri="{BB962C8B-B14F-4D97-AF65-F5344CB8AC3E}">
        <p14:creationId xmlns:p14="http://schemas.microsoft.com/office/powerpoint/2010/main" val="499181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1"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62249" y="2247900"/>
            <a:ext cx="12763499" cy="756666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2525" y="844570"/>
            <a:ext cx="1462949" cy="1436350"/>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149622">
            <a:off x="15533799" y="867201"/>
            <a:ext cx="2212452" cy="513085"/>
          </a:xfrm>
          <a:prstGeom prst="rect">
            <a:avLst/>
          </a:prstGeom>
        </p:spPr>
      </p:pic>
      <p:pic>
        <p:nvPicPr>
          <p:cNvPr id="14" name="Picture 9">
            <a:extLst>
              <a:ext uri="{FF2B5EF4-FFF2-40B4-BE49-F238E27FC236}">
                <a16:creationId xmlns:a16="http://schemas.microsoft.com/office/drawing/2014/main" id="{1A25D1D5-0793-4AF2-82CC-5EEC75831EB9}"/>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colorTemperature colorTemp="112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35791">
            <a:off x="1745155" y="7445802"/>
            <a:ext cx="2482113" cy="2635449"/>
          </a:xfrm>
          <a:prstGeom prst="rect">
            <a:avLst/>
          </a:prstGeom>
        </p:spPr>
      </p:pic>
      <p:sp>
        <p:nvSpPr>
          <p:cNvPr id="15" name="TextBox 14">
            <a:extLst>
              <a:ext uri="{FF2B5EF4-FFF2-40B4-BE49-F238E27FC236}">
                <a16:creationId xmlns:a16="http://schemas.microsoft.com/office/drawing/2014/main" id="{E2C9A3FF-D0D6-42AF-A2EC-039582485AAE}"/>
              </a:ext>
            </a:extLst>
          </p:cNvPr>
          <p:cNvSpPr txBox="1"/>
          <p:nvPr/>
        </p:nvSpPr>
        <p:spPr>
          <a:xfrm>
            <a:off x="2395767" y="718175"/>
            <a:ext cx="13496464" cy="1092607"/>
          </a:xfrm>
          <a:prstGeom prst="rect">
            <a:avLst/>
          </a:prstGeom>
          <a:noFill/>
        </p:spPr>
        <p:txBody>
          <a:bodyPr wrap="square" rtlCol="0">
            <a:spAutoFit/>
          </a:bodyPr>
          <a:lstStyle/>
          <a:p>
            <a:pPr algn="ctr"/>
            <a:r>
              <a:rPr lang="en-US" sz="6500" b="1" i="1" dirty="0" err="1" smtClean="0">
                <a:solidFill>
                  <a:srgbClr val="333034"/>
                </a:solidFill>
                <a:latin typeface="Arial" panose="020B0604020202020204" pitchFamily="34" charset="0"/>
                <a:cs typeface="Arial" panose="020B0604020202020204" pitchFamily="34" charset="0"/>
              </a:rPr>
              <a:t>Nhận</a:t>
            </a:r>
            <a:r>
              <a:rPr lang="en-US" sz="6500" b="1" i="1" dirty="0" smtClean="0">
                <a:solidFill>
                  <a:srgbClr val="333034"/>
                </a:solidFill>
                <a:latin typeface="Arial" panose="020B0604020202020204" pitchFamily="34" charset="0"/>
                <a:cs typeface="Arial" panose="020B0604020202020204" pitchFamily="34" charset="0"/>
              </a:rPr>
              <a:t> </a:t>
            </a:r>
            <a:r>
              <a:rPr lang="en-US" sz="6500" b="1" i="1" dirty="0" err="1" smtClean="0">
                <a:solidFill>
                  <a:srgbClr val="333034"/>
                </a:solidFill>
                <a:latin typeface="Arial" panose="020B0604020202020204" pitchFamily="34" charset="0"/>
                <a:cs typeface="Arial" panose="020B0604020202020204" pitchFamily="34" charset="0"/>
              </a:rPr>
              <a:t>xét</a:t>
            </a:r>
            <a:endParaRPr lang="en-US" sz="6500" b="1" i="1" dirty="0">
              <a:solidFill>
                <a:srgbClr val="333034"/>
              </a:solidFill>
              <a:latin typeface="Arial" panose="020B0604020202020204" pitchFamily="34" charset="0"/>
              <a:cs typeface="Arial" panose="020B0604020202020204" pitchFamily="34" charset="0"/>
            </a:endParaRPr>
          </a:p>
        </p:txBody>
      </p:sp>
      <p:sp>
        <p:nvSpPr>
          <p:cNvPr id="3" name="Rectangle 2"/>
          <p:cNvSpPr/>
          <p:nvPr/>
        </p:nvSpPr>
        <p:spPr>
          <a:xfrm>
            <a:off x="3962400" y="2914992"/>
            <a:ext cx="11248777" cy="6232475"/>
          </a:xfrm>
          <a:prstGeom prst="rect">
            <a:avLst/>
          </a:prstGeom>
        </p:spPr>
        <p:txBody>
          <a:bodyPr wrap="square">
            <a:spAutoFit/>
          </a:bodyPr>
          <a:lstStyle/>
          <a:p>
            <a:pPr marL="571500" lvl="0" indent="-571500" algn="just">
              <a:lnSpc>
                <a:spcPct val="150000"/>
              </a:lnSpc>
              <a:buFont typeface="Wingdings" panose="05000000000000000000" pitchFamily="2" charset="2"/>
              <a:buChar char="ü"/>
            </a:pPr>
            <a:r>
              <a:rPr lang="en-US" sz="3800" i="1" dirty="0" err="1">
                <a:latin typeface="Arial" panose="020B0604020202020204" pitchFamily="34" charset="0"/>
                <a:cs typeface="Arial" panose="020B0604020202020204" pitchFamily="34" charset="0"/>
              </a:rPr>
              <a:t>Chú</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Võ</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Tòng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là</a:t>
            </a:r>
            <a:r>
              <a:rPr lang="en-US" sz="3800" i="1" dirty="0">
                <a:latin typeface="Arial" panose="020B0604020202020204" pitchFamily="34" charset="0"/>
                <a:cs typeface="Arial" panose="020B0604020202020204" pitchFamily="34" charset="0"/>
              </a:rPr>
              <a:t> con </a:t>
            </a:r>
            <a:r>
              <a:rPr lang="en-US" sz="3800" i="1" dirty="0" err="1">
                <a:latin typeface="Arial" panose="020B0604020202020204" pitchFamily="34" charset="0"/>
                <a:cs typeface="Arial" panose="020B0604020202020204" pitchFamily="34" charset="0"/>
              </a:rPr>
              <a:t>người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cô</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độc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kì</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hình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dị</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tướng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nhưng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mang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những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phẩm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chất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tốt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đẹp</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cương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trực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dũng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cảm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kiên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trung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anh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hùng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căm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thù</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giặc</a:t>
            </a:r>
            <a:r>
              <a:rPr lang="en-US" sz="3800" i="1" dirty="0">
                <a:latin typeface="Arial" panose="020B0604020202020204" pitchFamily="34" charset="0"/>
                <a:cs typeface="Arial" panose="020B0604020202020204" pitchFamily="34" charset="0"/>
              </a:rPr>
              <a:t>. </a:t>
            </a:r>
            <a:endParaRPr lang="en-US" sz="3800" i="1" dirty="0" smtClean="0">
              <a:latin typeface="Arial" panose="020B0604020202020204" pitchFamily="34" charset="0"/>
              <a:cs typeface="Arial" panose="020B0604020202020204" pitchFamily="34" charset="0"/>
            </a:endParaRPr>
          </a:p>
          <a:p>
            <a:pPr marL="571500" lvl="0" indent="-571500" algn="just">
              <a:lnSpc>
                <a:spcPct val="150000"/>
              </a:lnSpc>
              <a:buFont typeface="Wingdings" panose="05000000000000000000" pitchFamily="2" charset="2"/>
              <a:buChar char="ü"/>
            </a:pPr>
            <a:r>
              <a:rPr lang="en-US" sz="3800" i="1" dirty="0" err="1" smtClean="0">
                <a:latin typeface="Arial" panose="020B0604020202020204" pitchFamily="34" charset="0"/>
                <a:cs typeface="Arial" panose="020B0604020202020204" pitchFamily="34" charset="0"/>
              </a:rPr>
              <a:t>Đoàn</a:t>
            </a:r>
            <a:r>
              <a:rPr lang="en-US" sz="3800" i="1" dirty="0" smtClean="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Giỏi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đã</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thành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công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khắc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họa</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một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nhân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vật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vừa</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thực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vừa</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ảo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vừa</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mang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nét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phương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Tây</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vừa</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mang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nét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phương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Đông</a:t>
            </a:r>
            <a:r>
              <a:rPr lang="en-US" sz="3800" i="1"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84160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11"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62249" y="2247900"/>
            <a:ext cx="12763499" cy="756666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2525" y="844570"/>
            <a:ext cx="1462949" cy="1436350"/>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149622">
            <a:off x="15533799" y="867201"/>
            <a:ext cx="2212452" cy="513085"/>
          </a:xfrm>
          <a:prstGeom prst="rect">
            <a:avLst/>
          </a:prstGeom>
        </p:spPr>
      </p:pic>
      <p:pic>
        <p:nvPicPr>
          <p:cNvPr id="14" name="Picture 9">
            <a:extLst>
              <a:ext uri="{FF2B5EF4-FFF2-40B4-BE49-F238E27FC236}">
                <a16:creationId xmlns:a16="http://schemas.microsoft.com/office/drawing/2014/main" id="{1A25D1D5-0793-4AF2-82CC-5EEC75831EB9}"/>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colorTemperature colorTemp="112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35791">
            <a:off x="1745155" y="7445802"/>
            <a:ext cx="2482113" cy="2635449"/>
          </a:xfrm>
          <a:prstGeom prst="rect">
            <a:avLst/>
          </a:prstGeom>
        </p:spPr>
      </p:pic>
      <p:sp>
        <p:nvSpPr>
          <p:cNvPr id="15" name="TextBox 14">
            <a:extLst>
              <a:ext uri="{FF2B5EF4-FFF2-40B4-BE49-F238E27FC236}">
                <a16:creationId xmlns:a16="http://schemas.microsoft.com/office/drawing/2014/main" id="{E2C9A3FF-D0D6-42AF-A2EC-039582485AAE}"/>
              </a:ext>
            </a:extLst>
          </p:cNvPr>
          <p:cNvSpPr txBox="1"/>
          <p:nvPr/>
        </p:nvSpPr>
        <p:spPr>
          <a:xfrm>
            <a:off x="2395767" y="718175"/>
            <a:ext cx="13496464" cy="1092607"/>
          </a:xfrm>
          <a:prstGeom prst="rect">
            <a:avLst/>
          </a:prstGeom>
          <a:noFill/>
        </p:spPr>
        <p:txBody>
          <a:bodyPr wrap="square" rtlCol="0">
            <a:spAutoFit/>
          </a:bodyPr>
          <a:lstStyle/>
          <a:p>
            <a:pPr algn="ctr"/>
            <a:r>
              <a:rPr lang="en-US" sz="6500" b="1" i="1" dirty="0" err="1" smtClean="0">
                <a:solidFill>
                  <a:srgbClr val="333034"/>
                </a:solidFill>
                <a:latin typeface="Arial" panose="020B0604020202020204" pitchFamily="34" charset="0"/>
                <a:cs typeface="Arial" panose="020B0604020202020204" pitchFamily="34" charset="0"/>
              </a:rPr>
              <a:t>Nhận</a:t>
            </a:r>
            <a:r>
              <a:rPr lang="en-US" sz="6500" b="1" i="1" dirty="0" smtClean="0">
                <a:solidFill>
                  <a:srgbClr val="333034"/>
                </a:solidFill>
                <a:latin typeface="Arial" panose="020B0604020202020204" pitchFamily="34" charset="0"/>
                <a:cs typeface="Arial" panose="020B0604020202020204" pitchFamily="34" charset="0"/>
              </a:rPr>
              <a:t> </a:t>
            </a:r>
            <a:r>
              <a:rPr lang="en-US" sz="6500" b="1" i="1" dirty="0" err="1" smtClean="0">
                <a:solidFill>
                  <a:srgbClr val="333034"/>
                </a:solidFill>
                <a:latin typeface="Arial" panose="020B0604020202020204" pitchFamily="34" charset="0"/>
                <a:cs typeface="Arial" panose="020B0604020202020204" pitchFamily="34" charset="0"/>
              </a:rPr>
              <a:t>xét</a:t>
            </a:r>
            <a:endParaRPr lang="en-US" sz="6500" b="1" i="1" dirty="0">
              <a:solidFill>
                <a:srgbClr val="333034"/>
              </a:solidFill>
              <a:latin typeface="Arial" panose="020B0604020202020204" pitchFamily="34" charset="0"/>
              <a:cs typeface="Arial" panose="020B0604020202020204" pitchFamily="34" charset="0"/>
            </a:endParaRPr>
          </a:p>
        </p:txBody>
      </p:sp>
      <p:sp>
        <p:nvSpPr>
          <p:cNvPr id="3" name="Rectangle 2"/>
          <p:cNvSpPr/>
          <p:nvPr/>
        </p:nvSpPr>
        <p:spPr>
          <a:xfrm>
            <a:off x="4267200" y="3788336"/>
            <a:ext cx="10896600" cy="4478149"/>
          </a:xfrm>
          <a:prstGeom prst="rect">
            <a:avLst/>
          </a:prstGeom>
        </p:spPr>
        <p:txBody>
          <a:bodyPr wrap="square">
            <a:spAutoFit/>
          </a:bodyPr>
          <a:lstStyle/>
          <a:p>
            <a:pPr lvl="0" algn="just">
              <a:lnSpc>
                <a:spcPct val="150000"/>
              </a:lnSpc>
            </a:pPr>
            <a:r>
              <a:rPr lang="en-US" sz="3800" i="1" dirty="0" err="1">
                <a:latin typeface="Arial" panose="020B0604020202020204" pitchFamily="34" charset="0"/>
                <a:cs typeface="Arial" panose="020B0604020202020204" pitchFamily="34" charset="0"/>
              </a:rPr>
              <a:t>Việc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kết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hợp</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lời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kể</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theo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ngôi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thứ</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nhất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xưng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tôi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với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lời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kể</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theo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ngôi</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thứ</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ba</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không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chỉ</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làm</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việc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kể</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chuyện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được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linh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hoạt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hơn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mà</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còn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giúp</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cho</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việc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khắc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họa</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chân</a:t>
            </a:r>
            <a:r>
              <a:rPr lang="en-US" sz="3800" i="1" dirty="0">
                <a:latin typeface="Arial" panose="020B0604020202020204" pitchFamily="34" charset="0"/>
                <a:cs typeface="Arial" panose="020B0604020202020204" pitchFamily="34" charset="0"/>
              </a:rPr>
              <a:t> dung, </a:t>
            </a:r>
            <a:r>
              <a:rPr lang="en-US" sz="3800" i="1" dirty="0" err="1">
                <a:latin typeface="Arial" panose="020B0604020202020204" pitchFamily="34" charset="0"/>
                <a:cs typeface="Arial" panose="020B0604020202020204" pitchFamily="34" charset="0"/>
              </a:rPr>
              <a:t>tính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cách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nhân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vật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Võ</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Tòng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được</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khách</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quan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chân</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thực</a:t>
            </a:r>
            <a:endParaRPr lang="en-US" sz="3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120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95336"/>
            <a:ext cx="15240000" cy="9601200"/>
          </a:xfrm>
          <a:prstGeom prst="rect">
            <a:avLst/>
          </a:prstGeom>
        </p:spPr>
      </p:pic>
      <p:sp>
        <p:nvSpPr>
          <p:cNvPr id="11" name="TextBox 5"/>
          <p:cNvSpPr txBox="1"/>
          <p:nvPr/>
        </p:nvSpPr>
        <p:spPr>
          <a:xfrm>
            <a:off x="3124200" y="4448323"/>
            <a:ext cx="11506200" cy="1190390"/>
          </a:xfrm>
          <a:prstGeom prst="rect">
            <a:avLst/>
          </a:prstGeom>
        </p:spPr>
        <p:txBody>
          <a:bodyPr wrap="square" lIns="0" tIns="0" rIns="0" bIns="0" rtlCol="0" anchor="t">
            <a:spAutoFit/>
          </a:bodyPr>
          <a:lstStyle/>
          <a:p>
            <a:pPr algn="ctr">
              <a:lnSpc>
                <a:spcPts val="10080"/>
              </a:lnSpc>
            </a:pPr>
            <a:r>
              <a:rPr lang="en-US" sz="7500" b="1" dirty="0" smtClean="0">
                <a:solidFill>
                  <a:schemeClr val="accent5">
                    <a:lumMod val="50000"/>
                  </a:schemeClr>
                </a:solidFill>
                <a:latin typeface="Arial" panose="020B0604020202020204" pitchFamily="34" charset="0"/>
                <a:cs typeface="Arial" panose="020B0604020202020204" pitchFamily="34" charset="0"/>
              </a:rPr>
              <a:t>III. </a:t>
            </a:r>
            <a:r>
              <a:rPr lang="en-US" sz="7500" b="1" dirty="0" err="1" smtClean="0">
                <a:solidFill>
                  <a:schemeClr val="accent5">
                    <a:lumMod val="50000"/>
                  </a:schemeClr>
                </a:solidFill>
                <a:latin typeface="Arial" panose="020B0604020202020204" pitchFamily="34" charset="0"/>
                <a:cs typeface="Arial" panose="020B0604020202020204" pitchFamily="34" charset="0"/>
              </a:rPr>
              <a:t>Tổng</a:t>
            </a:r>
            <a:r>
              <a:rPr lang="en-US" sz="7500" b="1" dirty="0" smtClean="0">
                <a:solidFill>
                  <a:schemeClr val="accent5">
                    <a:lumMod val="50000"/>
                  </a:schemeClr>
                </a:solidFill>
                <a:latin typeface="Arial" panose="020B0604020202020204" pitchFamily="34" charset="0"/>
                <a:cs typeface="Arial" panose="020B0604020202020204" pitchFamily="34" charset="0"/>
              </a:rPr>
              <a:t> </a:t>
            </a:r>
            <a:r>
              <a:rPr lang="en-US" sz="7500" b="1" dirty="0" err="1" smtClean="0">
                <a:solidFill>
                  <a:schemeClr val="accent5">
                    <a:lumMod val="50000"/>
                  </a:schemeClr>
                </a:solidFill>
                <a:latin typeface="Arial" panose="020B0604020202020204" pitchFamily="34" charset="0"/>
                <a:cs typeface="Arial" panose="020B0604020202020204" pitchFamily="34" charset="0"/>
              </a:rPr>
              <a:t>kết</a:t>
            </a:r>
            <a:endParaRPr lang="en-US" sz="7500" b="1" dirty="0">
              <a:solidFill>
                <a:schemeClr val="accent5">
                  <a:lumMod val="50000"/>
                </a:schemeClr>
              </a:solidFill>
              <a:latin typeface="Arial" panose="020B0604020202020204" pitchFamily="34" charset="0"/>
              <a:cs typeface="Arial" panose="020B0604020202020204" pitchFamily="34" charset="0"/>
            </a:endParaRPr>
          </a:p>
        </p:txBody>
      </p:sp>
      <p:pic>
        <p:nvPicPr>
          <p:cNvPr id="1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3"/>
              </a:ext>
            </a:extLst>
          </a:blip>
          <a:srcRect/>
          <a:stretch>
            <a:fillRect/>
          </a:stretch>
        </p:blipFill>
        <p:spPr>
          <a:xfrm flipH="1">
            <a:off x="914400" y="5843531"/>
            <a:ext cx="3711033" cy="4617146"/>
          </a:xfrm>
          <a:prstGeom prst="rect">
            <a:avLst/>
          </a:prstGeom>
        </p:spPr>
      </p:pic>
      <p:pic>
        <p:nvPicPr>
          <p:cNvPr id="18" name="Picture 17"/>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9638">
            <a:off x="12495401" y="700564"/>
            <a:ext cx="3311265" cy="1595428"/>
          </a:xfrm>
          <a:prstGeom prst="rect">
            <a:avLst/>
          </a:prstGeom>
        </p:spPr>
      </p:pic>
    </p:spTree>
    <p:extLst>
      <p:ext uri="{BB962C8B-B14F-4D97-AF65-F5344CB8AC3E}">
        <p14:creationId xmlns:p14="http://schemas.microsoft.com/office/powerpoint/2010/main" val="335214149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395921" y="479670"/>
            <a:ext cx="17496156" cy="9388230"/>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1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080527" y="2030952"/>
            <a:ext cx="14126944" cy="7416242"/>
          </a:xfrm>
          <a:prstGeom prst="rect">
            <a:avLst/>
          </a:prstGeom>
        </p:spPr>
      </p:pic>
      <p:sp>
        <p:nvSpPr>
          <p:cNvPr id="11" name="TextBox 10">
            <a:extLst>
              <a:ext uri="{FF2B5EF4-FFF2-40B4-BE49-F238E27FC236}">
                <a16:creationId xmlns:a16="http://schemas.microsoft.com/office/drawing/2014/main" id="{19CE0E33-F3DD-472C-A1AC-024CA797524A}"/>
              </a:ext>
            </a:extLst>
          </p:cNvPr>
          <p:cNvSpPr txBox="1"/>
          <p:nvPr/>
        </p:nvSpPr>
        <p:spPr>
          <a:xfrm>
            <a:off x="3048000" y="800100"/>
            <a:ext cx="12191999" cy="1092607"/>
          </a:xfrm>
          <a:prstGeom prst="rect">
            <a:avLst/>
          </a:prstGeom>
          <a:noFill/>
        </p:spPr>
        <p:txBody>
          <a:bodyPr wrap="square" rtlCol="0">
            <a:spAutoFit/>
          </a:bodyPr>
          <a:lstStyle/>
          <a:p>
            <a:pPr algn="ctr"/>
            <a:r>
              <a:rPr lang="en-US" sz="6500" b="1" dirty="0" smtClean="0">
                <a:solidFill>
                  <a:srgbClr val="333034"/>
                </a:solidFill>
                <a:latin typeface="Arial" panose="020B0604020202020204" pitchFamily="34" charset="0"/>
                <a:cs typeface="Arial" panose="020B0604020202020204" pitchFamily="34" charset="0"/>
              </a:rPr>
              <a:t>1. </a:t>
            </a:r>
            <a:r>
              <a:rPr lang="en-US" sz="6500" b="1" dirty="0" err="1" smtClean="0">
                <a:solidFill>
                  <a:srgbClr val="333034"/>
                </a:solidFill>
                <a:latin typeface="Arial" panose="020B0604020202020204" pitchFamily="34" charset="0"/>
                <a:cs typeface="Arial" panose="020B0604020202020204" pitchFamily="34" charset="0"/>
              </a:rPr>
              <a:t>Nội</a:t>
            </a:r>
            <a:r>
              <a:rPr lang="en-US" sz="6500" b="1" dirty="0" smtClean="0">
                <a:solidFill>
                  <a:srgbClr val="333034"/>
                </a:solidFill>
                <a:latin typeface="Arial" panose="020B0604020202020204" pitchFamily="34" charset="0"/>
                <a:cs typeface="Arial" panose="020B0604020202020204" pitchFamily="34" charset="0"/>
              </a:rPr>
              <a:t> dung</a:t>
            </a:r>
            <a:endParaRPr lang="en-US" sz="6500" b="1" dirty="0">
              <a:solidFill>
                <a:srgbClr val="333034"/>
              </a:solidFill>
              <a:latin typeface="Arial" panose="020B0604020202020204" pitchFamily="34" charset="0"/>
              <a:cs typeface="Arial" panose="020B0604020202020204" pitchFamily="34" charset="0"/>
            </a:endParaRPr>
          </a:p>
        </p:txBody>
      </p:sp>
      <p:sp>
        <p:nvSpPr>
          <p:cNvPr id="8" name="Rectangle 7"/>
          <p:cNvSpPr/>
          <p:nvPr/>
        </p:nvSpPr>
        <p:spPr>
          <a:xfrm>
            <a:off x="3848099" y="3061417"/>
            <a:ext cx="10591800" cy="5355312"/>
          </a:xfrm>
          <a:prstGeom prst="rect">
            <a:avLst/>
          </a:prstGeom>
        </p:spPr>
        <p:txBody>
          <a:bodyPr wrap="square">
            <a:spAutoFit/>
          </a:bodyPr>
          <a:lstStyle/>
          <a:p>
            <a:pPr algn="just">
              <a:lnSpc>
                <a:spcPct val="150000"/>
              </a:lnSpc>
              <a:spcAft>
                <a:spcPts val="0"/>
              </a:spcAft>
              <a:tabLst>
                <a:tab pos="90170" algn="l"/>
                <a:tab pos="180340" algn="l"/>
              </a:tabLst>
            </a:pPr>
            <a:r>
              <a:rPr lang="en-US" sz="3800" dirty="0" err="1">
                <a:latin typeface="Arial" panose="020B0604020202020204" pitchFamily="34" charset="0"/>
                <a:ea typeface="Calibri" panose="020F0502020204030204" pitchFamily="34" charset="0"/>
                <a:cs typeface="Arial" panose="020B0604020202020204" pitchFamily="34" charset="0"/>
              </a:rPr>
              <a:t>Câu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chuyện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kể</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về</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cuộc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gặp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tía</a:t>
            </a:r>
            <a:r>
              <a:rPr lang="en-US" sz="3800" dirty="0">
                <a:latin typeface="Arial" panose="020B0604020202020204" pitchFamily="34" charset="0"/>
                <a:ea typeface="Calibri" panose="020F0502020204030204" pitchFamily="34" charset="0"/>
                <a:cs typeface="Arial" panose="020B0604020202020204" pitchFamily="34" charset="0"/>
              </a:rPr>
              <a:t> con An </a:t>
            </a:r>
            <a:r>
              <a:rPr lang="en-US" sz="3800" dirty="0" err="1">
                <a:latin typeface="Arial" panose="020B0604020202020204" pitchFamily="34" charset="0"/>
                <a:ea typeface="Calibri" panose="020F0502020204030204" pitchFamily="34" charset="0"/>
                <a:cs typeface="Arial" panose="020B0604020202020204" pitchFamily="34" charset="0"/>
              </a:rPr>
              <a:t>với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chú</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Võ</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Tòng</a:t>
            </a:r>
            <a:r>
              <a:rPr lang="en-US" sz="3800" dirty="0">
                <a:latin typeface="Arial" panose="020B0604020202020204" pitchFamily="34" charset="0"/>
                <a:ea typeface="Calibri" panose="020F0502020204030204" pitchFamily="34" charset="0"/>
                <a:cs typeface="Arial" panose="020B0604020202020204" pitchFamily="34" charset="0"/>
              </a:rPr>
              <a:t> – </a:t>
            </a:r>
            <a:r>
              <a:rPr lang="en-US" sz="3800" dirty="0" err="1">
                <a:latin typeface="Arial" panose="020B0604020202020204" pitchFamily="34" charset="0"/>
                <a:ea typeface="Calibri" panose="020F0502020204030204" pitchFamily="34" charset="0"/>
                <a:cs typeface="Arial" panose="020B0604020202020204" pitchFamily="34" charset="0"/>
              </a:rPr>
              <a:t>người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đàn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ông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cô</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giữa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rừng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Cuộc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gặp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ngắn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ngủi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đó</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người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đọc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thấy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được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tính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thần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kiên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cường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dũng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cảm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những</a:t>
            </a:r>
            <a:r>
              <a:rPr lang="en-US" sz="3800" dirty="0">
                <a:latin typeface="Arial" panose="020B0604020202020204" pitchFamily="34" charset="0"/>
                <a:ea typeface="Calibri" panose="020F0502020204030204" pitchFamily="34" charset="0"/>
                <a:cs typeface="Arial" panose="020B0604020202020204" pitchFamily="34" charset="0"/>
              </a:rPr>
              <a:t> con </a:t>
            </a:r>
            <a:r>
              <a:rPr lang="en-US" sz="3800" dirty="0" err="1">
                <a:latin typeface="Arial" panose="020B0604020202020204" pitchFamily="34" charset="0"/>
                <a:ea typeface="Calibri" panose="020F0502020204030204" pitchFamily="34" charset="0"/>
                <a:cs typeface="Arial" panose="020B0604020202020204" pitchFamily="34" charset="0"/>
              </a:rPr>
              <a:t>người</a:t>
            </a:r>
            <a:r>
              <a:rPr lang="en-US" sz="3800" dirty="0">
                <a:latin typeface="Arial" panose="020B0604020202020204" pitchFamily="34" charset="0"/>
                <a:ea typeface="Calibri" panose="020F0502020204030204" pitchFamily="34" charset="0"/>
                <a:cs typeface="Arial" panose="020B0604020202020204" pitchFamily="34" charset="0"/>
              </a:rPr>
              <a:t> Nam </a:t>
            </a:r>
            <a:r>
              <a:rPr lang="en-US" sz="3800" dirty="0" err="1">
                <a:latin typeface="Arial" panose="020B0604020202020204" pitchFamily="34" charset="0"/>
                <a:ea typeface="Calibri" panose="020F0502020204030204" pitchFamily="34" charset="0"/>
                <a:cs typeface="Arial" panose="020B0604020202020204" pitchFamily="34" charset="0"/>
              </a:rPr>
              <a:t>Bộ</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trong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thời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kì</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đất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nước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xâm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chiếm</a:t>
            </a:r>
            <a:r>
              <a:rPr lang="en-US" sz="3800" dirty="0">
                <a:latin typeface="Arial" panose="020B0604020202020204" pitchFamily="34" charset="0"/>
                <a:ea typeface="Calibri" panose="020F0502020204030204" pitchFamily="34" charset="0"/>
                <a:cs typeface="Arial" panose="020B0604020202020204" pitchFamily="34" charset="0"/>
              </a:rPr>
              <a:t>.</a:t>
            </a:r>
          </a:p>
        </p:txBody>
      </p:sp>
      <p:pic>
        <p:nvPicPr>
          <p:cNvPr id="15" name="Picture 4">
            <a:extLst>
              <a:ext uri="{FF2B5EF4-FFF2-40B4-BE49-F238E27FC236}">
                <a16:creationId xmlns:a16="http://schemas.microsoft.com/office/drawing/2014/main" id="{FAAAF9C4-C047-A60C-1221-DEED586D7A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93001" y="197209"/>
            <a:ext cx="2621775" cy="2326230"/>
          </a:xfrm>
          <a:prstGeom prst="rect">
            <a:avLst/>
          </a:prstGeom>
        </p:spPr>
      </p:pic>
      <p:pic>
        <p:nvPicPr>
          <p:cNvPr id="16"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2100" y="8572500"/>
            <a:ext cx="2628244" cy="496977"/>
          </a:xfrm>
          <a:prstGeom prst="rect">
            <a:avLst/>
          </a:prstGeom>
        </p:spPr>
      </p:pic>
    </p:spTree>
    <p:extLst>
      <p:ext uri="{BB962C8B-B14F-4D97-AF65-F5344CB8AC3E}">
        <p14:creationId xmlns:p14="http://schemas.microsoft.com/office/powerpoint/2010/main" val="344185204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1032" name="Picture 8" descr="https://o.remove.bg/downloads/814c99c5-2227-4e14-99ad-418dab7620a9/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960060" y="-4192777"/>
            <a:ext cx="10367865" cy="18679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53400" y="334711"/>
            <a:ext cx="1975675" cy="194506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269247">
            <a:off x="1507252" y="843906"/>
            <a:ext cx="845082" cy="2300967"/>
          </a:xfrm>
          <a:prstGeom prst="rect">
            <a:avLst/>
          </a:prstGeom>
        </p:spPr>
      </p:pic>
      <p:sp>
        <p:nvSpPr>
          <p:cNvPr id="10" name="TextBox 7">
            <a:extLst>
              <a:ext uri="{FF2B5EF4-FFF2-40B4-BE49-F238E27FC236}">
                <a16:creationId xmlns:a16="http://schemas.microsoft.com/office/drawing/2014/main" id="{4A9B3D54-6E82-4CCC-8CCF-AEB54F4EEB81}"/>
              </a:ext>
            </a:extLst>
          </p:cNvPr>
          <p:cNvSpPr txBox="1"/>
          <p:nvPr/>
        </p:nvSpPr>
        <p:spPr>
          <a:xfrm>
            <a:off x="-2764" y="2933700"/>
            <a:ext cx="18288000" cy="1406604"/>
          </a:xfrm>
          <a:prstGeom prst="rect">
            <a:avLst/>
          </a:prstGeom>
        </p:spPr>
        <p:txBody>
          <a:bodyPr wrap="square" lIns="0" tIns="0" rIns="0" bIns="0" rtlCol="0" anchor="t">
            <a:spAutoFit/>
          </a:bodyPr>
          <a:lstStyle/>
          <a:p>
            <a:pPr algn="ctr">
              <a:lnSpc>
                <a:spcPts val="12450"/>
              </a:lnSpc>
            </a:pPr>
            <a:r>
              <a:rPr lang="en-US" sz="6500" b="1" dirty="0">
                <a:solidFill>
                  <a:srgbClr val="333034"/>
                </a:solidFill>
                <a:latin typeface="Arial" panose="020B0604020202020204" pitchFamily="34" charset="0"/>
                <a:cs typeface="Arial" panose="020B0604020202020204" pitchFamily="34" charset="0"/>
              </a:rPr>
              <a:t>BÀI </a:t>
            </a:r>
            <a:r>
              <a:rPr lang="en-US" sz="6500" b="1" dirty="0" smtClean="0">
                <a:solidFill>
                  <a:srgbClr val="333034"/>
                </a:solidFill>
                <a:latin typeface="Arial" panose="020B0604020202020204" pitchFamily="34" charset="0"/>
                <a:cs typeface="Arial" panose="020B0604020202020204" pitchFamily="34" charset="0"/>
              </a:rPr>
              <a:t>1. TRUYỆN NGẮN VÀ TIỂU THUYẾT</a:t>
            </a:r>
            <a:endParaRPr lang="en-US" sz="6500" b="1" dirty="0">
              <a:solidFill>
                <a:srgbClr val="333034"/>
              </a:solidFill>
              <a:latin typeface="Arial" panose="020B0604020202020204" pitchFamily="34" charset="0"/>
              <a:cs typeface="Arial" panose="020B0604020202020204" pitchFamily="34" charset="0"/>
            </a:endParaRPr>
          </a:p>
        </p:txBody>
      </p:sp>
      <p:sp>
        <p:nvSpPr>
          <p:cNvPr id="11" name="TextBox 6">
            <a:extLst>
              <a:ext uri="{FF2B5EF4-FFF2-40B4-BE49-F238E27FC236}">
                <a16:creationId xmlns:a16="http://schemas.microsoft.com/office/drawing/2014/main" id="{3CDBFB3A-5439-42E7-A149-5127035FC1D2}"/>
              </a:ext>
            </a:extLst>
          </p:cNvPr>
          <p:cNvSpPr txBox="1"/>
          <p:nvPr/>
        </p:nvSpPr>
        <p:spPr>
          <a:xfrm>
            <a:off x="1302854" y="4656684"/>
            <a:ext cx="15676765" cy="3785652"/>
          </a:xfrm>
          <a:prstGeom prst="rect">
            <a:avLst/>
          </a:prstGeom>
        </p:spPr>
        <p:txBody>
          <a:bodyPr wrap="square" lIns="0" tIns="0" rIns="0" bIns="0" rtlCol="0" anchor="t">
            <a:spAutoFit/>
          </a:bodyPr>
          <a:lstStyle/>
          <a:p>
            <a:pPr algn="ctr">
              <a:lnSpc>
                <a:spcPct val="150000"/>
              </a:lnSpc>
            </a:pPr>
            <a:r>
              <a:rPr lang="en-US" sz="5500" b="1" dirty="0">
                <a:latin typeface="Arial" panose="020B0604020202020204" pitchFamily="34" charset="0"/>
                <a:cs typeface="Arial" panose="020B0604020202020204" pitchFamily="34" charset="0"/>
              </a:rPr>
              <a:t>TIẾT…: </a:t>
            </a:r>
            <a:r>
              <a:rPr lang="en-US" sz="5800" b="1" dirty="0">
                <a:latin typeface="Arial" panose="020B0604020202020204" pitchFamily="34" charset="0"/>
                <a:cs typeface="Arial" panose="020B0604020202020204" pitchFamily="34" charset="0"/>
              </a:rPr>
              <a:t>VĂN BẢN 1. NGƯỜI ĐÀN ÔNG </a:t>
            </a:r>
            <a:endParaRPr lang="en-US" sz="5800" b="1" dirty="0" smtClean="0">
              <a:latin typeface="Arial" panose="020B0604020202020204" pitchFamily="34" charset="0"/>
              <a:cs typeface="Arial" panose="020B0604020202020204" pitchFamily="34" charset="0"/>
            </a:endParaRPr>
          </a:p>
          <a:p>
            <a:pPr algn="ctr">
              <a:lnSpc>
                <a:spcPct val="150000"/>
              </a:lnSpc>
            </a:pPr>
            <a:r>
              <a:rPr lang="en-US" sz="5800" b="1" dirty="0" smtClean="0">
                <a:latin typeface="Arial" panose="020B0604020202020204" pitchFamily="34" charset="0"/>
                <a:cs typeface="Arial" panose="020B0604020202020204" pitchFamily="34" charset="0"/>
              </a:rPr>
              <a:t>CÔ </a:t>
            </a:r>
            <a:r>
              <a:rPr lang="en-US" sz="5800" b="1" dirty="0">
                <a:latin typeface="Arial" panose="020B0604020202020204" pitchFamily="34" charset="0"/>
                <a:cs typeface="Arial" panose="020B0604020202020204" pitchFamily="34" charset="0"/>
              </a:rPr>
              <a:t>ĐỘC GIỮA RỪNG</a:t>
            </a:r>
          </a:p>
          <a:p>
            <a:pPr algn="ctr">
              <a:lnSpc>
                <a:spcPct val="150000"/>
              </a:lnSpc>
            </a:pPr>
            <a:r>
              <a:rPr lang="vi-VN" sz="4800" dirty="0">
                <a:latin typeface="Arial" panose="020B0604020202020204" pitchFamily="34" charset="0"/>
                <a:cs typeface="Arial" panose="020B0604020202020204" pitchFamily="34" charset="0"/>
              </a:rPr>
              <a:t>(</a:t>
            </a:r>
            <a:r>
              <a:rPr lang="en-US" sz="4800" dirty="0" err="1">
                <a:latin typeface="Arial" panose="020B0604020202020204" pitchFamily="34" charset="0"/>
                <a:cs typeface="Arial" panose="020B0604020202020204" pitchFamily="34" charset="0"/>
              </a:rPr>
              <a:t>Trích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tiểu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thuyết</a:t>
            </a:r>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a:t>
            </a:r>
            <a:r>
              <a:rPr lang="en-US" sz="4800" i="1" dirty="0" err="1" smtClean="0">
                <a:latin typeface="Arial" panose="020B0604020202020204" pitchFamily="34" charset="0"/>
                <a:cs typeface="Arial" panose="020B0604020202020204" pitchFamily="34" charset="0"/>
              </a:rPr>
              <a:t>Đất</a:t>
            </a:r>
            <a:r>
              <a:rPr lang="en-US" sz="4800" i="1" dirty="0" smtClean="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rừng</a:t>
            </a:r>
            <a:r>
              <a:rPr lang="en-US" sz="4800" i="1" dirty="0">
                <a:latin typeface="Arial" panose="020B0604020202020204" pitchFamily="34" charset="0"/>
                <a:cs typeface="Arial" panose="020B0604020202020204" pitchFamily="34" charset="0"/>
              </a:rPr>
              <a:t> </a:t>
            </a:r>
            <a:r>
              <a:rPr lang="en-US" sz="4800" i="1" dirty="0" err="1">
                <a:latin typeface="Arial" panose="020B0604020202020204" pitchFamily="34" charset="0"/>
                <a:cs typeface="Arial" panose="020B0604020202020204" pitchFamily="34" charset="0"/>
              </a:rPr>
              <a:t>phương</a:t>
            </a:r>
            <a:r>
              <a:rPr lang="en-US" sz="4800" i="1" dirty="0">
                <a:latin typeface="Arial" panose="020B0604020202020204" pitchFamily="34" charset="0"/>
                <a:cs typeface="Arial" panose="020B0604020202020204" pitchFamily="34" charset="0"/>
              </a:rPr>
              <a:t> </a:t>
            </a:r>
            <a:r>
              <a:rPr lang="en-US" sz="4800" i="1" dirty="0" smtClean="0">
                <a:latin typeface="Arial" panose="020B0604020202020204" pitchFamily="34" charset="0"/>
                <a:cs typeface="Arial" panose="020B0604020202020204" pitchFamily="34" charset="0"/>
              </a:rPr>
              <a:t>Nam”</a:t>
            </a:r>
            <a:r>
              <a:rPr lang="en-US" sz="4800" dirty="0" smtClean="0">
                <a:latin typeface="Arial" panose="020B0604020202020204" pitchFamily="34" charset="0"/>
                <a:cs typeface="Arial" panose="020B0604020202020204" pitchFamily="34" charset="0"/>
              </a:rPr>
              <a:t>)</a:t>
            </a:r>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Đoàn</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Giỏi</a:t>
            </a:r>
            <a:endParaRPr lang="en-US" sz="4800" dirty="0">
              <a:latin typeface="Arial" panose="020B0604020202020204" pitchFamily="34" charset="0"/>
              <a:cs typeface="Arial" panose="020B0604020202020204"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395921" y="479670"/>
            <a:ext cx="17496156" cy="9388230"/>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sp>
        <p:nvSpPr>
          <p:cNvPr id="11" name="TextBox 10">
            <a:extLst>
              <a:ext uri="{FF2B5EF4-FFF2-40B4-BE49-F238E27FC236}">
                <a16:creationId xmlns:a16="http://schemas.microsoft.com/office/drawing/2014/main" id="{19CE0E33-F3DD-472C-A1AC-024CA797524A}"/>
              </a:ext>
            </a:extLst>
          </p:cNvPr>
          <p:cNvSpPr txBox="1"/>
          <p:nvPr/>
        </p:nvSpPr>
        <p:spPr>
          <a:xfrm>
            <a:off x="3048000" y="800100"/>
            <a:ext cx="12191999" cy="1092607"/>
          </a:xfrm>
          <a:prstGeom prst="rect">
            <a:avLst/>
          </a:prstGeom>
          <a:noFill/>
        </p:spPr>
        <p:txBody>
          <a:bodyPr wrap="square" rtlCol="0">
            <a:spAutoFit/>
          </a:bodyPr>
          <a:lstStyle/>
          <a:p>
            <a:pPr algn="ctr"/>
            <a:r>
              <a:rPr lang="en-US" sz="6500" b="1" dirty="0" smtClean="0">
                <a:solidFill>
                  <a:srgbClr val="333034"/>
                </a:solidFill>
                <a:latin typeface="Arial" panose="020B0604020202020204" pitchFamily="34" charset="0"/>
                <a:cs typeface="Arial" panose="020B0604020202020204" pitchFamily="34" charset="0"/>
              </a:rPr>
              <a:t>2. </a:t>
            </a:r>
            <a:r>
              <a:rPr lang="en-US" sz="6500" b="1" dirty="0" err="1" smtClean="0">
                <a:solidFill>
                  <a:srgbClr val="333034"/>
                </a:solidFill>
                <a:latin typeface="Arial" panose="020B0604020202020204" pitchFamily="34" charset="0"/>
                <a:cs typeface="Arial" panose="020B0604020202020204" pitchFamily="34" charset="0"/>
              </a:rPr>
              <a:t>Nghệ</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thuật</a:t>
            </a:r>
            <a:endParaRPr lang="en-US" sz="6500" b="1" dirty="0">
              <a:solidFill>
                <a:srgbClr val="333034"/>
              </a:solidFill>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FAAAF9C4-C047-A60C-1221-DEED586D7A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93001" y="197209"/>
            <a:ext cx="2621775" cy="2326230"/>
          </a:xfrm>
          <a:prstGeom prst="rect">
            <a:avLst/>
          </a:prstGeom>
        </p:spPr>
      </p:pic>
      <p:pic>
        <p:nvPicPr>
          <p:cNvPr id="16"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2100" y="8572500"/>
            <a:ext cx="2628244" cy="496977"/>
          </a:xfrm>
          <a:prstGeom prst="rect">
            <a:avLst/>
          </a:prstGeom>
        </p:spPr>
      </p:pic>
      <p:pic>
        <p:nvPicPr>
          <p:cNvPr id="14" name="Picture 13"/>
          <p:cNvPicPr>
            <a:picLocks noChangeAspect="1"/>
          </p:cNvPicPr>
          <p:nvPr/>
        </p:nvPicPr>
        <p:blipFill rotWithShape="1">
          <a:blip r:embed="rId12">
            <a:extLst>
              <a:ext uri="{28A0092B-C50C-407E-A947-70E740481C1C}">
                <a14:useLocalDpi xmlns:a14="http://schemas.microsoft.com/office/drawing/2010/main" val="0"/>
              </a:ext>
            </a:extLst>
          </a:blip>
          <a:srcRect t="4159" b="72000"/>
          <a:stretch/>
        </p:blipFill>
        <p:spPr>
          <a:xfrm>
            <a:off x="2042700" y="1895171"/>
            <a:ext cx="14507836" cy="2740253"/>
          </a:xfrm>
          <a:prstGeom prst="rect">
            <a:avLst/>
          </a:prstGeom>
        </p:spPr>
      </p:pic>
      <p:sp>
        <p:nvSpPr>
          <p:cNvPr id="9" name="Rectangle 8"/>
          <p:cNvSpPr/>
          <p:nvPr/>
        </p:nvSpPr>
        <p:spPr>
          <a:xfrm>
            <a:off x="5104605" y="2926743"/>
            <a:ext cx="8384025" cy="677108"/>
          </a:xfrm>
          <a:prstGeom prst="rect">
            <a:avLst/>
          </a:prstGeom>
        </p:spPr>
        <p:txBody>
          <a:bodyPr wrap="none">
            <a:spAutoFit/>
          </a:bodyPr>
          <a:lstStyle/>
          <a:p>
            <a:pPr algn="ctr">
              <a:spcAft>
                <a:spcPts val="0"/>
              </a:spcAft>
              <a:tabLst>
                <a:tab pos="90170" algn="l"/>
                <a:tab pos="180340" algn="l"/>
              </a:tabLst>
            </a:pP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Nghệ</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thuật</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kể</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chuyện</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hấp</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dẫn</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thú</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vị</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p:pic>
        <p:nvPicPr>
          <p:cNvPr id="18" name="Picture 17"/>
          <p:cNvPicPr>
            <a:picLocks noChangeAspect="1"/>
          </p:cNvPicPr>
          <p:nvPr/>
        </p:nvPicPr>
        <p:blipFill rotWithShape="1">
          <a:blip r:embed="rId12">
            <a:extLst>
              <a:ext uri="{28A0092B-C50C-407E-A947-70E740481C1C}">
                <a14:useLocalDpi xmlns:a14="http://schemas.microsoft.com/office/drawing/2010/main" val="0"/>
              </a:ext>
            </a:extLst>
          </a:blip>
          <a:srcRect t="27600" b="50000"/>
          <a:stretch/>
        </p:blipFill>
        <p:spPr>
          <a:xfrm>
            <a:off x="2042700" y="4475562"/>
            <a:ext cx="14507836" cy="2536814"/>
          </a:xfrm>
          <a:prstGeom prst="rect">
            <a:avLst/>
          </a:prstGeom>
        </p:spPr>
      </p:pic>
      <p:sp>
        <p:nvSpPr>
          <p:cNvPr id="10" name="Rectangle 9"/>
          <p:cNvSpPr/>
          <p:nvPr/>
        </p:nvSpPr>
        <p:spPr>
          <a:xfrm>
            <a:off x="5219519" y="4937594"/>
            <a:ext cx="8154195" cy="1612749"/>
          </a:xfrm>
          <a:prstGeom prst="rect">
            <a:avLst/>
          </a:prstGeom>
        </p:spPr>
        <p:txBody>
          <a:bodyPr wrap="square">
            <a:spAutoFit/>
          </a:bodyPr>
          <a:lstStyle/>
          <a:p>
            <a:pPr algn="just">
              <a:lnSpc>
                <a:spcPct val="130000"/>
              </a:lnSpc>
              <a:spcAft>
                <a:spcPts val="0"/>
              </a:spcAft>
              <a:tabLst>
                <a:tab pos="90170" algn="l"/>
                <a:tab pos="180340" algn="l"/>
              </a:tabLst>
            </a:pP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Miêu</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tả</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cách</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nhân</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vật</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qua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ngoại</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hình</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hành</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động</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p:pic>
        <p:nvPicPr>
          <p:cNvPr id="12" name="Picture 11"/>
          <p:cNvPicPr>
            <a:picLocks noChangeAspect="1"/>
          </p:cNvPicPr>
          <p:nvPr/>
        </p:nvPicPr>
        <p:blipFill rotWithShape="1">
          <a:blip r:embed="rId12">
            <a:extLst>
              <a:ext uri="{28A0092B-C50C-407E-A947-70E740481C1C}">
                <a14:useLocalDpi xmlns:a14="http://schemas.microsoft.com/office/drawing/2010/main" val="0"/>
              </a:ext>
            </a:extLst>
          </a:blip>
          <a:srcRect t="71648" b="6705"/>
          <a:stretch/>
        </p:blipFill>
        <p:spPr>
          <a:xfrm>
            <a:off x="2042698" y="6857196"/>
            <a:ext cx="14507836" cy="2440547"/>
          </a:xfrm>
          <a:prstGeom prst="rect">
            <a:avLst/>
          </a:prstGeom>
        </p:spPr>
      </p:pic>
      <p:sp>
        <p:nvSpPr>
          <p:cNvPr id="19" name="Rectangle 18"/>
          <p:cNvSpPr/>
          <p:nvPr/>
        </p:nvSpPr>
        <p:spPr>
          <a:xfrm>
            <a:off x="5104605" y="7704118"/>
            <a:ext cx="8382423" cy="677108"/>
          </a:xfrm>
          <a:prstGeom prst="rect">
            <a:avLst/>
          </a:prstGeom>
        </p:spPr>
        <p:txBody>
          <a:bodyPr wrap="none">
            <a:spAutoFit/>
          </a:bodyPr>
          <a:lstStyle/>
          <a:p>
            <a:pPr algn="ct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ngữ</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địa</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phương</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phù</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dirty="0" err="1">
                <a:solidFill>
                  <a:schemeClr val="bg1"/>
                </a:solidFill>
                <a:latin typeface="Arial" panose="020B0604020202020204" pitchFamily="34" charset="0"/>
                <a:ea typeface="Calibri" panose="020F0502020204030204" pitchFamily="34" charset="0"/>
                <a:cs typeface="Arial" panose="020B0604020202020204" pitchFamily="34" charset="0"/>
              </a:rPr>
              <a:t>hợp</a:t>
            </a:r>
            <a:r>
              <a:rPr lang="en-US" sz="38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3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60116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749041" y="758369"/>
            <a:ext cx="16665823" cy="8790769"/>
            <a:chOff x="0" y="0"/>
            <a:chExt cx="1744237" cy="1689603"/>
          </a:xfrm>
        </p:grpSpPr>
        <p:sp>
          <p:nvSpPr>
            <p:cNvPr id="4"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87940" y="516697"/>
            <a:ext cx="2625654" cy="67250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789266">
            <a:off x="1216214" y="7926276"/>
            <a:ext cx="886466" cy="2607253"/>
          </a:xfrm>
          <a:prstGeom prst="rect">
            <a:avLst/>
          </a:prstGeom>
        </p:spPr>
      </p:pic>
      <p:sp>
        <p:nvSpPr>
          <p:cNvPr id="6" name="Rectangle 5"/>
          <p:cNvSpPr/>
          <p:nvPr/>
        </p:nvSpPr>
        <p:spPr>
          <a:xfrm>
            <a:off x="895588" y="1399691"/>
            <a:ext cx="16496824" cy="677108"/>
          </a:xfrm>
          <a:prstGeom prst="rect">
            <a:avLst/>
          </a:prstGeom>
        </p:spPr>
        <p:txBody>
          <a:bodyPr wrap="none">
            <a:spAutoFit/>
          </a:bodyPr>
          <a:lstStyle/>
          <a:p>
            <a:pPr algn="ctr"/>
            <a:r>
              <a:rPr lang="en-US" sz="3800" dirty="0" err="1" smtClean="0">
                <a:latin typeface="Arial" panose="020B0604020202020204" pitchFamily="34" charset="0"/>
                <a:ea typeface="Calibri" panose="020F0502020204030204" pitchFamily="34" charset="0"/>
                <a:cs typeface="Arial" panose="020B0604020202020204" pitchFamily="34" charset="0"/>
              </a:rPr>
              <a:t>Một</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yếu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ngôn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ngữ</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phong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cảnh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tính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chất</a:t>
            </a:r>
            <a:r>
              <a:rPr lang="en-US" sz="3800" dirty="0">
                <a:latin typeface="Arial" panose="020B0604020202020204" pitchFamily="34" charset="0"/>
                <a:ea typeface="Calibri" panose="020F0502020204030204" pitchFamily="34" charset="0"/>
                <a:cs typeface="Arial" panose="020B0604020202020204" pitchFamily="34" charset="0"/>
              </a:rPr>
              <a:t> con </a:t>
            </a:r>
            <a:r>
              <a:rPr lang="en-US" sz="3800" dirty="0" err="1" smtClean="0">
                <a:latin typeface="Arial" panose="020B0604020202020204" pitchFamily="34" charset="0"/>
                <a:ea typeface="Calibri" panose="020F0502020204030204" pitchFamily="34" charset="0"/>
                <a:cs typeface="Arial" panose="020B0604020202020204" pitchFamily="34" charset="0"/>
              </a:rPr>
              <a:t>người</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trong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văn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bản</a:t>
            </a:r>
            <a:r>
              <a:rPr lang="en-US" sz="3800" dirty="0" smtClean="0">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grpSp>
        <p:nvGrpSpPr>
          <p:cNvPr id="15" name="Group 3">
            <a:extLst>
              <a:ext uri="{FF2B5EF4-FFF2-40B4-BE49-F238E27FC236}">
                <a16:creationId xmlns:a16="http://schemas.microsoft.com/office/drawing/2014/main" id="{6ED65555-2F70-4DCD-B71B-265576D36941}"/>
              </a:ext>
            </a:extLst>
          </p:cNvPr>
          <p:cNvGrpSpPr/>
          <p:nvPr/>
        </p:nvGrpSpPr>
        <p:grpSpPr>
          <a:xfrm>
            <a:off x="1366206" y="4873545"/>
            <a:ext cx="4138033" cy="1865630"/>
            <a:chOff x="0" y="0"/>
            <a:chExt cx="8732589" cy="3121302"/>
          </a:xfrm>
          <a:solidFill>
            <a:srgbClr val="F88A71"/>
          </a:solidFill>
        </p:grpSpPr>
        <p:sp>
          <p:nvSpPr>
            <p:cNvPr id="16" name="Freeform 4">
              <a:extLst>
                <a:ext uri="{FF2B5EF4-FFF2-40B4-BE49-F238E27FC236}">
                  <a16:creationId xmlns:a16="http://schemas.microsoft.com/office/drawing/2014/main" id="{79D70762-FC0D-4F4B-8E00-E865A7E6E8F2}"/>
                </a:ext>
              </a:extLst>
            </p:cNvPr>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grpFill/>
          </p:spPr>
          <p:txBody>
            <a:bodyPr anchor="ctr"/>
            <a:lstStyle/>
            <a:p>
              <a:pPr algn="ctr"/>
              <a:r>
                <a:rPr lang="en-US" sz="3800" dirty="0" err="1" smtClean="0">
                  <a:solidFill>
                    <a:schemeClr val="bg1"/>
                  </a:solidFill>
                  <a:latin typeface="Arial" panose="020B0604020202020204" pitchFamily="34" charset="0"/>
                  <a:cs typeface="Arial" panose="020B0604020202020204" pitchFamily="34" charset="0"/>
                </a:rPr>
                <a:t>Ngôn</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ngữ</a:t>
              </a:r>
              <a:endParaRPr lang="en-US" sz="3800" dirty="0">
                <a:solidFill>
                  <a:schemeClr val="bg1"/>
                </a:solidFill>
                <a:latin typeface="Arial" panose="020B0604020202020204" pitchFamily="34" charset="0"/>
                <a:cs typeface="Arial" panose="020B0604020202020204" pitchFamily="34" charset="0"/>
              </a:endParaRPr>
            </a:p>
          </p:txBody>
        </p:sp>
      </p:grpSp>
      <p:grpSp>
        <p:nvGrpSpPr>
          <p:cNvPr id="18" name="Group 3">
            <a:extLst>
              <a:ext uri="{FF2B5EF4-FFF2-40B4-BE49-F238E27FC236}">
                <a16:creationId xmlns:a16="http://schemas.microsoft.com/office/drawing/2014/main" id="{6ED65555-2F70-4DCD-B71B-265576D36941}"/>
              </a:ext>
            </a:extLst>
          </p:cNvPr>
          <p:cNvGrpSpPr/>
          <p:nvPr/>
        </p:nvGrpSpPr>
        <p:grpSpPr>
          <a:xfrm>
            <a:off x="6400800" y="2881681"/>
            <a:ext cx="10210800" cy="2512333"/>
            <a:chOff x="0" y="0"/>
            <a:chExt cx="8732589" cy="3121302"/>
          </a:xfrm>
          <a:solidFill>
            <a:srgbClr val="F88A71"/>
          </a:solidFill>
        </p:grpSpPr>
        <p:sp>
          <p:nvSpPr>
            <p:cNvPr id="19" name="Freeform 4">
              <a:extLst>
                <a:ext uri="{FF2B5EF4-FFF2-40B4-BE49-F238E27FC236}">
                  <a16:creationId xmlns:a16="http://schemas.microsoft.com/office/drawing/2014/main" id="{79D70762-FC0D-4F4B-8E00-E865A7E6E8F2}"/>
                </a:ext>
              </a:extLst>
            </p:cNvPr>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chemeClr val="accent5">
                <a:lumMod val="75000"/>
              </a:schemeClr>
            </a:solidFill>
          </p:spPr>
          <p:txBody>
            <a:bodyPr anchor="ctr"/>
            <a:lstStyle/>
            <a:p>
              <a:pPr algn="just">
                <a:lnSpc>
                  <a:spcPct val="120000"/>
                </a:lnSpc>
              </a:pPr>
              <a:r>
                <a:rPr lang="en-US" sz="3800" dirty="0" err="1" smtClean="0">
                  <a:solidFill>
                    <a:schemeClr val="bg1"/>
                  </a:solidFill>
                  <a:latin typeface="Arial" panose="020B0604020202020204" pitchFamily="34" charset="0"/>
                  <a:cs typeface="Arial" panose="020B0604020202020204" pitchFamily="34" charset="0"/>
                </a:rPr>
                <a:t>Dù</a:t>
              </a:r>
              <a:r>
                <a:rPr lang="vi-VN" sz="3800" dirty="0">
                  <a:solidFill>
                    <a:schemeClr val="bg1"/>
                  </a:solidFill>
                  <a:latin typeface="Arial" panose="020B0604020202020204" pitchFamily="34" charset="0"/>
                  <a:cs typeface="Arial" panose="020B0604020202020204" pitchFamily="34" charset="0"/>
                </a:rPr>
                <a:t>ng c</a:t>
              </a:r>
              <a:r>
                <a:rPr lang="en-US" sz="3800" dirty="0">
                  <a:solidFill>
                    <a:schemeClr val="bg1"/>
                  </a:solidFill>
                  <a:latin typeface="Arial" panose="020B0604020202020204" pitchFamily="34" charset="0"/>
                  <a:cs typeface="Arial" panose="020B0604020202020204" pitchFamily="34" charset="0"/>
                </a:rPr>
                <a:t>á</a:t>
              </a:r>
              <a:r>
                <a:rPr lang="vi-VN" sz="3800" dirty="0">
                  <a:solidFill>
                    <a:schemeClr val="bg1"/>
                  </a:solidFill>
                  <a:latin typeface="Arial" panose="020B0604020202020204" pitchFamily="34" charset="0"/>
                  <a:cs typeface="Arial" panose="020B0604020202020204" pitchFamily="34" charset="0"/>
                </a:rPr>
                <a:t>c đ</a:t>
              </a:r>
              <a:r>
                <a:rPr lang="en-US" sz="3800" dirty="0">
                  <a:solidFill>
                    <a:schemeClr val="bg1"/>
                  </a:solidFill>
                  <a:latin typeface="Arial" panose="020B0604020202020204" pitchFamily="34" charset="0"/>
                  <a:cs typeface="Arial" panose="020B0604020202020204" pitchFamily="34" charset="0"/>
                </a:rPr>
                <a:t>ạ</a:t>
              </a:r>
              <a:r>
                <a:rPr lang="vi-VN" sz="3800" dirty="0">
                  <a:solidFill>
                    <a:schemeClr val="bg1"/>
                  </a:solidFill>
                  <a:latin typeface="Arial" panose="020B0604020202020204" pitchFamily="34" charset="0"/>
                  <a:cs typeface="Arial" panose="020B0604020202020204" pitchFamily="34" charset="0"/>
                </a:rPr>
                <a:t>i t</a:t>
              </a:r>
              <a:r>
                <a:rPr lang="en-US" sz="3800" dirty="0">
                  <a:solidFill>
                    <a:schemeClr val="bg1"/>
                  </a:solidFill>
                  <a:latin typeface="Arial" panose="020B0604020202020204" pitchFamily="34" charset="0"/>
                  <a:cs typeface="Arial" panose="020B0604020202020204" pitchFamily="34" charset="0"/>
                </a:rPr>
                <a:t>ừ</a:t>
              </a:r>
              <a:r>
                <a:rPr lang="vi-VN" sz="3800" dirty="0">
                  <a:solidFill>
                    <a:schemeClr val="bg1"/>
                  </a:solidFill>
                  <a:latin typeface="Arial" panose="020B0604020202020204" pitchFamily="34" charset="0"/>
                  <a:cs typeface="Arial" panose="020B0604020202020204" pitchFamily="34" charset="0"/>
                </a:rPr>
                <a:t> xưng </a:t>
              </a:r>
              <a:r>
                <a:rPr lang="vi-VN" sz="3800" dirty="0" smtClean="0">
                  <a:solidFill>
                    <a:schemeClr val="bg1"/>
                  </a:solidFill>
                  <a:latin typeface="Arial" panose="020B0604020202020204" pitchFamily="34" charset="0"/>
                  <a:cs typeface="Arial" panose="020B0604020202020204" pitchFamily="34" charset="0"/>
                </a:rPr>
                <a:t>hô</a:t>
              </a:r>
              <a:r>
                <a:rPr lang="en-US" sz="3800" dirty="0" smtClean="0">
                  <a:solidFill>
                    <a:schemeClr val="bg1"/>
                  </a:solidFill>
                  <a:latin typeface="Arial" panose="020B0604020202020204" pitchFamily="34" charset="0"/>
                  <a:cs typeface="Arial" panose="020B0604020202020204" pitchFamily="34" charset="0"/>
                </a:rPr>
                <a:t>:</a:t>
              </a:r>
              <a:r>
                <a:rPr lang="vi-VN" sz="3800" dirty="0" smtClean="0">
                  <a:solidFill>
                    <a:schemeClr val="bg1"/>
                  </a:solidFill>
                  <a:latin typeface="Arial" panose="020B0604020202020204" pitchFamily="34" charset="0"/>
                  <a:cs typeface="Arial" panose="020B0604020202020204" pitchFamily="34" charset="0"/>
                </a:rPr>
                <a:t> </a:t>
              </a:r>
              <a:r>
                <a:rPr lang="vi-VN" sz="3800" i="1" dirty="0">
                  <a:solidFill>
                    <a:schemeClr val="bg1"/>
                  </a:solidFill>
                  <a:latin typeface="Arial" panose="020B0604020202020204" pitchFamily="34" charset="0"/>
                  <a:cs typeface="Arial" panose="020B0604020202020204" pitchFamily="34" charset="0"/>
                </a:rPr>
                <a:t>t</a:t>
              </a:r>
              <a:r>
                <a:rPr lang="en-US" sz="3800" i="1" dirty="0">
                  <a:solidFill>
                    <a:schemeClr val="bg1"/>
                  </a:solidFill>
                  <a:latin typeface="Arial" panose="020B0604020202020204" pitchFamily="34" charset="0"/>
                  <a:cs typeface="Arial" panose="020B0604020202020204" pitchFamily="34" charset="0"/>
                </a:rPr>
                <a:t>í</a:t>
              </a:r>
              <a:r>
                <a:rPr lang="vi-VN" sz="3800" i="1" dirty="0">
                  <a:solidFill>
                    <a:schemeClr val="bg1"/>
                  </a:solidFill>
                  <a:latin typeface="Arial" panose="020B0604020202020204" pitchFamily="34" charset="0"/>
                  <a:cs typeface="Arial" panose="020B0604020202020204" pitchFamily="34" charset="0"/>
                </a:rPr>
                <a:t>a, m</a:t>
              </a:r>
              <a:r>
                <a:rPr lang="en-US" sz="3800" i="1" dirty="0">
                  <a:solidFill>
                    <a:schemeClr val="bg1"/>
                  </a:solidFill>
                  <a:latin typeface="Arial" panose="020B0604020202020204" pitchFamily="34" charset="0"/>
                  <a:cs typeface="Arial" panose="020B0604020202020204" pitchFamily="34" charset="0"/>
                </a:rPr>
                <a:t>á</a:t>
              </a:r>
              <a:r>
                <a:rPr lang="vi-VN" sz="3800" i="1" dirty="0">
                  <a:solidFill>
                    <a:schemeClr val="bg1"/>
                  </a:solidFill>
                  <a:latin typeface="Arial" panose="020B0604020202020204" pitchFamily="34" charset="0"/>
                  <a:cs typeface="Arial" panose="020B0604020202020204" pitchFamily="34" charset="0"/>
                </a:rPr>
                <a:t>, anh Ha</a:t>
              </a:r>
              <a:r>
                <a:rPr lang="en-US" sz="3800" i="1" dirty="0" err="1">
                  <a:solidFill>
                    <a:schemeClr val="bg1"/>
                  </a:solidFill>
                  <a:latin typeface="Arial" panose="020B0604020202020204" pitchFamily="34" charset="0"/>
                  <a:cs typeface="Arial" panose="020B0604020202020204" pitchFamily="34" charset="0"/>
                </a:rPr>
                <a:t>i</a:t>
              </a:r>
              <a:r>
                <a:rPr lang="vi-VN" sz="3800" i="1" dirty="0">
                  <a:solidFill>
                    <a:schemeClr val="bg1"/>
                  </a:solidFill>
                  <a:latin typeface="Arial" panose="020B0604020202020204" pitchFamily="34" charset="0"/>
                  <a:cs typeface="Arial" panose="020B0604020202020204" pitchFamily="34" charset="0"/>
                </a:rPr>
                <a:t>, chị Hai, b</a:t>
              </a:r>
              <a:r>
                <a:rPr lang="en-US" sz="3800" i="1" dirty="0" smtClean="0">
                  <a:solidFill>
                    <a:schemeClr val="bg1"/>
                  </a:solidFill>
                  <a:latin typeface="Arial" panose="020B0604020202020204" pitchFamily="34" charset="0"/>
                  <a:cs typeface="Arial" panose="020B0604020202020204" pitchFamily="34" charset="0"/>
                </a:rPr>
                <a:t>ả,…</a:t>
              </a:r>
              <a:endParaRPr lang="en-US" sz="3800" dirty="0">
                <a:solidFill>
                  <a:schemeClr val="bg1"/>
                </a:solidFill>
                <a:latin typeface="Arial" panose="020B0604020202020204" pitchFamily="34" charset="0"/>
                <a:cs typeface="Arial" panose="020B0604020202020204" pitchFamily="34" charset="0"/>
              </a:endParaRPr>
            </a:p>
          </p:txBody>
        </p:sp>
      </p:grpSp>
      <p:sp>
        <p:nvSpPr>
          <p:cNvPr id="20" name="Freeform 4">
            <a:extLst>
              <a:ext uri="{FF2B5EF4-FFF2-40B4-BE49-F238E27FC236}">
                <a16:creationId xmlns:a16="http://schemas.microsoft.com/office/drawing/2014/main" id="{79D70762-FC0D-4F4B-8E00-E865A7E6E8F2}"/>
              </a:ext>
            </a:extLst>
          </p:cNvPr>
          <p:cNvSpPr/>
          <p:nvPr/>
        </p:nvSpPr>
        <p:spPr>
          <a:xfrm>
            <a:off x="6400800" y="6145092"/>
            <a:ext cx="10210800" cy="2512334"/>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chemeClr val="accent5">
              <a:lumMod val="75000"/>
            </a:schemeClr>
          </a:solidFill>
        </p:spPr>
        <p:txBody>
          <a:bodyPr anchor="ctr"/>
          <a:lstStyle/>
          <a:p>
            <a:pPr algn="just">
              <a:lnSpc>
                <a:spcPct val="120000"/>
              </a:lnSpc>
            </a:pPr>
            <a:r>
              <a:rPr lang="en-US" sz="3800" dirty="0" err="1">
                <a:solidFill>
                  <a:schemeClr val="bg1"/>
                </a:solidFill>
                <a:latin typeface="Arial" panose="020B0604020202020204" pitchFamily="34" charset="0"/>
                <a:cs typeface="Arial" panose="020B0604020202020204" pitchFamily="34" charset="0"/>
              </a:rPr>
              <a:t>C</a:t>
            </a:r>
            <a:r>
              <a:rPr lang="en-US" sz="3800" dirty="0" err="1" smtClean="0">
                <a:solidFill>
                  <a:schemeClr val="bg1"/>
                </a:solidFill>
                <a:latin typeface="Arial" panose="020B0604020202020204" pitchFamily="34" charset="0"/>
                <a:cs typeface="Arial" panose="020B0604020202020204" pitchFamily="34" charset="0"/>
              </a:rPr>
              <a:t>ách</a:t>
            </a:r>
            <a:r>
              <a:rPr lang="en-US" sz="3800" dirty="0" smtClean="0">
                <a:solidFill>
                  <a:schemeClr val="bg1"/>
                </a:solidFill>
                <a:latin typeface="Arial" panose="020B0604020202020204" pitchFamily="34" charset="0"/>
                <a:cs typeface="Arial" panose="020B0604020202020204" pitchFamily="34" charset="0"/>
              </a:rPr>
              <a:t> </a:t>
            </a:r>
            <a:r>
              <a:rPr lang="vi-VN" sz="3800" dirty="0">
                <a:solidFill>
                  <a:schemeClr val="bg1"/>
                </a:solidFill>
                <a:latin typeface="Arial" panose="020B0604020202020204" pitchFamily="34" charset="0"/>
                <a:cs typeface="Arial" panose="020B0604020202020204" pitchFamily="34" charset="0"/>
              </a:rPr>
              <a:t>nói khiêm t</a:t>
            </a:r>
            <a:r>
              <a:rPr lang="en-US" sz="3800" dirty="0">
                <a:solidFill>
                  <a:schemeClr val="bg1"/>
                </a:solidFill>
                <a:latin typeface="Arial" panose="020B0604020202020204" pitchFamily="34" charset="0"/>
                <a:cs typeface="Arial" panose="020B0604020202020204" pitchFamily="34" charset="0"/>
              </a:rPr>
              <a:t>ố</a:t>
            </a:r>
            <a:r>
              <a:rPr lang="vi-VN" sz="3800" dirty="0">
                <a:solidFill>
                  <a:schemeClr val="bg1"/>
                </a:solidFill>
                <a:latin typeface="Arial" panose="020B0604020202020204" pitchFamily="34" charset="0"/>
                <a:cs typeface="Arial" panose="020B0604020202020204" pitchFamily="34" charset="0"/>
              </a:rPr>
              <a:t>n, thân m</a:t>
            </a:r>
            <a:r>
              <a:rPr lang="en-US" sz="3800" dirty="0">
                <a:solidFill>
                  <a:schemeClr val="bg1"/>
                </a:solidFill>
                <a:latin typeface="Arial" panose="020B0604020202020204" pitchFamily="34" charset="0"/>
                <a:cs typeface="Arial" panose="020B0604020202020204" pitchFamily="34" charset="0"/>
              </a:rPr>
              <a:t>ậ</a:t>
            </a:r>
            <a:r>
              <a:rPr lang="vi-VN" sz="3800" dirty="0">
                <a:solidFill>
                  <a:schemeClr val="bg1"/>
                </a:solidFill>
                <a:latin typeface="Arial" panose="020B0604020202020204" pitchFamily="34" charset="0"/>
                <a:cs typeface="Arial" panose="020B0604020202020204" pitchFamily="34" charset="0"/>
              </a:rPr>
              <a:t>t của người Nam Bô</a:t>
            </a:r>
            <a:r>
              <a:rPr lang="en-US" sz="3800" dirty="0">
                <a:solidFill>
                  <a:schemeClr val="bg1"/>
                </a:solidFill>
                <a:latin typeface="Arial" panose="020B0604020202020204" pitchFamily="34" charset="0"/>
                <a:cs typeface="Arial" panose="020B0604020202020204" pitchFamily="34" charset="0"/>
              </a:rPr>
              <a:t>: </a:t>
            </a:r>
            <a:r>
              <a:rPr lang="vi-VN" sz="3800" i="1" dirty="0">
                <a:solidFill>
                  <a:schemeClr val="bg1"/>
                </a:solidFill>
                <a:latin typeface="Arial" panose="020B0604020202020204" pitchFamily="34" charset="0"/>
                <a:cs typeface="Arial" panose="020B0604020202020204" pitchFamily="34" charset="0"/>
              </a:rPr>
              <a:t>nhai bậy. các t</a:t>
            </a:r>
            <a:r>
              <a:rPr lang="en-US" sz="3800" i="1" dirty="0">
                <a:solidFill>
                  <a:schemeClr val="bg1"/>
                </a:solidFill>
                <a:latin typeface="Arial" panose="020B0604020202020204" pitchFamily="34" charset="0"/>
                <a:cs typeface="Arial" panose="020B0604020202020204" pitchFamily="34" charset="0"/>
              </a:rPr>
              <a:t>ừ</a:t>
            </a:r>
            <a:r>
              <a:rPr lang="vi-VN" sz="3800" i="1" dirty="0">
                <a:solidFill>
                  <a:schemeClr val="bg1"/>
                </a:solidFill>
                <a:latin typeface="Arial" panose="020B0604020202020204" pitchFamily="34" charset="0"/>
                <a:cs typeface="Arial" panose="020B0604020202020204" pitchFamily="34" charset="0"/>
              </a:rPr>
              <a:t> ngữ ch</a:t>
            </a:r>
            <a:r>
              <a:rPr lang="en-US" sz="3800" i="1" dirty="0">
                <a:solidFill>
                  <a:schemeClr val="bg1"/>
                </a:solidFill>
                <a:latin typeface="Arial" panose="020B0604020202020204" pitchFamily="34" charset="0"/>
                <a:cs typeface="Arial" panose="020B0604020202020204" pitchFamily="34" charset="0"/>
              </a:rPr>
              <a:t>ỉ</a:t>
            </a:r>
            <a:r>
              <a:rPr lang="vi-VN" sz="3800" i="1" dirty="0">
                <a:solidFill>
                  <a:schemeClr val="bg1"/>
                </a:solidFill>
                <a:latin typeface="Arial" panose="020B0604020202020204" pitchFamily="34" charset="0"/>
                <a:cs typeface="Arial" panose="020B0604020202020204" pitchFamily="34" charset="0"/>
              </a:rPr>
              <a:t> v</a:t>
            </a:r>
            <a:r>
              <a:rPr lang="en-US" sz="3800" i="1" dirty="0">
                <a:solidFill>
                  <a:schemeClr val="bg1"/>
                </a:solidFill>
                <a:latin typeface="Arial" panose="020B0604020202020204" pitchFamily="34" charset="0"/>
                <a:cs typeface="Arial" panose="020B0604020202020204" pitchFamily="34" charset="0"/>
              </a:rPr>
              <a:t>ậ</a:t>
            </a:r>
            <a:r>
              <a:rPr lang="vi-VN" sz="3800" i="1" dirty="0">
                <a:solidFill>
                  <a:schemeClr val="bg1"/>
                </a:solidFill>
                <a:latin typeface="Arial" panose="020B0604020202020204" pitchFamily="34" charset="0"/>
                <a:cs typeface="Arial" panose="020B0604020202020204" pitchFamily="34" charset="0"/>
              </a:rPr>
              <a:t>t heo, b</a:t>
            </a:r>
            <a:r>
              <a:rPr lang="en-US" sz="3800" i="1" dirty="0">
                <a:solidFill>
                  <a:schemeClr val="bg1"/>
                </a:solidFill>
                <a:latin typeface="Arial" panose="020B0604020202020204" pitchFamily="34" charset="0"/>
                <a:cs typeface="Arial" panose="020B0604020202020204" pitchFamily="34" charset="0"/>
              </a:rPr>
              <a:t>ế</a:t>
            </a:r>
            <a:r>
              <a:rPr lang="vi-VN" sz="3800" i="1" dirty="0">
                <a:solidFill>
                  <a:schemeClr val="bg1"/>
                </a:solidFill>
                <a:latin typeface="Arial" panose="020B0604020202020204" pitchFamily="34" charset="0"/>
                <a:cs typeface="Arial" panose="020B0604020202020204" pitchFamily="34" charset="0"/>
              </a:rPr>
              <a:t>p cà r</a:t>
            </a:r>
            <a:r>
              <a:rPr lang="en-US" sz="3800" i="1" dirty="0">
                <a:solidFill>
                  <a:schemeClr val="bg1"/>
                </a:solidFill>
                <a:latin typeface="Arial" panose="020B0604020202020204" pitchFamily="34" charset="0"/>
                <a:cs typeface="Arial" panose="020B0604020202020204" pitchFamily="34" charset="0"/>
              </a:rPr>
              <a:t>à</a:t>
            </a:r>
            <a:r>
              <a:rPr lang="vi-VN" sz="3800" i="1" dirty="0">
                <a:solidFill>
                  <a:schemeClr val="bg1"/>
                </a:solidFill>
                <a:latin typeface="Arial" panose="020B0604020202020204" pitchFamily="34" charset="0"/>
                <a:cs typeface="Arial" panose="020B0604020202020204" pitchFamily="34" charset="0"/>
              </a:rPr>
              <a:t>ng, </a:t>
            </a:r>
            <a:r>
              <a:rPr lang="en-US" sz="3800" i="1" dirty="0" err="1">
                <a:solidFill>
                  <a:schemeClr val="bg1"/>
                </a:solidFill>
                <a:latin typeface="Arial" panose="020B0604020202020204" pitchFamily="34" charset="0"/>
                <a:cs typeface="Arial" panose="020B0604020202020204" pitchFamily="34" charset="0"/>
              </a:rPr>
              <a:t>xuồ</a:t>
            </a:r>
            <a:r>
              <a:rPr lang="vi-VN" sz="3800" i="1" dirty="0">
                <a:solidFill>
                  <a:schemeClr val="bg1"/>
                </a:solidFill>
                <a:latin typeface="Arial" panose="020B0604020202020204" pitchFamily="34" charset="0"/>
                <a:cs typeface="Arial" panose="020B0604020202020204" pitchFamily="34" charset="0"/>
              </a:rPr>
              <a:t>ng, mụt măng, </a:t>
            </a:r>
            <a:r>
              <a:rPr lang="vi-VN" sz="3800" i="1" dirty="0" smtClean="0">
                <a:solidFill>
                  <a:schemeClr val="bg1"/>
                </a:solidFill>
                <a:latin typeface="Arial" panose="020B0604020202020204" pitchFamily="34" charset="0"/>
                <a:cs typeface="Arial" panose="020B0604020202020204" pitchFamily="34" charset="0"/>
              </a:rPr>
              <a:t>khám</a:t>
            </a:r>
            <a:r>
              <a:rPr lang="en-US" sz="3800" i="1" dirty="0" smtClean="0">
                <a:solidFill>
                  <a:schemeClr val="bg1"/>
                </a:solidFill>
                <a:latin typeface="Arial" panose="020B0604020202020204" pitchFamily="34" charset="0"/>
                <a:cs typeface="Arial" panose="020B0604020202020204" pitchFamily="34" charset="0"/>
              </a:rPr>
              <a:t>,…</a:t>
            </a:r>
            <a:endParaRPr lang="en-US" sz="3800" dirty="0">
              <a:solidFill>
                <a:schemeClr val="bg1"/>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5504239" y="4188948"/>
            <a:ext cx="896561" cy="1617412"/>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04239" y="5806360"/>
            <a:ext cx="896561" cy="161741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2384">
            <a:off x="16249241" y="7885062"/>
            <a:ext cx="1601913" cy="2104744"/>
          </a:xfrm>
          <a:prstGeom prst="rect">
            <a:avLst/>
          </a:prstGeom>
        </p:spPr>
      </p:pic>
    </p:spTree>
    <p:extLst>
      <p:ext uri="{BB962C8B-B14F-4D97-AF65-F5344CB8AC3E}">
        <p14:creationId xmlns:p14="http://schemas.microsoft.com/office/powerpoint/2010/main" val="170322035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749041" y="758369"/>
            <a:ext cx="16665823" cy="8790769"/>
            <a:chOff x="0" y="0"/>
            <a:chExt cx="1744237" cy="1689603"/>
          </a:xfrm>
        </p:grpSpPr>
        <p:sp>
          <p:nvSpPr>
            <p:cNvPr id="4"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87940" y="516697"/>
            <a:ext cx="2625654" cy="67250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789266">
            <a:off x="1216214" y="7926276"/>
            <a:ext cx="886466" cy="2607253"/>
          </a:xfrm>
          <a:prstGeom prst="rect">
            <a:avLst/>
          </a:prstGeom>
        </p:spPr>
      </p:pic>
      <p:grpSp>
        <p:nvGrpSpPr>
          <p:cNvPr id="15" name="Group 3">
            <a:extLst>
              <a:ext uri="{FF2B5EF4-FFF2-40B4-BE49-F238E27FC236}">
                <a16:creationId xmlns:a16="http://schemas.microsoft.com/office/drawing/2014/main" id="{6ED65555-2F70-4DCD-B71B-265576D36941}"/>
              </a:ext>
            </a:extLst>
          </p:cNvPr>
          <p:cNvGrpSpPr/>
          <p:nvPr/>
        </p:nvGrpSpPr>
        <p:grpSpPr>
          <a:xfrm>
            <a:off x="1295400" y="1868434"/>
            <a:ext cx="4138033" cy="1865630"/>
            <a:chOff x="0" y="0"/>
            <a:chExt cx="8732589" cy="3121302"/>
          </a:xfrm>
          <a:solidFill>
            <a:srgbClr val="F88A71"/>
          </a:solidFill>
        </p:grpSpPr>
        <p:sp>
          <p:nvSpPr>
            <p:cNvPr id="16" name="Freeform 4">
              <a:extLst>
                <a:ext uri="{FF2B5EF4-FFF2-40B4-BE49-F238E27FC236}">
                  <a16:creationId xmlns:a16="http://schemas.microsoft.com/office/drawing/2014/main" id="{79D70762-FC0D-4F4B-8E00-E865A7E6E8F2}"/>
                </a:ext>
              </a:extLst>
            </p:cNvPr>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grpFill/>
          </p:spPr>
          <p:txBody>
            <a:bodyPr anchor="ctr"/>
            <a:lstStyle/>
            <a:p>
              <a:pPr algn="ctr"/>
              <a:r>
                <a:rPr lang="en-US" sz="3800" dirty="0" err="1" smtClean="0">
                  <a:solidFill>
                    <a:schemeClr val="bg1"/>
                  </a:solidFill>
                  <a:latin typeface="Arial" panose="020B0604020202020204" pitchFamily="34" charset="0"/>
                  <a:cs typeface="Arial" panose="020B0604020202020204" pitchFamily="34" charset="0"/>
                </a:rPr>
                <a:t>Phong</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cảnh</a:t>
              </a:r>
              <a:endParaRPr lang="en-US" sz="3800" dirty="0">
                <a:solidFill>
                  <a:schemeClr val="bg1"/>
                </a:solidFill>
                <a:latin typeface="Arial" panose="020B0604020202020204" pitchFamily="34" charset="0"/>
                <a:cs typeface="Arial" panose="020B0604020202020204" pitchFamily="34" charset="0"/>
              </a:endParaRPr>
            </a:p>
          </p:txBody>
        </p:sp>
      </p:grpSp>
      <p:grpSp>
        <p:nvGrpSpPr>
          <p:cNvPr id="18" name="Group 3">
            <a:extLst>
              <a:ext uri="{FF2B5EF4-FFF2-40B4-BE49-F238E27FC236}">
                <a16:creationId xmlns:a16="http://schemas.microsoft.com/office/drawing/2014/main" id="{6ED65555-2F70-4DCD-B71B-265576D36941}"/>
              </a:ext>
            </a:extLst>
          </p:cNvPr>
          <p:cNvGrpSpPr/>
          <p:nvPr/>
        </p:nvGrpSpPr>
        <p:grpSpPr>
          <a:xfrm>
            <a:off x="6507795" y="1868433"/>
            <a:ext cx="10210800" cy="1865631"/>
            <a:chOff x="130338" y="-1510017"/>
            <a:chExt cx="8732589" cy="2317845"/>
          </a:xfrm>
          <a:solidFill>
            <a:srgbClr val="F88A71"/>
          </a:solidFill>
        </p:grpSpPr>
        <p:sp>
          <p:nvSpPr>
            <p:cNvPr id="19" name="Freeform 4">
              <a:extLst>
                <a:ext uri="{FF2B5EF4-FFF2-40B4-BE49-F238E27FC236}">
                  <a16:creationId xmlns:a16="http://schemas.microsoft.com/office/drawing/2014/main" id="{79D70762-FC0D-4F4B-8E00-E865A7E6E8F2}"/>
                </a:ext>
              </a:extLst>
            </p:cNvPr>
            <p:cNvSpPr/>
            <p:nvPr/>
          </p:nvSpPr>
          <p:spPr>
            <a:xfrm>
              <a:off x="130338" y="-1510017"/>
              <a:ext cx="8732589" cy="2317845"/>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chemeClr val="accent5">
                <a:lumMod val="75000"/>
              </a:schemeClr>
            </a:solidFill>
          </p:spPr>
          <p:txBody>
            <a:bodyPr anchor="ctr"/>
            <a:lstStyle/>
            <a:p>
              <a:pPr algn="ctr"/>
              <a:r>
                <a:rPr lang="vi-VN" sz="3800" i="1" dirty="0">
                  <a:solidFill>
                    <a:schemeClr val="bg1"/>
                  </a:solidFill>
                  <a:latin typeface="Arial" panose="020B0604020202020204" pitchFamily="34" charset="0"/>
                  <a:cs typeface="Arial" panose="020B0604020202020204" pitchFamily="34" charset="0"/>
                </a:rPr>
                <a:t>cây </a:t>
              </a:r>
              <a:r>
                <a:rPr lang="en-US" sz="3800" i="1" dirty="0" err="1">
                  <a:solidFill>
                    <a:schemeClr val="bg1"/>
                  </a:solidFill>
                  <a:latin typeface="Arial" panose="020B0604020202020204" pitchFamily="34" charset="0"/>
                  <a:cs typeface="Arial" panose="020B0604020202020204" pitchFamily="34" charset="0"/>
                </a:rPr>
                <a:t>tràm</a:t>
              </a:r>
              <a:r>
                <a:rPr lang="en-US" sz="3800" i="1" dirty="0">
                  <a:solidFill>
                    <a:schemeClr val="bg1"/>
                  </a:solidFill>
                  <a:latin typeface="Arial" panose="020B0604020202020204" pitchFamily="34" charset="0"/>
                  <a:cs typeface="Arial" panose="020B0604020202020204" pitchFamily="34" charset="0"/>
                </a:rPr>
                <a:t>, </a:t>
              </a:r>
              <a:r>
                <a:rPr lang="vi-VN" sz="3800" i="1" dirty="0">
                  <a:solidFill>
                    <a:schemeClr val="bg1"/>
                  </a:solidFill>
                  <a:latin typeface="Arial" panose="020B0604020202020204" pitchFamily="34" charset="0"/>
                  <a:cs typeface="Arial" panose="020B0604020202020204" pitchFamily="34" charset="0"/>
                </a:rPr>
                <a:t>r</a:t>
              </a:r>
              <a:r>
                <a:rPr lang="en-US" sz="3800" i="1" dirty="0">
                  <a:solidFill>
                    <a:schemeClr val="bg1"/>
                  </a:solidFill>
                  <a:latin typeface="Arial" panose="020B0604020202020204" pitchFamily="34" charset="0"/>
                  <a:cs typeface="Arial" panose="020B0604020202020204" pitchFamily="34" charset="0"/>
                </a:rPr>
                <a:t>ừ</a:t>
              </a:r>
              <a:r>
                <a:rPr lang="vi-VN" sz="3800" i="1" dirty="0">
                  <a:solidFill>
                    <a:schemeClr val="bg1"/>
                  </a:solidFill>
                  <a:latin typeface="Arial" panose="020B0604020202020204" pitchFamily="34" charset="0"/>
                  <a:cs typeface="Arial" panose="020B0604020202020204" pitchFamily="34" charset="0"/>
                </a:rPr>
                <a:t>ng nhi</a:t>
              </a:r>
              <a:r>
                <a:rPr lang="en-US" sz="3800" i="1" dirty="0">
                  <a:solidFill>
                    <a:schemeClr val="bg1"/>
                  </a:solidFill>
                  <a:latin typeface="Arial" panose="020B0604020202020204" pitchFamily="34" charset="0"/>
                  <a:cs typeface="Arial" panose="020B0604020202020204" pitchFamily="34" charset="0"/>
                </a:rPr>
                <a:t>ề</a:t>
              </a:r>
              <a:r>
                <a:rPr lang="vi-VN" sz="3800" i="1" dirty="0">
                  <a:solidFill>
                    <a:schemeClr val="bg1"/>
                  </a:solidFill>
                  <a:latin typeface="Arial" panose="020B0604020202020204" pitchFamily="34" charset="0"/>
                  <a:cs typeface="Arial" panose="020B0604020202020204" pitchFamily="34" charset="0"/>
                </a:rPr>
                <a:t>u h</a:t>
              </a:r>
              <a:r>
                <a:rPr lang="en-US" sz="3800" i="1" dirty="0" smtClean="0">
                  <a:solidFill>
                    <a:schemeClr val="bg1"/>
                  </a:solidFill>
                  <a:latin typeface="Arial" panose="020B0604020202020204" pitchFamily="34" charset="0"/>
                  <a:cs typeface="Arial" panose="020B0604020202020204" pitchFamily="34" charset="0"/>
                </a:rPr>
                <a:t>ổ,…</a:t>
              </a:r>
              <a:endParaRPr lang="en-US" sz="3800" dirty="0">
                <a:solidFill>
                  <a:schemeClr val="bg1"/>
                </a:solidFill>
                <a:latin typeface="Arial" panose="020B0604020202020204" pitchFamily="34" charset="0"/>
                <a:cs typeface="Arial" panose="020B0604020202020204" pitchFamily="34" charset="0"/>
              </a:endParaRPr>
            </a:p>
          </p:txBody>
        </p:sp>
      </p:grpSp>
      <p:cxnSp>
        <p:nvCxnSpPr>
          <p:cNvPr id="11" name="Straight Arrow Connector 10"/>
          <p:cNvCxnSpPr/>
          <p:nvPr/>
        </p:nvCxnSpPr>
        <p:spPr>
          <a:xfrm>
            <a:off x="5433433" y="2839348"/>
            <a:ext cx="107436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3">
            <a:extLst>
              <a:ext uri="{FF2B5EF4-FFF2-40B4-BE49-F238E27FC236}">
                <a16:creationId xmlns:a16="http://schemas.microsoft.com/office/drawing/2014/main" id="{6ED65555-2F70-4DCD-B71B-265576D36941}"/>
              </a:ext>
            </a:extLst>
          </p:cNvPr>
          <p:cNvGrpSpPr/>
          <p:nvPr/>
        </p:nvGrpSpPr>
        <p:grpSpPr>
          <a:xfrm>
            <a:off x="1295400" y="4222285"/>
            <a:ext cx="4138033" cy="1865630"/>
            <a:chOff x="0" y="0"/>
            <a:chExt cx="8732589" cy="3121302"/>
          </a:xfrm>
          <a:solidFill>
            <a:srgbClr val="F88A71"/>
          </a:solidFill>
        </p:grpSpPr>
        <p:sp>
          <p:nvSpPr>
            <p:cNvPr id="23" name="Freeform 4">
              <a:extLst>
                <a:ext uri="{FF2B5EF4-FFF2-40B4-BE49-F238E27FC236}">
                  <a16:creationId xmlns:a16="http://schemas.microsoft.com/office/drawing/2014/main" id="{79D70762-FC0D-4F4B-8E00-E865A7E6E8F2}"/>
                </a:ext>
              </a:extLst>
            </p:cNvPr>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grpFill/>
          </p:spPr>
          <p:txBody>
            <a:bodyPr anchor="ctr"/>
            <a:lstStyle/>
            <a:p>
              <a:pPr algn="ctr">
                <a:lnSpc>
                  <a:spcPct val="120000"/>
                </a:lnSpc>
              </a:pPr>
              <a:r>
                <a:rPr lang="en-US" sz="3800" dirty="0" err="1" smtClean="0">
                  <a:solidFill>
                    <a:schemeClr val="bg1"/>
                  </a:solidFill>
                  <a:latin typeface="Arial" panose="020B0604020202020204" pitchFamily="34" charset="0"/>
                  <a:cs typeface="Arial" panose="020B0604020202020204" pitchFamily="34" charset="0"/>
                </a:rPr>
                <a:t>Tính</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cách</a:t>
              </a:r>
              <a:r>
                <a:rPr lang="en-US" sz="3800" dirty="0" smtClean="0">
                  <a:solidFill>
                    <a:schemeClr val="bg1"/>
                  </a:solidFill>
                  <a:latin typeface="Arial" panose="020B0604020202020204" pitchFamily="34" charset="0"/>
                  <a:cs typeface="Arial" panose="020B0604020202020204" pitchFamily="34" charset="0"/>
                </a:rPr>
                <a:t> </a:t>
              </a:r>
            </a:p>
            <a:p>
              <a:pPr algn="ctr">
                <a:lnSpc>
                  <a:spcPct val="120000"/>
                </a:lnSpc>
              </a:pPr>
              <a:r>
                <a:rPr lang="en-US" sz="3800" dirty="0" smtClean="0">
                  <a:solidFill>
                    <a:schemeClr val="bg1"/>
                  </a:solidFill>
                  <a:latin typeface="Arial" panose="020B0604020202020204" pitchFamily="34" charset="0"/>
                  <a:cs typeface="Arial" panose="020B0604020202020204" pitchFamily="34" charset="0"/>
                </a:rPr>
                <a:t>con </a:t>
              </a:r>
              <a:r>
                <a:rPr lang="en-US" sz="3800" dirty="0" err="1" smtClean="0">
                  <a:solidFill>
                    <a:schemeClr val="bg1"/>
                  </a:solidFill>
                  <a:latin typeface="Arial" panose="020B0604020202020204" pitchFamily="34" charset="0"/>
                  <a:cs typeface="Arial" panose="020B0604020202020204" pitchFamily="34" charset="0"/>
                </a:rPr>
                <a:t>người</a:t>
              </a:r>
              <a:endParaRPr lang="en-US" sz="3800" dirty="0">
                <a:solidFill>
                  <a:schemeClr val="bg1"/>
                </a:solidFill>
                <a:latin typeface="Arial" panose="020B0604020202020204" pitchFamily="34" charset="0"/>
                <a:cs typeface="Arial" panose="020B0604020202020204" pitchFamily="34" charset="0"/>
              </a:endParaRPr>
            </a:p>
          </p:txBody>
        </p:sp>
      </p:grpSp>
      <p:grpSp>
        <p:nvGrpSpPr>
          <p:cNvPr id="24" name="Group 3">
            <a:extLst>
              <a:ext uri="{FF2B5EF4-FFF2-40B4-BE49-F238E27FC236}">
                <a16:creationId xmlns:a16="http://schemas.microsoft.com/office/drawing/2014/main" id="{6ED65555-2F70-4DCD-B71B-265576D36941}"/>
              </a:ext>
            </a:extLst>
          </p:cNvPr>
          <p:cNvGrpSpPr/>
          <p:nvPr/>
        </p:nvGrpSpPr>
        <p:grpSpPr>
          <a:xfrm>
            <a:off x="6507795" y="4222284"/>
            <a:ext cx="10210800" cy="1865631"/>
            <a:chOff x="130338" y="-1510017"/>
            <a:chExt cx="8732589" cy="2317845"/>
          </a:xfrm>
          <a:solidFill>
            <a:srgbClr val="F88A71"/>
          </a:solidFill>
        </p:grpSpPr>
        <p:sp>
          <p:nvSpPr>
            <p:cNvPr id="25" name="Freeform 4">
              <a:extLst>
                <a:ext uri="{FF2B5EF4-FFF2-40B4-BE49-F238E27FC236}">
                  <a16:creationId xmlns:a16="http://schemas.microsoft.com/office/drawing/2014/main" id="{79D70762-FC0D-4F4B-8E00-E865A7E6E8F2}"/>
                </a:ext>
              </a:extLst>
            </p:cNvPr>
            <p:cNvSpPr/>
            <p:nvPr/>
          </p:nvSpPr>
          <p:spPr>
            <a:xfrm>
              <a:off x="130338" y="-1510017"/>
              <a:ext cx="8732589" cy="2317845"/>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chemeClr val="accent5">
                <a:lumMod val="75000"/>
              </a:schemeClr>
            </a:solidFill>
          </p:spPr>
          <p:txBody>
            <a:bodyPr anchor="ctr"/>
            <a:lstStyle/>
            <a:p>
              <a:pPr algn="ctr"/>
              <a:r>
                <a:rPr lang="vi-VN" sz="3800" i="1" dirty="0">
                  <a:solidFill>
                    <a:schemeClr val="bg1"/>
                  </a:solidFill>
                </a:rPr>
                <a:t>chất phác, thật thà, can trường, gan </a:t>
              </a:r>
              <a:r>
                <a:rPr lang="vi-VN" sz="3800" i="1" dirty="0" smtClean="0">
                  <a:solidFill>
                    <a:schemeClr val="bg1"/>
                  </a:solidFill>
                </a:rPr>
                <a:t>dạ</a:t>
              </a:r>
              <a:r>
                <a:rPr lang="en-US" sz="3800" i="1" dirty="0" smtClean="0">
                  <a:solidFill>
                    <a:schemeClr val="bg1"/>
                  </a:solidFill>
                </a:rPr>
                <a:t>,…</a:t>
              </a:r>
              <a:endParaRPr lang="en-US" sz="3800" dirty="0">
                <a:solidFill>
                  <a:schemeClr val="bg1"/>
                </a:solidFill>
              </a:endParaRPr>
            </a:p>
          </p:txBody>
        </p:sp>
      </p:grpSp>
      <p:cxnSp>
        <p:nvCxnSpPr>
          <p:cNvPr id="26" name="Straight Arrow Connector 25"/>
          <p:cNvCxnSpPr/>
          <p:nvPr/>
        </p:nvCxnSpPr>
        <p:spPr>
          <a:xfrm>
            <a:off x="5433433" y="5193199"/>
            <a:ext cx="107436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3">
            <a:extLst>
              <a:ext uri="{FF2B5EF4-FFF2-40B4-BE49-F238E27FC236}">
                <a16:creationId xmlns:a16="http://schemas.microsoft.com/office/drawing/2014/main" id="{6ED65555-2F70-4DCD-B71B-265576D36941}"/>
              </a:ext>
            </a:extLst>
          </p:cNvPr>
          <p:cNvGrpSpPr/>
          <p:nvPr/>
        </p:nvGrpSpPr>
        <p:grpSpPr>
          <a:xfrm>
            <a:off x="1295400" y="6573374"/>
            <a:ext cx="4138033" cy="1865630"/>
            <a:chOff x="0" y="0"/>
            <a:chExt cx="8732589" cy="3121302"/>
          </a:xfrm>
          <a:solidFill>
            <a:srgbClr val="F88A71"/>
          </a:solidFill>
        </p:grpSpPr>
        <p:sp>
          <p:nvSpPr>
            <p:cNvPr id="28" name="Freeform 4">
              <a:extLst>
                <a:ext uri="{FF2B5EF4-FFF2-40B4-BE49-F238E27FC236}">
                  <a16:creationId xmlns:a16="http://schemas.microsoft.com/office/drawing/2014/main" id="{79D70762-FC0D-4F4B-8E00-E865A7E6E8F2}"/>
                </a:ext>
              </a:extLst>
            </p:cNvPr>
            <p:cNvSpPr/>
            <p:nvPr/>
          </p:nvSpPr>
          <p:spPr>
            <a:xfrm>
              <a:off x="0" y="0"/>
              <a:ext cx="8732589" cy="3121303"/>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grpFill/>
          </p:spPr>
          <p:txBody>
            <a:bodyPr anchor="ctr"/>
            <a:lstStyle/>
            <a:p>
              <a:pPr algn="ctr">
                <a:lnSpc>
                  <a:spcPct val="120000"/>
                </a:lnSpc>
              </a:pPr>
              <a:r>
                <a:rPr lang="en-US" sz="3800" dirty="0" err="1" smtClean="0">
                  <a:solidFill>
                    <a:schemeClr val="bg1"/>
                  </a:solidFill>
                  <a:latin typeface="Arial" panose="020B0604020202020204" pitchFamily="34" charset="0"/>
                  <a:cs typeface="Arial" panose="020B0604020202020204" pitchFamily="34" charset="0"/>
                </a:rPr>
                <a:t>Nếp</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sinh</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hoạt</a:t>
              </a:r>
              <a:endParaRPr lang="en-US" sz="3800" dirty="0">
                <a:solidFill>
                  <a:schemeClr val="bg1"/>
                </a:solidFill>
                <a:latin typeface="Arial" panose="020B0604020202020204" pitchFamily="34" charset="0"/>
                <a:cs typeface="Arial" panose="020B0604020202020204" pitchFamily="34" charset="0"/>
              </a:endParaRPr>
            </a:p>
          </p:txBody>
        </p:sp>
      </p:grpSp>
      <p:grpSp>
        <p:nvGrpSpPr>
          <p:cNvPr id="29" name="Group 3">
            <a:extLst>
              <a:ext uri="{FF2B5EF4-FFF2-40B4-BE49-F238E27FC236}">
                <a16:creationId xmlns:a16="http://schemas.microsoft.com/office/drawing/2014/main" id="{6ED65555-2F70-4DCD-B71B-265576D36941}"/>
              </a:ext>
            </a:extLst>
          </p:cNvPr>
          <p:cNvGrpSpPr/>
          <p:nvPr/>
        </p:nvGrpSpPr>
        <p:grpSpPr>
          <a:xfrm>
            <a:off x="6507795" y="6573373"/>
            <a:ext cx="10210800" cy="1865631"/>
            <a:chOff x="130338" y="-1510017"/>
            <a:chExt cx="8732589" cy="2317845"/>
          </a:xfrm>
          <a:solidFill>
            <a:srgbClr val="F88A71"/>
          </a:solidFill>
        </p:grpSpPr>
        <p:sp>
          <p:nvSpPr>
            <p:cNvPr id="30" name="Freeform 4">
              <a:extLst>
                <a:ext uri="{FF2B5EF4-FFF2-40B4-BE49-F238E27FC236}">
                  <a16:creationId xmlns:a16="http://schemas.microsoft.com/office/drawing/2014/main" id="{79D70762-FC0D-4F4B-8E00-E865A7E6E8F2}"/>
                </a:ext>
              </a:extLst>
            </p:cNvPr>
            <p:cNvSpPr/>
            <p:nvPr/>
          </p:nvSpPr>
          <p:spPr>
            <a:xfrm>
              <a:off x="130338" y="-1510017"/>
              <a:ext cx="8732589" cy="2317845"/>
            </a:xfrm>
            <a:custGeom>
              <a:avLst/>
              <a:gdLst/>
              <a:ahLst/>
              <a:cxnLst/>
              <a:rect l="l" t="t" r="r" b="b"/>
              <a:pathLst>
                <a:path w="8732589" h="3121303">
                  <a:moveTo>
                    <a:pt x="8608130" y="3121302"/>
                  </a:moveTo>
                  <a:lnTo>
                    <a:pt x="124460" y="3121302"/>
                  </a:lnTo>
                  <a:cubicBezTo>
                    <a:pt x="55880" y="3121302"/>
                    <a:pt x="0" y="3065422"/>
                    <a:pt x="0" y="2996842"/>
                  </a:cubicBezTo>
                  <a:lnTo>
                    <a:pt x="0" y="124460"/>
                  </a:lnTo>
                  <a:cubicBezTo>
                    <a:pt x="0" y="55880"/>
                    <a:pt x="55880" y="0"/>
                    <a:pt x="124460" y="0"/>
                  </a:cubicBezTo>
                  <a:lnTo>
                    <a:pt x="8608130" y="0"/>
                  </a:lnTo>
                  <a:cubicBezTo>
                    <a:pt x="8676710" y="0"/>
                    <a:pt x="8732589" y="55880"/>
                    <a:pt x="8732589" y="124460"/>
                  </a:cubicBezTo>
                  <a:lnTo>
                    <a:pt x="8732589" y="2996842"/>
                  </a:lnTo>
                  <a:cubicBezTo>
                    <a:pt x="8732589" y="3065422"/>
                    <a:pt x="8676710" y="3121303"/>
                    <a:pt x="8608130" y="3121303"/>
                  </a:cubicBezTo>
                  <a:close/>
                </a:path>
              </a:pathLst>
            </a:custGeom>
            <a:solidFill>
              <a:schemeClr val="accent5">
                <a:lumMod val="75000"/>
              </a:schemeClr>
            </a:solidFill>
          </p:spPr>
          <p:txBody>
            <a:bodyPr anchor="ctr"/>
            <a:lstStyle/>
            <a:p>
              <a:pPr algn="just">
                <a:lnSpc>
                  <a:spcPct val="120000"/>
                </a:lnSpc>
              </a:pPr>
              <a:r>
                <a:rPr lang="vi-VN" sz="3800" dirty="0">
                  <a:solidFill>
                    <a:schemeClr val="bg1"/>
                  </a:solidFill>
                  <a:latin typeface="Arial" panose="020B0604020202020204" pitchFamily="34" charset="0"/>
                  <a:cs typeface="Arial" panose="020B0604020202020204" pitchFamily="34" charset="0"/>
                </a:rPr>
                <a:t>xuống b</a:t>
              </a:r>
              <a:r>
                <a:rPr lang="en-US" sz="3800" dirty="0" err="1">
                  <a:solidFill>
                    <a:schemeClr val="bg1"/>
                  </a:solidFill>
                  <a:latin typeface="Arial" panose="020B0604020202020204" pitchFamily="34" charset="0"/>
                  <a:cs typeface="Arial" panose="020B0604020202020204" pitchFamily="34" charset="0"/>
                </a:rPr>
                <a:t>uộc</a:t>
              </a:r>
              <a:r>
                <a:rPr lang="vi-VN" sz="3800" dirty="0">
                  <a:solidFill>
                    <a:schemeClr val="bg1"/>
                  </a:solidFill>
                  <a:latin typeface="Arial" panose="020B0604020202020204" pitchFamily="34" charset="0"/>
                  <a:cs typeface="Arial" panose="020B0604020202020204" pitchFamily="34" charset="0"/>
                </a:rPr>
                <a:t> lên m</a:t>
              </a:r>
              <a:r>
                <a:rPr lang="en-US" sz="3800" dirty="0">
                  <a:solidFill>
                    <a:schemeClr val="bg1"/>
                  </a:solidFill>
                  <a:latin typeface="Arial" panose="020B0604020202020204" pitchFamily="34" charset="0"/>
                  <a:cs typeface="Arial" panose="020B0604020202020204" pitchFamily="34" charset="0"/>
                </a:rPr>
                <a:t>ộ</a:t>
              </a:r>
              <a:r>
                <a:rPr lang="vi-VN" sz="3800" dirty="0">
                  <a:solidFill>
                    <a:schemeClr val="bg1"/>
                  </a:solidFill>
                  <a:latin typeface="Arial" panose="020B0604020202020204" pitchFamily="34" charset="0"/>
                  <a:cs typeface="Arial" panose="020B0604020202020204" pitchFamily="34" charset="0"/>
                </a:rPr>
                <a:t>t g</a:t>
              </a:r>
              <a:r>
                <a:rPr lang="en-US" sz="3800" dirty="0">
                  <a:solidFill>
                    <a:schemeClr val="bg1"/>
                  </a:solidFill>
                  <a:latin typeface="Arial" panose="020B0604020202020204" pitchFamily="34" charset="0"/>
                  <a:cs typeface="Arial" panose="020B0604020202020204" pitchFamily="34" charset="0"/>
                </a:rPr>
                <a:t>ố</a:t>
              </a:r>
              <a:r>
                <a:rPr lang="vi-VN" sz="3800" dirty="0">
                  <a:solidFill>
                    <a:schemeClr val="bg1"/>
                  </a:solidFill>
                  <a:latin typeface="Arial" panose="020B0604020202020204" pitchFamily="34" charset="0"/>
                  <a:cs typeface="Arial" panose="020B0604020202020204" pitchFamily="34" charset="0"/>
                </a:rPr>
                <a:t>c cây tr</a:t>
              </a:r>
              <a:r>
                <a:rPr lang="en-US" sz="3800" dirty="0">
                  <a:solidFill>
                    <a:schemeClr val="bg1"/>
                  </a:solidFill>
                  <a:latin typeface="Arial" panose="020B0604020202020204" pitchFamily="34" charset="0"/>
                  <a:cs typeface="Arial" panose="020B0604020202020204" pitchFamily="34" charset="0"/>
                </a:rPr>
                <a:t>à</a:t>
              </a:r>
              <a:r>
                <a:rPr lang="vi-VN" sz="3800" dirty="0">
                  <a:solidFill>
                    <a:schemeClr val="bg1"/>
                  </a:solidFill>
                  <a:latin typeface="Arial" panose="020B0604020202020204" pitchFamily="34" charset="0"/>
                  <a:cs typeface="Arial" panose="020B0604020202020204" pitchFamily="34" charset="0"/>
                </a:rPr>
                <a:t>m, n</a:t>
              </a:r>
              <a:r>
                <a:rPr lang="en-US" sz="3800" dirty="0">
                  <a:solidFill>
                    <a:schemeClr val="bg1"/>
                  </a:solidFill>
                  <a:latin typeface="Arial" panose="020B0604020202020204" pitchFamily="34" charset="0"/>
                  <a:cs typeface="Arial" panose="020B0604020202020204" pitchFamily="34" charset="0"/>
                </a:rPr>
                <a:t>ấ</a:t>
              </a:r>
              <a:r>
                <a:rPr lang="vi-VN" sz="3800" dirty="0">
                  <a:solidFill>
                    <a:schemeClr val="bg1"/>
                  </a:solidFill>
                  <a:latin typeface="Arial" panose="020B0604020202020204" pitchFamily="34" charset="0"/>
                  <a:cs typeface="Arial" panose="020B0604020202020204" pitchFamily="34" charset="0"/>
                </a:rPr>
                <a:t>u b</a:t>
              </a:r>
              <a:r>
                <a:rPr lang="en-US" sz="3800" dirty="0">
                  <a:solidFill>
                    <a:schemeClr val="bg1"/>
                  </a:solidFill>
                  <a:latin typeface="Arial" panose="020B0604020202020204" pitchFamily="34" charset="0"/>
                  <a:cs typeface="Arial" panose="020B0604020202020204" pitchFamily="34" charset="0"/>
                </a:rPr>
                <a:t>ằ</a:t>
              </a:r>
              <a:r>
                <a:rPr lang="vi-VN" sz="3800" dirty="0">
                  <a:solidFill>
                    <a:schemeClr val="bg1"/>
                  </a:solidFill>
                  <a:latin typeface="Arial" panose="020B0604020202020204" pitchFamily="34" charset="0"/>
                  <a:cs typeface="Arial" panose="020B0604020202020204" pitchFamily="34" charset="0"/>
                </a:rPr>
                <a:t>ng b</a:t>
              </a:r>
              <a:r>
                <a:rPr lang="en-US" sz="3800" dirty="0">
                  <a:solidFill>
                    <a:schemeClr val="bg1"/>
                  </a:solidFill>
                  <a:latin typeface="Arial" panose="020B0604020202020204" pitchFamily="34" charset="0"/>
                  <a:cs typeface="Arial" panose="020B0604020202020204" pitchFamily="34" charset="0"/>
                </a:rPr>
                <a:t>ế</a:t>
              </a:r>
              <a:r>
                <a:rPr lang="vi-VN" sz="3800" dirty="0">
                  <a:solidFill>
                    <a:schemeClr val="bg1"/>
                  </a:solidFill>
                  <a:latin typeface="Arial" panose="020B0604020202020204" pitchFamily="34" charset="0"/>
                  <a:cs typeface="Arial" panose="020B0604020202020204" pitchFamily="34" charset="0"/>
                </a:rPr>
                <a:t>p c</a:t>
              </a:r>
              <a:r>
                <a:rPr lang="en-US" sz="3800" dirty="0">
                  <a:solidFill>
                    <a:schemeClr val="bg1"/>
                  </a:solidFill>
                  <a:latin typeface="Arial" panose="020B0604020202020204" pitchFamily="34" charset="0"/>
                  <a:cs typeface="Arial" panose="020B0604020202020204" pitchFamily="34" charset="0"/>
                </a:rPr>
                <a:t>à</a:t>
              </a:r>
              <a:r>
                <a:rPr lang="vi-VN" sz="3800" dirty="0">
                  <a:solidFill>
                    <a:schemeClr val="bg1"/>
                  </a:solidFill>
                  <a:latin typeface="Arial" panose="020B0604020202020204" pitchFamily="34" charset="0"/>
                  <a:cs typeface="Arial" panose="020B0604020202020204" pitchFamily="34" charset="0"/>
                </a:rPr>
                <a:t> r</a:t>
              </a:r>
              <a:r>
                <a:rPr lang="en-US" sz="3800" dirty="0">
                  <a:solidFill>
                    <a:schemeClr val="bg1"/>
                  </a:solidFill>
                  <a:latin typeface="Arial" panose="020B0604020202020204" pitchFamily="34" charset="0"/>
                  <a:cs typeface="Arial" panose="020B0604020202020204" pitchFamily="34" charset="0"/>
                </a:rPr>
                <a:t>à</a:t>
              </a:r>
              <a:r>
                <a:rPr lang="vi-VN" sz="3800" dirty="0">
                  <a:solidFill>
                    <a:schemeClr val="bg1"/>
                  </a:solidFill>
                  <a:latin typeface="Arial" panose="020B0604020202020204" pitchFamily="34" charset="0"/>
                  <a:cs typeface="Arial" panose="020B0604020202020204" pitchFamily="34" charset="0"/>
                </a:rPr>
                <a:t>ng, u</a:t>
              </a:r>
              <a:r>
                <a:rPr lang="en-US" sz="3800" dirty="0" err="1">
                  <a:solidFill>
                    <a:schemeClr val="bg1"/>
                  </a:solidFill>
                  <a:latin typeface="Arial" panose="020B0604020202020204" pitchFamily="34" charset="0"/>
                  <a:cs typeface="Arial" panose="020B0604020202020204" pitchFamily="34" charset="0"/>
                </a:rPr>
                <a:t>ống</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rượu</a:t>
              </a:r>
              <a:r>
                <a:rPr lang="en-US" sz="3800" dirty="0">
                  <a:solidFill>
                    <a:schemeClr val="bg1"/>
                  </a:solidFill>
                  <a:latin typeface="Arial" panose="020B0604020202020204" pitchFamily="34" charset="0"/>
                  <a:cs typeface="Arial" panose="020B0604020202020204" pitchFamily="34" charset="0"/>
                </a:rPr>
                <a:t> </a:t>
              </a:r>
              <a:r>
                <a:rPr lang="en-US" sz="3800" dirty="0" err="1">
                  <a:solidFill>
                    <a:schemeClr val="bg1"/>
                  </a:solidFill>
                  <a:latin typeface="Arial" panose="020B0604020202020204" pitchFamily="34" charset="0"/>
                  <a:cs typeface="Arial" panose="020B0604020202020204" pitchFamily="34" charset="0"/>
                </a:rPr>
                <a:t>với</a:t>
              </a:r>
              <a:r>
                <a:rPr lang="vi-VN" sz="3800" dirty="0">
                  <a:solidFill>
                    <a:schemeClr val="bg1"/>
                  </a:solidFill>
                  <a:latin typeface="Arial" panose="020B0604020202020204" pitchFamily="34" charset="0"/>
                  <a:cs typeface="Arial" panose="020B0604020202020204" pitchFamily="34" charset="0"/>
                </a:rPr>
                <a:t> khô n</a:t>
              </a:r>
              <a:r>
                <a:rPr lang="en-US" sz="3800" dirty="0" err="1">
                  <a:solidFill>
                    <a:schemeClr val="bg1"/>
                  </a:solidFill>
                  <a:latin typeface="Arial" panose="020B0604020202020204" pitchFamily="34" charset="0"/>
                  <a:cs typeface="Arial" panose="020B0604020202020204" pitchFamily="34" charset="0"/>
                </a:rPr>
                <a:t>ướng</a:t>
              </a:r>
              <a:r>
                <a:rPr lang="en-US" sz="3800" dirty="0">
                  <a:solidFill>
                    <a:schemeClr val="bg1"/>
                  </a:solidFill>
                  <a:latin typeface="Arial" panose="020B0604020202020204" pitchFamily="34" charset="0"/>
                  <a:cs typeface="Arial" panose="020B0604020202020204" pitchFamily="34" charset="0"/>
                </a:rPr>
                <a:t>.</a:t>
              </a:r>
            </a:p>
          </p:txBody>
        </p:sp>
      </p:grpSp>
      <p:cxnSp>
        <p:nvCxnSpPr>
          <p:cNvPr id="31" name="Straight Arrow Connector 30"/>
          <p:cNvCxnSpPr/>
          <p:nvPr/>
        </p:nvCxnSpPr>
        <p:spPr>
          <a:xfrm>
            <a:off x="5433433" y="7544288"/>
            <a:ext cx="107436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2384">
            <a:off x="16249241" y="7885062"/>
            <a:ext cx="1601913" cy="2104744"/>
          </a:xfrm>
          <a:prstGeom prst="rect">
            <a:avLst/>
          </a:prstGeom>
        </p:spPr>
      </p:pic>
    </p:spTree>
    <p:extLst>
      <p:ext uri="{BB962C8B-B14F-4D97-AF65-F5344CB8AC3E}">
        <p14:creationId xmlns:p14="http://schemas.microsoft.com/office/powerpoint/2010/main" val="3634852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95336"/>
            <a:ext cx="15240000" cy="9601200"/>
          </a:xfrm>
          <a:prstGeom prst="rect">
            <a:avLst/>
          </a:prstGeom>
        </p:spPr>
      </p:pic>
      <p:sp>
        <p:nvSpPr>
          <p:cNvPr id="11" name="TextBox 5"/>
          <p:cNvSpPr txBox="1"/>
          <p:nvPr/>
        </p:nvSpPr>
        <p:spPr>
          <a:xfrm>
            <a:off x="3124200" y="4448323"/>
            <a:ext cx="11506200" cy="1190390"/>
          </a:xfrm>
          <a:prstGeom prst="rect">
            <a:avLst/>
          </a:prstGeom>
        </p:spPr>
        <p:txBody>
          <a:bodyPr wrap="square" lIns="0" tIns="0" rIns="0" bIns="0" rtlCol="0" anchor="t">
            <a:spAutoFit/>
          </a:bodyPr>
          <a:lstStyle/>
          <a:p>
            <a:pPr algn="ctr">
              <a:lnSpc>
                <a:spcPts val="10080"/>
              </a:lnSpc>
            </a:pPr>
            <a:r>
              <a:rPr lang="en-US" sz="7500" b="1" dirty="0" smtClean="0">
                <a:solidFill>
                  <a:schemeClr val="accent5">
                    <a:lumMod val="50000"/>
                  </a:schemeClr>
                </a:solidFill>
                <a:latin typeface="Arial" panose="020B0604020202020204" pitchFamily="34" charset="0"/>
                <a:cs typeface="Arial" panose="020B0604020202020204" pitchFamily="34" charset="0"/>
              </a:rPr>
              <a:t>LUYỆN TẬP</a:t>
            </a:r>
            <a:endParaRPr lang="en-US" sz="7500" b="1" dirty="0">
              <a:solidFill>
                <a:schemeClr val="accent5">
                  <a:lumMod val="50000"/>
                </a:schemeClr>
              </a:solidFill>
              <a:latin typeface="Arial" panose="020B0604020202020204" pitchFamily="34" charset="0"/>
              <a:cs typeface="Arial" panose="020B0604020202020204" pitchFamily="34" charset="0"/>
            </a:endParaRPr>
          </a:p>
        </p:txBody>
      </p:sp>
      <p:pic>
        <p:nvPicPr>
          <p:cNvPr id="1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3"/>
              </a:ext>
            </a:extLst>
          </a:blip>
          <a:srcRect/>
          <a:stretch>
            <a:fillRect/>
          </a:stretch>
        </p:blipFill>
        <p:spPr>
          <a:xfrm flipH="1">
            <a:off x="914400" y="5843531"/>
            <a:ext cx="3711033" cy="4617146"/>
          </a:xfrm>
          <a:prstGeom prst="rect">
            <a:avLst/>
          </a:prstGeom>
        </p:spPr>
      </p:pic>
      <p:pic>
        <p:nvPicPr>
          <p:cNvPr id="18" name="Picture 17"/>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9638">
            <a:off x="12495401" y="700564"/>
            <a:ext cx="3311265" cy="1595428"/>
          </a:xfrm>
          <a:prstGeom prst="rect">
            <a:avLst/>
          </a:prstGeom>
        </p:spPr>
      </p:pic>
    </p:spTree>
    <p:extLst>
      <p:ext uri="{BB962C8B-B14F-4D97-AF65-F5344CB8AC3E}">
        <p14:creationId xmlns:p14="http://schemas.microsoft.com/office/powerpoint/2010/main" val="246480401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879055" y="2171700"/>
            <a:ext cx="1061203" cy="1061203"/>
          </a:xfrm>
          <a:prstGeom prst="rect">
            <a:avLst/>
          </a:prstGeom>
        </p:spPr>
      </p:pic>
      <p:pic>
        <p:nvPicPr>
          <p:cNvPr id="35" name="Picture 15">
            <a:extLst>
              <a:ext uri="{FF2B5EF4-FFF2-40B4-BE49-F238E27FC236}">
                <a16:creationId xmlns:a16="http://schemas.microsoft.com/office/drawing/2014/main" id="{F8A1923B-6BFF-447D-AD16-6BBE8F323B32}"/>
              </a:ext>
            </a:extLst>
          </p:cNvPr>
          <p:cNvPicPr>
            <a:picLocks noChangeAspect="1"/>
          </p:cNvPicPr>
          <p:nvPr/>
        </p:nvPicPr>
        <p:blipFill>
          <a:blip r:embed="rId6">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014334">
            <a:off x="-823693" y="8161201"/>
            <a:ext cx="2348424" cy="768575"/>
          </a:xfrm>
          <a:prstGeom prst="rect">
            <a:avLst/>
          </a:prstGeom>
        </p:spPr>
      </p:pic>
      <p:sp>
        <p:nvSpPr>
          <p:cNvPr id="3" name="Rectangle 2"/>
          <p:cNvSpPr/>
          <p:nvPr/>
        </p:nvSpPr>
        <p:spPr>
          <a:xfrm>
            <a:off x="695483" y="571500"/>
            <a:ext cx="16897033" cy="6232475"/>
          </a:xfrm>
          <a:prstGeom prst="rect">
            <a:avLst/>
          </a:prstGeom>
        </p:spPr>
        <p:txBody>
          <a:bodyPr wrap="square">
            <a:spAutoFit/>
          </a:bodyPr>
          <a:lstStyle/>
          <a:p>
            <a:pPr marL="180340" algn="just">
              <a:lnSpc>
                <a:spcPct val="150000"/>
              </a:lnSpc>
              <a:spcAft>
                <a:spcPts val="0"/>
              </a:spcAft>
              <a:tabLst>
                <a:tab pos="90170" algn="l"/>
                <a:tab pos="180340" algn="l"/>
                <a:tab pos="270510" algn="l"/>
              </a:tabLst>
            </a:pPr>
            <a:r>
              <a:rPr lang="nl-NL" sz="3800" b="1" dirty="0">
                <a:latin typeface="Arial" panose="020B0604020202020204" pitchFamily="34" charset="0"/>
                <a:ea typeface="Calibri" panose="020F0502020204030204" pitchFamily="34" charset="0"/>
                <a:cs typeface="Arial" panose="020B0604020202020204" pitchFamily="34" charset="0"/>
              </a:rPr>
              <a:t>Câu 1.</a:t>
            </a:r>
            <a:r>
              <a:rPr lang="nl-NL" sz="3800" dirty="0">
                <a:latin typeface="Arial" panose="020B0604020202020204" pitchFamily="34" charset="0"/>
                <a:ea typeface="Calibri" panose="020F0502020204030204" pitchFamily="34" charset="0"/>
                <a:cs typeface="Arial" panose="020B0604020202020204" pitchFamily="34" charset="0"/>
              </a:rPr>
              <a:t> Sắp xếp các chi tiết, sự kiện sau đây theo thứ tự xuất hiện trong đoạn trích Người đàn ông cô độc giữa rừng.</a:t>
            </a:r>
            <a:endParaRPr lang="en-US" sz="3800" dirty="0">
              <a:latin typeface="Arial" panose="020B0604020202020204" pitchFamily="34" charset="0"/>
              <a:ea typeface="Calibri" panose="020F0502020204030204" pitchFamily="34" charset="0"/>
              <a:cs typeface="Arial" panose="020B0604020202020204" pitchFamily="34" charset="0"/>
            </a:endParaRPr>
          </a:p>
          <a:p>
            <a:pPr marL="180340" algn="just">
              <a:lnSpc>
                <a:spcPct val="150000"/>
              </a:lnSpc>
              <a:spcAft>
                <a:spcPts val="0"/>
              </a:spcAft>
              <a:tabLst>
                <a:tab pos="90170" algn="l"/>
                <a:tab pos="180340" algn="l"/>
                <a:tab pos="270510" algn="l"/>
              </a:tabLst>
            </a:pPr>
            <a:r>
              <a:rPr lang="nl-NL" sz="3800" dirty="0">
                <a:latin typeface="Arial" panose="020B0604020202020204" pitchFamily="34" charset="0"/>
                <a:ea typeface="Calibri" panose="020F0502020204030204" pitchFamily="34" charset="0"/>
                <a:cs typeface="Arial" panose="020B0604020202020204" pitchFamily="34" charset="0"/>
              </a:rPr>
              <a:t>(1) Tía con An chia tay chú Võ Tòng.</a:t>
            </a:r>
            <a:endParaRPr lang="en-US" sz="3800" dirty="0">
              <a:latin typeface="Arial" panose="020B0604020202020204" pitchFamily="34" charset="0"/>
              <a:ea typeface="Calibri" panose="020F0502020204030204" pitchFamily="34" charset="0"/>
              <a:cs typeface="Arial" panose="020B0604020202020204" pitchFamily="34" charset="0"/>
            </a:endParaRPr>
          </a:p>
          <a:p>
            <a:pPr marL="180340" algn="just">
              <a:lnSpc>
                <a:spcPct val="150000"/>
              </a:lnSpc>
              <a:spcAft>
                <a:spcPts val="0"/>
              </a:spcAft>
              <a:tabLst>
                <a:tab pos="90170" algn="l"/>
                <a:tab pos="180340" algn="l"/>
                <a:tab pos="270510" algn="l"/>
              </a:tabLst>
            </a:pPr>
            <a:r>
              <a:rPr lang="nl-NL" sz="3800" dirty="0">
                <a:latin typeface="Arial" panose="020B0604020202020204" pitchFamily="34" charset="0"/>
                <a:ea typeface="Calibri" panose="020F0502020204030204" pitchFamily="34" charset="0"/>
                <a:cs typeface="Arial" panose="020B0604020202020204" pitchFamily="34" charset="0"/>
              </a:rPr>
              <a:t>(2) Võ Tòng trao chiếc nỏ cho ông Hai.</a:t>
            </a:r>
            <a:endParaRPr lang="en-US" sz="3800" dirty="0">
              <a:latin typeface="Arial" panose="020B0604020202020204" pitchFamily="34" charset="0"/>
              <a:ea typeface="Calibri" panose="020F0502020204030204" pitchFamily="34" charset="0"/>
              <a:cs typeface="Arial" panose="020B0604020202020204" pitchFamily="34" charset="0"/>
            </a:endParaRPr>
          </a:p>
          <a:p>
            <a:pPr marL="180340" algn="just">
              <a:lnSpc>
                <a:spcPct val="150000"/>
              </a:lnSpc>
              <a:spcAft>
                <a:spcPts val="0"/>
              </a:spcAft>
              <a:tabLst>
                <a:tab pos="90170" algn="l"/>
                <a:tab pos="180340" algn="l"/>
                <a:tab pos="270510" algn="l"/>
              </a:tabLst>
            </a:pPr>
            <a:r>
              <a:rPr lang="nl-NL" sz="3800" dirty="0">
                <a:latin typeface="Arial" panose="020B0604020202020204" pitchFamily="34" charset="0"/>
                <a:ea typeface="Calibri" panose="020F0502020204030204" pitchFamily="34" charset="0"/>
                <a:cs typeface="Arial" panose="020B0604020202020204" pitchFamily="34" charset="0"/>
              </a:rPr>
              <a:t>(3) Võ Tòng bàn về việc dùng con dao và chiếc nỏ giết giặc.</a:t>
            </a:r>
            <a:endParaRPr lang="en-US" sz="3800" dirty="0">
              <a:latin typeface="Arial" panose="020B0604020202020204" pitchFamily="34" charset="0"/>
              <a:ea typeface="Calibri" panose="020F0502020204030204" pitchFamily="34" charset="0"/>
              <a:cs typeface="Arial" panose="020B0604020202020204" pitchFamily="34" charset="0"/>
            </a:endParaRPr>
          </a:p>
          <a:p>
            <a:pPr marL="180340" algn="just">
              <a:lnSpc>
                <a:spcPct val="150000"/>
              </a:lnSpc>
              <a:spcAft>
                <a:spcPts val="0"/>
              </a:spcAft>
              <a:tabLst>
                <a:tab pos="90170" algn="l"/>
                <a:tab pos="180340" algn="l"/>
                <a:tab pos="270510" algn="l"/>
              </a:tabLst>
            </a:pPr>
            <a:r>
              <a:rPr lang="nl-NL" sz="3800" dirty="0">
                <a:latin typeface="Arial" panose="020B0604020202020204" pitchFamily="34" charset="0"/>
                <a:ea typeface="Calibri" panose="020F0502020204030204" pitchFamily="34" charset="0"/>
                <a:cs typeface="Arial" panose="020B0604020202020204" pitchFamily="34" charset="0"/>
              </a:rPr>
              <a:t>(4) Lai lịch của chú Võ Tòng.</a:t>
            </a:r>
            <a:endParaRPr lang="en-US" sz="3800" dirty="0">
              <a:latin typeface="Arial" panose="020B0604020202020204" pitchFamily="34" charset="0"/>
              <a:ea typeface="Calibri" panose="020F0502020204030204" pitchFamily="34" charset="0"/>
              <a:cs typeface="Arial" panose="020B0604020202020204" pitchFamily="34" charset="0"/>
            </a:endParaRPr>
          </a:p>
          <a:p>
            <a:pPr marL="180340" algn="just">
              <a:lnSpc>
                <a:spcPct val="150000"/>
              </a:lnSpc>
              <a:spcAft>
                <a:spcPts val="0"/>
              </a:spcAft>
              <a:tabLst>
                <a:tab pos="90170" algn="l"/>
                <a:tab pos="180340" algn="l"/>
                <a:tab pos="270510" algn="l"/>
              </a:tabLst>
            </a:pPr>
            <a:r>
              <a:rPr lang="nl-NL" sz="3800" dirty="0">
                <a:latin typeface="Arial" panose="020B0604020202020204" pitchFamily="34" charset="0"/>
                <a:ea typeface="Calibri" panose="020F0502020204030204" pitchFamily="34" charset="0"/>
                <a:cs typeface="Arial" panose="020B0604020202020204" pitchFamily="34" charset="0"/>
              </a:rPr>
              <a:t>(5) An cùng tía nuôi đi thăm chú Võ Tòng.</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
        <p:nvSpPr>
          <p:cNvPr id="11" name="Rectangle: Rounded Corners 13">
            <a:extLst>
              <a:ext uri="{FF2B5EF4-FFF2-40B4-BE49-F238E27FC236}">
                <a16:creationId xmlns:a16="http://schemas.microsoft.com/office/drawing/2014/main" id="{4FD8F6A9-5683-4C9E-800E-FCBB3E072DCB}"/>
              </a:ext>
            </a:extLst>
          </p:cNvPr>
          <p:cNvSpPr/>
          <p:nvPr/>
        </p:nvSpPr>
        <p:spPr>
          <a:xfrm>
            <a:off x="1828800" y="7032577"/>
            <a:ext cx="6629400" cy="1235123"/>
          </a:xfrm>
          <a:prstGeom prst="roundRect">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3800" dirty="0">
                <a:latin typeface="Arial" panose="020B0604020202020204" pitchFamily="34" charset="0"/>
                <a:cs typeface="Arial" panose="020B0604020202020204" pitchFamily="34" charset="0"/>
              </a:rPr>
              <a:t>A. (5) – (4) – (2) – (3) – (1)</a:t>
            </a:r>
            <a:endParaRPr lang="en-US" sz="3800" dirty="0">
              <a:latin typeface="Arial" panose="020B0604020202020204" pitchFamily="34" charset="0"/>
              <a:cs typeface="Arial" panose="020B0604020202020204" pitchFamily="34" charset="0"/>
            </a:endParaRPr>
          </a:p>
        </p:txBody>
      </p:sp>
      <p:sp>
        <p:nvSpPr>
          <p:cNvPr id="13" name="Rectangle: Rounded Corners 13">
            <a:extLst>
              <a:ext uri="{FF2B5EF4-FFF2-40B4-BE49-F238E27FC236}">
                <a16:creationId xmlns:a16="http://schemas.microsoft.com/office/drawing/2014/main" id="{4FD8F6A9-5683-4C9E-800E-FCBB3E072DCB}"/>
              </a:ext>
            </a:extLst>
          </p:cNvPr>
          <p:cNvSpPr/>
          <p:nvPr/>
        </p:nvSpPr>
        <p:spPr>
          <a:xfrm>
            <a:off x="1828800" y="8575042"/>
            <a:ext cx="6629400" cy="1235123"/>
          </a:xfrm>
          <a:prstGeom prst="roundRect">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3800" dirty="0">
                <a:latin typeface="Arial" panose="020B0604020202020204" pitchFamily="34" charset="0"/>
                <a:cs typeface="Arial" panose="020B0604020202020204" pitchFamily="34" charset="0"/>
              </a:rPr>
              <a:t>C. (5) – (4) – (3) – (2) – (1)</a:t>
            </a:r>
            <a:endParaRPr lang="en-US" sz="3800"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4FD8F6A9-5683-4C9E-800E-FCBB3E072DCB}"/>
              </a:ext>
            </a:extLst>
          </p:cNvPr>
          <p:cNvSpPr/>
          <p:nvPr/>
        </p:nvSpPr>
        <p:spPr>
          <a:xfrm>
            <a:off x="9936480" y="8575042"/>
            <a:ext cx="6629400" cy="1235123"/>
          </a:xfrm>
          <a:prstGeom prst="roundRect">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3800" dirty="0">
                <a:latin typeface="Arial" panose="020B0604020202020204" pitchFamily="34" charset="0"/>
                <a:cs typeface="Arial" panose="020B0604020202020204" pitchFamily="34" charset="0"/>
              </a:rPr>
              <a:t>D. (5) – (3) – (2) – (4) – (1)</a:t>
            </a:r>
            <a:endParaRPr lang="en-US" sz="3800" dirty="0">
              <a:latin typeface="Arial" panose="020B0604020202020204" pitchFamily="34" charset="0"/>
              <a:cs typeface="Arial" panose="020B0604020202020204" pitchFamily="34" charset="0"/>
            </a:endParaRPr>
          </a:p>
        </p:txBody>
      </p:sp>
      <p:sp>
        <p:nvSpPr>
          <p:cNvPr id="17" name="Rectangle: Rounded Corners 13">
            <a:extLst>
              <a:ext uri="{FF2B5EF4-FFF2-40B4-BE49-F238E27FC236}">
                <a16:creationId xmlns:a16="http://schemas.microsoft.com/office/drawing/2014/main" id="{4FD8F6A9-5683-4C9E-800E-FCBB3E072DCB}"/>
              </a:ext>
            </a:extLst>
          </p:cNvPr>
          <p:cNvSpPr/>
          <p:nvPr/>
        </p:nvSpPr>
        <p:spPr>
          <a:xfrm>
            <a:off x="9936480" y="7032576"/>
            <a:ext cx="6629400" cy="1235123"/>
          </a:xfrm>
          <a:prstGeom prst="roundRect">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3800" dirty="0">
                <a:latin typeface="Arial" panose="020B0604020202020204" pitchFamily="34" charset="0"/>
                <a:cs typeface="Arial" panose="020B0604020202020204" pitchFamily="34" charset="0"/>
              </a:rPr>
              <a:t>B. (5) – (2) – (3) – (4) – (1)</a:t>
            </a:r>
            <a:endParaRPr lang="en-US" sz="3800" dirty="0">
              <a:latin typeface="Arial" panose="020B0604020202020204" pitchFamily="34" charset="0"/>
              <a:cs typeface="Arial" panose="020B0604020202020204" pitchFamily="34" charset="0"/>
            </a:endParaRPr>
          </a:p>
        </p:txBody>
      </p:sp>
      <p:sp>
        <p:nvSpPr>
          <p:cNvPr id="21" name="Rectangle: Rounded Corners 13">
            <a:extLst>
              <a:ext uri="{FF2B5EF4-FFF2-40B4-BE49-F238E27FC236}">
                <a16:creationId xmlns:a16="http://schemas.microsoft.com/office/drawing/2014/main" id="{4FD8F6A9-5683-4C9E-800E-FCBB3E072DCB}"/>
              </a:ext>
            </a:extLst>
          </p:cNvPr>
          <p:cNvSpPr/>
          <p:nvPr/>
        </p:nvSpPr>
        <p:spPr>
          <a:xfrm>
            <a:off x="1828800" y="8575042"/>
            <a:ext cx="6629400" cy="1235123"/>
          </a:xfrm>
          <a:prstGeom prst="roundRect">
            <a:avLst/>
          </a:prstGeom>
          <a:solidFill>
            <a:schemeClr val="bg1"/>
          </a:solid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3800" dirty="0">
                <a:solidFill>
                  <a:schemeClr val="tx1"/>
                </a:solidFill>
                <a:latin typeface="Arial" panose="020B0604020202020204" pitchFamily="34" charset="0"/>
                <a:cs typeface="Arial" panose="020B0604020202020204" pitchFamily="34" charset="0"/>
              </a:rPr>
              <a:t>C. (5) – (4) – (3) – (2) – (1)</a:t>
            </a:r>
            <a:endParaRPr lang="en-US" sz="3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66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7"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6372" y="419100"/>
            <a:ext cx="1061203" cy="1061203"/>
          </a:xfrm>
          <a:prstGeom prst="rect">
            <a:avLst/>
          </a:prstGeom>
        </p:spPr>
      </p:pic>
      <p:pic>
        <p:nvPicPr>
          <p:cNvPr id="35" name="Picture 15">
            <a:extLst>
              <a:ext uri="{FF2B5EF4-FFF2-40B4-BE49-F238E27FC236}">
                <a16:creationId xmlns:a16="http://schemas.microsoft.com/office/drawing/2014/main" id="{F8A1923B-6BFF-447D-AD16-6BBE8F323B32}"/>
              </a:ext>
            </a:extLst>
          </p:cNvPr>
          <p:cNvPicPr>
            <a:picLocks noChangeAspect="1"/>
          </p:cNvPicPr>
          <p:nvPr/>
        </p:nvPicPr>
        <p:blipFill>
          <a:blip r:embed="rId6">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014334">
            <a:off x="15891250" y="8789084"/>
            <a:ext cx="2348424" cy="768575"/>
          </a:xfrm>
          <a:prstGeom prst="rect">
            <a:avLst/>
          </a:prstGeom>
        </p:spPr>
      </p:pic>
      <p:sp>
        <p:nvSpPr>
          <p:cNvPr id="4" name="Rectangle 3"/>
          <p:cNvSpPr/>
          <p:nvPr/>
        </p:nvSpPr>
        <p:spPr>
          <a:xfrm>
            <a:off x="1275972" y="1138013"/>
            <a:ext cx="15736055" cy="8017579"/>
          </a:xfrm>
          <a:prstGeom prst="rect">
            <a:avLst/>
          </a:prstGeom>
        </p:spPr>
        <p:txBody>
          <a:bodyPr wrap="square">
            <a:spAutoFit/>
          </a:bodyPr>
          <a:lstStyle/>
          <a:p>
            <a:pPr marL="180340" algn="just">
              <a:lnSpc>
                <a:spcPct val="150000"/>
              </a:lnSpc>
              <a:spcAft>
                <a:spcPts val="0"/>
              </a:spcAft>
              <a:tabLst>
                <a:tab pos="90170" algn="l"/>
                <a:tab pos="180340" algn="l"/>
                <a:tab pos="270510" algn="l"/>
              </a:tabLst>
            </a:pPr>
            <a:r>
              <a:rPr lang="nl-NL" sz="4000" b="1" dirty="0">
                <a:latin typeface="Arial" panose="020B0604020202020204" pitchFamily="34" charset="0"/>
                <a:ea typeface="Calibri" panose="020F0502020204030204" pitchFamily="34" charset="0"/>
                <a:cs typeface="Arial" panose="020B0604020202020204" pitchFamily="34" charset="0"/>
              </a:rPr>
              <a:t>Câu 2.</a:t>
            </a:r>
            <a:r>
              <a:rPr lang="nl-NL" sz="4000" dirty="0">
                <a:latin typeface="Arial" panose="020B0604020202020204" pitchFamily="34" charset="0"/>
                <a:ea typeface="Calibri" panose="020F0502020204030204" pitchFamily="34" charset="0"/>
                <a:cs typeface="Arial" panose="020B0604020202020204" pitchFamily="34" charset="0"/>
              </a:rPr>
              <a:t> Võ Tòng có xuất thân từ đâu?</a:t>
            </a:r>
            <a:endParaRPr lang="en-US" sz="4000" dirty="0">
              <a:latin typeface="Arial" panose="020B0604020202020204" pitchFamily="34" charset="0"/>
              <a:ea typeface="Calibri" panose="020F0502020204030204" pitchFamily="34" charset="0"/>
              <a:cs typeface="Arial" panose="020B0604020202020204" pitchFamily="34" charset="0"/>
            </a:endParaRPr>
          </a:p>
          <a:p>
            <a:pPr marL="180340" algn="just">
              <a:lnSpc>
                <a:spcPct val="150000"/>
              </a:lnSpc>
              <a:spcBef>
                <a:spcPts val="600"/>
              </a:spcBef>
              <a:spcAft>
                <a:spcPts val="600"/>
              </a:spcAft>
              <a:tabLst>
                <a:tab pos="90170" algn="l"/>
                <a:tab pos="180340" algn="l"/>
                <a:tab pos="270510" algn="l"/>
              </a:tabLst>
            </a:pPr>
            <a:r>
              <a:rPr lang="nl-NL" sz="4000" dirty="0">
                <a:latin typeface="Arial" panose="020B0604020202020204" pitchFamily="34" charset="0"/>
                <a:ea typeface="Calibri" panose="020F0502020204030204" pitchFamily="34" charset="0"/>
                <a:cs typeface="Arial" panose="020B0604020202020204" pitchFamily="34" charset="0"/>
              </a:rPr>
              <a:t>A. Không ai biết tên thật của gã, gã đến đây từ mười mấy năm trước, có vợ con nhưng vợ và con đều mất sớm.</a:t>
            </a:r>
            <a:endParaRPr lang="en-US" sz="4000" dirty="0">
              <a:latin typeface="Arial" panose="020B0604020202020204" pitchFamily="34" charset="0"/>
              <a:ea typeface="Calibri" panose="020F0502020204030204" pitchFamily="34" charset="0"/>
              <a:cs typeface="Arial" panose="020B0604020202020204" pitchFamily="34" charset="0"/>
            </a:endParaRPr>
          </a:p>
          <a:p>
            <a:pPr marL="180340" algn="just">
              <a:lnSpc>
                <a:spcPct val="150000"/>
              </a:lnSpc>
              <a:spcBef>
                <a:spcPts val="600"/>
              </a:spcBef>
              <a:spcAft>
                <a:spcPts val="600"/>
              </a:spcAft>
              <a:tabLst>
                <a:tab pos="90170" algn="l"/>
                <a:tab pos="180340" algn="l"/>
                <a:tab pos="270510" algn="l"/>
              </a:tabLst>
            </a:pPr>
            <a:r>
              <a:rPr lang="nl-NL" sz="4000" dirty="0">
                <a:latin typeface="Arial" panose="020B0604020202020204" pitchFamily="34" charset="0"/>
                <a:ea typeface="Calibri" panose="020F0502020204030204" pitchFamily="34" charset="0"/>
                <a:cs typeface="Arial" panose="020B0604020202020204" pitchFamily="34" charset="0"/>
              </a:rPr>
              <a:t>B. Không ai biết tên thật của gã, gã đến đây từ mười mấy năm trước, sống đơn độc không có bạn.</a:t>
            </a:r>
            <a:endParaRPr lang="en-US" sz="4000" dirty="0">
              <a:latin typeface="Arial" panose="020B0604020202020204" pitchFamily="34" charset="0"/>
              <a:ea typeface="Calibri" panose="020F0502020204030204" pitchFamily="34" charset="0"/>
              <a:cs typeface="Arial" panose="020B0604020202020204" pitchFamily="34" charset="0"/>
            </a:endParaRPr>
          </a:p>
          <a:p>
            <a:pPr marL="180340" algn="just">
              <a:lnSpc>
                <a:spcPct val="150000"/>
              </a:lnSpc>
              <a:spcBef>
                <a:spcPts val="600"/>
              </a:spcBef>
              <a:spcAft>
                <a:spcPts val="600"/>
              </a:spcAft>
              <a:tabLst>
                <a:tab pos="90170" algn="l"/>
                <a:tab pos="180340" algn="l"/>
                <a:tab pos="270510" algn="l"/>
              </a:tabLst>
            </a:pPr>
            <a:r>
              <a:rPr lang="nl-NL" sz="4000" dirty="0">
                <a:latin typeface="Arial" panose="020B0604020202020204" pitchFamily="34" charset="0"/>
                <a:ea typeface="Calibri" panose="020F0502020204030204" pitchFamily="34" charset="0"/>
                <a:cs typeface="Arial" panose="020B0604020202020204" pitchFamily="34" charset="0"/>
              </a:rPr>
              <a:t>C. Không ai biết hắn đến từ đâu, chỉ biết tên là Võ Tòng.</a:t>
            </a:r>
            <a:endParaRPr lang="en-US" sz="4000" dirty="0">
              <a:latin typeface="Arial" panose="020B0604020202020204" pitchFamily="34" charset="0"/>
              <a:ea typeface="Calibri" panose="020F0502020204030204" pitchFamily="34" charset="0"/>
              <a:cs typeface="Arial" panose="020B0604020202020204" pitchFamily="34" charset="0"/>
            </a:endParaRPr>
          </a:p>
          <a:p>
            <a:pPr marL="180340" algn="just">
              <a:lnSpc>
                <a:spcPct val="150000"/>
              </a:lnSpc>
              <a:spcBef>
                <a:spcPts val="600"/>
              </a:spcBef>
              <a:spcAft>
                <a:spcPts val="600"/>
              </a:spcAft>
              <a:tabLst>
                <a:tab pos="90170" algn="l"/>
                <a:tab pos="180340" algn="l"/>
                <a:tab pos="270510" algn="l"/>
              </a:tabLst>
            </a:pPr>
            <a:r>
              <a:rPr lang="nl-NL" sz="4000" dirty="0">
                <a:latin typeface="Arial" panose="020B0604020202020204" pitchFamily="34" charset="0"/>
                <a:ea typeface="Calibri" panose="020F0502020204030204" pitchFamily="34" charset="0"/>
                <a:cs typeface="Arial" panose="020B0604020202020204" pitchFamily="34" charset="0"/>
              </a:rPr>
              <a:t>D. Hắn là người ở vùng này, sau một lần giết hổ mọi người gọi hắn là Võ Tòng.</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12" name="Oval 11">
            <a:extLst>
              <a:ext uri="{FF2B5EF4-FFF2-40B4-BE49-F238E27FC236}">
                <a16:creationId xmlns:a16="http://schemas.microsoft.com/office/drawing/2014/main" id="{872285C7-1D3D-5101-3620-E30E1CCB3137}"/>
              </a:ext>
            </a:extLst>
          </p:cNvPr>
          <p:cNvSpPr/>
          <p:nvPr/>
        </p:nvSpPr>
        <p:spPr>
          <a:xfrm>
            <a:off x="1143000" y="4143768"/>
            <a:ext cx="990600" cy="1003034"/>
          </a:xfrm>
          <a:prstGeom prst="ellipse">
            <a:avLst/>
          </a:prstGeom>
          <a:noFill/>
          <a:ln w="38100">
            <a:solidFill>
              <a:schemeClr val="accent5">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4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8367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anim calcmode="lin" valueType="num">
                                      <p:cBhvr>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anim calcmode="lin" valueType="num">
                                      <p:cBhvr>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anim calcmode="lin" valueType="num">
                                      <p:cBhvr>
                                        <p:cTn id="3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6372" y="419100"/>
            <a:ext cx="1061203" cy="1061203"/>
          </a:xfrm>
          <a:prstGeom prst="rect">
            <a:avLst/>
          </a:prstGeom>
        </p:spPr>
      </p:pic>
      <p:pic>
        <p:nvPicPr>
          <p:cNvPr id="35" name="Picture 15">
            <a:extLst>
              <a:ext uri="{FF2B5EF4-FFF2-40B4-BE49-F238E27FC236}">
                <a16:creationId xmlns:a16="http://schemas.microsoft.com/office/drawing/2014/main" id="{F8A1923B-6BFF-447D-AD16-6BBE8F323B32}"/>
              </a:ext>
            </a:extLst>
          </p:cNvPr>
          <p:cNvPicPr>
            <a:picLocks noChangeAspect="1"/>
          </p:cNvPicPr>
          <p:nvPr/>
        </p:nvPicPr>
        <p:blipFill>
          <a:blip r:embed="rId6">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014334">
            <a:off x="15891250" y="8789084"/>
            <a:ext cx="2348424" cy="768575"/>
          </a:xfrm>
          <a:prstGeom prst="rect">
            <a:avLst/>
          </a:prstGeom>
        </p:spPr>
      </p:pic>
      <p:sp>
        <p:nvSpPr>
          <p:cNvPr id="4" name="Rectangle 3"/>
          <p:cNvSpPr/>
          <p:nvPr/>
        </p:nvSpPr>
        <p:spPr>
          <a:xfrm>
            <a:off x="1275972" y="1002687"/>
            <a:ext cx="15736055" cy="8288231"/>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Câu </a:t>
            </a:r>
            <a:r>
              <a:rPr lang="nl-NL" sz="4000" b="1" dirty="0" smtClean="0">
                <a:latin typeface="Arial" panose="020B0604020202020204" pitchFamily="34" charset="0"/>
                <a:ea typeface="Calibri" panose="020F0502020204030204" pitchFamily="34" charset="0"/>
                <a:cs typeface="Arial" panose="020B0604020202020204" pitchFamily="34" charset="0"/>
              </a:rPr>
              <a:t>3.</a:t>
            </a:r>
            <a:r>
              <a:rPr lang="nl-NL" sz="4000" dirty="0" smtClean="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Câu văn nào sau đây có yếu tố miêu tả?</a:t>
            </a:r>
            <a:endParaRPr lang="en-US" sz="4000" dirty="0">
              <a:latin typeface="Arial" panose="020B0604020202020204" pitchFamily="34" charset="0"/>
              <a:cs typeface="Arial" panose="020B0604020202020204" pitchFamily="34" charset="0"/>
            </a:endParaRPr>
          </a:p>
          <a:p>
            <a:pPr algn="just">
              <a:lnSpc>
                <a:spcPct val="150000"/>
              </a:lnSpc>
            </a:pPr>
            <a:r>
              <a:rPr lang="nl-NL" sz="4000" dirty="0">
                <a:latin typeface="Arial" panose="020B0604020202020204" pitchFamily="34" charset="0"/>
                <a:cs typeface="Arial" panose="020B0604020202020204" pitchFamily="34" charset="0"/>
              </a:rPr>
              <a:t>A. Một buổi trưa, gã đang ngủ trong lều, có con hổ chúa mò vào, từ ngoài sân phóng một cái phủ lên người gã.</a:t>
            </a:r>
            <a:endParaRPr lang="en-US" sz="4000" dirty="0">
              <a:latin typeface="Arial" panose="020B0604020202020204" pitchFamily="34" charset="0"/>
              <a:cs typeface="Arial" panose="020B0604020202020204" pitchFamily="34" charset="0"/>
            </a:endParaRPr>
          </a:p>
          <a:p>
            <a:pPr algn="just">
              <a:lnSpc>
                <a:spcPct val="150000"/>
              </a:lnSpc>
            </a:pPr>
            <a:r>
              <a:rPr lang="nl-NL" sz="4000" dirty="0">
                <a:latin typeface="Arial" panose="020B0604020202020204" pitchFamily="34" charset="0"/>
                <a:cs typeface="Arial" panose="020B0604020202020204" pitchFamily="34" charset="0"/>
              </a:rPr>
              <a:t>B. Ánh bếp lửa từ trong một ngôi lều chiếu qua khung cửa sổ, soi rõ hình những khúc gỗ xếp thành bậc thang dài xuống bến.</a:t>
            </a:r>
            <a:endParaRPr lang="en-US" sz="4000" dirty="0">
              <a:latin typeface="Arial" panose="020B0604020202020204" pitchFamily="34" charset="0"/>
              <a:cs typeface="Arial" panose="020B0604020202020204" pitchFamily="34" charset="0"/>
            </a:endParaRPr>
          </a:p>
          <a:p>
            <a:pPr algn="just">
              <a:lnSpc>
                <a:spcPct val="150000"/>
              </a:lnSpc>
            </a:pPr>
            <a:r>
              <a:rPr lang="nl-NL" sz="4000" dirty="0">
                <a:latin typeface="Arial" panose="020B0604020202020204" pitchFamily="34" charset="0"/>
                <a:cs typeface="Arial" panose="020B0604020202020204" pitchFamily="34" charset="0"/>
              </a:rPr>
              <a:t>C. Sau mười năm tù đày, gã trở về làng cũ thì nghe tin vợ đã làm lẽ tên địa chủ kia, và đứa con trai độc nhất mà gã chưa biết mặt thì đã chết từ khi gã còn ngồi trong khám lạnh.</a:t>
            </a:r>
            <a:endParaRPr lang="en-US" sz="4000" dirty="0">
              <a:latin typeface="Arial" panose="020B0604020202020204" pitchFamily="34" charset="0"/>
              <a:cs typeface="Arial" panose="020B0604020202020204" pitchFamily="34" charset="0"/>
            </a:endParaRPr>
          </a:p>
          <a:p>
            <a:pPr algn="just">
              <a:lnSpc>
                <a:spcPct val="150000"/>
              </a:lnSpc>
            </a:pPr>
            <a:r>
              <a:rPr lang="nl-NL" sz="4000" dirty="0">
                <a:latin typeface="Arial" panose="020B0604020202020204" pitchFamily="34" charset="0"/>
                <a:cs typeface="Arial" panose="020B0604020202020204" pitchFamily="34" charset="0"/>
              </a:rPr>
              <a:t>D. - Vào đây An! - Tía nuôi gọi tôi.</a:t>
            </a:r>
            <a:endParaRPr lang="en-US" sz="40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872285C7-1D3D-5101-3620-E30E1CCB3137}"/>
              </a:ext>
            </a:extLst>
          </p:cNvPr>
          <p:cNvSpPr/>
          <p:nvPr/>
        </p:nvSpPr>
        <p:spPr>
          <a:xfrm>
            <a:off x="990600" y="3771900"/>
            <a:ext cx="990600" cy="990600"/>
          </a:xfrm>
          <a:prstGeom prst="ellipse">
            <a:avLst/>
          </a:prstGeom>
          <a:noFill/>
          <a:ln w="38100">
            <a:solidFill>
              <a:schemeClr val="accent5">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4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619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1163" y="5266959"/>
            <a:ext cx="1061203" cy="1061203"/>
          </a:xfrm>
          <a:prstGeom prst="rect">
            <a:avLst/>
          </a:prstGeom>
        </p:spPr>
      </p:pic>
      <p:pic>
        <p:nvPicPr>
          <p:cNvPr id="35" name="Picture 15">
            <a:extLst>
              <a:ext uri="{FF2B5EF4-FFF2-40B4-BE49-F238E27FC236}">
                <a16:creationId xmlns:a16="http://schemas.microsoft.com/office/drawing/2014/main" id="{F8A1923B-6BFF-447D-AD16-6BBE8F323B32}"/>
              </a:ext>
            </a:extLst>
          </p:cNvPr>
          <p:cNvPicPr>
            <a:picLocks noChangeAspect="1"/>
          </p:cNvPicPr>
          <p:nvPr/>
        </p:nvPicPr>
        <p:blipFill>
          <a:blip r:embed="rId6">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014334">
            <a:off x="16275080" y="951986"/>
            <a:ext cx="2348424" cy="768575"/>
          </a:xfrm>
          <a:prstGeom prst="rect">
            <a:avLst/>
          </a:prstGeom>
        </p:spPr>
      </p:pic>
      <p:pic>
        <p:nvPicPr>
          <p:cNvPr id="6" name="Picture 5">
            <a:extLst>
              <a:ext uri="{FF2B5EF4-FFF2-40B4-BE49-F238E27FC236}">
                <a16:creationId xmlns:a16="http://schemas.microsoft.com/office/drawing/2014/main" id="{141AA0CB-E0E2-8764-E74E-69EF4B61C1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3135" y="1909973"/>
            <a:ext cx="7086600" cy="4692878"/>
          </a:xfrm>
          <a:prstGeom prst="rect">
            <a:avLst/>
          </a:prstGeom>
        </p:spPr>
      </p:pic>
      <p:pic>
        <p:nvPicPr>
          <p:cNvPr id="7" name="Picture 6">
            <a:extLst>
              <a:ext uri="{FF2B5EF4-FFF2-40B4-BE49-F238E27FC236}">
                <a16:creationId xmlns:a16="http://schemas.microsoft.com/office/drawing/2014/main" id="{DCE075DE-B45A-15A1-1B2D-64F8C8B12E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17090" y="1942214"/>
            <a:ext cx="7086600" cy="4692879"/>
          </a:xfrm>
          <a:prstGeom prst="rect">
            <a:avLst/>
          </a:prstGeom>
        </p:spPr>
      </p:pic>
      <p:pic>
        <p:nvPicPr>
          <p:cNvPr id="8" name="Picture 7">
            <a:extLst>
              <a:ext uri="{FF2B5EF4-FFF2-40B4-BE49-F238E27FC236}">
                <a16:creationId xmlns:a16="http://schemas.microsoft.com/office/drawing/2014/main" id="{207383B6-892D-5F5C-5CFD-AA94FF6052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3614" y="5383100"/>
            <a:ext cx="7086600" cy="4692878"/>
          </a:xfrm>
          <a:prstGeom prst="rect">
            <a:avLst/>
          </a:prstGeom>
        </p:spPr>
      </p:pic>
      <p:pic>
        <p:nvPicPr>
          <p:cNvPr id="9" name="Picture 8">
            <a:extLst>
              <a:ext uri="{FF2B5EF4-FFF2-40B4-BE49-F238E27FC236}">
                <a16:creationId xmlns:a16="http://schemas.microsoft.com/office/drawing/2014/main" id="{40E5B14B-FE76-3F20-8F0F-53F8AC20BD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7569" y="5415341"/>
            <a:ext cx="7086600" cy="4692879"/>
          </a:xfrm>
          <a:prstGeom prst="rect">
            <a:avLst/>
          </a:prstGeom>
        </p:spPr>
      </p:pic>
      <p:sp>
        <p:nvSpPr>
          <p:cNvPr id="10" name="TextBox 9">
            <a:extLst>
              <a:ext uri="{FF2B5EF4-FFF2-40B4-BE49-F238E27FC236}">
                <a16:creationId xmlns:a16="http://schemas.microsoft.com/office/drawing/2014/main" id="{9DF28A2A-CEF4-F5AB-3642-01E9C31B6D0D}"/>
              </a:ext>
            </a:extLst>
          </p:cNvPr>
          <p:cNvSpPr txBox="1"/>
          <p:nvPr/>
        </p:nvSpPr>
        <p:spPr>
          <a:xfrm>
            <a:off x="2768360" y="3690439"/>
            <a:ext cx="4356150" cy="707886"/>
          </a:xfrm>
          <a:prstGeom prst="rect">
            <a:avLst/>
          </a:prstGeom>
          <a:noFill/>
        </p:spPr>
        <p:txBody>
          <a:bodyPr wrap="square">
            <a:spAutoFit/>
          </a:bodyPr>
          <a:lstStyle/>
          <a:p>
            <a:pPr algn="ctr"/>
            <a:r>
              <a:rPr lang="en-US" sz="4000" b="0" i="0" dirty="0">
                <a:solidFill>
                  <a:srgbClr val="000000"/>
                </a:solidFill>
                <a:effectLst/>
                <a:latin typeface="Arial" panose="020B0604020202020204" pitchFamily="34" charset="0"/>
                <a:cs typeface="Arial" panose="020B0604020202020204" pitchFamily="34" charset="0"/>
              </a:rPr>
              <a:t>A. </a:t>
            </a:r>
            <a:r>
              <a:rPr lang="nl-NL" sz="4000" dirty="0" smtClean="0">
                <a:latin typeface="Arial" panose="020B0604020202020204" pitchFamily="34" charset="0"/>
                <a:cs typeface="Arial" panose="020B0604020202020204" pitchFamily="34" charset="0"/>
              </a:rPr>
              <a:t>Tía nuôi An</a:t>
            </a:r>
            <a:endParaRPr lang="en-US" sz="4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DA07648-1D8A-356A-D5F9-B62975351B66}"/>
              </a:ext>
            </a:extLst>
          </p:cNvPr>
          <p:cNvSpPr txBox="1"/>
          <p:nvPr/>
        </p:nvSpPr>
        <p:spPr>
          <a:xfrm>
            <a:off x="10809389" y="3690439"/>
            <a:ext cx="4502002" cy="707886"/>
          </a:xfrm>
          <a:prstGeom prst="rect">
            <a:avLst/>
          </a:prstGeom>
          <a:noFill/>
        </p:spPr>
        <p:txBody>
          <a:bodyPr wrap="square">
            <a:spAutoFit/>
          </a:bodyPr>
          <a:lstStyle/>
          <a:p>
            <a:pPr algn="ctr"/>
            <a:r>
              <a:rPr lang="en-US" sz="4000" b="0" i="0" dirty="0">
                <a:solidFill>
                  <a:srgbClr val="000000"/>
                </a:solidFill>
                <a:effectLst/>
                <a:latin typeface="Arial" panose="020B0604020202020204" pitchFamily="34" charset="0"/>
                <a:cs typeface="Arial" panose="020B0604020202020204" pitchFamily="34" charset="0"/>
              </a:rPr>
              <a:t>B. </a:t>
            </a:r>
            <a:r>
              <a:rPr lang="nl-NL" sz="4000" dirty="0" smtClean="0">
                <a:latin typeface="Arial" panose="020B0604020202020204" pitchFamily="34" charset="0"/>
                <a:cs typeface="Arial" panose="020B0604020202020204" pitchFamily="34" charset="0"/>
              </a:rPr>
              <a:t>Má nuôi An</a:t>
            </a:r>
            <a:endParaRPr lang="en-US" sz="4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92F9F70-4B96-3918-08DF-B73EB5804EDE}"/>
              </a:ext>
            </a:extLst>
          </p:cNvPr>
          <p:cNvSpPr txBox="1"/>
          <p:nvPr/>
        </p:nvSpPr>
        <p:spPr>
          <a:xfrm>
            <a:off x="11156563" y="7114676"/>
            <a:ext cx="3807654" cy="707886"/>
          </a:xfrm>
          <a:prstGeom prst="rect">
            <a:avLst/>
          </a:prstGeom>
          <a:noFill/>
        </p:spPr>
        <p:txBody>
          <a:bodyPr wrap="square">
            <a:spAutoFit/>
          </a:bodyPr>
          <a:lstStyle/>
          <a:p>
            <a:pPr algn="ctr"/>
            <a:r>
              <a:rPr lang="en-US" sz="4000" b="0" i="0" dirty="0">
                <a:solidFill>
                  <a:srgbClr val="000000"/>
                </a:solidFill>
                <a:effectLst/>
                <a:latin typeface="Arial" panose="020B0604020202020204" pitchFamily="34" charset="0"/>
                <a:cs typeface="Arial" panose="020B0604020202020204" pitchFamily="34" charset="0"/>
              </a:rPr>
              <a:t>D. </a:t>
            </a:r>
            <a:r>
              <a:rPr lang="nl-NL" sz="4000" dirty="0" smtClean="0">
                <a:latin typeface="Arial" panose="020B0604020202020204" pitchFamily="34" charset="0"/>
                <a:cs typeface="Arial" panose="020B0604020202020204" pitchFamily="34" charset="0"/>
              </a:rPr>
              <a:t>An</a:t>
            </a:r>
            <a:endParaRPr lang="en-US" sz="4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47E45B7-CD23-C99C-73B1-87923F23E029}"/>
              </a:ext>
            </a:extLst>
          </p:cNvPr>
          <p:cNvSpPr txBox="1"/>
          <p:nvPr/>
        </p:nvSpPr>
        <p:spPr>
          <a:xfrm>
            <a:off x="2580504" y="7114676"/>
            <a:ext cx="4792819" cy="707886"/>
          </a:xfrm>
          <a:prstGeom prst="rect">
            <a:avLst/>
          </a:prstGeom>
          <a:noFill/>
        </p:spPr>
        <p:txBody>
          <a:bodyPr wrap="square">
            <a:spAutoFit/>
          </a:bodyPr>
          <a:lstStyle/>
          <a:p>
            <a:pPr algn="ctr"/>
            <a:r>
              <a:rPr lang="en-US" sz="4000" b="0" i="0" dirty="0">
                <a:solidFill>
                  <a:srgbClr val="000000"/>
                </a:solidFill>
                <a:effectLst/>
                <a:latin typeface="Arial" panose="020B0604020202020204" pitchFamily="34" charset="0"/>
                <a:cs typeface="Arial" panose="020B0604020202020204" pitchFamily="34" charset="0"/>
              </a:rPr>
              <a:t>C. </a:t>
            </a:r>
            <a:r>
              <a:rPr lang="nl-NL" sz="4000" dirty="0" smtClean="0">
                <a:latin typeface="Arial" panose="020B0604020202020204" pitchFamily="34" charset="0"/>
                <a:cs typeface="Arial" panose="020B0604020202020204" pitchFamily="34" charset="0"/>
              </a:rPr>
              <a:t>Võ Tòng</a:t>
            </a:r>
            <a:endParaRPr lang="en-US" sz="4000" dirty="0">
              <a:latin typeface="Arial" panose="020B0604020202020204" pitchFamily="34" charset="0"/>
              <a:cs typeface="Arial" panose="020B0604020202020204" pitchFamily="34" charset="0"/>
            </a:endParaRPr>
          </a:p>
        </p:txBody>
      </p:sp>
      <p:sp>
        <p:nvSpPr>
          <p:cNvPr id="3" name="Rectangle 2"/>
          <p:cNvSpPr/>
          <p:nvPr/>
        </p:nvSpPr>
        <p:spPr>
          <a:xfrm>
            <a:off x="1672526" y="885480"/>
            <a:ext cx="9608079" cy="901593"/>
          </a:xfrm>
          <a:prstGeom prst="rect">
            <a:avLst/>
          </a:prstGeom>
        </p:spPr>
        <p:txBody>
          <a:bodyPr wrap="none">
            <a:spAutoFit/>
          </a:bodyPr>
          <a:lstStyle/>
          <a:p>
            <a:pPr marL="180340" algn="just">
              <a:lnSpc>
                <a:spcPct val="150000"/>
              </a:lnSpc>
              <a:spcAft>
                <a:spcPts val="0"/>
              </a:spcAft>
              <a:tabLst>
                <a:tab pos="90170" algn="l"/>
                <a:tab pos="180340" algn="l"/>
                <a:tab pos="270510" algn="l"/>
              </a:tabLst>
            </a:pPr>
            <a:r>
              <a:rPr lang="nl-NL" sz="4000" b="1" dirty="0">
                <a:latin typeface="Arial" panose="020B0604020202020204" pitchFamily="34" charset="0"/>
                <a:ea typeface="Calibri" panose="020F0502020204030204" pitchFamily="34" charset="0"/>
                <a:cs typeface="Arial" panose="020B0604020202020204" pitchFamily="34" charset="0"/>
              </a:rPr>
              <a:t>Câu 4.</a:t>
            </a:r>
            <a:r>
              <a:rPr lang="nl-NL" sz="4000" dirty="0">
                <a:latin typeface="Arial" panose="020B0604020202020204" pitchFamily="34" charset="0"/>
                <a:ea typeface="Calibri" panose="020F0502020204030204" pitchFamily="34" charset="0"/>
                <a:cs typeface="Arial" panose="020B0604020202020204" pitchFamily="34" charset="0"/>
              </a:rPr>
              <a:t> Nhân vật chính trong văn bản là?</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17" name="Oval 16">
            <a:extLst>
              <a:ext uri="{FF2B5EF4-FFF2-40B4-BE49-F238E27FC236}">
                <a16:creationId xmlns:a16="http://schemas.microsoft.com/office/drawing/2014/main" id="{872285C7-1D3D-5101-3620-E30E1CCB3137}"/>
              </a:ext>
            </a:extLst>
          </p:cNvPr>
          <p:cNvSpPr/>
          <p:nvPr/>
        </p:nvSpPr>
        <p:spPr>
          <a:xfrm>
            <a:off x="3287885" y="6967102"/>
            <a:ext cx="990600" cy="1003034"/>
          </a:xfrm>
          <a:prstGeom prst="ellipse">
            <a:avLst/>
          </a:prstGeom>
          <a:noFill/>
          <a:ln w="38100">
            <a:solidFill>
              <a:schemeClr val="accent5">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4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70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3" grpId="0"/>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1163" y="5266959"/>
            <a:ext cx="1061203" cy="1061203"/>
          </a:xfrm>
          <a:prstGeom prst="rect">
            <a:avLst/>
          </a:prstGeom>
        </p:spPr>
      </p:pic>
      <p:pic>
        <p:nvPicPr>
          <p:cNvPr id="35" name="Picture 15">
            <a:extLst>
              <a:ext uri="{FF2B5EF4-FFF2-40B4-BE49-F238E27FC236}">
                <a16:creationId xmlns:a16="http://schemas.microsoft.com/office/drawing/2014/main" id="{F8A1923B-6BFF-447D-AD16-6BBE8F323B32}"/>
              </a:ext>
            </a:extLst>
          </p:cNvPr>
          <p:cNvPicPr>
            <a:picLocks noChangeAspect="1"/>
          </p:cNvPicPr>
          <p:nvPr/>
        </p:nvPicPr>
        <p:blipFill>
          <a:blip r:embed="rId6">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014334">
            <a:off x="16267808" y="2241576"/>
            <a:ext cx="2348424" cy="768575"/>
          </a:xfrm>
          <a:prstGeom prst="rect">
            <a:avLst/>
          </a:prstGeom>
        </p:spPr>
      </p:pic>
      <p:sp>
        <p:nvSpPr>
          <p:cNvPr id="3" name="Rectangle 2"/>
          <p:cNvSpPr/>
          <p:nvPr/>
        </p:nvSpPr>
        <p:spPr>
          <a:xfrm>
            <a:off x="1691960" y="885476"/>
            <a:ext cx="14904080" cy="901593"/>
          </a:xfrm>
          <a:prstGeom prst="rect">
            <a:avLst/>
          </a:prstGeom>
        </p:spPr>
        <p:txBody>
          <a:bodyPr wrap="none">
            <a:spAutoFit/>
          </a:bodyPr>
          <a:lstStyle/>
          <a:p>
            <a:pPr algn="ctr">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Câu </a:t>
            </a:r>
            <a:r>
              <a:rPr lang="nl-NL" sz="4000" b="1" dirty="0" smtClean="0">
                <a:latin typeface="Arial" panose="020B0604020202020204" pitchFamily="34" charset="0"/>
                <a:ea typeface="Calibri" panose="020F0502020204030204" pitchFamily="34" charset="0"/>
                <a:cs typeface="Arial" panose="020B0604020202020204" pitchFamily="34" charset="0"/>
              </a:rPr>
              <a:t>5.</a:t>
            </a:r>
            <a:r>
              <a:rPr lang="nl-NL" sz="4000" dirty="0" smtClean="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Tính cách nào sau đây không đúng với nhân vật Võ Tòng</a:t>
            </a:r>
            <a:endParaRPr lang="en-US" sz="4000" dirty="0">
              <a:latin typeface="Arial" panose="020B0604020202020204" pitchFamily="34" charset="0"/>
              <a:cs typeface="Arial" panose="020B0604020202020204" pitchFamily="34" charset="0"/>
            </a:endParaRPr>
          </a:p>
        </p:txBody>
      </p:sp>
      <p:sp>
        <p:nvSpPr>
          <p:cNvPr id="15" name="Rectangle: Diagonal Corners Rounded 17">
            <a:extLst>
              <a:ext uri="{FF2B5EF4-FFF2-40B4-BE49-F238E27FC236}">
                <a16:creationId xmlns:a16="http://schemas.microsoft.com/office/drawing/2014/main" id="{018F4C31-2326-8FA2-0D1B-5F1ADE642CBB}"/>
              </a:ext>
            </a:extLst>
          </p:cNvPr>
          <p:cNvSpPr/>
          <p:nvPr/>
        </p:nvSpPr>
        <p:spPr>
          <a:xfrm>
            <a:off x="5275508" y="2648158"/>
            <a:ext cx="9826899" cy="1371600"/>
          </a:xfrm>
          <a:prstGeom prst="round2Diag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latin typeface="Arial" panose="020B0604020202020204" pitchFamily="34" charset="0"/>
                <a:cs typeface="Arial" panose="020B0604020202020204" pitchFamily="34" charset="0"/>
              </a:rPr>
              <a:t>Dũng cảm, thẳng thắn</a:t>
            </a:r>
            <a:endParaRPr lang="en-US" sz="4000" dirty="0">
              <a:solidFill>
                <a:schemeClr val="bg1"/>
              </a:solidFill>
              <a:latin typeface="Arial" panose="020B0604020202020204" pitchFamily="34" charset="0"/>
              <a:cs typeface="Arial" panose="020B0604020202020204" pitchFamily="34" charset="0"/>
            </a:endParaRPr>
          </a:p>
        </p:txBody>
      </p:sp>
      <p:sp>
        <p:nvSpPr>
          <p:cNvPr id="18" name="Rectangle: Rounded Corners 21">
            <a:extLst>
              <a:ext uri="{FF2B5EF4-FFF2-40B4-BE49-F238E27FC236}">
                <a16:creationId xmlns:a16="http://schemas.microsoft.com/office/drawing/2014/main" id="{7712A6B5-2A9F-01D2-8052-40D20FE9494C}"/>
              </a:ext>
            </a:extLst>
          </p:cNvPr>
          <p:cNvSpPr/>
          <p:nvPr/>
        </p:nvSpPr>
        <p:spPr>
          <a:xfrm>
            <a:off x="3294308" y="2648158"/>
            <a:ext cx="1553650" cy="1371600"/>
          </a:xfrm>
          <a:prstGeom prst="round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anose="020B0604020202020204" pitchFamily="34" charset="0"/>
                <a:cs typeface="Arial" panose="020B0604020202020204" pitchFamily="34" charset="0"/>
              </a:rPr>
              <a:t>A</a:t>
            </a:r>
          </a:p>
        </p:txBody>
      </p:sp>
      <p:sp>
        <p:nvSpPr>
          <p:cNvPr id="21" name="Rectangle: Diagonal Corners Rounded 17">
            <a:extLst>
              <a:ext uri="{FF2B5EF4-FFF2-40B4-BE49-F238E27FC236}">
                <a16:creationId xmlns:a16="http://schemas.microsoft.com/office/drawing/2014/main" id="{018F4C31-2326-8FA2-0D1B-5F1ADE642CBB}"/>
              </a:ext>
            </a:extLst>
          </p:cNvPr>
          <p:cNvSpPr/>
          <p:nvPr/>
        </p:nvSpPr>
        <p:spPr>
          <a:xfrm>
            <a:off x="5275508" y="4353687"/>
            <a:ext cx="9826899" cy="1371600"/>
          </a:xfrm>
          <a:prstGeom prst="round2Diag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latin typeface="Arial" panose="020B0604020202020204" pitchFamily="34" charset="0"/>
                <a:cs typeface="Arial" panose="020B0604020202020204" pitchFamily="34" charset="0"/>
              </a:rPr>
              <a:t>Bộc trực, kiên cường</a:t>
            </a:r>
            <a:endParaRPr lang="en-US" sz="4000" dirty="0">
              <a:solidFill>
                <a:schemeClr val="bg1"/>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7712A6B5-2A9F-01D2-8052-40D20FE9494C}"/>
              </a:ext>
            </a:extLst>
          </p:cNvPr>
          <p:cNvSpPr/>
          <p:nvPr/>
        </p:nvSpPr>
        <p:spPr>
          <a:xfrm>
            <a:off x="3294308" y="4353687"/>
            <a:ext cx="1553650" cy="1371600"/>
          </a:xfrm>
          <a:prstGeom prst="round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panose="020B0604020202020204" pitchFamily="34" charset="0"/>
                <a:cs typeface="Arial" panose="020B0604020202020204" pitchFamily="34" charset="0"/>
              </a:rPr>
              <a:t>B</a:t>
            </a:r>
            <a:endParaRPr lang="en-US" sz="4000" dirty="0">
              <a:solidFill>
                <a:schemeClr val="bg1"/>
              </a:solidFill>
              <a:latin typeface="Arial" panose="020B0604020202020204" pitchFamily="34" charset="0"/>
              <a:cs typeface="Arial" panose="020B0604020202020204" pitchFamily="34" charset="0"/>
            </a:endParaRPr>
          </a:p>
        </p:txBody>
      </p:sp>
      <p:sp>
        <p:nvSpPr>
          <p:cNvPr id="23" name="Rectangle: Diagonal Corners Rounded 17">
            <a:extLst>
              <a:ext uri="{FF2B5EF4-FFF2-40B4-BE49-F238E27FC236}">
                <a16:creationId xmlns:a16="http://schemas.microsoft.com/office/drawing/2014/main" id="{018F4C31-2326-8FA2-0D1B-5F1ADE642CBB}"/>
              </a:ext>
            </a:extLst>
          </p:cNvPr>
          <p:cNvSpPr/>
          <p:nvPr/>
        </p:nvSpPr>
        <p:spPr>
          <a:xfrm>
            <a:off x="5275508" y="6059216"/>
            <a:ext cx="9826899" cy="1371600"/>
          </a:xfrm>
          <a:prstGeom prst="round2Diag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latin typeface="Arial" panose="020B0604020202020204" pitchFamily="34" charset="0"/>
                <a:cs typeface="Arial" panose="020B0604020202020204" pitchFamily="34" charset="0"/>
              </a:rPr>
              <a:t>Vui vẻ, hào sảng</a:t>
            </a:r>
            <a:endParaRPr lang="en-US" sz="4000" dirty="0">
              <a:solidFill>
                <a:schemeClr val="bg1"/>
              </a:solidFill>
              <a:latin typeface="Arial" panose="020B0604020202020204" pitchFamily="34" charset="0"/>
              <a:cs typeface="Arial" panose="020B0604020202020204" pitchFamily="34" charset="0"/>
            </a:endParaRPr>
          </a:p>
        </p:txBody>
      </p:sp>
      <p:sp>
        <p:nvSpPr>
          <p:cNvPr id="24" name="Rectangle: Rounded Corners 21">
            <a:extLst>
              <a:ext uri="{FF2B5EF4-FFF2-40B4-BE49-F238E27FC236}">
                <a16:creationId xmlns:a16="http://schemas.microsoft.com/office/drawing/2014/main" id="{7712A6B5-2A9F-01D2-8052-40D20FE9494C}"/>
              </a:ext>
            </a:extLst>
          </p:cNvPr>
          <p:cNvSpPr/>
          <p:nvPr/>
        </p:nvSpPr>
        <p:spPr>
          <a:xfrm>
            <a:off x="3294308" y="6059216"/>
            <a:ext cx="1553650" cy="1371600"/>
          </a:xfrm>
          <a:prstGeom prst="round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panose="020B0604020202020204" pitchFamily="34" charset="0"/>
                <a:cs typeface="Arial" panose="020B0604020202020204" pitchFamily="34" charset="0"/>
              </a:rPr>
              <a:t>C</a:t>
            </a:r>
            <a:endParaRPr lang="en-US" sz="4000" dirty="0">
              <a:solidFill>
                <a:schemeClr val="bg1"/>
              </a:solidFill>
              <a:latin typeface="Arial" panose="020B0604020202020204" pitchFamily="34" charset="0"/>
              <a:cs typeface="Arial" panose="020B0604020202020204" pitchFamily="34" charset="0"/>
            </a:endParaRPr>
          </a:p>
        </p:txBody>
      </p:sp>
      <p:sp>
        <p:nvSpPr>
          <p:cNvPr id="25" name="Rectangle: Diagonal Corners Rounded 17">
            <a:extLst>
              <a:ext uri="{FF2B5EF4-FFF2-40B4-BE49-F238E27FC236}">
                <a16:creationId xmlns:a16="http://schemas.microsoft.com/office/drawing/2014/main" id="{018F4C31-2326-8FA2-0D1B-5F1ADE642CBB}"/>
              </a:ext>
            </a:extLst>
          </p:cNvPr>
          <p:cNvSpPr/>
          <p:nvPr/>
        </p:nvSpPr>
        <p:spPr>
          <a:xfrm>
            <a:off x="5275508" y="7764745"/>
            <a:ext cx="9826899" cy="1371600"/>
          </a:xfrm>
          <a:prstGeom prst="round2Diag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dirty="0">
                <a:latin typeface="Arial" panose="020B0604020202020204" pitchFamily="34" charset="0"/>
                <a:cs typeface="Arial" panose="020B0604020202020204" pitchFamily="34" charset="0"/>
              </a:rPr>
              <a:t>Nhu nhược, hèn yếu</a:t>
            </a:r>
            <a:endParaRPr lang="en-US" sz="4000" dirty="0">
              <a:solidFill>
                <a:schemeClr val="bg1"/>
              </a:solidFill>
              <a:latin typeface="Arial" panose="020B0604020202020204" pitchFamily="34" charset="0"/>
              <a:cs typeface="Arial" panose="020B0604020202020204" pitchFamily="34" charset="0"/>
            </a:endParaRPr>
          </a:p>
        </p:txBody>
      </p:sp>
      <p:sp>
        <p:nvSpPr>
          <p:cNvPr id="26" name="Rectangle: Rounded Corners 21">
            <a:extLst>
              <a:ext uri="{FF2B5EF4-FFF2-40B4-BE49-F238E27FC236}">
                <a16:creationId xmlns:a16="http://schemas.microsoft.com/office/drawing/2014/main" id="{7712A6B5-2A9F-01D2-8052-40D20FE9494C}"/>
              </a:ext>
            </a:extLst>
          </p:cNvPr>
          <p:cNvSpPr/>
          <p:nvPr/>
        </p:nvSpPr>
        <p:spPr>
          <a:xfrm>
            <a:off x="3294308" y="7764745"/>
            <a:ext cx="1553650" cy="1371600"/>
          </a:xfrm>
          <a:prstGeom prst="round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Arial" panose="020B0604020202020204" pitchFamily="34" charset="0"/>
                <a:cs typeface="Arial" panose="020B0604020202020204" pitchFamily="34" charset="0"/>
              </a:rPr>
              <a:t>D</a:t>
            </a:r>
            <a:endParaRPr lang="en-US" sz="4000" dirty="0">
              <a:solidFill>
                <a:schemeClr val="bg1"/>
              </a:solidFill>
              <a:latin typeface="Arial" panose="020B0604020202020204" pitchFamily="34" charset="0"/>
              <a:cs typeface="Arial" panose="020B0604020202020204" pitchFamily="34" charset="0"/>
            </a:endParaRPr>
          </a:p>
        </p:txBody>
      </p:sp>
      <p:sp>
        <p:nvSpPr>
          <p:cNvPr id="27" name="Rectangle: Rounded Corners 28">
            <a:extLst>
              <a:ext uri="{FF2B5EF4-FFF2-40B4-BE49-F238E27FC236}">
                <a16:creationId xmlns:a16="http://schemas.microsoft.com/office/drawing/2014/main" id="{FBC23534-5823-3B97-B24F-03D0477D7153}"/>
              </a:ext>
            </a:extLst>
          </p:cNvPr>
          <p:cNvSpPr/>
          <p:nvPr/>
        </p:nvSpPr>
        <p:spPr>
          <a:xfrm>
            <a:off x="3294308" y="7764745"/>
            <a:ext cx="1553650" cy="1371600"/>
          </a:xfrm>
          <a:prstGeom prst="round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553641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strVal val="#ppt_x"/>
                                          </p:val>
                                        </p:tav>
                                        <p:tav tm="100000">
                                          <p:val>
                                            <p:strVal val="#ppt_x"/>
                                          </p:val>
                                        </p:tav>
                                      </p:tavLst>
                                    </p:anim>
                                    <p:anim calcmode="lin" valueType="num">
                                      <p:cBhvr>
                                        <p:cTn id="26" dur="5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anim calcmode="lin" valueType="num">
                                      <p:cBhvr>
                                        <p:cTn id="37" dur="500" fill="hold"/>
                                        <p:tgtEl>
                                          <p:spTgt spid="24"/>
                                        </p:tgtEl>
                                        <p:attrNameLst>
                                          <p:attrName>ppt_x</p:attrName>
                                        </p:attrNameLst>
                                      </p:cBhvr>
                                      <p:tavLst>
                                        <p:tav tm="0">
                                          <p:val>
                                            <p:strVal val="#ppt_x"/>
                                          </p:val>
                                        </p:tav>
                                        <p:tav tm="100000">
                                          <p:val>
                                            <p:strVal val="#ppt_x"/>
                                          </p:val>
                                        </p:tav>
                                      </p:tavLst>
                                    </p:anim>
                                    <p:anim calcmode="lin" valueType="num">
                                      <p:cBhvr>
                                        <p:cTn id="38" dur="5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anim calcmode="lin" valueType="num">
                                      <p:cBhvr>
                                        <p:cTn id="42" dur="500" fill="hold"/>
                                        <p:tgtEl>
                                          <p:spTgt spid="23"/>
                                        </p:tgtEl>
                                        <p:attrNameLst>
                                          <p:attrName>ppt_x</p:attrName>
                                        </p:attrNameLst>
                                      </p:cBhvr>
                                      <p:tavLst>
                                        <p:tav tm="0">
                                          <p:val>
                                            <p:strVal val="#ppt_x"/>
                                          </p:val>
                                        </p:tav>
                                        <p:tav tm="100000">
                                          <p:val>
                                            <p:strVal val="#ppt_x"/>
                                          </p:val>
                                        </p:tav>
                                      </p:tavLst>
                                    </p:anim>
                                    <p:anim calcmode="lin" valueType="num">
                                      <p:cBhvr>
                                        <p:cTn id="4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anim calcmode="lin" valueType="num">
                                      <p:cBhvr>
                                        <p:cTn id="49" dur="500" fill="hold"/>
                                        <p:tgtEl>
                                          <p:spTgt spid="26"/>
                                        </p:tgtEl>
                                        <p:attrNameLst>
                                          <p:attrName>ppt_x</p:attrName>
                                        </p:attrNameLst>
                                      </p:cBhvr>
                                      <p:tavLst>
                                        <p:tav tm="0">
                                          <p:val>
                                            <p:strVal val="#ppt_x"/>
                                          </p:val>
                                        </p:tav>
                                        <p:tav tm="100000">
                                          <p:val>
                                            <p:strVal val="#ppt_x"/>
                                          </p:val>
                                        </p:tav>
                                      </p:tavLst>
                                    </p:anim>
                                    <p:anim calcmode="lin" valueType="num">
                                      <p:cBhvr>
                                        <p:cTn id="50" dur="5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anim calcmode="lin" valueType="num">
                                      <p:cBhvr>
                                        <p:cTn id="54" dur="500" fill="hold"/>
                                        <p:tgtEl>
                                          <p:spTgt spid="25"/>
                                        </p:tgtEl>
                                        <p:attrNameLst>
                                          <p:attrName>ppt_x</p:attrName>
                                        </p:attrNameLst>
                                      </p:cBhvr>
                                      <p:tavLst>
                                        <p:tav tm="0">
                                          <p:val>
                                            <p:strVal val="#ppt_x"/>
                                          </p:val>
                                        </p:tav>
                                        <p:tav tm="100000">
                                          <p:val>
                                            <p:strVal val="#ppt_x"/>
                                          </p:val>
                                        </p:tav>
                                      </p:tavLst>
                                    </p:anim>
                                    <p:anim calcmode="lin" valueType="num">
                                      <p:cBhvr>
                                        <p:cTn id="5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8" grpId="0" animBg="1"/>
      <p:bldP spid="21" grpId="0" animBg="1"/>
      <p:bldP spid="22" grpId="0" animBg="1"/>
      <p:bldP spid="23" grpId="0" animBg="1"/>
      <p:bldP spid="24" grpId="0" animBg="1"/>
      <p:bldP spid="25" grpId="0" animBg="1"/>
      <p:bldP spid="26"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10" name="Group 3">
            <a:extLst>
              <a:ext uri="{FF2B5EF4-FFF2-40B4-BE49-F238E27FC236}">
                <a16:creationId xmlns:a16="http://schemas.microsoft.com/office/drawing/2014/main" id="{895866EC-17E5-4FAC-BB92-38ADFAE89A33}"/>
              </a:ext>
            </a:extLst>
          </p:cNvPr>
          <p:cNvGrpSpPr/>
          <p:nvPr/>
        </p:nvGrpSpPr>
        <p:grpSpPr>
          <a:xfrm>
            <a:off x="495300" y="342900"/>
            <a:ext cx="17297400" cy="9601199"/>
            <a:chOff x="0" y="0"/>
            <a:chExt cx="1744237" cy="1689603"/>
          </a:xfrm>
        </p:grpSpPr>
        <p:sp>
          <p:nvSpPr>
            <p:cNvPr id="13" name="Freeform 4">
              <a:extLst>
                <a:ext uri="{FF2B5EF4-FFF2-40B4-BE49-F238E27FC236}">
                  <a16:creationId xmlns:a16="http://schemas.microsoft.com/office/drawing/2014/main" id="{719050CE-44AC-4AAE-854A-8391E8FCFBCF}"/>
                </a:ext>
              </a:extLst>
            </p:cNvPr>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97473">
            <a:off x="2215883" y="435920"/>
            <a:ext cx="1232340" cy="120769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40615">
            <a:off x="125419" y="647639"/>
            <a:ext cx="2348424" cy="768575"/>
          </a:xfrm>
          <a:prstGeom prst="rect">
            <a:avLst/>
          </a:prstGeom>
        </p:spPr>
      </p:pic>
      <p:sp>
        <p:nvSpPr>
          <p:cNvPr id="12" name="TextBox 11">
            <a:extLst>
              <a:ext uri="{FF2B5EF4-FFF2-40B4-BE49-F238E27FC236}">
                <a16:creationId xmlns:a16="http://schemas.microsoft.com/office/drawing/2014/main" id="{2AA44E6F-7248-478D-9BD5-1876543A02FB}"/>
              </a:ext>
            </a:extLst>
          </p:cNvPr>
          <p:cNvSpPr txBox="1"/>
          <p:nvPr/>
        </p:nvSpPr>
        <p:spPr>
          <a:xfrm>
            <a:off x="5981699" y="777259"/>
            <a:ext cx="6324600" cy="1092607"/>
          </a:xfrm>
          <a:prstGeom prst="rect">
            <a:avLst/>
          </a:prstGeom>
          <a:noFill/>
        </p:spPr>
        <p:txBody>
          <a:bodyPr wrap="square" rtlCol="0">
            <a:spAutoFit/>
          </a:bodyPr>
          <a:lstStyle/>
          <a:p>
            <a:pPr algn="ctr"/>
            <a:r>
              <a:rPr lang="en-US" sz="6500" b="1" dirty="0">
                <a:solidFill>
                  <a:srgbClr val="333034"/>
                </a:solidFill>
                <a:latin typeface="Arial" panose="020B0604020202020204" pitchFamily="34" charset="0"/>
                <a:cs typeface="Arial" panose="020B0604020202020204" pitchFamily="34" charset="0"/>
              </a:rPr>
              <a:t>VẬN DỤNG</a:t>
            </a:r>
          </a:p>
        </p:txBody>
      </p:sp>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69842" y="258928"/>
            <a:ext cx="2113572" cy="2285108"/>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697955">
            <a:off x="317305" y="7733444"/>
            <a:ext cx="1377036" cy="2369471"/>
          </a:xfrm>
          <a:prstGeom prst="rect">
            <a:avLst/>
          </a:prstGeom>
        </p:spPr>
      </p:pic>
      <p:sp>
        <p:nvSpPr>
          <p:cNvPr id="16" name="TextBox 15">
            <a:extLst>
              <a:ext uri="{FF2B5EF4-FFF2-40B4-BE49-F238E27FC236}">
                <a16:creationId xmlns:a16="http://schemas.microsoft.com/office/drawing/2014/main" id="{151D441A-6656-46DB-900F-68F9CDA9BE8E}"/>
              </a:ext>
            </a:extLst>
          </p:cNvPr>
          <p:cNvSpPr txBox="1"/>
          <p:nvPr/>
        </p:nvSpPr>
        <p:spPr>
          <a:xfrm>
            <a:off x="3660817" y="2192596"/>
            <a:ext cx="12752707" cy="2615460"/>
          </a:xfrm>
          <a:prstGeom prst="rect">
            <a:avLst/>
          </a:prstGeom>
          <a:noFill/>
        </p:spPr>
        <p:txBody>
          <a:bodyPr wrap="square">
            <a:spAutoFit/>
          </a:bodyPr>
          <a:lstStyle/>
          <a:p>
            <a:pPr algn="just">
              <a:lnSpc>
                <a:spcPct val="150000"/>
              </a:lnSpc>
            </a:pPr>
            <a:r>
              <a:rPr lang="en-US" sz="3800" dirty="0" err="1">
                <a:latin typeface="Arial" panose="020B0604020202020204" pitchFamily="34" charset="0"/>
                <a:cs typeface="Arial" panose="020B0604020202020204" pitchFamily="34" charset="0"/>
              </a:rPr>
              <a:t>Viết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đoạn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văn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khoảng</a:t>
            </a:r>
            <a:r>
              <a:rPr lang="en-US" sz="3800" dirty="0">
                <a:latin typeface="Arial" panose="020B0604020202020204" pitchFamily="34" charset="0"/>
                <a:cs typeface="Arial" panose="020B0604020202020204" pitchFamily="34" charset="0"/>
              </a:rPr>
              <a:t> 6 - 8 </a:t>
            </a:r>
            <a:r>
              <a:rPr lang="en-US" sz="3800" dirty="0" err="1">
                <a:latin typeface="Arial" panose="020B0604020202020204" pitchFamily="34" charset="0"/>
                <a:cs typeface="Arial" panose="020B0604020202020204" pitchFamily="34" charset="0"/>
              </a:rPr>
              <a:t>dòng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nét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đặc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sắc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về</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nội</a:t>
            </a:r>
            <a:r>
              <a:rPr lang="en-US" sz="3800" dirty="0">
                <a:latin typeface="Arial" panose="020B0604020202020204" pitchFamily="34" charset="0"/>
                <a:cs typeface="Arial" panose="020B0604020202020204" pitchFamily="34" charset="0"/>
              </a:rPr>
              <a:t> dung </a:t>
            </a:r>
            <a:r>
              <a:rPr lang="en-US" sz="3800" dirty="0" err="1">
                <a:latin typeface="Arial" panose="020B0604020202020204" pitchFamily="34" charset="0"/>
                <a:cs typeface="Arial" panose="020B0604020202020204" pitchFamily="34" charset="0"/>
              </a:rPr>
              <a:t>và</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nghệ</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thuật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của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văn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bản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Người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đàn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ông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cô</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độc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giữa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rừng</a:t>
            </a:r>
            <a:r>
              <a:rPr lang="en-US" sz="3800"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9195" y="2088685"/>
            <a:ext cx="2814445" cy="2814445"/>
          </a:xfrm>
          <a:prstGeom prst="rect">
            <a:avLst/>
          </a:prstGeom>
        </p:spPr>
      </p:pic>
      <p:sp>
        <p:nvSpPr>
          <p:cNvPr id="4" name="Rectangle 3"/>
          <p:cNvSpPr/>
          <p:nvPr/>
        </p:nvSpPr>
        <p:spPr>
          <a:xfrm>
            <a:off x="1857671" y="5035704"/>
            <a:ext cx="14572656" cy="4478149"/>
          </a:xfrm>
          <a:prstGeom prst="rect">
            <a:avLst/>
          </a:prstGeom>
        </p:spPr>
        <p:txBody>
          <a:bodyPr wrap="square">
            <a:spAutoFit/>
          </a:bodyPr>
          <a:lstStyle/>
          <a:p>
            <a:pPr marL="180340" algn="just">
              <a:lnSpc>
                <a:spcPct val="150000"/>
              </a:lnSpc>
              <a:spcAft>
                <a:spcPts val="0"/>
              </a:spcAft>
              <a:tabLst>
                <a:tab pos="90170" algn="l"/>
                <a:tab pos="180340" algn="l"/>
                <a:tab pos="270510" algn="l"/>
              </a:tabLst>
            </a:pPr>
            <a:r>
              <a:rPr lang="nl-NL" sz="3800" b="1" i="1" dirty="0" smtClean="0">
                <a:latin typeface="Arial" panose="020B0604020202020204" pitchFamily="34" charset="0"/>
                <a:ea typeface="Calibri" panose="020F0502020204030204" pitchFamily="34" charset="0"/>
                <a:cs typeface="Arial" panose="020B0604020202020204" pitchFamily="34" charset="0"/>
              </a:rPr>
              <a:t>Gợi ý:</a:t>
            </a:r>
          </a:p>
          <a:p>
            <a:pPr marL="751840" indent="-571500" algn="just">
              <a:lnSpc>
                <a:spcPct val="150000"/>
              </a:lnSpc>
              <a:spcAft>
                <a:spcPts val="0"/>
              </a:spcAft>
              <a:buFont typeface="Wingdings" panose="05000000000000000000" pitchFamily="2" charset="2"/>
              <a:buChar char="Ø"/>
              <a:tabLst>
                <a:tab pos="90170" algn="l"/>
                <a:tab pos="180340" algn="l"/>
                <a:tab pos="270510" algn="l"/>
              </a:tabLst>
            </a:pPr>
            <a:r>
              <a:rPr lang="nl-NL" sz="3800" dirty="0" smtClean="0">
                <a:latin typeface="Arial" panose="020B0604020202020204" pitchFamily="34" charset="0"/>
                <a:ea typeface="Calibri" panose="020F0502020204030204" pitchFamily="34" charset="0"/>
                <a:cs typeface="Arial" panose="020B0604020202020204" pitchFamily="34" charset="0"/>
              </a:rPr>
              <a:t>Đặc </a:t>
            </a:r>
            <a:r>
              <a:rPr lang="nl-NL" sz="3800" dirty="0">
                <a:latin typeface="Arial" panose="020B0604020202020204" pitchFamily="34" charset="0"/>
                <a:ea typeface="Calibri" panose="020F0502020204030204" pitchFamily="34" charset="0"/>
                <a:cs typeface="Arial" panose="020B0604020202020204" pitchFamily="34" charset="0"/>
              </a:rPr>
              <a:t>sắc về nội dung: khắc họa nhân vật Võ Tòng với tính cách cương trực, dũng cảm, hào hiệp.</a:t>
            </a:r>
            <a:endParaRPr lang="en-US" sz="3800" dirty="0">
              <a:latin typeface="Arial" panose="020B0604020202020204" pitchFamily="34" charset="0"/>
              <a:ea typeface="Calibri" panose="020F0502020204030204" pitchFamily="34" charset="0"/>
              <a:cs typeface="Arial" panose="020B0604020202020204" pitchFamily="34" charset="0"/>
            </a:endParaRPr>
          </a:p>
          <a:p>
            <a:pPr marL="751840" indent="-571500" algn="just">
              <a:lnSpc>
                <a:spcPct val="150000"/>
              </a:lnSpc>
              <a:spcAft>
                <a:spcPts val="0"/>
              </a:spcAft>
              <a:buFont typeface="Wingdings" panose="05000000000000000000" pitchFamily="2" charset="2"/>
              <a:buChar char="Ø"/>
              <a:tabLst>
                <a:tab pos="90170" algn="l"/>
                <a:tab pos="180340" algn="l"/>
                <a:tab pos="270510" algn="l"/>
              </a:tabLst>
            </a:pPr>
            <a:r>
              <a:rPr lang="nl-NL" sz="3800" dirty="0" smtClean="0">
                <a:latin typeface="Arial" panose="020B0604020202020204" pitchFamily="34" charset="0"/>
                <a:ea typeface="Calibri" panose="020F0502020204030204" pitchFamily="34" charset="0"/>
                <a:cs typeface="Arial" panose="020B0604020202020204" pitchFamily="34" charset="0"/>
              </a:rPr>
              <a:t>Đặc </a:t>
            </a:r>
            <a:r>
              <a:rPr lang="nl-NL" sz="3800" dirty="0">
                <a:latin typeface="Arial" panose="020B0604020202020204" pitchFamily="34" charset="0"/>
                <a:ea typeface="Calibri" panose="020F0502020204030204" pitchFamily="34" charset="0"/>
                <a:cs typeface="Arial" panose="020B0604020202020204" pitchFamily="34" charset="0"/>
              </a:rPr>
              <a:t>sắc về nghệ thuật: phối hợp hai loại ngôi kể, sử dụng </a:t>
            </a:r>
            <a:r>
              <a:rPr lang="nl-NL" sz="3800" dirty="0" smtClean="0">
                <a:latin typeface="Arial" panose="020B0604020202020204" pitchFamily="34" charset="0"/>
                <a:ea typeface="Calibri" panose="020F0502020204030204" pitchFamily="34" charset="0"/>
                <a:cs typeface="Arial" panose="020B0604020202020204" pitchFamily="34" charset="0"/>
              </a:rPr>
              <a:t>ngôn </a:t>
            </a:r>
            <a:r>
              <a:rPr lang="nl-NL" sz="3800" dirty="0">
                <a:latin typeface="Arial" panose="020B0604020202020204" pitchFamily="34" charset="0"/>
                <a:ea typeface="Calibri" panose="020F0502020204030204" pitchFamily="34" charset="0"/>
                <a:cs typeface="Arial" panose="020B0604020202020204" pitchFamily="34" charset="0"/>
              </a:rPr>
              <a:t>ngữ mang màu sắc Nam Bộ.</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093970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3505200" y="656709"/>
            <a:ext cx="13682087" cy="9068387"/>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762934">
            <a:off x="15875486" y="673729"/>
            <a:ext cx="2348424" cy="768575"/>
          </a:xfrm>
          <a:prstGeom prst="rect">
            <a:avLst/>
          </a:prstGeom>
        </p:spPr>
      </p:pic>
      <p:sp>
        <p:nvSpPr>
          <p:cNvPr id="14" name="TextBox 13">
            <a:extLst>
              <a:ext uri="{FF2B5EF4-FFF2-40B4-BE49-F238E27FC236}">
                <a16:creationId xmlns:a16="http://schemas.microsoft.com/office/drawing/2014/main" id="{633AAAE3-F3BF-4F39-BC7D-8749A5CCD229}"/>
              </a:ext>
            </a:extLst>
          </p:cNvPr>
          <p:cNvSpPr txBox="1"/>
          <p:nvPr/>
        </p:nvSpPr>
        <p:spPr>
          <a:xfrm>
            <a:off x="4146109" y="1006848"/>
            <a:ext cx="12647378" cy="1092607"/>
          </a:xfrm>
          <a:prstGeom prst="rect">
            <a:avLst/>
          </a:prstGeom>
          <a:noFill/>
        </p:spPr>
        <p:txBody>
          <a:bodyPr wrap="square" rtlCol="0">
            <a:spAutoFit/>
          </a:bodyPr>
          <a:lstStyle/>
          <a:p>
            <a:pPr algn="ctr"/>
            <a:r>
              <a:rPr lang="en-US" sz="6500" b="1" dirty="0">
                <a:solidFill>
                  <a:srgbClr val="333034"/>
                </a:solidFill>
                <a:latin typeface="Arial" panose="020B0604020202020204" pitchFamily="34" charset="0"/>
                <a:cs typeface="Arial" panose="020B0604020202020204" pitchFamily="34" charset="0"/>
              </a:rPr>
              <a:t>NỘI DUNG BÀI HỌC</a:t>
            </a:r>
          </a:p>
        </p:txBody>
      </p:sp>
      <p:sp>
        <p:nvSpPr>
          <p:cNvPr id="17" name="Rectangle: Rounded Corners 16">
            <a:extLst>
              <a:ext uri="{FF2B5EF4-FFF2-40B4-BE49-F238E27FC236}">
                <a16:creationId xmlns:a16="http://schemas.microsoft.com/office/drawing/2014/main" id="{90B93824-3968-4655-B8EF-E8A47DC38F56}"/>
              </a:ext>
            </a:extLst>
          </p:cNvPr>
          <p:cNvSpPr/>
          <p:nvPr/>
        </p:nvSpPr>
        <p:spPr>
          <a:xfrm>
            <a:off x="5208198" y="2775335"/>
            <a:ext cx="10707318" cy="1689335"/>
          </a:xfrm>
          <a:prstGeom prst="roundRect">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5200" b="1" dirty="0">
                <a:latin typeface="Arial" panose="020B0604020202020204" pitchFamily="34" charset="0"/>
                <a:cs typeface="Arial" panose="020B0604020202020204" pitchFamily="34" charset="0"/>
              </a:rPr>
              <a:t>I. </a:t>
            </a:r>
            <a:r>
              <a:rPr lang="nl-NL" sz="5200" b="1" dirty="0" smtClean="0">
                <a:latin typeface="Arial" panose="020B0604020202020204" pitchFamily="34" charset="0"/>
                <a:cs typeface="Arial" panose="020B0604020202020204" pitchFamily="34" charset="0"/>
              </a:rPr>
              <a:t>TÌM HIỂU CHUNG</a:t>
            </a:r>
            <a:endParaRPr lang="en-US" sz="5200" b="1"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EE1C7231-77B5-4864-B4E1-54E3BF767ED7}"/>
              </a:ext>
            </a:extLst>
          </p:cNvPr>
          <p:cNvSpPr/>
          <p:nvPr/>
        </p:nvSpPr>
        <p:spPr>
          <a:xfrm>
            <a:off x="5208198" y="4936250"/>
            <a:ext cx="10707318" cy="1689336"/>
          </a:xfrm>
          <a:prstGeom prst="roundRect">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5200" b="1" dirty="0">
                <a:latin typeface="Arial" panose="020B0604020202020204" pitchFamily="34" charset="0"/>
                <a:cs typeface="Arial" panose="020B0604020202020204" pitchFamily="34" charset="0"/>
              </a:rPr>
              <a:t>II. </a:t>
            </a:r>
            <a:r>
              <a:rPr lang="nl-NL" sz="5200" b="1" dirty="0" smtClean="0">
                <a:latin typeface="Arial" panose="020B0604020202020204" pitchFamily="34" charset="0"/>
                <a:cs typeface="Arial" panose="020B0604020202020204" pitchFamily="34" charset="0"/>
              </a:rPr>
              <a:t>TÌM HIỂU CHI TIẾT</a:t>
            </a:r>
            <a:endParaRPr lang="en-US" sz="5200" b="1" dirty="0">
              <a:solidFill>
                <a:schemeClr val="bg1"/>
              </a:solidFill>
              <a:latin typeface="Arial" panose="020B0604020202020204" pitchFamily="34" charset="0"/>
              <a:cs typeface="Arial" panose="020B0604020202020204" pitchFamily="34" charset="0"/>
            </a:endParaRPr>
          </a:p>
        </p:txBody>
      </p:sp>
      <p:pic>
        <p:nvPicPr>
          <p:cNvPr id="23" name="Picture 9">
            <a:extLst>
              <a:ext uri="{FF2B5EF4-FFF2-40B4-BE49-F238E27FC236}">
                <a16:creationId xmlns:a16="http://schemas.microsoft.com/office/drawing/2014/main" id="{213A3E77-2642-4C89-842D-69F60ACFB7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54933" y="1748980"/>
            <a:ext cx="3988058" cy="7976116"/>
          </a:xfrm>
          <a:prstGeom prst="rect">
            <a:avLst/>
          </a:prstGeom>
        </p:spPr>
      </p:pic>
      <p:sp>
        <p:nvSpPr>
          <p:cNvPr id="15" name="Rectangle: Rounded Corners 14">
            <a:extLst>
              <a:ext uri="{FF2B5EF4-FFF2-40B4-BE49-F238E27FC236}">
                <a16:creationId xmlns:a16="http://schemas.microsoft.com/office/drawing/2014/main" id="{0DE0B114-7335-4F00-BA68-4ED0EBA81D5E}"/>
              </a:ext>
            </a:extLst>
          </p:cNvPr>
          <p:cNvSpPr/>
          <p:nvPr/>
        </p:nvSpPr>
        <p:spPr>
          <a:xfrm>
            <a:off x="5208198" y="7097167"/>
            <a:ext cx="10707318" cy="1689336"/>
          </a:xfrm>
          <a:prstGeom prst="roundRect">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5200" b="1" dirty="0">
                <a:latin typeface="Arial" panose="020B0604020202020204" pitchFamily="34" charset="0"/>
                <a:cs typeface="Arial" panose="020B0604020202020204" pitchFamily="34" charset="0"/>
              </a:rPr>
              <a:t>III. </a:t>
            </a:r>
            <a:r>
              <a:rPr lang="nl-NL" sz="5200" b="1" dirty="0" smtClean="0">
                <a:latin typeface="Arial" panose="020B0604020202020204" pitchFamily="34" charset="0"/>
                <a:cs typeface="Arial" panose="020B0604020202020204" pitchFamily="34" charset="0"/>
              </a:rPr>
              <a:t>TỔNG KẾT</a:t>
            </a:r>
            <a:endParaRPr lang="en-US" sz="5200" b="1" dirty="0">
              <a:solidFill>
                <a:schemeClr val="bg1"/>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75138">
            <a:off x="16305764" y="7147029"/>
            <a:ext cx="1668506" cy="2871004"/>
          </a:xfrm>
          <a:prstGeom prst="rect">
            <a:avLst/>
          </a:prstGeom>
        </p:spPr>
      </p:pic>
    </p:spTree>
    <p:extLst>
      <p:ext uri="{BB962C8B-B14F-4D97-AF65-F5344CB8AC3E}">
        <p14:creationId xmlns:p14="http://schemas.microsoft.com/office/powerpoint/2010/main" val="22160308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20"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5638801" y="2837811"/>
            <a:ext cx="10896600" cy="5810889"/>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sp>
        <p:nvSpPr>
          <p:cNvPr id="14" name="TextBox 13">
            <a:extLst>
              <a:ext uri="{FF2B5EF4-FFF2-40B4-BE49-F238E27FC236}">
                <a16:creationId xmlns:a16="http://schemas.microsoft.com/office/drawing/2014/main" id="{633AAAE3-F3BF-4F39-BC7D-8749A5CCD229}"/>
              </a:ext>
            </a:extLst>
          </p:cNvPr>
          <p:cNvSpPr txBox="1"/>
          <p:nvPr/>
        </p:nvSpPr>
        <p:spPr>
          <a:xfrm>
            <a:off x="2820311" y="656373"/>
            <a:ext cx="12647378" cy="1092607"/>
          </a:xfrm>
          <a:prstGeom prst="rect">
            <a:avLst/>
          </a:prstGeom>
          <a:noFill/>
        </p:spPr>
        <p:txBody>
          <a:bodyPr wrap="square" rtlCol="0">
            <a:spAutoFit/>
          </a:bodyPr>
          <a:lstStyle/>
          <a:p>
            <a:pPr algn="ctr"/>
            <a:r>
              <a:rPr lang="en-US" sz="6500" b="1" dirty="0">
                <a:solidFill>
                  <a:srgbClr val="333034"/>
                </a:solidFill>
                <a:latin typeface="Arial" panose="020B0604020202020204" pitchFamily="34" charset="0"/>
                <a:cs typeface="Arial" panose="020B0604020202020204" pitchFamily="34" charset="0"/>
              </a:rPr>
              <a:t>HƯỚNG DẪN VỀ NHÀ</a:t>
            </a:r>
          </a:p>
        </p:txBody>
      </p:sp>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5138">
            <a:off x="15384071" y="6529258"/>
            <a:ext cx="1668506" cy="2871004"/>
          </a:xfrm>
          <a:prstGeom prst="rect">
            <a:avLst/>
          </a:prstGeom>
        </p:spPr>
      </p:pic>
      <p:sp>
        <p:nvSpPr>
          <p:cNvPr id="8" name="TextBox 7">
            <a:extLst>
              <a:ext uri="{FF2B5EF4-FFF2-40B4-BE49-F238E27FC236}">
                <a16:creationId xmlns:a16="http://schemas.microsoft.com/office/drawing/2014/main" id="{E1007FAE-0F66-4A36-9616-A1E88BEF9790}"/>
              </a:ext>
            </a:extLst>
          </p:cNvPr>
          <p:cNvSpPr txBox="1"/>
          <p:nvPr/>
        </p:nvSpPr>
        <p:spPr>
          <a:xfrm>
            <a:off x="6700375" y="4267802"/>
            <a:ext cx="8970254" cy="286232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q"/>
            </a:pPr>
            <a:r>
              <a:rPr lang="nl-NL" sz="4000" dirty="0">
                <a:latin typeface="Arial" panose="020B0604020202020204" pitchFamily="34" charset="0"/>
                <a:cs typeface="Arial" panose="020B0604020202020204" pitchFamily="34" charset="0"/>
              </a:rPr>
              <a:t>Ôn tập lại bài </a:t>
            </a:r>
            <a:r>
              <a:rPr lang="nl-NL" sz="4000" i="1" dirty="0">
                <a:latin typeface="Arial" panose="020B0604020202020204" pitchFamily="34" charset="0"/>
                <a:cs typeface="Arial" panose="020B0604020202020204" pitchFamily="34" charset="0"/>
              </a:rPr>
              <a:t>Người đàn ông cô độc giữa rừng</a:t>
            </a:r>
            <a:r>
              <a:rPr lang="nl-NL"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q"/>
            </a:pPr>
            <a:r>
              <a:rPr lang="nl-NL" sz="4000" dirty="0" smtClean="0">
                <a:latin typeface="Arial" panose="020B0604020202020204" pitchFamily="34" charset="0"/>
                <a:cs typeface="Arial" panose="020B0604020202020204" pitchFamily="34" charset="0"/>
              </a:rPr>
              <a:t>Soạn </a:t>
            </a:r>
            <a:r>
              <a:rPr lang="nl-NL" sz="4000" dirty="0">
                <a:latin typeface="Arial" panose="020B0604020202020204" pitchFamily="34" charset="0"/>
                <a:cs typeface="Arial" panose="020B0604020202020204" pitchFamily="34" charset="0"/>
              </a:rPr>
              <a:t>bài: </a:t>
            </a:r>
            <a:r>
              <a:rPr lang="nl-NL" sz="4000" b="1" i="1" dirty="0">
                <a:latin typeface="Arial" panose="020B0604020202020204" pitchFamily="34" charset="0"/>
                <a:cs typeface="Arial" panose="020B0604020202020204" pitchFamily="34" charset="0"/>
              </a:rPr>
              <a:t>Buổi học cuối cùng.</a:t>
            </a:r>
            <a:endParaRPr lang="en-US" sz="4000" dirty="0">
              <a:latin typeface="Arial" panose="020B0604020202020204" pitchFamily="34" charset="0"/>
              <a:cs typeface="Arial" panose="020B0604020202020204" pitchFamily="34" charset="0"/>
            </a:endParaRPr>
          </a:p>
        </p:txBody>
      </p:sp>
      <p:pic>
        <p:nvPicPr>
          <p:cNvPr id="18" name="Picture 12">
            <a:extLst>
              <a:ext uri="{FF2B5EF4-FFF2-40B4-BE49-F238E27FC236}">
                <a16:creationId xmlns:a16="http://schemas.microsoft.com/office/drawing/2014/main" id="{A43EEB55-B786-4169-A891-B112955F69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762934">
            <a:off x="15875486" y="673729"/>
            <a:ext cx="2348424" cy="768575"/>
          </a:xfrm>
          <a:prstGeom prst="rect">
            <a:avLst/>
          </a:prstGeom>
        </p:spPr>
      </p:pic>
      <p:pic>
        <p:nvPicPr>
          <p:cNvPr id="10" name="Picture 9">
            <a:extLst>
              <a:ext uri="{FF2B5EF4-FFF2-40B4-BE49-F238E27FC236}">
                <a16:creationId xmlns:a16="http://schemas.microsoft.com/office/drawing/2014/main" id="{79163F43-3A94-45E1-8912-0EFEF625B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977" y="1874925"/>
            <a:ext cx="4306359" cy="7561829"/>
          </a:xfrm>
          <a:prstGeom prst="rect">
            <a:avLst/>
          </a:prstGeom>
        </p:spPr>
      </p:pic>
    </p:spTree>
    <p:extLst>
      <p:ext uri="{BB962C8B-B14F-4D97-AF65-F5344CB8AC3E}">
        <p14:creationId xmlns:p14="http://schemas.microsoft.com/office/powerpoint/2010/main" val="264726120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35B68924-8E4D-4D47-9D77-3F92584A9871}"/>
              </a:ext>
            </a:extLst>
          </p:cNvPr>
          <p:cNvGrpSpPr/>
          <p:nvPr/>
        </p:nvGrpSpPr>
        <p:grpSpPr>
          <a:xfrm>
            <a:off x="1377794" y="595095"/>
            <a:ext cx="15532411" cy="9096809"/>
            <a:chOff x="0" y="0"/>
            <a:chExt cx="10821129" cy="5776630"/>
          </a:xfrm>
        </p:grpSpPr>
        <p:sp>
          <p:nvSpPr>
            <p:cNvPr id="18" name="Freeform 3">
              <a:extLst>
                <a:ext uri="{FF2B5EF4-FFF2-40B4-BE49-F238E27FC236}">
                  <a16:creationId xmlns:a16="http://schemas.microsoft.com/office/drawing/2014/main" id="{1B5AB639-0344-40C5-BE8A-0B2063376B73}"/>
                </a:ext>
              </a:extLst>
            </p:cNvPr>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solidFill>
              <a:srgbClr val="FFF3E4"/>
            </a:solidFill>
          </p:spPr>
        </p:sp>
      </p:grpSp>
      <p:grpSp>
        <p:nvGrpSpPr>
          <p:cNvPr id="4" name="Group 4"/>
          <p:cNvGrpSpPr/>
          <p:nvPr/>
        </p:nvGrpSpPr>
        <p:grpSpPr>
          <a:xfrm>
            <a:off x="1673375" y="3034886"/>
            <a:ext cx="14935199" cy="4445756"/>
            <a:chOff x="0" y="0"/>
            <a:chExt cx="3435356" cy="1138475"/>
          </a:xfrm>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9CCEE9"/>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939917" y="1984326"/>
            <a:ext cx="2402117" cy="149107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207245" flipV="1">
            <a:off x="16118797" y="8052812"/>
            <a:ext cx="1093804" cy="1834122"/>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82723" y="364962"/>
            <a:ext cx="2402116" cy="2364899"/>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8903">
            <a:off x="518855" y="-86145"/>
            <a:ext cx="2482113" cy="2635449"/>
          </a:xfrm>
          <a:prstGeom prst="rect">
            <a:avLst/>
          </a:prstGeom>
        </p:spPr>
      </p:pic>
      <p:sp>
        <p:nvSpPr>
          <p:cNvPr id="19" name="TextBox 7">
            <a:extLst>
              <a:ext uri="{FF2B5EF4-FFF2-40B4-BE49-F238E27FC236}">
                <a16:creationId xmlns:a16="http://schemas.microsoft.com/office/drawing/2014/main" id="{4BC95CDB-9BA3-4D2E-9742-068498AADA40}"/>
              </a:ext>
            </a:extLst>
          </p:cNvPr>
          <p:cNvSpPr txBox="1"/>
          <p:nvPr/>
        </p:nvSpPr>
        <p:spPr>
          <a:xfrm>
            <a:off x="2296744" y="3624109"/>
            <a:ext cx="13694511" cy="3038781"/>
          </a:xfrm>
          <a:prstGeom prst="rect">
            <a:avLst/>
          </a:prstGeom>
        </p:spPr>
        <p:txBody>
          <a:bodyPr wrap="square" lIns="0" tIns="0" rIns="0" bIns="0" rtlCol="0" anchor="t">
            <a:spAutoFit/>
          </a:bodyPr>
          <a:lstStyle/>
          <a:p>
            <a:pPr algn="ctr">
              <a:lnSpc>
                <a:spcPts val="12450"/>
              </a:lnSpc>
            </a:pPr>
            <a:r>
              <a:rPr lang="en-US" sz="8000" b="1" dirty="0">
                <a:solidFill>
                  <a:schemeClr val="tx2">
                    <a:lumMod val="75000"/>
                  </a:schemeClr>
                </a:solidFill>
                <a:latin typeface="Arial" panose="020B0604020202020204" pitchFamily="34" charset="0"/>
                <a:cs typeface="Arial" panose="020B0604020202020204" pitchFamily="34" charset="0"/>
              </a:rPr>
              <a:t>CẢM ƠN CÁC EM ĐÃ LẮNG NGHE BÀI GIẢNG</a:t>
            </a:r>
          </a:p>
        </p:txBody>
      </p:sp>
      <p:grpSp>
        <p:nvGrpSpPr>
          <p:cNvPr id="20" name="Google Shape;1057;p52">
            <a:extLst>
              <a:ext uri="{FF2B5EF4-FFF2-40B4-BE49-F238E27FC236}">
                <a16:creationId xmlns:a16="http://schemas.microsoft.com/office/drawing/2014/main" id="{3FE42297-85DB-4446-9419-A1C786FF154D}"/>
              </a:ext>
            </a:extLst>
          </p:cNvPr>
          <p:cNvGrpSpPr/>
          <p:nvPr/>
        </p:nvGrpSpPr>
        <p:grpSpPr>
          <a:xfrm flipH="1">
            <a:off x="956651" y="6717303"/>
            <a:ext cx="2680186" cy="3204733"/>
            <a:chOff x="5154600" y="5891450"/>
            <a:chExt cx="1254475" cy="1484175"/>
          </a:xfrm>
        </p:grpSpPr>
        <p:sp>
          <p:nvSpPr>
            <p:cNvPr id="21" name="Google Shape;1058;p52">
              <a:extLst>
                <a:ext uri="{FF2B5EF4-FFF2-40B4-BE49-F238E27FC236}">
                  <a16:creationId xmlns:a16="http://schemas.microsoft.com/office/drawing/2014/main" id="{741F8605-F07B-4F70-8A96-C7D26431625E}"/>
                </a:ext>
              </a:extLst>
            </p:cNvPr>
            <p:cNvSpPr/>
            <p:nvPr/>
          </p:nvSpPr>
          <p:spPr>
            <a:xfrm>
              <a:off x="5237525" y="5893200"/>
              <a:ext cx="1123525" cy="296300"/>
            </a:xfrm>
            <a:custGeom>
              <a:avLst/>
              <a:gdLst/>
              <a:ahLst/>
              <a:cxnLst/>
              <a:rect l="l" t="t" r="r" b="b"/>
              <a:pathLst>
                <a:path w="44941" h="11852" extrusionOk="0">
                  <a:moveTo>
                    <a:pt x="4093" y="1"/>
                  </a:moveTo>
                  <a:cubicBezTo>
                    <a:pt x="2681" y="1"/>
                    <a:pt x="1753" y="2048"/>
                    <a:pt x="3274" y="2871"/>
                  </a:cubicBezTo>
                  <a:cubicBezTo>
                    <a:pt x="3442" y="2955"/>
                    <a:pt x="3588" y="3059"/>
                    <a:pt x="3755" y="3143"/>
                  </a:cubicBezTo>
                  <a:cubicBezTo>
                    <a:pt x="3755" y="3331"/>
                    <a:pt x="4174" y="3645"/>
                    <a:pt x="4237" y="3812"/>
                  </a:cubicBezTo>
                  <a:cubicBezTo>
                    <a:pt x="3965" y="3854"/>
                    <a:pt x="3232" y="4189"/>
                    <a:pt x="2918" y="4231"/>
                  </a:cubicBezTo>
                  <a:cubicBezTo>
                    <a:pt x="1684" y="4524"/>
                    <a:pt x="1726" y="5256"/>
                    <a:pt x="3693" y="6093"/>
                  </a:cubicBezTo>
                  <a:cubicBezTo>
                    <a:pt x="3379" y="6198"/>
                    <a:pt x="1872" y="6930"/>
                    <a:pt x="1579" y="7118"/>
                  </a:cubicBezTo>
                  <a:cubicBezTo>
                    <a:pt x="431" y="7808"/>
                    <a:pt x="0" y="8497"/>
                    <a:pt x="1202" y="8497"/>
                  </a:cubicBezTo>
                  <a:cubicBezTo>
                    <a:pt x="1313" y="8497"/>
                    <a:pt x="1439" y="8491"/>
                    <a:pt x="1579" y="8478"/>
                  </a:cubicBezTo>
                  <a:cubicBezTo>
                    <a:pt x="1661" y="8467"/>
                    <a:pt x="1896" y="8462"/>
                    <a:pt x="2227" y="8462"/>
                  </a:cubicBezTo>
                  <a:cubicBezTo>
                    <a:pt x="3254" y="8462"/>
                    <a:pt x="5208" y="8505"/>
                    <a:pt x="6382" y="8505"/>
                  </a:cubicBezTo>
                  <a:cubicBezTo>
                    <a:pt x="6857" y="8505"/>
                    <a:pt x="7205" y="8498"/>
                    <a:pt x="7312" y="8478"/>
                  </a:cubicBezTo>
                  <a:cubicBezTo>
                    <a:pt x="7417" y="9106"/>
                    <a:pt x="7543" y="9001"/>
                    <a:pt x="8170" y="9106"/>
                  </a:cubicBezTo>
                  <a:cubicBezTo>
                    <a:pt x="9157" y="9265"/>
                    <a:pt x="7620" y="10507"/>
                    <a:pt x="7712" y="10507"/>
                  </a:cubicBezTo>
                  <a:cubicBezTo>
                    <a:pt x="7729" y="10507"/>
                    <a:pt x="7803" y="10464"/>
                    <a:pt x="7961" y="10362"/>
                  </a:cubicBezTo>
                  <a:cubicBezTo>
                    <a:pt x="8924" y="9734"/>
                    <a:pt x="9572" y="9608"/>
                    <a:pt x="10660" y="9148"/>
                  </a:cubicBezTo>
                  <a:cubicBezTo>
                    <a:pt x="10681" y="9148"/>
                    <a:pt x="10681" y="9357"/>
                    <a:pt x="10681" y="9357"/>
                  </a:cubicBezTo>
                  <a:cubicBezTo>
                    <a:pt x="10809" y="9545"/>
                    <a:pt x="11040" y="9612"/>
                    <a:pt x="11316" y="9612"/>
                  </a:cubicBezTo>
                  <a:cubicBezTo>
                    <a:pt x="11808" y="9612"/>
                    <a:pt x="12444" y="9402"/>
                    <a:pt x="12899" y="9294"/>
                  </a:cubicBezTo>
                  <a:cubicBezTo>
                    <a:pt x="14029" y="9022"/>
                    <a:pt x="15054" y="8960"/>
                    <a:pt x="15933" y="8290"/>
                  </a:cubicBezTo>
                  <a:cubicBezTo>
                    <a:pt x="16038" y="8353"/>
                    <a:pt x="15996" y="8311"/>
                    <a:pt x="16100" y="8353"/>
                  </a:cubicBezTo>
                  <a:cubicBezTo>
                    <a:pt x="16432" y="8409"/>
                    <a:pt x="16736" y="8440"/>
                    <a:pt x="17028" y="8440"/>
                  </a:cubicBezTo>
                  <a:cubicBezTo>
                    <a:pt x="17600" y="8440"/>
                    <a:pt x="18127" y="8323"/>
                    <a:pt x="18737" y="8060"/>
                  </a:cubicBezTo>
                  <a:cubicBezTo>
                    <a:pt x="18883" y="7976"/>
                    <a:pt x="19071" y="7411"/>
                    <a:pt x="19260" y="7349"/>
                  </a:cubicBezTo>
                  <a:lnTo>
                    <a:pt x="19260" y="7349"/>
                  </a:lnTo>
                  <a:cubicBezTo>
                    <a:pt x="19406" y="7369"/>
                    <a:pt x="19239" y="7767"/>
                    <a:pt x="19385" y="7788"/>
                  </a:cubicBezTo>
                  <a:cubicBezTo>
                    <a:pt x="20108" y="7883"/>
                    <a:pt x="20900" y="7931"/>
                    <a:pt x="21700" y="7931"/>
                  </a:cubicBezTo>
                  <a:cubicBezTo>
                    <a:pt x="22661" y="7931"/>
                    <a:pt x="23633" y="7862"/>
                    <a:pt x="24512" y="7725"/>
                  </a:cubicBezTo>
                  <a:cubicBezTo>
                    <a:pt x="26144" y="8311"/>
                    <a:pt x="27838" y="9211"/>
                    <a:pt x="29533" y="9336"/>
                  </a:cubicBezTo>
                  <a:cubicBezTo>
                    <a:pt x="29973" y="9608"/>
                    <a:pt x="30349" y="9943"/>
                    <a:pt x="30789" y="10194"/>
                  </a:cubicBezTo>
                  <a:cubicBezTo>
                    <a:pt x="31054" y="10362"/>
                    <a:pt x="31328" y="10427"/>
                    <a:pt x="31606" y="10427"/>
                  </a:cubicBezTo>
                  <a:cubicBezTo>
                    <a:pt x="31744" y="10427"/>
                    <a:pt x="31884" y="10410"/>
                    <a:pt x="32023" y="10382"/>
                  </a:cubicBezTo>
                  <a:cubicBezTo>
                    <a:pt x="32044" y="10445"/>
                    <a:pt x="32107" y="10466"/>
                    <a:pt x="32128" y="10508"/>
                  </a:cubicBezTo>
                  <a:cubicBezTo>
                    <a:pt x="32636" y="10983"/>
                    <a:pt x="33297" y="11266"/>
                    <a:pt x="33922" y="11266"/>
                  </a:cubicBezTo>
                  <a:cubicBezTo>
                    <a:pt x="34095" y="11266"/>
                    <a:pt x="34266" y="11244"/>
                    <a:pt x="34429" y="11198"/>
                  </a:cubicBezTo>
                  <a:lnTo>
                    <a:pt x="34450" y="11219"/>
                  </a:lnTo>
                  <a:cubicBezTo>
                    <a:pt x="34491" y="11264"/>
                    <a:pt x="34523" y="11284"/>
                    <a:pt x="34548" y="11284"/>
                  </a:cubicBezTo>
                  <a:cubicBezTo>
                    <a:pt x="34747" y="11284"/>
                    <a:pt x="34553" y="10072"/>
                    <a:pt x="34896" y="10072"/>
                  </a:cubicBezTo>
                  <a:cubicBezTo>
                    <a:pt x="34919" y="10072"/>
                    <a:pt x="34945" y="10078"/>
                    <a:pt x="34973" y="10090"/>
                  </a:cubicBezTo>
                  <a:cubicBezTo>
                    <a:pt x="35308" y="10257"/>
                    <a:pt x="40288" y="11847"/>
                    <a:pt x="40644" y="11847"/>
                  </a:cubicBezTo>
                  <a:cubicBezTo>
                    <a:pt x="40777" y="11850"/>
                    <a:pt x="40903" y="11852"/>
                    <a:pt x="41021" y="11852"/>
                  </a:cubicBezTo>
                  <a:cubicBezTo>
                    <a:pt x="44941" y="11852"/>
                    <a:pt x="40608" y="10201"/>
                    <a:pt x="39430" y="9043"/>
                  </a:cubicBezTo>
                  <a:cubicBezTo>
                    <a:pt x="41146" y="8813"/>
                    <a:pt x="44284" y="7788"/>
                    <a:pt x="39807" y="7265"/>
                  </a:cubicBezTo>
                  <a:cubicBezTo>
                    <a:pt x="39769" y="7265"/>
                    <a:pt x="39173" y="7299"/>
                    <a:pt x="38992" y="7610"/>
                  </a:cubicBezTo>
                  <a:lnTo>
                    <a:pt x="38992" y="7610"/>
                  </a:lnTo>
                  <a:cubicBezTo>
                    <a:pt x="38827" y="7363"/>
                    <a:pt x="37529" y="6925"/>
                    <a:pt x="37882" y="6784"/>
                  </a:cubicBezTo>
                  <a:cubicBezTo>
                    <a:pt x="38489" y="6512"/>
                    <a:pt x="40790" y="5319"/>
                    <a:pt x="41376" y="5026"/>
                  </a:cubicBezTo>
                  <a:cubicBezTo>
                    <a:pt x="42756" y="4295"/>
                    <a:pt x="42581" y="3014"/>
                    <a:pt x="41137" y="3014"/>
                  </a:cubicBezTo>
                  <a:cubicBezTo>
                    <a:pt x="41093" y="3014"/>
                    <a:pt x="41047" y="3015"/>
                    <a:pt x="40999" y="3017"/>
                  </a:cubicBezTo>
                  <a:cubicBezTo>
                    <a:pt x="40246" y="3038"/>
                    <a:pt x="39535" y="3227"/>
                    <a:pt x="38823" y="3394"/>
                  </a:cubicBezTo>
                  <a:cubicBezTo>
                    <a:pt x="38091" y="3582"/>
                    <a:pt x="37380" y="3540"/>
                    <a:pt x="36689" y="3812"/>
                  </a:cubicBezTo>
                  <a:cubicBezTo>
                    <a:pt x="35392" y="4315"/>
                    <a:pt x="34199" y="5256"/>
                    <a:pt x="33300" y="6365"/>
                  </a:cubicBezTo>
                  <a:cubicBezTo>
                    <a:pt x="33028" y="6009"/>
                    <a:pt x="32651" y="5737"/>
                    <a:pt x="32295" y="5465"/>
                  </a:cubicBezTo>
                  <a:cubicBezTo>
                    <a:pt x="32330" y="5354"/>
                    <a:pt x="32225" y="5326"/>
                    <a:pt x="32068" y="5326"/>
                  </a:cubicBezTo>
                  <a:cubicBezTo>
                    <a:pt x="31911" y="5326"/>
                    <a:pt x="31701" y="5354"/>
                    <a:pt x="31525" y="5354"/>
                  </a:cubicBezTo>
                  <a:cubicBezTo>
                    <a:pt x="31349" y="5354"/>
                    <a:pt x="31207" y="5326"/>
                    <a:pt x="31186" y="5214"/>
                  </a:cubicBezTo>
                  <a:cubicBezTo>
                    <a:pt x="30956" y="3917"/>
                    <a:pt x="29701" y="3457"/>
                    <a:pt x="28550" y="3227"/>
                  </a:cubicBezTo>
                  <a:cubicBezTo>
                    <a:pt x="26960" y="2913"/>
                    <a:pt x="26562" y="1762"/>
                    <a:pt x="24930" y="1720"/>
                  </a:cubicBezTo>
                  <a:cubicBezTo>
                    <a:pt x="24280" y="1708"/>
                    <a:pt x="23615" y="1689"/>
                    <a:pt x="22946" y="1689"/>
                  </a:cubicBezTo>
                  <a:cubicBezTo>
                    <a:pt x="21288" y="1689"/>
                    <a:pt x="19609" y="1805"/>
                    <a:pt x="18088" y="2431"/>
                  </a:cubicBezTo>
                  <a:cubicBezTo>
                    <a:pt x="17973" y="2411"/>
                    <a:pt x="17853" y="2400"/>
                    <a:pt x="17727" y="2400"/>
                  </a:cubicBezTo>
                  <a:cubicBezTo>
                    <a:pt x="17602" y="2400"/>
                    <a:pt x="17471" y="2411"/>
                    <a:pt x="17335" y="2431"/>
                  </a:cubicBezTo>
                  <a:cubicBezTo>
                    <a:pt x="16875" y="2494"/>
                    <a:pt x="16477" y="2662"/>
                    <a:pt x="16121" y="2871"/>
                  </a:cubicBezTo>
                  <a:cubicBezTo>
                    <a:pt x="15907" y="2756"/>
                    <a:pt x="15679" y="2703"/>
                    <a:pt x="15448" y="2703"/>
                  </a:cubicBezTo>
                  <a:cubicBezTo>
                    <a:pt x="15045" y="2703"/>
                    <a:pt x="14631" y="2864"/>
                    <a:pt x="14259" y="3143"/>
                  </a:cubicBezTo>
                  <a:cubicBezTo>
                    <a:pt x="14067" y="3300"/>
                    <a:pt x="13904" y="3428"/>
                    <a:pt x="13783" y="3587"/>
                  </a:cubicBezTo>
                  <a:lnTo>
                    <a:pt x="13783" y="3587"/>
                  </a:lnTo>
                  <a:cubicBezTo>
                    <a:pt x="13750" y="3588"/>
                    <a:pt x="13676" y="3608"/>
                    <a:pt x="13527" y="3666"/>
                  </a:cubicBezTo>
                  <a:cubicBezTo>
                    <a:pt x="13317" y="3750"/>
                    <a:pt x="13004" y="3959"/>
                    <a:pt x="12669" y="4105"/>
                  </a:cubicBezTo>
                  <a:cubicBezTo>
                    <a:pt x="12188" y="4315"/>
                    <a:pt x="11706" y="4921"/>
                    <a:pt x="11225" y="5152"/>
                  </a:cubicBezTo>
                  <a:cubicBezTo>
                    <a:pt x="11204" y="5131"/>
                    <a:pt x="11204" y="5110"/>
                    <a:pt x="11183" y="5047"/>
                  </a:cubicBezTo>
                  <a:cubicBezTo>
                    <a:pt x="10514" y="3959"/>
                    <a:pt x="9468" y="3331"/>
                    <a:pt x="8505" y="2536"/>
                  </a:cubicBezTo>
                  <a:cubicBezTo>
                    <a:pt x="7375" y="1615"/>
                    <a:pt x="6162" y="841"/>
                    <a:pt x="4843" y="193"/>
                  </a:cubicBezTo>
                  <a:cubicBezTo>
                    <a:pt x="4586" y="59"/>
                    <a:pt x="4333" y="1"/>
                    <a:pt x="40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59;p52">
              <a:extLst>
                <a:ext uri="{FF2B5EF4-FFF2-40B4-BE49-F238E27FC236}">
                  <a16:creationId xmlns:a16="http://schemas.microsoft.com/office/drawing/2014/main" id="{18067752-4DE5-4385-8E4E-5F532D0D7556}"/>
                </a:ext>
              </a:extLst>
            </p:cNvPr>
            <p:cNvSpPr/>
            <p:nvPr/>
          </p:nvSpPr>
          <p:spPr>
            <a:xfrm>
              <a:off x="5415100" y="6092475"/>
              <a:ext cx="721350" cy="536575"/>
            </a:xfrm>
            <a:custGeom>
              <a:avLst/>
              <a:gdLst/>
              <a:ahLst/>
              <a:cxnLst/>
              <a:rect l="l" t="t" r="r" b="b"/>
              <a:pathLst>
                <a:path w="28854" h="21463" extrusionOk="0">
                  <a:moveTo>
                    <a:pt x="11241" y="0"/>
                  </a:moveTo>
                  <a:cubicBezTo>
                    <a:pt x="10446" y="0"/>
                    <a:pt x="9678" y="89"/>
                    <a:pt x="8976" y="382"/>
                  </a:cubicBezTo>
                  <a:cubicBezTo>
                    <a:pt x="8767" y="424"/>
                    <a:pt x="8516" y="507"/>
                    <a:pt x="8307" y="591"/>
                  </a:cubicBezTo>
                  <a:cubicBezTo>
                    <a:pt x="8112" y="515"/>
                    <a:pt x="7895" y="473"/>
                    <a:pt x="7679" y="473"/>
                  </a:cubicBezTo>
                  <a:cubicBezTo>
                    <a:pt x="7477" y="473"/>
                    <a:pt x="7275" y="510"/>
                    <a:pt x="7093" y="591"/>
                  </a:cubicBezTo>
                  <a:cubicBezTo>
                    <a:pt x="7051" y="591"/>
                    <a:pt x="7031" y="591"/>
                    <a:pt x="7010" y="549"/>
                  </a:cubicBezTo>
                  <a:cubicBezTo>
                    <a:pt x="6798" y="361"/>
                    <a:pt x="6566" y="287"/>
                    <a:pt x="6321" y="287"/>
                  </a:cubicBezTo>
                  <a:cubicBezTo>
                    <a:pt x="5693" y="287"/>
                    <a:pt x="4976" y="772"/>
                    <a:pt x="4269" y="1072"/>
                  </a:cubicBezTo>
                  <a:cubicBezTo>
                    <a:pt x="3599" y="1240"/>
                    <a:pt x="3160" y="1156"/>
                    <a:pt x="2637" y="1909"/>
                  </a:cubicBezTo>
                  <a:cubicBezTo>
                    <a:pt x="2574" y="1993"/>
                    <a:pt x="1339" y="2391"/>
                    <a:pt x="1277" y="2432"/>
                  </a:cubicBezTo>
                  <a:cubicBezTo>
                    <a:pt x="314" y="3227"/>
                    <a:pt x="440" y="4253"/>
                    <a:pt x="209" y="5445"/>
                  </a:cubicBezTo>
                  <a:cubicBezTo>
                    <a:pt x="0" y="6073"/>
                    <a:pt x="21" y="7349"/>
                    <a:pt x="147" y="8145"/>
                  </a:cubicBezTo>
                  <a:cubicBezTo>
                    <a:pt x="335" y="9505"/>
                    <a:pt x="1005" y="10906"/>
                    <a:pt x="1883" y="11911"/>
                  </a:cubicBezTo>
                  <a:cubicBezTo>
                    <a:pt x="2469" y="13501"/>
                    <a:pt x="3348" y="14401"/>
                    <a:pt x="4959" y="15070"/>
                  </a:cubicBezTo>
                  <a:cubicBezTo>
                    <a:pt x="5964" y="15509"/>
                    <a:pt x="6874" y="16475"/>
                    <a:pt x="7646" y="16475"/>
                  </a:cubicBezTo>
                  <a:cubicBezTo>
                    <a:pt x="7757" y="16475"/>
                    <a:pt x="7866" y="16454"/>
                    <a:pt x="7972" y="16409"/>
                  </a:cubicBezTo>
                  <a:cubicBezTo>
                    <a:pt x="8119" y="16598"/>
                    <a:pt x="8955" y="16744"/>
                    <a:pt x="9144" y="16870"/>
                  </a:cubicBezTo>
                  <a:cubicBezTo>
                    <a:pt x="9698" y="17291"/>
                    <a:pt x="10124" y="17460"/>
                    <a:pt x="10529" y="17460"/>
                  </a:cubicBezTo>
                  <a:cubicBezTo>
                    <a:pt x="10888" y="17460"/>
                    <a:pt x="11231" y="17327"/>
                    <a:pt x="11634" y="17121"/>
                  </a:cubicBezTo>
                  <a:cubicBezTo>
                    <a:pt x="12028" y="17208"/>
                    <a:pt x="12353" y="17239"/>
                    <a:pt x="12691" y="17239"/>
                  </a:cubicBezTo>
                  <a:cubicBezTo>
                    <a:pt x="12998" y="17239"/>
                    <a:pt x="13316" y="17213"/>
                    <a:pt x="13705" y="17184"/>
                  </a:cubicBezTo>
                  <a:cubicBezTo>
                    <a:pt x="13729" y="17212"/>
                    <a:pt x="13757" y="17222"/>
                    <a:pt x="13789" y="17222"/>
                  </a:cubicBezTo>
                  <a:cubicBezTo>
                    <a:pt x="13877" y="17222"/>
                    <a:pt x="13991" y="17144"/>
                    <a:pt x="14091" y="17144"/>
                  </a:cubicBezTo>
                  <a:cubicBezTo>
                    <a:pt x="14117" y="17144"/>
                    <a:pt x="14142" y="17149"/>
                    <a:pt x="14165" y="17163"/>
                  </a:cubicBezTo>
                  <a:cubicBezTo>
                    <a:pt x="13936" y="18163"/>
                    <a:pt x="13908" y="18410"/>
                    <a:pt x="13948" y="18410"/>
                  </a:cubicBezTo>
                  <a:cubicBezTo>
                    <a:pt x="13988" y="18410"/>
                    <a:pt x="14095" y="18171"/>
                    <a:pt x="14142" y="18171"/>
                  </a:cubicBezTo>
                  <a:cubicBezTo>
                    <a:pt x="14157" y="18171"/>
                    <a:pt x="14165" y="18193"/>
                    <a:pt x="14165" y="18251"/>
                  </a:cubicBezTo>
                  <a:cubicBezTo>
                    <a:pt x="14165" y="18753"/>
                    <a:pt x="14856" y="19653"/>
                    <a:pt x="15065" y="20803"/>
                  </a:cubicBezTo>
                  <a:cubicBezTo>
                    <a:pt x="15150" y="21272"/>
                    <a:pt x="15485" y="21463"/>
                    <a:pt x="15893" y="21463"/>
                  </a:cubicBezTo>
                  <a:cubicBezTo>
                    <a:pt x="16487" y="21463"/>
                    <a:pt x="17237" y="21056"/>
                    <a:pt x="17597" y="20510"/>
                  </a:cubicBezTo>
                  <a:cubicBezTo>
                    <a:pt x="17890" y="20217"/>
                    <a:pt x="17994" y="19820"/>
                    <a:pt x="17911" y="19464"/>
                  </a:cubicBezTo>
                  <a:cubicBezTo>
                    <a:pt x="18036" y="18523"/>
                    <a:pt x="18120" y="17456"/>
                    <a:pt x="18015" y="16451"/>
                  </a:cubicBezTo>
                  <a:cubicBezTo>
                    <a:pt x="19166" y="16347"/>
                    <a:pt x="20296" y="16033"/>
                    <a:pt x="21342" y="15593"/>
                  </a:cubicBezTo>
                  <a:cubicBezTo>
                    <a:pt x="23769" y="14610"/>
                    <a:pt x="25548" y="12957"/>
                    <a:pt x="26929" y="10802"/>
                  </a:cubicBezTo>
                  <a:cubicBezTo>
                    <a:pt x="27347" y="10153"/>
                    <a:pt x="28456" y="8500"/>
                    <a:pt x="28163" y="7977"/>
                  </a:cubicBezTo>
                  <a:cubicBezTo>
                    <a:pt x="28289" y="7705"/>
                    <a:pt x="28477" y="5759"/>
                    <a:pt x="28519" y="5445"/>
                  </a:cubicBezTo>
                  <a:cubicBezTo>
                    <a:pt x="28854" y="3646"/>
                    <a:pt x="25569" y="2704"/>
                    <a:pt x="23037" y="1344"/>
                  </a:cubicBezTo>
                  <a:cubicBezTo>
                    <a:pt x="21237" y="357"/>
                    <a:pt x="19618" y="35"/>
                    <a:pt x="17845" y="35"/>
                  </a:cubicBezTo>
                  <a:cubicBezTo>
                    <a:pt x="17062" y="35"/>
                    <a:pt x="16250" y="97"/>
                    <a:pt x="15379" y="194"/>
                  </a:cubicBezTo>
                  <a:cubicBezTo>
                    <a:pt x="15228" y="201"/>
                    <a:pt x="15076" y="204"/>
                    <a:pt x="14923" y="204"/>
                  </a:cubicBezTo>
                  <a:cubicBezTo>
                    <a:pt x="13720" y="204"/>
                    <a:pt x="12448" y="0"/>
                    <a:pt x="11241" y="0"/>
                  </a:cubicBez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60;p52">
              <a:extLst>
                <a:ext uri="{FF2B5EF4-FFF2-40B4-BE49-F238E27FC236}">
                  <a16:creationId xmlns:a16="http://schemas.microsoft.com/office/drawing/2014/main" id="{5636F350-9DD9-42B2-A24A-00E32036AFE9}"/>
                </a:ext>
              </a:extLst>
            </p:cNvPr>
            <p:cNvSpPr/>
            <p:nvPr/>
          </p:nvSpPr>
          <p:spPr>
            <a:xfrm>
              <a:off x="5459025" y="6275325"/>
              <a:ext cx="142300" cy="140625"/>
            </a:xfrm>
            <a:custGeom>
              <a:avLst/>
              <a:gdLst/>
              <a:ahLst/>
              <a:cxnLst/>
              <a:rect l="l" t="t" r="r" b="b"/>
              <a:pathLst>
                <a:path w="5692" h="5625" extrusionOk="0">
                  <a:moveTo>
                    <a:pt x="3039" y="0"/>
                  </a:moveTo>
                  <a:cubicBezTo>
                    <a:pt x="2553" y="0"/>
                    <a:pt x="2061" y="139"/>
                    <a:pt x="1633" y="412"/>
                  </a:cubicBezTo>
                  <a:cubicBezTo>
                    <a:pt x="754" y="977"/>
                    <a:pt x="252" y="1877"/>
                    <a:pt x="126" y="2923"/>
                  </a:cubicBezTo>
                  <a:cubicBezTo>
                    <a:pt x="1" y="3969"/>
                    <a:pt x="733" y="4932"/>
                    <a:pt x="1675" y="5266"/>
                  </a:cubicBezTo>
                  <a:cubicBezTo>
                    <a:pt x="1989" y="5455"/>
                    <a:pt x="2344" y="5559"/>
                    <a:pt x="2784" y="5622"/>
                  </a:cubicBezTo>
                  <a:cubicBezTo>
                    <a:pt x="2813" y="5624"/>
                    <a:pt x="2843" y="5625"/>
                    <a:pt x="2874" y="5625"/>
                  </a:cubicBezTo>
                  <a:cubicBezTo>
                    <a:pt x="3584" y="5625"/>
                    <a:pt x="4372" y="5161"/>
                    <a:pt x="4834" y="4660"/>
                  </a:cubicBezTo>
                  <a:cubicBezTo>
                    <a:pt x="5336" y="4095"/>
                    <a:pt x="5608" y="3446"/>
                    <a:pt x="5650" y="2672"/>
                  </a:cubicBezTo>
                  <a:cubicBezTo>
                    <a:pt x="5692" y="1981"/>
                    <a:pt x="5232" y="1186"/>
                    <a:pt x="4750" y="705"/>
                  </a:cubicBezTo>
                  <a:cubicBezTo>
                    <a:pt x="4290" y="233"/>
                    <a:pt x="3669" y="0"/>
                    <a:pt x="30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1;p52">
              <a:extLst>
                <a:ext uri="{FF2B5EF4-FFF2-40B4-BE49-F238E27FC236}">
                  <a16:creationId xmlns:a16="http://schemas.microsoft.com/office/drawing/2014/main" id="{1E894041-B72D-451F-97DF-C56F0A0C14B9}"/>
                </a:ext>
              </a:extLst>
            </p:cNvPr>
            <p:cNvSpPr/>
            <p:nvPr/>
          </p:nvSpPr>
          <p:spPr>
            <a:xfrm>
              <a:off x="5957025" y="6241475"/>
              <a:ext cx="148050" cy="140075"/>
            </a:xfrm>
            <a:custGeom>
              <a:avLst/>
              <a:gdLst/>
              <a:ahLst/>
              <a:cxnLst/>
              <a:rect l="l" t="t" r="r" b="b"/>
              <a:pathLst>
                <a:path w="5922" h="5603" extrusionOk="0">
                  <a:moveTo>
                    <a:pt x="3206" y="1"/>
                  </a:moveTo>
                  <a:cubicBezTo>
                    <a:pt x="2840" y="1"/>
                    <a:pt x="2474" y="100"/>
                    <a:pt x="2092" y="301"/>
                  </a:cubicBezTo>
                  <a:cubicBezTo>
                    <a:pt x="1214" y="741"/>
                    <a:pt x="544" y="1682"/>
                    <a:pt x="272" y="2603"/>
                  </a:cubicBezTo>
                  <a:cubicBezTo>
                    <a:pt x="0" y="3461"/>
                    <a:pt x="314" y="4277"/>
                    <a:pt x="900" y="4946"/>
                  </a:cubicBezTo>
                  <a:cubicBezTo>
                    <a:pt x="1230" y="5339"/>
                    <a:pt x="1808" y="5603"/>
                    <a:pt x="2368" y="5603"/>
                  </a:cubicBezTo>
                  <a:cubicBezTo>
                    <a:pt x="2553" y="5603"/>
                    <a:pt x="2737" y="5574"/>
                    <a:pt x="2908" y="5511"/>
                  </a:cubicBezTo>
                  <a:cubicBezTo>
                    <a:pt x="2950" y="5470"/>
                    <a:pt x="3013" y="5449"/>
                    <a:pt x="3097" y="5428"/>
                  </a:cubicBezTo>
                  <a:cubicBezTo>
                    <a:pt x="3222" y="5407"/>
                    <a:pt x="3369" y="5407"/>
                    <a:pt x="3515" y="5365"/>
                  </a:cubicBezTo>
                  <a:cubicBezTo>
                    <a:pt x="3892" y="5323"/>
                    <a:pt x="4268" y="5198"/>
                    <a:pt x="4624" y="4988"/>
                  </a:cubicBezTo>
                  <a:cubicBezTo>
                    <a:pt x="5566" y="4486"/>
                    <a:pt x="5921" y="3377"/>
                    <a:pt x="5670" y="2436"/>
                  </a:cubicBezTo>
                  <a:cubicBezTo>
                    <a:pt x="5670" y="2205"/>
                    <a:pt x="5628" y="1975"/>
                    <a:pt x="5524" y="1766"/>
                  </a:cubicBezTo>
                  <a:cubicBezTo>
                    <a:pt x="5336" y="1306"/>
                    <a:pt x="5231" y="1138"/>
                    <a:pt x="4917" y="762"/>
                  </a:cubicBezTo>
                  <a:cubicBezTo>
                    <a:pt x="4896" y="720"/>
                    <a:pt x="4833" y="699"/>
                    <a:pt x="4792" y="636"/>
                  </a:cubicBezTo>
                  <a:cubicBezTo>
                    <a:pt x="4666" y="532"/>
                    <a:pt x="4561" y="448"/>
                    <a:pt x="4415" y="343"/>
                  </a:cubicBezTo>
                  <a:lnTo>
                    <a:pt x="4415" y="343"/>
                  </a:lnTo>
                  <a:cubicBezTo>
                    <a:pt x="4591" y="480"/>
                    <a:pt x="4680" y="548"/>
                    <a:pt x="4676" y="548"/>
                  </a:cubicBezTo>
                  <a:cubicBezTo>
                    <a:pt x="4672" y="548"/>
                    <a:pt x="4546" y="459"/>
                    <a:pt x="4289" y="280"/>
                  </a:cubicBezTo>
                  <a:cubicBezTo>
                    <a:pt x="3918" y="95"/>
                    <a:pt x="3562" y="1"/>
                    <a:pt x="32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62;p52">
              <a:extLst>
                <a:ext uri="{FF2B5EF4-FFF2-40B4-BE49-F238E27FC236}">
                  <a16:creationId xmlns:a16="http://schemas.microsoft.com/office/drawing/2014/main" id="{F5FD8BC0-2656-49D7-89A6-85C20F85F987}"/>
                </a:ext>
              </a:extLst>
            </p:cNvPr>
            <p:cNvSpPr/>
            <p:nvPr/>
          </p:nvSpPr>
          <p:spPr>
            <a:xfrm>
              <a:off x="5634800" y="6497525"/>
              <a:ext cx="468175" cy="399000"/>
            </a:xfrm>
            <a:custGeom>
              <a:avLst/>
              <a:gdLst/>
              <a:ahLst/>
              <a:cxnLst/>
              <a:rect l="l" t="t" r="r" b="b"/>
              <a:pathLst>
                <a:path w="18727" h="15960" extrusionOk="0">
                  <a:moveTo>
                    <a:pt x="11613" y="1"/>
                  </a:moveTo>
                  <a:cubicBezTo>
                    <a:pt x="11552" y="1"/>
                    <a:pt x="11489" y="13"/>
                    <a:pt x="11424" y="40"/>
                  </a:cubicBezTo>
                  <a:cubicBezTo>
                    <a:pt x="10671" y="354"/>
                    <a:pt x="9458" y="375"/>
                    <a:pt x="8997" y="375"/>
                  </a:cubicBezTo>
                  <a:cubicBezTo>
                    <a:pt x="8992" y="375"/>
                    <a:pt x="8987" y="375"/>
                    <a:pt x="8982" y="375"/>
                  </a:cubicBezTo>
                  <a:cubicBezTo>
                    <a:pt x="8047" y="375"/>
                    <a:pt x="9250" y="2368"/>
                    <a:pt x="9541" y="3346"/>
                  </a:cubicBezTo>
                  <a:cubicBezTo>
                    <a:pt x="9081" y="3555"/>
                    <a:pt x="8683" y="4015"/>
                    <a:pt x="8683" y="4706"/>
                  </a:cubicBezTo>
                  <a:cubicBezTo>
                    <a:pt x="8683" y="4811"/>
                    <a:pt x="8683" y="4936"/>
                    <a:pt x="8662" y="5041"/>
                  </a:cubicBezTo>
                  <a:cubicBezTo>
                    <a:pt x="8600" y="5083"/>
                    <a:pt x="8516" y="5166"/>
                    <a:pt x="8411" y="5250"/>
                  </a:cubicBezTo>
                  <a:cubicBezTo>
                    <a:pt x="8160" y="5480"/>
                    <a:pt x="7867" y="5689"/>
                    <a:pt x="7616" y="5899"/>
                  </a:cubicBezTo>
                  <a:cubicBezTo>
                    <a:pt x="7573" y="5935"/>
                    <a:pt x="7536" y="5949"/>
                    <a:pt x="7503" y="5949"/>
                  </a:cubicBezTo>
                  <a:cubicBezTo>
                    <a:pt x="7382" y="5949"/>
                    <a:pt x="7323" y="5755"/>
                    <a:pt x="7239" y="5755"/>
                  </a:cubicBezTo>
                  <a:cubicBezTo>
                    <a:pt x="7214" y="5755"/>
                    <a:pt x="7187" y="5772"/>
                    <a:pt x="7156" y="5815"/>
                  </a:cubicBezTo>
                  <a:cubicBezTo>
                    <a:pt x="7030" y="5250"/>
                    <a:pt x="6675" y="5145"/>
                    <a:pt x="6110" y="4957"/>
                  </a:cubicBezTo>
                  <a:cubicBezTo>
                    <a:pt x="6152" y="4622"/>
                    <a:pt x="5838" y="4643"/>
                    <a:pt x="5775" y="4308"/>
                  </a:cubicBezTo>
                  <a:cubicBezTo>
                    <a:pt x="5566" y="3178"/>
                    <a:pt x="5419" y="1798"/>
                    <a:pt x="4687" y="940"/>
                  </a:cubicBezTo>
                  <a:cubicBezTo>
                    <a:pt x="4478" y="689"/>
                    <a:pt x="4143" y="563"/>
                    <a:pt x="3808" y="563"/>
                  </a:cubicBezTo>
                  <a:cubicBezTo>
                    <a:pt x="3473" y="563"/>
                    <a:pt x="3139" y="689"/>
                    <a:pt x="2929" y="940"/>
                  </a:cubicBezTo>
                  <a:cubicBezTo>
                    <a:pt x="2009" y="2007"/>
                    <a:pt x="2072" y="2509"/>
                    <a:pt x="2281" y="3618"/>
                  </a:cubicBezTo>
                  <a:lnTo>
                    <a:pt x="1988" y="4120"/>
                  </a:lnTo>
                  <a:cubicBezTo>
                    <a:pt x="1067" y="7112"/>
                    <a:pt x="1025" y="10899"/>
                    <a:pt x="188" y="13912"/>
                  </a:cubicBezTo>
                  <a:cubicBezTo>
                    <a:pt x="0" y="14561"/>
                    <a:pt x="293" y="15335"/>
                    <a:pt x="921" y="15691"/>
                  </a:cubicBezTo>
                  <a:cubicBezTo>
                    <a:pt x="1291" y="15887"/>
                    <a:pt x="1814" y="15959"/>
                    <a:pt x="2389" y="15959"/>
                  </a:cubicBezTo>
                  <a:cubicBezTo>
                    <a:pt x="3474" y="15959"/>
                    <a:pt x="4745" y="15701"/>
                    <a:pt x="5524" y="15523"/>
                  </a:cubicBezTo>
                  <a:cubicBezTo>
                    <a:pt x="5812" y="15549"/>
                    <a:pt x="6098" y="15562"/>
                    <a:pt x="6383" y="15562"/>
                  </a:cubicBezTo>
                  <a:cubicBezTo>
                    <a:pt x="8623" y="15562"/>
                    <a:pt x="10763" y="14796"/>
                    <a:pt x="12805" y="13850"/>
                  </a:cubicBezTo>
                  <a:cubicBezTo>
                    <a:pt x="13391" y="13598"/>
                    <a:pt x="13935" y="13306"/>
                    <a:pt x="14479" y="12971"/>
                  </a:cubicBezTo>
                  <a:cubicBezTo>
                    <a:pt x="14647" y="12866"/>
                    <a:pt x="14730" y="12803"/>
                    <a:pt x="14730" y="12782"/>
                  </a:cubicBezTo>
                  <a:lnTo>
                    <a:pt x="14751" y="12782"/>
                  </a:lnTo>
                  <a:cubicBezTo>
                    <a:pt x="15044" y="12762"/>
                    <a:pt x="15400" y="12699"/>
                    <a:pt x="15672" y="12510"/>
                  </a:cubicBezTo>
                  <a:cubicBezTo>
                    <a:pt x="16760" y="11653"/>
                    <a:pt x="18727" y="11381"/>
                    <a:pt x="17785" y="10251"/>
                  </a:cubicBezTo>
                  <a:cubicBezTo>
                    <a:pt x="17660" y="10125"/>
                    <a:pt x="17555" y="9958"/>
                    <a:pt x="17450" y="9832"/>
                  </a:cubicBezTo>
                  <a:cubicBezTo>
                    <a:pt x="17388" y="9539"/>
                    <a:pt x="17346" y="9246"/>
                    <a:pt x="17241" y="8974"/>
                  </a:cubicBezTo>
                  <a:cubicBezTo>
                    <a:pt x="16865" y="7928"/>
                    <a:pt x="15086" y="5940"/>
                    <a:pt x="14521" y="4999"/>
                  </a:cubicBezTo>
                  <a:cubicBezTo>
                    <a:pt x="13998" y="4099"/>
                    <a:pt x="13726" y="3241"/>
                    <a:pt x="13077" y="2446"/>
                  </a:cubicBezTo>
                  <a:cubicBezTo>
                    <a:pt x="12788" y="1676"/>
                    <a:pt x="12322" y="1"/>
                    <a:pt x="116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63;p52">
              <a:extLst>
                <a:ext uri="{FF2B5EF4-FFF2-40B4-BE49-F238E27FC236}">
                  <a16:creationId xmlns:a16="http://schemas.microsoft.com/office/drawing/2014/main" id="{C5A6D46E-8181-4B68-A493-C05CE64FBD55}"/>
                </a:ext>
              </a:extLst>
            </p:cNvPr>
            <p:cNvSpPr/>
            <p:nvPr/>
          </p:nvSpPr>
          <p:spPr>
            <a:xfrm>
              <a:off x="5641075" y="6799375"/>
              <a:ext cx="506900" cy="235750"/>
            </a:xfrm>
            <a:custGeom>
              <a:avLst/>
              <a:gdLst/>
              <a:ahLst/>
              <a:cxnLst/>
              <a:rect l="l" t="t" r="r" b="b"/>
              <a:pathLst>
                <a:path w="20276" h="9430" extrusionOk="0">
                  <a:moveTo>
                    <a:pt x="17209" y="1"/>
                  </a:moveTo>
                  <a:cubicBezTo>
                    <a:pt x="16506" y="1"/>
                    <a:pt x="15791" y="981"/>
                    <a:pt x="15149" y="1273"/>
                  </a:cubicBezTo>
                  <a:cubicBezTo>
                    <a:pt x="14521" y="1587"/>
                    <a:pt x="13810" y="1524"/>
                    <a:pt x="13161" y="1776"/>
                  </a:cubicBezTo>
                  <a:cubicBezTo>
                    <a:pt x="12387" y="2089"/>
                    <a:pt x="11822" y="2257"/>
                    <a:pt x="11048" y="2571"/>
                  </a:cubicBezTo>
                  <a:cubicBezTo>
                    <a:pt x="9709" y="3136"/>
                    <a:pt x="8370" y="3617"/>
                    <a:pt x="6884" y="3659"/>
                  </a:cubicBezTo>
                  <a:cubicBezTo>
                    <a:pt x="6298" y="3680"/>
                    <a:pt x="5712" y="3826"/>
                    <a:pt x="5126" y="3868"/>
                  </a:cubicBezTo>
                  <a:lnTo>
                    <a:pt x="4666" y="3952"/>
                  </a:lnTo>
                  <a:cubicBezTo>
                    <a:pt x="4470" y="3878"/>
                    <a:pt x="4267" y="3848"/>
                    <a:pt x="4073" y="3848"/>
                  </a:cubicBezTo>
                  <a:cubicBezTo>
                    <a:pt x="3936" y="3848"/>
                    <a:pt x="3804" y="3863"/>
                    <a:pt x="3683" y="3889"/>
                  </a:cubicBezTo>
                  <a:cubicBezTo>
                    <a:pt x="3595" y="3905"/>
                    <a:pt x="3507" y="3912"/>
                    <a:pt x="3419" y="3912"/>
                  </a:cubicBezTo>
                  <a:cubicBezTo>
                    <a:pt x="2974" y="3912"/>
                    <a:pt x="2531" y="3738"/>
                    <a:pt x="2128" y="3738"/>
                  </a:cubicBezTo>
                  <a:cubicBezTo>
                    <a:pt x="1890" y="3738"/>
                    <a:pt x="1666" y="3799"/>
                    <a:pt x="1465" y="3993"/>
                  </a:cubicBezTo>
                  <a:cubicBezTo>
                    <a:pt x="942" y="4517"/>
                    <a:pt x="0" y="8053"/>
                    <a:pt x="293" y="8680"/>
                  </a:cubicBezTo>
                  <a:cubicBezTo>
                    <a:pt x="304" y="9057"/>
                    <a:pt x="617" y="9125"/>
                    <a:pt x="1025" y="9125"/>
                  </a:cubicBezTo>
                  <a:cubicBezTo>
                    <a:pt x="1256" y="9125"/>
                    <a:pt x="1517" y="9103"/>
                    <a:pt x="1770" y="9103"/>
                  </a:cubicBezTo>
                  <a:cubicBezTo>
                    <a:pt x="1964" y="9103"/>
                    <a:pt x="2154" y="9116"/>
                    <a:pt x="2323" y="9162"/>
                  </a:cubicBezTo>
                  <a:cubicBezTo>
                    <a:pt x="2861" y="9296"/>
                    <a:pt x="3399" y="9323"/>
                    <a:pt x="3937" y="9323"/>
                  </a:cubicBezTo>
                  <a:cubicBezTo>
                    <a:pt x="4295" y="9323"/>
                    <a:pt x="4654" y="9311"/>
                    <a:pt x="5013" y="9311"/>
                  </a:cubicBezTo>
                  <a:cubicBezTo>
                    <a:pt x="5372" y="9311"/>
                    <a:pt x="5730" y="9323"/>
                    <a:pt x="6089" y="9371"/>
                  </a:cubicBezTo>
                  <a:cubicBezTo>
                    <a:pt x="6390" y="9412"/>
                    <a:pt x="6695" y="9429"/>
                    <a:pt x="7001" y="9429"/>
                  </a:cubicBezTo>
                  <a:cubicBezTo>
                    <a:pt x="8268" y="9429"/>
                    <a:pt x="9563" y="9125"/>
                    <a:pt x="10776" y="8890"/>
                  </a:cubicBezTo>
                  <a:cubicBezTo>
                    <a:pt x="13580" y="8346"/>
                    <a:pt x="16007" y="7090"/>
                    <a:pt x="18204" y="5312"/>
                  </a:cubicBezTo>
                  <a:cubicBezTo>
                    <a:pt x="18413" y="5144"/>
                    <a:pt x="18580" y="4935"/>
                    <a:pt x="18643" y="4768"/>
                  </a:cubicBezTo>
                  <a:cubicBezTo>
                    <a:pt x="20087" y="4454"/>
                    <a:pt x="20275" y="1776"/>
                    <a:pt x="18601" y="1524"/>
                  </a:cubicBezTo>
                  <a:cubicBezTo>
                    <a:pt x="18183" y="1462"/>
                    <a:pt x="17869" y="164"/>
                    <a:pt x="17367" y="18"/>
                  </a:cubicBezTo>
                  <a:cubicBezTo>
                    <a:pt x="17314" y="6"/>
                    <a:pt x="17262" y="1"/>
                    <a:pt x="17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64;p52">
              <a:extLst>
                <a:ext uri="{FF2B5EF4-FFF2-40B4-BE49-F238E27FC236}">
                  <a16:creationId xmlns:a16="http://schemas.microsoft.com/office/drawing/2014/main" id="{0B4FE322-8112-47FC-A40C-8EEE04150B35}"/>
                </a:ext>
              </a:extLst>
            </p:cNvPr>
            <p:cNvSpPr/>
            <p:nvPr/>
          </p:nvSpPr>
          <p:spPr>
            <a:xfrm>
              <a:off x="5608100" y="7294950"/>
              <a:ext cx="155950" cy="62475"/>
            </a:xfrm>
            <a:custGeom>
              <a:avLst/>
              <a:gdLst/>
              <a:ahLst/>
              <a:cxnLst/>
              <a:rect l="l" t="t" r="r" b="b"/>
              <a:pathLst>
                <a:path w="6238" h="2499" extrusionOk="0">
                  <a:moveTo>
                    <a:pt x="5214" y="0"/>
                  </a:moveTo>
                  <a:cubicBezTo>
                    <a:pt x="5158" y="0"/>
                    <a:pt x="5100" y="3"/>
                    <a:pt x="5044" y="10"/>
                  </a:cubicBezTo>
                  <a:cubicBezTo>
                    <a:pt x="5023" y="10"/>
                    <a:pt x="4981" y="10"/>
                    <a:pt x="4960" y="31"/>
                  </a:cubicBezTo>
                  <a:cubicBezTo>
                    <a:pt x="4923" y="29"/>
                    <a:pt x="4887" y="28"/>
                    <a:pt x="4851" y="28"/>
                  </a:cubicBezTo>
                  <a:cubicBezTo>
                    <a:pt x="4396" y="28"/>
                    <a:pt x="4001" y="147"/>
                    <a:pt x="3516" y="303"/>
                  </a:cubicBezTo>
                  <a:cubicBezTo>
                    <a:pt x="2721" y="533"/>
                    <a:pt x="2240" y="1056"/>
                    <a:pt x="1424" y="1265"/>
                  </a:cubicBezTo>
                  <a:cubicBezTo>
                    <a:pt x="1612" y="1663"/>
                    <a:pt x="984" y="1704"/>
                    <a:pt x="984" y="1704"/>
                  </a:cubicBezTo>
                  <a:cubicBezTo>
                    <a:pt x="168" y="1914"/>
                    <a:pt x="1" y="2248"/>
                    <a:pt x="1089" y="2437"/>
                  </a:cubicBezTo>
                  <a:cubicBezTo>
                    <a:pt x="1338" y="2480"/>
                    <a:pt x="1582" y="2499"/>
                    <a:pt x="1822" y="2499"/>
                  </a:cubicBezTo>
                  <a:cubicBezTo>
                    <a:pt x="3097" y="2499"/>
                    <a:pt x="4265" y="1965"/>
                    <a:pt x="5462" y="1684"/>
                  </a:cubicBezTo>
                  <a:cubicBezTo>
                    <a:pt x="5967" y="1567"/>
                    <a:pt x="6238" y="1198"/>
                    <a:pt x="6190" y="777"/>
                  </a:cubicBezTo>
                  <a:lnTo>
                    <a:pt x="6190" y="777"/>
                  </a:lnTo>
                  <a:cubicBezTo>
                    <a:pt x="6193" y="769"/>
                    <a:pt x="6194" y="751"/>
                    <a:pt x="6194" y="721"/>
                  </a:cubicBezTo>
                  <a:cubicBezTo>
                    <a:pt x="6194" y="251"/>
                    <a:pt x="5721" y="0"/>
                    <a:pt x="5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5;p52">
              <a:extLst>
                <a:ext uri="{FF2B5EF4-FFF2-40B4-BE49-F238E27FC236}">
                  <a16:creationId xmlns:a16="http://schemas.microsoft.com/office/drawing/2014/main" id="{14A3827F-A9DB-475C-A2E5-8DCE562BF471}"/>
                </a:ext>
              </a:extLst>
            </p:cNvPr>
            <p:cNvSpPr/>
            <p:nvPr/>
          </p:nvSpPr>
          <p:spPr>
            <a:xfrm>
              <a:off x="6248900" y="7050225"/>
              <a:ext cx="81300" cy="110250"/>
            </a:xfrm>
            <a:custGeom>
              <a:avLst/>
              <a:gdLst/>
              <a:ahLst/>
              <a:cxnLst/>
              <a:rect l="l" t="t" r="r" b="b"/>
              <a:pathLst>
                <a:path w="3252" h="4410" extrusionOk="0">
                  <a:moveTo>
                    <a:pt x="2066" y="1"/>
                  </a:moveTo>
                  <a:cubicBezTo>
                    <a:pt x="1917" y="1"/>
                    <a:pt x="1768" y="35"/>
                    <a:pt x="1632" y="111"/>
                  </a:cubicBezTo>
                  <a:cubicBezTo>
                    <a:pt x="440" y="843"/>
                    <a:pt x="0" y="2371"/>
                    <a:pt x="335" y="3710"/>
                  </a:cubicBezTo>
                  <a:cubicBezTo>
                    <a:pt x="439" y="4154"/>
                    <a:pt x="836" y="4410"/>
                    <a:pt x="1260" y="4410"/>
                  </a:cubicBezTo>
                  <a:cubicBezTo>
                    <a:pt x="1435" y="4410"/>
                    <a:pt x="1614" y="4366"/>
                    <a:pt x="1779" y="4275"/>
                  </a:cubicBezTo>
                  <a:cubicBezTo>
                    <a:pt x="2030" y="4128"/>
                    <a:pt x="2156" y="3919"/>
                    <a:pt x="2218" y="3668"/>
                  </a:cubicBezTo>
                  <a:cubicBezTo>
                    <a:pt x="2448" y="2810"/>
                    <a:pt x="2679" y="1973"/>
                    <a:pt x="3034" y="1136"/>
                  </a:cubicBezTo>
                  <a:cubicBezTo>
                    <a:pt x="3251" y="535"/>
                    <a:pt x="2656" y="1"/>
                    <a:pt x="20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6;p52">
              <a:extLst>
                <a:ext uri="{FF2B5EF4-FFF2-40B4-BE49-F238E27FC236}">
                  <a16:creationId xmlns:a16="http://schemas.microsoft.com/office/drawing/2014/main" id="{848FAB54-169C-497C-99A9-A7BD928FB07B}"/>
                </a:ext>
              </a:extLst>
            </p:cNvPr>
            <p:cNvSpPr/>
            <p:nvPr/>
          </p:nvSpPr>
          <p:spPr>
            <a:xfrm>
              <a:off x="5581425" y="6197600"/>
              <a:ext cx="36350" cy="62275"/>
            </a:xfrm>
            <a:custGeom>
              <a:avLst/>
              <a:gdLst/>
              <a:ahLst/>
              <a:cxnLst/>
              <a:rect l="l" t="t" r="r" b="b"/>
              <a:pathLst>
                <a:path w="1454" h="2491" extrusionOk="0">
                  <a:moveTo>
                    <a:pt x="733" y="0"/>
                  </a:moveTo>
                  <a:cubicBezTo>
                    <a:pt x="500" y="0"/>
                    <a:pt x="272" y="121"/>
                    <a:pt x="189" y="403"/>
                  </a:cubicBezTo>
                  <a:cubicBezTo>
                    <a:pt x="126" y="696"/>
                    <a:pt x="64" y="1010"/>
                    <a:pt x="43" y="1324"/>
                  </a:cubicBezTo>
                  <a:cubicBezTo>
                    <a:pt x="1" y="1471"/>
                    <a:pt x="43" y="1617"/>
                    <a:pt x="43" y="1763"/>
                  </a:cubicBezTo>
                  <a:cubicBezTo>
                    <a:pt x="64" y="1994"/>
                    <a:pt x="106" y="2098"/>
                    <a:pt x="252" y="2287"/>
                  </a:cubicBezTo>
                  <a:cubicBezTo>
                    <a:pt x="325" y="2423"/>
                    <a:pt x="456" y="2491"/>
                    <a:pt x="592" y="2491"/>
                  </a:cubicBezTo>
                  <a:cubicBezTo>
                    <a:pt x="728" y="2491"/>
                    <a:pt x="869" y="2423"/>
                    <a:pt x="963" y="2287"/>
                  </a:cubicBezTo>
                  <a:cubicBezTo>
                    <a:pt x="1005" y="2182"/>
                    <a:pt x="1089" y="2140"/>
                    <a:pt x="1131" y="1994"/>
                  </a:cubicBezTo>
                  <a:cubicBezTo>
                    <a:pt x="1194" y="1847"/>
                    <a:pt x="1194" y="1680"/>
                    <a:pt x="1194" y="1533"/>
                  </a:cubicBezTo>
                  <a:cubicBezTo>
                    <a:pt x="1214" y="1240"/>
                    <a:pt x="1235" y="989"/>
                    <a:pt x="1340" y="696"/>
                  </a:cubicBezTo>
                  <a:cubicBezTo>
                    <a:pt x="1454" y="280"/>
                    <a:pt x="1087"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7;p52">
              <a:extLst>
                <a:ext uri="{FF2B5EF4-FFF2-40B4-BE49-F238E27FC236}">
                  <a16:creationId xmlns:a16="http://schemas.microsoft.com/office/drawing/2014/main" id="{A53CC6D2-7FFE-44F5-8E65-94C6F90D16E6}"/>
                </a:ext>
              </a:extLst>
            </p:cNvPr>
            <p:cNvSpPr/>
            <p:nvPr/>
          </p:nvSpPr>
          <p:spPr>
            <a:xfrm>
              <a:off x="5889000" y="6183225"/>
              <a:ext cx="26200" cy="59775"/>
            </a:xfrm>
            <a:custGeom>
              <a:avLst/>
              <a:gdLst/>
              <a:ahLst/>
              <a:cxnLst/>
              <a:rect l="l" t="t" r="r" b="b"/>
              <a:pathLst>
                <a:path w="1048" h="2391" extrusionOk="0">
                  <a:moveTo>
                    <a:pt x="506" y="0"/>
                  </a:moveTo>
                  <a:cubicBezTo>
                    <a:pt x="294" y="0"/>
                    <a:pt x="85" y="152"/>
                    <a:pt x="64" y="455"/>
                  </a:cubicBezTo>
                  <a:cubicBezTo>
                    <a:pt x="1" y="937"/>
                    <a:pt x="1" y="1397"/>
                    <a:pt x="1" y="1878"/>
                  </a:cubicBezTo>
                  <a:cubicBezTo>
                    <a:pt x="1" y="2066"/>
                    <a:pt x="168" y="2318"/>
                    <a:pt x="378" y="2359"/>
                  </a:cubicBezTo>
                  <a:cubicBezTo>
                    <a:pt x="419" y="2380"/>
                    <a:pt x="461" y="2391"/>
                    <a:pt x="503" y="2391"/>
                  </a:cubicBezTo>
                  <a:cubicBezTo>
                    <a:pt x="545" y="2391"/>
                    <a:pt x="587" y="2380"/>
                    <a:pt x="629" y="2359"/>
                  </a:cubicBezTo>
                  <a:cubicBezTo>
                    <a:pt x="859" y="2318"/>
                    <a:pt x="984" y="2066"/>
                    <a:pt x="984" y="1878"/>
                  </a:cubicBezTo>
                  <a:cubicBezTo>
                    <a:pt x="1047" y="1397"/>
                    <a:pt x="1026" y="937"/>
                    <a:pt x="963" y="455"/>
                  </a:cubicBezTo>
                  <a:cubicBezTo>
                    <a:pt x="932" y="152"/>
                    <a:pt x="718"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8;p52">
              <a:extLst>
                <a:ext uri="{FF2B5EF4-FFF2-40B4-BE49-F238E27FC236}">
                  <a16:creationId xmlns:a16="http://schemas.microsoft.com/office/drawing/2014/main" id="{28602F15-F63F-4D0F-A626-B83F43683B84}"/>
                </a:ext>
              </a:extLst>
            </p:cNvPr>
            <p:cNvSpPr/>
            <p:nvPr/>
          </p:nvSpPr>
          <p:spPr>
            <a:xfrm>
              <a:off x="5624325" y="6292425"/>
              <a:ext cx="346975" cy="140725"/>
            </a:xfrm>
            <a:custGeom>
              <a:avLst/>
              <a:gdLst/>
              <a:ahLst/>
              <a:cxnLst/>
              <a:rect l="l" t="t" r="r" b="b"/>
              <a:pathLst>
                <a:path w="13879" h="5629" extrusionOk="0">
                  <a:moveTo>
                    <a:pt x="13474" y="1"/>
                  </a:moveTo>
                  <a:cubicBezTo>
                    <a:pt x="13366" y="1"/>
                    <a:pt x="13255" y="51"/>
                    <a:pt x="13182" y="167"/>
                  </a:cubicBezTo>
                  <a:cubicBezTo>
                    <a:pt x="12869" y="649"/>
                    <a:pt x="12785" y="1193"/>
                    <a:pt x="12450" y="1632"/>
                  </a:cubicBezTo>
                  <a:cubicBezTo>
                    <a:pt x="12115" y="2071"/>
                    <a:pt x="11655" y="2490"/>
                    <a:pt x="11237" y="2867"/>
                  </a:cubicBezTo>
                  <a:cubicBezTo>
                    <a:pt x="10232" y="3745"/>
                    <a:pt x="8977" y="4227"/>
                    <a:pt x="7659" y="4561"/>
                  </a:cubicBezTo>
                  <a:cubicBezTo>
                    <a:pt x="6711" y="4810"/>
                    <a:pt x="5671" y="4909"/>
                    <a:pt x="4649" y="4909"/>
                  </a:cubicBezTo>
                  <a:cubicBezTo>
                    <a:pt x="4296" y="4909"/>
                    <a:pt x="3944" y="4897"/>
                    <a:pt x="3599" y="4875"/>
                  </a:cubicBezTo>
                  <a:cubicBezTo>
                    <a:pt x="3035" y="4854"/>
                    <a:pt x="2511" y="4561"/>
                    <a:pt x="2009" y="4248"/>
                  </a:cubicBezTo>
                  <a:cubicBezTo>
                    <a:pt x="1549" y="3934"/>
                    <a:pt x="775" y="3285"/>
                    <a:pt x="879" y="2636"/>
                  </a:cubicBezTo>
                  <a:cubicBezTo>
                    <a:pt x="930" y="2360"/>
                    <a:pt x="693" y="2174"/>
                    <a:pt x="487" y="2174"/>
                  </a:cubicBezTo>
                  <a:cubicBezTo>
                    <a:pt x="350" y="2174"/>
                    <a:pt x="227" y="2256"/>
                    <a:pt x="210" y="2448"/>
                  </a:cubicBezTo>
                  <a:cubicBezTo>
                    <a:pt x="1" y="3745"/>
                    <a:pt x="1298" y="4771"/>
                    <a:pt x="2344" y="5294"/>
                  </a:cubicBezTo>
                  <a:cubicBezTo>
                    <a:pt x="2972" y="5608"/>
                    <a:pt x="3662" y="5629"/>
                    <a:pt x="4374" y="5629"/>
                  </a:cubicBezTo>
                  <a:cubicBezTo>
                    <a:pt x="5211" y="5629"/>
                    <a:pt x="6048" y="5608"/>
                    <a:pt x="6843" y="5503"/>
                  </a:cubicBezTo>
                  <a:cubicBezTo>
                    <a:pt x="9751" y="5064"/>
                    <a:pt x="12973" y="3473"/>
                    <a:pt x="13810" y="439"/>
                  </a:cubicBezTo>
                  <a:cubicBezTo>
                    <a:pt x="13879" y="180"/>
                    <a:pt x="13679" y="1"/>
                    <a:pt x="13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9;p52">
              <a:extLst>
                <a:ext uri="{FF2B5EF4-FFF2-40B4-BE49-F238E27FC236}">
                  <a16:creationId xmlns:a16="http://schemas.microsoft.com/office/drawing/2014/main" id="{4B393113-0C44-4E9A-9168-74649632820C}"/>
                </a:ext>
              </a:extLst>
            </p:cNvPr>
            <p:cNvSpPr/>
            <p:nvPr/>
          </p:nvSpPr>
          <p:spPr>
            <a:xfrm>
              <a:off x="5154600" y="5891450"/>
              <a:ext cx="1254475" cy="1484175"/>
            </a:xfrm>
            <a:custGeom>
              <a:avLst/>
              <a:gdLst/>
              <a:ahLst/>
              <a:cxnLst/>
              <a:rect l="l" t="t" r="r" b="b"/>
              <a:pathLst>
                <a:path w="50179" h="59367" extrusionOk="0">
                  <a:moveTo>
                    <a:pt x="31344" y="3422"/>
                  </a:moveTo>
                  <a:lnTo>
                    <a:pt x="31344" y="3422"/>
                  </a:lnTo>
                  <a:cubicBezTo>
                    <a:pt x="31532" y="3506"/>
                    <a:pt x="31699" y="3569"/>
                    <a:pt x="31888" y="3673"/>
                  </a:cubicBezTo>
                  <a:cubicBezTo>
                    <a:pt x="32704" y="4071"/>
                    <a:pt x="33457" y="4552"/>
                    <a:pt x="34148" y="5117"/>
                  </a:cubicBezTo>
                  <a:cubicBezTo>
                    <a:pt x="34420" y="5389"/>
                    <a:pt x="34692" y="5661"/>
                    <a:pt x="34943" y="5975"/>
                  </a:cubicBezTo>
                  <a:cubicBezTo>
                    <a:pt x="34943" y="6121"/>
                    <a:pt x="34984" y="6268"/>
                    <a:pt x="35110" y="6393"/>
                  </a:cubicBezTo>
                  <a:cubicBezTo>
                    <a:pt x="35612" y="6958"/>
                    <a:pt x="35842" y="7628"/>
                    <a:pt x="36345" y="8172"/>
                  </a:cubicBezTo>
                  <a:cubicBezTo>
                    <a:pt x="36826" y="8695"/>
                    <a:pt x="37035" y="9427"/>
                    <a:pt x="37328" y="10076"/>
                  </a:cubicBezTo>
                  <a:cubicBezTo>
                    <a:pt x="37433" y="10327"/>
                    <a:pt x="37537" y="10557"/>
                    <a:pt x="37621" y="10766"/>
                  </a:cubicBezTo>
                  <a:cubicBezTo>
                    <a:pt x="36930" y="10432"/>
                    <a:pt x="36177" y="10180"/>
                    <a:pt x="35654" y="9950"/>
                  </a:cubicBezTo>
                  <a:cubicBezTo>
                    <a:pt x="34608" y="9511"/>
                    <a:pt x="33562" y="8946"/>
                    <a:pt x="32474" y="8590"/>
                  </a:cubicBezTo>
                  <a:cubicBezTo>
                    <a:pt x="32411" y="7963"/>
                    <a:pt x="32285" y="7314"/>
                    <a:pt x="32181" y="6728"/>
                  </a:cubicBezTo>
                  <a:cubicBezTo>
                    <a:pt x="31992" y="5619"/>
                    <a:pt x="31679" y="4510"/>
                    <a:pt x="31344" y="3422"/>
                  </a:cubicBezTo>
                  <a:close/>
                  <a:moveTo>
                    <a:pt x="25611" y="8486"/>
                  </a:moveTo>
                  <a:cubicBezTo>
                    <a:pt x="26280" y="8486"/>
                    <a:pt x="26971" y="8527"/>
                    <a:pt x="27619" y="8569"/>
                  </a:cubicBezTo>
                  <a:cubicBezTo>
                    <a:pt x="27619" y="8653"/>
                    <a:pt x="27661" y="8695"/>
                    <a:pt x="27682" y="8779"/>
                  </a:cubicBezTo>
                  <a:cubicBezTo>
                    <a:pt x="27720" y="8904"/>
                    <a:pt x="27864" y="8992"/>
                    <a:pt x="27995" y="8992"/>
                  </a:cubicBezTo>
                  <a:cubicBezTo>
                    <a:pt x="28082" y="8992"/>
                    <a:pt x="28164" y="8954"/>
                    <a:pt x="28205" y="8862"/>
                  </a:cubicBezTo>
                  <a:cubicBezTo>
                    <a:pt x="28226" y="8779"/>
                    <a:pt x="28247" y="8695"/>
                    <a:pt x="28268" y="8653"/>
                  </a:cubicBezTo>
                  <a:cubicBezTo>
                    <a:pt x="28875" y="8695"/>
                    <a:pt x="29461" y="8779"/>
                    <a:pt x="30047" y="8862"/>
                  </a:cubicBezTo>
                  <a:cubicBezTo>
                    <a:pt x="30570" y="8925"/>
                    <a:pt x="31093" y="9009"/>
                    <a:pt x="31616" y="9134"/>
                  </a:cubicBezTo>
                  <a:cubicBezTo>
                    <a:pt x="31658" y="9385"/>
                    <a:pt x="31679" y="9595"/>
                    <a:pt x="31720" y="9825"/>
                  </a:cubicBezTo>
                  <a:cubicBezTo>
                    <a:pt x="31762" y="9971"/>
                    <a:pt x="31893" y="10044"/>
                    <a:pt x="32021" y="10044"/>
                  </a:cubicBezTo>
                  <a:cubicBezTo>
                    <a:pt x="32149" y="10044"/>
                    <a:pt x="32275" y="9971"/>
                    <a:pt x="32306" y="9825"/>
                  </a:cubicBezTo>
                  <a:cubicBezTo>
                    <a:pt x="32369" y="9657"/>
                    <a:pt x="32369" y="9511"/>
                    <a:pt x="32390" y="9364"/>
                  </a:cubicBezTo>
                  <a:cubicBezTo>
                    <a:pt x="32976" y="9553"/>
                    <a:pt x="33604" y="9888"/>
                    <a:pt x="34189" y="10139"/>
                  </a:cubicBezTo>
                  <a:lnTo>
                    <a:pt x="36847" y="11310"/>
                  </a:lnTo>
                  <a:cubicBezTo>
                    <a:pt x="37161" y="11478"/>
                    <a:pt x="37621" y="11645"/>
                    <a:pt x="37977" y="11896"/>
                  </a:cubicBezTo>
                  <a:cubicBezTo>
                    <a:pt x="38290" y="12859"/>
                    <a:pt x="38479" y="13821"/>
                    <a:pt x="38290" y="14867"/>
                  </a:cubicBezTo>
                  <a:cubicBezTo>
                    <a:pt x="38186" y="15579"/>
                    <a:pt x="37997" y="16227"/>
                    <a:pt x="37725" y="16897"/>
                  </a:cubicBezTo>
                  <a:cubicBezTo>
                    <a:pt x="37558" y="17211"/>
                    <a:pt x="37370" y="17525"/>
                    <a:pt x="37161" y="17838"/>
                  </a:cubicBezTo>
                  <a:cubicBezTo>
                    <a:pt x="36930" y="18173"/>
                    <a:pt x="36826" y="18634"/>
                    <a:pt x="36679" y="19010"/>
                  </a:cubicBezTo>
                  <a:cubicBezTo>
                    <a:pt x="36093" y="20349"/>
                    <a:pt x="35131" y="21521"/>
                    <a:pt x="33917" y="22295"/>
                  </a:cubicBezTo>
                  <a:cubicBezTo>
                    <a:pt x="31281" y="24116"/>
                    <a:pt x="27870" y="24701"/>
                    <a:pt x="24627" y="24722"/>
                  </a:cubicBezTo>
                  <a:cubicBezTo>
                    <a:pt x="24365" y="24728"/>
                    <a:pt x="24103" y="24732"/>
                    <a:pt x="23843" y="24732"/>
                  </a:cubicBezTo>
                  <a:cubicBezTo>
                    <a:pt x="22295" y="24732"/>
                    <a:pt x="20778" y="24611"/>
                    <a:pt x="19292" y="24199"/>
                  </a:cubicBezTo>
                  <a:cubicBezTo>
                    <a:pt x="17848" y="23823"/>
                    <a:pt x="16488" y="23195"/>
                    <a:pt x="15233" y="22358"/>
                  </a:cubicBezTo>
                  <a:cubicBezTo>
                    <a:pt x="12659" y="20621"/>
                    <a:pt x="10671" y="17546"/>
                    <a:pt x="10734" y="14365"/>
                  </a:cubicBezTo>
                  <a:cubicBezTo>
                    <a:pt x="10755" y="13528"/>
                    <a:pt x="10943" y="12670"/>
                    <a:pt x="11194" y="11896"/>
                  </a:cubicBezTo>
                  <a:cubicBezTo>
                    <a:pt x="11362" y="11415"/>
                    <a:pt x="11508" y="10955"/>
                    <a:pt x="11676" y="10515"/>
                  </a:cubicBezTo>
                  <a:cubicBezTo>
                    <a:pt x="12094" y="10348"/>
                    <a:pt x="12513" y="10139"/>
                    <a:pt x="12952" y="10013"/>
                  </a:cubicBezTo>
                  <a:cubicBezTo>
                    <a:pt x="14103" y="9678"/>
                    <a:pt x="15233" y="9323"/>
                    <a:pt x="16404" y="9092"/>
                  </a:cubicBezTo>
                  <a:cubicBezTo>
                    <a:pt x="16425" y="9092"/>
                    <a:pt x="16467" y="9092"/>
                    <a:pt x="16488" y="9071"/>
                  </a:cubicBezTo>
                  <a:cubicBezTo>
                    <a:pt x="16614" y="9030"/>
                    <a:pt x="16760" y="9009"/>
                    <a:pt x="16906" y="8988"/>
                  </a:cubicBezTo>
                  <a:cubicBezTo>
                    <a:pt x="18287" y="8758"/>
                    <a:pt x="19689" y="8737"/>
                    <a:pt x="21091" y="8632"/>
                  </a:cubicBezTo>
                  <a:cubicBezTo>
                    <a:pt x="22577" y="8527"/>
                    <a:pt x="24125" y="8527"/>
                    <a:pt x="25611" y="8486"/>
                  </a:cubicBezTo>
                  <a:close/>
                  <a:moveTo>
                    <a:pt x="27515" y="25497"/>
                  </a:moveTo>
                  <a:cubicBezTo>
                    <a:pt x="27598" y="25727"/>
                    <a:pt x="27724" y="25936"/>
                    <a:pt x="27808" y="26166"/>
                  </a:cubicBezTo>
                  <a:cubicBezTo>
                    <a:pt x="27996" y="26647"/>
                    <a:pt x="27912" y="27066"/>
                    <a:pt x="27787" y="27526"/>
                  </a:cubicBezTo>
                  <a:cubicBezTo>
                    <a:pt x="27675" y="27972"/>
                    <a:pt x="27266" y="29508"/>
                    <a:pt x="26590" y="29508"/>
                  </a:cubicBezTo>
                  <a:cubicBezTo>
                    <a:pt x="26505" y="29508"/>
                    <a:pt x="26416" y="29484"/>
                    <a:pt x="26322" y="29430"/>
                  </a:cubicBezTo>
                  <a:cubicBezTo>
                    <a:pt x="25673" y="29074"/>
                    <a:pt x="25527" y="28133"/>
                    <a:pt x="25276" y="27505"/>
                  </a:cubicBezTo>
                  <a:cubicBezTo>
                    <a:pt x="25192" y="27317"/>
                    <a:pt x="24753" y="26103"/>
                    <a:pt x="24795" y="25685"/>
                  </a:cubicBezTo>
                  <a:cubicBezTo>
                    <a:pt x="25569" y="25685"/>
                    <a:pt x="26322" y="25622"/>
                    <a:pt x="27075" y="25538"/>
                  </a:cubicBezTo>
                  <a:cubicBezTo>
                    <a:pt x="27243" y="25517"/>
                    <a:pt x="27368" y="25517"/>
                    <a:pt x="27515" y="25497"/>
                  </a:cubicBezTo>
                  <a:close/>
                  <a:moveTo>
                    <a:pt x="30716" y="24827"/>
                  </a:moveTo>
                  <a:cubicBezTo>
                    <a:pt x="30842" y="25099"/>
                    <a:pt x="30967" y="25350"/>
                    <a:pt x="31155" y="25601"/>
                  </a:cubicBezTo>
                  <a:cubicBezTo>
                    <a:pt x="31469" y="26103"/>
                    <a:pt x="31762" y="26564"/>
                    <a:pt x="32055" y="27045"/>
                  </a:cubicBezTo>
                  <a:cubicBezTo>
                    <a:pt x="32578" y="27945"/>
                    <a:pt x="33101" y="28844"/>
                    <a:pt x="33645" y="29723"/>
                  </a:cubicBezTo>
                  <a:cubicBezTo>
                    <a:pt x="34189" y="30644"/>
                    <a:pt x="34712" y="31585"/>
                    <a:pt x="35194" y="32548"/>
                  </a:cubicBezTo>
                  <a:cubicBezTo>
                    <a:pt x="35424" y="33008"/>
                    <a:pt x="35675" y="33364"/>
                    <a:pt x="35884" y="33824"/>
                  </a:cubicBezTo>
                  <a:cubicBezTo>
                    <a:pt x="36073" y="34305"/>
                    <a:pt x="36198" y="34766"/>
                    <a:pt x="36407" y="35226"/>
                  </a:cubicBezTo>
                  <a:cubicBezTo>
                    <a:pt x="36470" y="35352"/>
                    <a:pt x="36575" y="35372"/>
                    <a:pt x="36679" y="35372"/>
                  </a:cubicBezTo>
                  <a:cubicBezTo>
                    <a:pt x="36575" y="35582"/>
                    <a:pt x="36365" y="35770"/>
                    <a:pt x="36177" y="35896"/>
                  </a:cubicBezTo>
                  <a:cubicBezTo>
                    <a:pt x="35675" y="36272"/>
                    <a:pt x="34984" y="36419"/>
                    <a:pt x="34399" y="36691"/>
                  </a:cubicBezTo>
                  <a:cubicBezTo>
                    <a:pt x="32955" y="37360"/>
                    <a:pt x="31365" y="37758"/>
                    <a:pt x="29858" y="38260"/>
                  </a:cubicBezTo>
                  <a:cubicBezTo>
                    <a:pt x="28289" y="38741"/>
                    <a:pt x="26678" y="39160"/>
                    <a:pt x="25067" y="39348"/>
                  </a:cubicBezTo>
                  <a:cubicBezTo>
                    <a:pt x="24454" y="39423"/>
                    <a:pt x="23831" y="39433"/>
                    <a:pt x="23212" y="39433"/>
                  </a:cubicBezTo>
                  <a:cubicBezTo>
                    <a:pt x="22964" y="39433"/>
                    <a:pt x="22717" y="39432"/>
                    <a:pt x="22472" y="39432"/>
                  </a:cubicBezTo>
                  <a:cubicBezTo>
                    <a:pt x="21698" y="39453"/>
                    <a:pt x="20882" y="39536"/>
                    <a:pt x="20087" y="39536"/>
                  </a:cubicBezTo>
                  <a:cubicBezTo>
                    <a:pt x="19982" y="37214"/>
                    <a:pt x="20254" y="34870"/>
                    <a:pt x="20715" y="32569"/>
                  </a:cubicBezTo>
                  <a:cubicBezTo>
                    <a:pt x="20987" y="31355"/>
                    <a:pt x="21175" y="30100"/>
                    <a:pt x="21405" y="28844"/>
                  </a:cubicBezTo>
                  <a:cubicBezTo>
                    <a:pt x="21531" y="28175"/>
                    <a:pt x="21656" y="27526"/>
                    <a:pt x="21803" y="26898"/>
                  </a:cubicBezTo>
                  <a:cubicBezTo>
                    <a:pt x="21844" y="26689"/>
                    <a:pt x="21844" y="26354"/>
                    <a:pt x="21949" y="26082"/>
                  </a:cubicBezTo>
                  <a:cubicBezTo>
                    <a:pt x="22221" y="26061"/>
                    <a:pt x="22472" y="25852"/>
                    <a:pt x="22535" y="25559"/>
                  </a:cubicBezTo>
                  <a:cubicBezTo>
                    <a:pt x="23079" y="25601"/>
                    <a:pt x="23602" y="25601"/>
                    <a:pt x="24146" y="25622"/>
                  </a:cubicBezTo>
                  <a:cubicBezTo>
                    <a:pt x="24062" y="26229"/>
                    <a:pt x="24313" y="26982"/>
                    <a:pt x="24439" y="27401"/>
                  </a:cubicBezTo>
                  <a:cubicBezTo>
                    <a:pt x="24753" y="28384"/>
                    <a:pt x="25046" y="29577"/>
                    <a:pt x="26008" y="30142"/>
                  </a:cubicBezTo>
                  <a:cubicBezTo>
                    <a:pt x="26216" y="30265"/>
                    <a:pt x="26415" y="30319"/>
                    <a:pt x="26603" y="30319"/>
                  </a:cubicBezTo>
                  <a:cubicBezTo>
                    <a:pt x="27529" y="30319"/>
                    <a:pt x="28195" y="29007"/>
                    <a:pt x="28456" y="28258"/>
                  </a:cubicBezTo>
                  <a:cubicBezTo>
                    <a:pt x="28707" y="27610"/>
                    <a:pt x="28854" y="26919"/>
                    <a:pt x="28749" y="26250"/>
                  </a:cubicBezTo>
                  <a:cubicBezTo>
                    <a:pt x="28707" y="25936"/>
                    <a:pt x="28603" y="25601"/>
                    <a:pt x="28414" y="25287"/>
                  </a:cubicBezTo>
                  <a:cubicBezTo>
                    <a:pt x="28812" y="25204"/>
                    <a:pt x="29168" y="25120"/>
                    <a:pt x="29565" y="25078"/>
                  </a:cubicBezTo>
                  <a:cubicBezTo>
                    <a:pt x="29963" y="25015"/>
                    <a:pt x="30339" y="24932"/>
                    <a:pt x="30716" y="24827"/>
                  </a:cubicBezTo>
                  <a:close/>
                  <a:moveTo>
                    <a:pt x="36721" y="36774"/>
                  </a:moveTo>
                  <a:cubicBezTo>
                    <a:pt x="36972" y="37193"/>
                    <a:pt x="37433" y="37549"/>
                    <a:pt x="37705" y="37967"/>
                  </a:cubicBezTo>
                  <a:cubicBezTo>
                    <a:pt x="37935" y="38365"/>
                    <a:pt x="38165" y="38699"/>
                    <a:pt x="38500" y="38992"/>
                  </a:cubicBezTo>
                  <a:cubicBezTo>
                    <a:pt x="38646" y="39097"/>
                    <a:pt x="38751" y="39285"/>
                    <a:pt x="38855" y="39411"/>
                  </a:cubicBezTo>
                  <a:cubicBezTo>
                    <a:pt x="38876" y="39432"/>
                    <a:pt x="38876" y="39453"/>
                    <a:pt x="38897" y="39453"/>
                  </a:cubicBezTo>
                  <a:cubicBezTo>
                    <a:pt x="38437" y="39808"/>
                    <a:pt x="37956" y="40227"/>
                    <a:pt x="37872" y="40771"/>
                  </a:cubicBezTo>
                  <a:lnTo>
                    <a:pt x="37872" y="40917"/>
                  </a:lnTo>
                  <a:cubicBezTo>
                    <a:pt x="37830" y="40980"/>
                    <a:pt x="37767" y="41001"/>
                    <a:pt x="37725" y="41064"/>
                  </a:cubicBezTo>
                  <a:cubicBezTo>
                    <a:pt x="37453" y="41231"/>
                    <a:pt x="37307" y="41482"/>
                    <a:pt x="37098" y="41712"/>
                  </a:cubicBezTo>
                  <a:cubicBezTo>
                    <a:pt x="36575" y="42277"/>
                    <a:pt x="35821" y="42633"/>
                    <a:pt x="35131" y="42989"/>
                  </a:cubicBezTo>
                  <a:cubicBezTo>
                    <a:pt x="34378" y="43407"/>
                    <a:pt x="33645" y="43826"/>
                    <a:pt x="32913" y="44265"/>
                  </a:cubicBezTo>
                  <a:cubicBezTo>
                    <a:pt x="32013" y="44788"/>
                    <a:pt x="31155" y="45081"/>
                    <a:pt x="30130" y="45248"/>
                  </a:cubicBezTo>
                  <a:cubicBezTo>
                    <a:pt x="29107" y="45425"/>
                    <a:pt x="28058" y="45489"/>
                    <a:pt x="27005" y="45489"/>
                  </a:cubicBezTo>
                  <a:cubicBezTo>
                    <a:pt x="26183" y="45489"/>
                    <a:pt x="25359" y="45450"/>
                    <a:pt x="24544" y="45395"/>
                  </a:cubicBezTo>
                  <a:cubicBezTo>
                    <a:pt x="23644" y="45353"/>
                    <a:pt x="22786" y="45207"/>
                    <a:pt x="21865" y="45186"/>
                  </a:cubicBezTo>
                  <a:cubicBezTo>
                    <a:pt x="21327" y="45186"/>
                    <a:pt x="20712" y="45278"/>
                    <a:pt x="20139" y="45278"/>
                  </a:cubicBezTo>
                  <a:cubicBezTo>
                    <a:pt x="20044" y="45278"/>
                    <a:pt x="19949" y="45275"/>
                    <a:pt x="19857" y="45269"/>
                  </a:cubicBezTo>
                  <a:cubicBezTo>
                    <a:pt x="19940" y="44976"/>
                    <a:pt x="20045" y="44683"/>
                    <a:pt x="20087" y="44370"/>
                  </a:cubicBezTo>
                  <a:cubicBezTo>
                    <a:pt x="20171" y="43951"/>
                    <a:pt x="20254" y="43533"/>
                    <a:pt x="20359" y="43156"/>
                  </a:cubicBezTo>
                  <a:cubicBezTo>
                    <a:pt x="20610" y="42256"/>
                    <a:pt x="20652" y="41315"/>
                    <a:pt x="21175" y="40541"/>
                  </a:cubicBezTo>
                  <a:cubicBezTo>
                    <a:pt x="21196" y="40499"/>
                    <a:pt x="21196" y="40478"/>
                    <a:pt x="21217" y="40457"/>
                  </a:cubicBezTo>
                  <a:cubicBezTo>
                    <a:pt x="22094" y="40483"/>
                    <a:pt x="22963" y="40532"/>
                    <a:pt x="23838" y="40532"/>
                  </a:cubicBezTo>
                  <a:cubicBezTo>
                    <a:pt x="24384" y="40532"/>
                    <a:pt x="24931" y="40513"/>
                    <a:pt x="25485" y="40457"/>
                  </a:cubicBezTo>
                  <a:cubicBezTo>
                    <a:pt x="27368" y="40248"/>
                    <a:pt x="29168" y="39704"/>
                    <a:pt x="30946" y="39118"/>
                  </a:cubicBezTo>
                  <a:cubicBezTo>
                    <a:pt x="31762" y="38867"/>
                    <a:pt x="32578" y="38595"/>
                    <a:pt x="33352" y="38302"/>
                  </a:cubicBezTo>
                  <a:cubicBezTo>
                    <a:pt x="34106" y="38051"/>
                    <a:pt x="34817" y="37674"/>
                    <a:pt x="35570" y="37360"/>
                  </a:cubicBezTo>
                  <a:cubicBezTo>
                    <a:pt x="35863" y="37235"/>
                    <a:pt x="36156" y="37130"/>
                    <a:pt x="36449" y="36984"/>
                  </a:cubicBezTo>
                  <a:cubicBezTo>
                    <a:pt x="36554" y="36921"/>
                    <a:pt x="36637" y="36837"/>
                    <a:pt x="36721" y="36774"/>
                  </a:cubicBezTo>
                  <a:close/>
                  <a:moveTo>
                    <a:pt x="46095" y="46345"/>
                  </a:moveTo>
                  <a:cubicBezTo>
                    <a:pt x="46138" y="46345"/>
                    <a:pt x="46174" y="46361"/>
                    <a:pt x="46200" y="46399"/>
                  </a:cubicBezTo>
                  <a:cubicBezTo>
                    <a:pt x="46451" y="46818"/>
                    <a:pt x="46346" y="47571"/>
                    <a:pt x="46283" y="48031"/>
                  </a:cubicBezTo>
                  <a:cubicBezTo>
                    <a:pt x="46116" y="48973"/>
                    <a:pt x="45656" y="49768"/>
                    <a:pt x="44986" y="50437"/>
                  </a:cubicBezTo>
                  <a:cubicBezTo>
                    <a:pt x="44965" y="50479"/>
                    <a:pt x="44965" y="50500"/>
                    <a:pt x="44944" y="50521"/>
                  </a:cubicBezTo>
                  <a:cubicBezTo>
                    <a:pt x="44923" y="49663"/>
                    <a:pt x="44735" y="48805"/>
                    <a:pt x="44923" y="47968"/>
                  </a:cubicBezTo>
                  <a:cubicBezTo>
                    <a:pt x="45028" y="47487"/>
                    <a:pt x="45237" y="47048"/>
                    <a:pt x="45551" y="46713"/>
                  </a:cubicBezTo>
                  <a:cubicBezTo>
                    <a:pt x="45651" y="46596"/>
                    <a:pt x="45925" y="46345"/>
                    <a:pt x="46095" y="46345"/>
                  </a:cubicBezTo>
                  <a:close/>
                  <a:moveTo>
                    <a:pt x="23100" y="56484"/>
                  </a:moveTo>
                  <a:cubicBezTo>
                    <a:pt x="23463" y="56484"/>
                    <a:pt x="23822" y="56549"/>
                    <a:pt x="24062" y="56756"/>
                  </a:cubicBezTo>
                  <a:cubicBezTo>
                    <a:pt x="24000" y="56903"/>
                    <a:pt x="23895" y="57028"/>
                    <a:pt x="23749" y="57133"/>
                  </a:cubicBezTo>
                  <a:cubicBezTo>
                    <a:pt x="23539" y="57300"/>
                    <a:pt x="23309" y="57384"/>
                    <a:pt x="23079" y="57426"/>
                  </a:cubicBezTo>
                  <a:cubicBezTo>
                    <a:pt x="22409" y="57635"/>
                    <a:pt x="21782" y="57865"/>
                    <a:pt x="21133" y="58075"/>
                  </a:cubicBezTo>
                  <a:cubicBezTo>
                    <a:pt x="20673" y="58242"/>
                    <a:pt x="20171" y="58368"/>
                    <a:pt x="19689" y="58493"/>
                  </a:cubicBezTo>
                  <a:cubicBezTo>
                    <a:pt x="19550" y="58536"/>
                    <a:pt x="19346" y="58600"/>
                    <a:pt x="19215" y="58600"/>
                  </a:cubicBezTo>
                  <a:cubicBezTo>
                    <a:pt x="19090" y="58600"/>
                    <a:pt x="19033" y="58541"/>
                    <a:pt x="19166" y="58347"/>
                  </a:cubicBezTo>
                  <a:cubicBezTo>
                    <a:pt x="19543" y="57803"/>
                    <a:pt x="20296" y="57384"/>
                    <a:pt x="20840" y="57070"/>
                  </a:cubicBezTo>
                  <a:cubicBezTo>
                    <a:pt x="21259" y="56819"/>
                    <a:pt x="21719" y="56694"/>
                    <a:pt x="22179" y="56589"/>
                  </a:cubicBezTo>
                  <a:cubicBezTo>
                    <a:pt x="22430" y="56539"/>
                    <a:pt x="22766" y="56484"/>
                    <a:pt x="23100" y="56484"/>
                  </a:cubicBezTo>
                  <a:close/>
                  <a:moveTo>
                    <a:pt x="6789" y="0"/>
                  </a:moveTo>
                  <a:cubicBezTo>
                    <a:pt x="6458" y="0"/>
                    <a:pt x="6136" y="64"/>
                    <a:pt x="5859" y="221"/>
                  </a:cubicBezTo>
                  <a:cubicBezTo>
                    <a:pt x="4457" y="1058"/>
                    <a:pt x="5880" y="2836"/>
                    <a:pt x="6696" y="3464"/>
                  </a:cubicBezTo>
                  <a:cubicBezTo>
                    <a:pt x="6926" y="3652"/>
                    <a:pt x="7177" y="3778"/>
                    <a:pt x="7407" y="3903"/>
                  </a:cubicBezTo>
                  <a:cubicBezTo>
                    <a:pt x="6717" y="3903"/>
                    <a:pt x="6068" y="3987"/>
                    <a:pt x="5440" y="4322"/>
                  </a:cubicBezTo>
                  <a:cubicBezTo>
                    <a:pt x="4520" y="4824"/>
                    <a:pt x="5231" y="5514"/>
                    <a:pt x="5817" y="5891"/>
                  </a:cubicBezTo>
                  <a:cubicBezTo>
                    <a:pt x="6089" y="6100"/>
                    <a:pt x="6403" y="6247"/>
                    <a:pt x="6759" y="6372"/>
                  </a:cubicBezTo>
                  <a:cubicBezTo>
                    <a:pt x="5984" y="6477"/>
                    <a:pt x="5210" y="6603"/>
                    <a:pt x="4499" y="6916"/>
                  </a:cubicBezTo>
                  <a:cubicBezTo>
                    <a:pt x="4164" y="7084"/>
                    <a:pt x="3474" y="7356"/>
                    <a:pt x="3327" y="7732"/>
                  </a:cubicBezTo>
                  <a:cubicBezTo>
                    <a:pt x="3118" y="8235"/>
                    <a:pt x="3369" y="8548"/>
                    <a:pt x="3829" y="8758"/>
                  </a:cubicBezTo>
                  <a:cubicBezTo>
                    <a:pt x="4618" y="9144"/>
                    <a:pt x="5509" y="9211"/>
                    <a:pt x="6385" y="9211"/>
                  </a:cubicBezTo>
                  <a:cubicBezTo>
                    <a:pt x="6695" y="9211"/>
                    <a:pt x="7002" y="9202"/>
                    <a:pt x="7303" y="9197"/>
                  </a:cubicBezTo>
                  <a:cubicBezTo>
                    <a:pt x="7930" y="9197"/>
                    <a:pt x="8558" y="9176"/>
                    <a:pt x="9186" y="9092"/>
                  </a:cubicBezTo>
                  <a:cubicBezTo>
                    <a:pt x="9583" y="9030"/>
                    <a:pt x="10023" y="9009"/>
                    <a:pt x="10441" y="8925"/>
                  </a:cubicBezTo>
                  <a:lnTo>
                    <a:pt x="10441" y="8925"/>
                  </a:lnTo>
                  <a:cubicBezTo>
                    <a:pt x="10106" y="9134"/>
                    <a:pt x="9751" y="9343"/>
                    <a:pt x="9416" y="9532"/>
                  </a:cubicBezTo>
                  <a:cubicBezTo>
                    <a:pt x="9269" y="9636"/>
                    <a:pt x="9102" y="9741"/>
                    <a:pt x="8914" y="9846"/>
                  </a:cubicBezTo>
                  <a:cubicBezTo>
                    <a:pt x="8883" y="9706"/>
                    <a:pt x="8760" y="9590"/>
                    <a:pt x="8605" y="9590"/>
                  </a:cubicBezTo>
                  <a:cubicBezTo>
                    <a:pt x="8550" y="9590"/>
                    <a:pt x="8492" y="9604"/>
                    <a:pt x="8432" y="9636"/>
                  </a:cubicBezTo>
                  <a:cubicBezTo>
                    <a:pt x="7867" y="9908"/>
                    <a:pt x="7386" y="10222"/>
                    <a:pt x="6863" y="10536"/>
                  </a:cubicBezTo>
                  <a:cubicBezTo>
                    <a:pt x="6466" y="10766"/>
                    <a:pt x="6131" y="10850"/>
                    <a:pt x="5838" y="11227"/>
                  </a:cubicBezTo>
                  <a:cubicBezTo>
                    <a:pt x="5671" y="11478"/>
                    <a:pt x="5838" y="11812"/>
                    <a:pt x="6089" y="11896"/>
                  </a:cubicBezTo>
                  <a:cubicBezTo>
                    <a:pt x="6230" y="11927"/>
                    <a:pt x="6373" y="11942"/>
                    <a:pt x="6516" y="11942"/>
                  </a:cubicBezTo>
                  <a:cubicBezTo>
                    <a:pt x="7526" y="11942"/>
                    <a:pt x="8581" y="11232"/>
                    <a:pt x="9332" y="10683"/>
                  </a:cubicBezTo>
                  <a:cubicBezTo>
                    <a:pt x="10002" y="10180"/>
                    <a:pt x="10776" y="9846"/>
                    <a:pt x="11487" y="9406"/>
                  </a:cubicBezTo>
                  <a:lnTo>
                    <a:pt x="11487" y="9406"/>
                  </a:lnTo>
                  <a:cubicBezTo>
                    <a:pt x="11383" y="9616"/>
                    <a:pt x="11278" y="9825"/>
                    <a:pt x="11194" y="10055"/>
                  </a:cubicBezTo>
                  <a:cubicBezTo>
                    <a:pt x="11173" y="10055"/>
                    <a:pt x="11111" y="10076"/>
                    <a:pt x="11090" y="10076"/>
                  </a:cubicBezTo>
                  <a:cubicBezTo>
                    <a:pt x="10797" y="10160"/>
                    <a:pt x="10629" y="10432"/>
                    <a:pt x="10316" y="10473"/>
                  </a:cubicBezTo>
                  <a:cubicBezTo>
                    <a:pt x="9925" y="10494"/>
                    <a:pt x="9918" y="11081"/>
                    <a:pt x="10296" y="11081"/>
                  </a:cubicBezTo>
                  <a:cubicBezTo>
                    <a:pt x="10302" y="11081"/>
                    <a:pt x="10309" y="11081"/>
                    <a:pt x="10316" y="11080"/>
                  </a:cubicBezTo>
                  <a:cubicBezTo>
                    <a:pt x="10546" y="11059"/>
                    <a:pt x="10692" y="10976"/>
                    <a:pt x="10880" y="10892"/>
                  </a:cubicBezTo>
                  <a:lnTo>
                    <a:pt x="10880" y="10892"/>
                  </a:lnTo>
                  <a:cubicBezTo>
                    <a:pt x="10692" y="11394"/>
                    <a:pt x="10525" y="11896"/>
                    <a:pt x="10378" y="12419"/>
                  </a:cubicBezTo>
                  <a:cubicBezTo>
                    <a:pt x="9583" y="15265"/>
                    <a:pt x="10462" y="18382"/>
                    <a:pt x="12282" y="20642"/>
                  </a:cubicBezTo>
                  <a:cubicBezTo>
                    <a:pt x="13768" y="22567"/>
                    <a:pt x="15777" y="23864"/>
                    <a:pt x="18036" y="24701"/>
                  </a:cubicBezTo>
                  <a:cubicBezTo>
                    <a:pt x="17953" y="24681"/>
                    <a:pt x="17890" y="24681"/>
                    <a:pt x="17827" y="24660"/>
                  </a:cubicBezTo>
                  <a:cubicBezTo>
                    <a:pt x="17367" y="24513"/>
                    <a:pt x="16948" y="24346"/>
                    <a:pt x="16530" y="24157"/>
                  </a:cubicBezTo>
                  <a:cubicBezTo>
                    <a:pt x="15651" y="23781"/>
                    <a:pt x="14730" y="23613"/>
                    <a:pt x="13873" y="23153"/>
                  </a:cubicBezTo>
                  <a:cubicBezTo>
                    <a:pt x="12952" y="22714"/>
                    <a:pt x="12094" y="22212"/>
                    <a:pt x="11236" y="21688"/>
                  </a:cubicBezTo>
                  <a:cubicBezTo>
                    <a:pt x="10420" y="21228"/>
                    <a:pt x="9667" y="20705"/>
                    <a:pt x="8872" y="20182"/>
                  </a:cubicBezTo>
                  <a:cubicBezTo>
                    <a:pt x="8056" y="19638"/>
                    <a:pt x="7219" y="19073"/>
                    <a:pt x="6528" y="18382"/>
                  </a:cubicBezTo>
                  <a:cubicBezTo>
                    <a:pt x="5838" y="17692"/>
                    <a:pt x="5147" y="17022"/>
                    <a:pt x="4520" y="16290"/>
                  </a:cubicBezTo>
                  <a:cubicBezTo>
                    <a:pt x="4248" y="15934"/>
                    <a:pt x="3997" y="15600"/>
                    <a:pt x="3683" y="15286"/>
                  </a:cubicBezTo>
                  <a:cubicBezTo>
                    <a:pt x="3327" y="14951"/>
                    <a:pt x="2950" y="14512"/>
                    <a:pt x="2909" y="14009"/>
                  </a:cubicBezTo>
                  <a:cubicBezTo>
                    <a:pt x="2950" y="13926"/>
                    <a:pt x="3013" y="13842"/>
                    <a:pt x="3055" y="13737"/>
                  </a:cubicBezTo>
                  <a:cubicBezTo>
                    <a:pt x="3202" y="13507"/>
                    <a:pt x="3348" y="13277"/>
                    <a:pt x="3515" y="13047"/>
                  </a:cubicBezTo>
                  <a:cubicBezTo>
                    <a:pt x="3641" y="12838"/>
                    <a:pt x="3766" y="12566"/>
                    <a:pt x="3808" y="12315"/>
                  </a:cubicBezTo>
                  <a:cubicBezTo>
                    <a:pt x="3808" y="12231"/>
                    <a:pt x="3913" y="11959"/>
                    <a:pt x="3871" y="11959"/>
                  </a:cubicBezTo>
                  <a:cubicBezTo>
                    <a:pt x="4200" y="11794"/>
                    <a:pt x="4084" y="11205"/>
                    <a:pt x="3683" y="11205"/>
                  </a:cubicBezTo>
                  <a:cubicBezTo>
                    <a:pt x="3676" y="11205"/>
                    <a:pt x="3669" y="11205"/>
                    <a:pt x="3662" y="11206"/>
                  </a:cubicBezTo>
                  <a:cubicBezTo>
                    <a:pt x="3411" y="11227"/>
                    <a:pt x="3243" y="11373"/>
                    <a:pt x="3097" y="11582"/>
                  </a:cubicBezTo>
                  <a:cubicBezTo>
                    <a:pt x="3013" y="11687"/>
                    <a:pt x="2950" y="11833"/>
                    <a:pt x="2930" y="11938"/>
                  </a:cubicBezTo>
                  <a:cubicBezTo>
                    <a:pt x="2930" y="11957"/>
                    <a:pt x="2843" y="12218"/>
                    <a:pt x="2859" y="12218"/>
                  </a:cubicBezTo>
                  <a:cubicBezTo>
                    <a:pt x="2860" y="12218"/>
                    <a:pt x="2863" y="12216"/>
                    <a:pt x="2867" y="12210"/>
                  </a:cubicBezTo>
                  <a:lnTo>
                    <a:pt x="2867" y="12210"/>
                  </a:lnTo>
                  <a:cubicBezTo>
                    <a:pt x="2783" y="12356"/>
                    <a:pt x="2658" y="12545"/>
                    <a:pt x="2511" y="12733"/>
                  </a:cubicBezTo>
                  <a:cubicBezTo>
                    <a:pt x="2365" y="11959"/>
                    <a:pt x="2239" y="11206"/>
                    <a:pt x="2155" y="10432"/>
                  </a:cubicBezTo>
                  <a:cubicBezTo>
                    <a:pt x="2145" y="10201"/>
                    <a:pt x="1972" y="10086"/>
                    <a:pt x="1800" y="10086"/>
                  </a:cubicBezTo>
                  <a:cubicBezTo>
                    <a:pt x="1627" y="10086"/>
                    <a:pt x="1454" y="10201"/>
                    <a:pt x="1444" y="10432"/>
                  </a:cubicBezTo>
                  <a:cubicBezTo>
                    <a:pt x="1381" y="11289"/>
                    <a:pt x="1528" y="12147"/>
                    <a:pt x="1758" y="13005"/>
                  </a:cubicBezTo>
                  <a:cubicBezTo>
                    <a:pt x="1716" y="12942"/>
                    <a:pt x="1653" y="12880"/>
                    <a:pt x="1611" y="12796"/>
                  </a:cubicBezTo>
                  <a:cubicBezTo>
                    <a:pt x="1214" y="12336"/>
                    <a:pt x="900" y="11812"/>
                    <a:pt x="377" y="11436"/>
                  </a:cubicBezTo>
                  <a:cubicBezTo>
                    <a:pt x="339" y="11411"/>
                    <a:pt x="301" y="11400"/>
                    <a:pt x="265" y="11400"/>
                  </a:cubicBezTo>
                  <a:cubicBezTo>
                    <a:pt x="118" y="11400"/>
                    <a:pt x="0" y="11578"/>
                    <a:pt x="84" y="11729"/>
                  </a:cubicBezTo>
                  <a:cubicBezTo>
                    <a:pt x="440" y="12315"/>
                    <a:pt x="774" y="12901"/>
                    <a:pt x="1193" y="13465"/>
                  </a:cubicBezTo>
                  <a:cubicBezTo>
                    <a:pt x="1437" y="13811"/>
                    <a:pt x="1858" y="14472"/>
                    <a:pt x="2361" y="14472"/>
                  </a:cubicBezTo>
                  <a:cubicBezTo>
                    <a:pt x="2376" y="14472"/>
                    <a:pt x="2391" y="14471"/>
                    <a:pt x="2406" y="14470"/>
                  </a:cubicBezTo>
                  <a:lnTo>
                    <a:pt x="2448" y="14470"/>
                  </a:lnTo>
                  <a:cubicBezTo>
                    <a:pt x="2595" y="14993"/>
                    <a:pt x="2971" y="15453"/>
                    <a:pt x="3327" y="15830"/>
                  </a:cubicBezTo>
                  <a:cubicBezTo>
                    <a:pt x="3662" y="16206"/>
                    <a:pt x="3955" y="16688"/>
                    <a:pt x="4290" y="17064"/>
                  </a:cubicBezTo>
                  <a:cubicBezTo>
                    <a:pt x="4666" y="17483"/>
                    <a:pt x="5022" y="17880"/>
                    <a:pt x="5399" y="18299"/>
                  </a:cubicBezTo>
                  <a:cubicBezTo>
                    <a:pt x="6863" y="19847"/>
                    <a:pt x="8663" y="21019"/>
                    <a:pt x="10441" y="22149"/>
                  </a:cubicBezTo>
                  <a:cubicBezTo>
                    <a:pt x="11362" y="22714"/>
                    <a:pt x="12303" y="23237"/>
                    <a:pt x="13245" y="23739"/>
                  </a:cubicBezTo>
                  <a:cubicBezTo>
                    <a:pt x="14166" y="24220"/>
                    <a:pt x="15107" y="24492"/>
                    <a:pt x="16070" y="24848"/>
                  </a:cubicBezTo>
                  <a:cubicBezTo>
                    <a:pt x="17032" y="25204"/>
                    <a:pt x="17869" y="25580"/>
                    <a:pt x="18936" y="25622"/>
                  </a:cubicBezTo>
                  <a:cubicBezTo>
                    <a:pt x="19334" y="25643"/>
                    <a:pt x="19940" y="25685"/>
                    <a:pt x="20296" y="25831"/>
                  </a:cubicBezTo>
                  <a:cubicBezTo>
                    <a:pt x="20547" y="25936"/>
                    <a:pt x="20777" y="26020"/>
                    <a:pt x="21008" y="26061"/>
                  </a:cubicBezTo>
                  <a:cubicBezTo>
                    <a:pt x="21008" y="26103"/>
                    <a:pt x="21008" y="26124"/>
                    <a:pt x="20987" y="26124"/>
                  </a:cubicBezTo>
                  <a:cubicBezTo>
                    <a:pt x="20819" y="26752"/>
                    <a:pt x="20694" y="27380"/>
                    <a:pt x="20568" y="27986"/>
                  </a:cubicBezTo>
                  <a:cubicBezTo>
                    <a:pt x="20254" y="29367"/>
                    <a:pt x="20045" y="30748"/>
                    <a:pt x="19752" y="32108"/>
                  </a:cubicBezTo>
                  <a:cubicBezTo>
                    <a:pt x="19187" y="34745"/>
                    <a:pt x="18685" y="37569"/>
                    <a:pt x="19355" y="40248"/>
                  </a:cubicBezTo>
                  <a:cubicBezTo>
                    <a:pt x="19402" y="40437"/>
                    <a:pt x="19583" y="40526"/>
                    <a:pt x="19758" y="40526"/>
                  </a:cubicBezTo>
                  <a:cubicBezTo>
                    <a:pt x="19892" y="40526"/>
                    <a:pt x="20023" y="40473"/>
                    <a:pt x="20087" y="40373"/>
                  </a:cubicBezTo>
                  <a:lnTo>
                    <a:pt x="20484" y="40373"/>
                  </a:lnTo>
                  <a:cubicBezTo>
                    <a:pt x="20338" y="40666"/>
                    <a:pt x="20192" y="40959"/>
                    <a:pt x="20087" y="41273"/>
                  </a:cubicBezTo>
                  <a:cubicBezTo>
                    <a:pt x="19919" y="41754"/>
                    <a:pt x="19919" y="42340"/>
                    <a:pt x="19710" y="42800"/>
                  </a:cubicBezTo>
                  <a:cubicBezTo>
                    <a:pt x="19543" y="43156"/>
                    <a:pt x="19396" y="43700"/>
                    <a:pt x="19334" y="44056"/>
                  </a:cubicBezTo>
                  <a:cubicBezTo>
                    <a:pt x="19292" y="44579"/>
                    <a:pt x="18999" y="45060"/>
                    <a:pt x="18978" y="45583"/>
                  </a:cubicBezTo>
                  <a:cubicBezTo>
                    <a:pt x="18936" y="45772"/>
                    <a:pt x="19103" y="45939"/>
                    <a:pt x="19292" y="46002"/>
                  </a:cubicBezTo>
                  <a:cubicBezTo>
                    <a:pt x="19555" y="46069"/>
                    <a:pt x="19819" y="46091"/>
                    <a:pt x="20083" y="46091"/>
                  </a:cubicBezTo>
                  <a:cubicBezTo>
                    <a:pt x="20551" y="46091"/>
                    <a:pt x="21020" y="46023"/>
                    <a:pt x="21489" y="46023"/>
                  </a:cubicBezTo>
                  <a:cubicBezTo>
                    <a:pt x="22137" y="46023"/>
                    <a:pt x="22786" y="46085"/>
                    <a:pt x="23435" y="46127"/>
                  </a:cubicBezTo>
                  <a:cubicBezTo>
                    <a:pt x="23435" y="47906"/>
                    <a:pt x="23414" y="49684"/>
                    <a:pt x="23539" y="51463"/>
                  </a:cubicBezTo>
                  <a:cubicBezTo>
                    <a:pt x="23602" y="52321"/>
                    <a:pt x="23623" y="53199"/>
                    <a:pt x="23728" y="54057"/>
                  </a:cubicBezTo>
                  <a:cubicBezTo>
                    <a:pt x="23811" y="54664"/>
                    <a:pt x="23832" y="55396"/>
                    <a:pt x="24021" y="56024"/>
                  </a:cubicBezTo>
                  <a:cubicBezTo>
                    <a:pt x="23761" y="55929"/>
                    <a:pt x="23476" y="55895"/>
                    <a:pt x="23192" y="55895"/>
                  </a:cubicBezTo>
                  <a:cubicBezTo>
                    <a:pt x="23041" y="55895"/>
                    <a:pt x="22890" y="55905"/>
                    <a:pt x="22744" y="55919"/>
                  </a:cubicBezTo>
                  <a:cubicBezTo>
                    <a:pt x="22033" y="55940"/>
                    <a:pt x="21280" y="56129"/>
                    <a:pt x="20610" y="56443"/>
                  </a:cubicBezTo>
                  <a:cubicBezTo>
                    <a:pt x="19857" y="56819"/>
                    <a:pt x="18601" y="57405"/>
                    <a:pt x="18350" y="58284"/>
                  </a:cubicBezTo>
                  <a:cubicBezTo>
                    <a:pt x="18204" y="58702"/>
                    <a:pt x="18392" y="59184"/>
                    <a:pt x="18831" y="59309"/>
                  </a:cubicBezTo>
                  <a:cubicBezTo>
                    <a:pt x="18976" y="59350"/>
                    <a:pt x="19121" y="59367"/>
                    <a:pt x="19266" y="59367"/>
                  </a:cubicBezTo>
                  <a:cubicBezTo>
                    <a:pt x="19795" y="59367"/>
                    <a:pt x="20322" y="59138"/>
                    <a:pt x="20798" y="58974"/>
                  </a:cubicBezTo>
                  <a:cubicBezTo>
                    <a:pt x="21656" y="58660"/>
                    <a:pt x="22556" y="58430"/>
                    <a:pt x="23414" y="58075"/>
                  </a:cubicBezTo>
                  <a:cubicBezTo>
                    <a:pt x="23937" y="57865"/>
                    <a:pt x="24732" y="57405"/>
                    <a:pt x="24648" y="56756"/>
                  </a:cubicBezTo>
                  <a:cubicBezTo>
                    <a:pt x="24648" y="56715"/>
                    <a:pt x="24648" y="56715"/>
                    <a:pt x="24627" y="56694"/>
                  </a:cubicBezTo>
                  <a:cubicBezTo>
                    <a:pt x="24669" y="56673"/>
                    <a:pt x="24732" y="56610"/>
                    <a:pt x="24753" y="56547"/>
                  </a:cubicBezTo>
                  <a:cubicBezTo>
                    <a:pt x="24941" y="55815"/>
                    <a:pt x="24648" y="54936"/>
                    <a:pt x="24565" y="54204"/>
                  </a:cubicBezTo>
                  <a:cubicBezTo>
                    <a:pt x="24439" y="53304"/>
                    <a:pt x="24418" y="52383"/>
                    <a:pt x="24334" y="51463"/>
                  </a:cubicBezTo>
                  <a:cubicBezTo>
                    <a:pt x="24167" y="49705"/>
                    <a:pt x="24167" y="47968"/>
                    <a:pt x="24167" y="46190"/>
                  </a:cubicBezTo>
                  <a:cubicBezTo>
                    <a:pt x="24313" y="46190"/>
                    <a:pt x="24439" y="46211"/>
                    <a:pt x="24544" y="46211"/>
                  </a:cubicBezTo>
                  <a:cubicBezTo>
                    <a:pt x="25138" y="46247"/>
                    <a:pt x="25732" y="46265"/>
                    <a:pt x="26325" y="46265"/>
                  </a:cubicBezTo>
                  <a:cubicBezTo>
                    <a:pt x="27822" y="46265"/>
                    <a:pt x="29316" y="46146"/>
                    <a:pt x="30800" y="45876"/>
                  </a:cubicBezTo>
                  <a:cubicBezTo>
                    <a:pt x="31783" y="45688"/>
                    <a:pt x="32620" y="45269"/>
                    <a:pt x="33478" y="44746"/>
                  </a:cubicBezTo>
                  <a:cubicBezTo>
                    <a:pt x="34252" y="44307"/>
                    <a:pt x="35005" y="43888"/>
                    <a:pt x="35759" y="43428"/>
                  </a:cubicBezTo>
                  <a:cubicBezTo>
                    <a:pt x="35759" y="43470"/>
                    <a:pt x="35780" y="43470"/>
                    <a:pt x="35780" y="43491"/>
                  </a:cubicBezTo>
                  <a:cubicBezTo>
                    <a:pt x="36449" y="44160"/>
                    <a:pt x="37014" y="44872"/>
                    <a:pt x="37705" y="45520"/>
                  </a:cubicBezTo>
                  <a:cubicBezTo>
                    <a:pt x="38458" y="46253"/>
                    <a:pt x="39232" y="46943"/>
                    <a:pt x="40048" y="47613"/>
                  </a:cubicBezTo>
                  <a:cubicBezTo>
                    <a:pt x="40864" y="48303"/>
                    <a:pt x="41617" y="49057"/>
                    <a:pt x="42412" y="49768"/>
                  </a:cubicBezTo>
                  <a:cubicBezTo>
                    <a:pt x="43040" y="50333"/>
                    <a:pt x="43814" y="50793"/>
                    <a:pt x="44233" y="51546"/>
                  </a:cubicBezTo>
                  <a:cubicBezTo>
                    <a:pt x="44308" y="51690"/>
                    <a:pt x="44422" y="51749"/>
                    <a:pt x="44539" y="51749"/>
                  </a:cubicBezTo>
                  <a:cubicBezTo>
                    <a:pt x="44745" y="51749"/>
                    <a:pt x="44959" y="51564"/>
                    <a:pt x="44986" y="51337"/>
                  </a:cubicBezTo>
                  <a:cubicBezTo>
                    <a:pt x="45028" y="51149"/>
                    <a:pt x="45028" y="51002"/>
                    <a:pt x="45028" y="50814"/>
                  </a:cubicBezTo>
                  <a:cubicBezTo>
                    <a:pt x="45073" y="50905"/>
                    <a:pt x="45162" y="50973"/>
                    <a:pt x="45263" y="50973"/>
                  </a:cubicBezTo>
                  <a:cubicBezTo>
                    <a:pt x="45302" y="50973"/>
                    <a:pt x="45343" y="50963"/>
                    <a:pt x="45384" y="50940"/>
                  </a:cubicBezTo>
                  <a:cubicBezTo>
                    <a:pt x="46513" y="50542"/>
                    <a:pt x="47036" y="49140"/>
                    <a:pt x="47183" y="48031"/>
                  </a:cubicBezTo>
                  <a:cubicBezTo>
                    <a:pt x="47288" y="47278"/>
                    <a:pt x="47371" y="46211"/>
                    <a:pt x="46764" y="45625"/>
                  </a:cubicBezTo>
                  <a:cubicBezTo>
                    <a:pt x="46584" y="45454"/>
                    <a:pt x="46390" y="45383"/>
                    <a:pt x="46192" y="45383"/>
                  </a:cubicBezTo>
                  <a:cubicBezTo>
                    <a:pt x="45470" y="45383"/>
                    <a:pt x="44705" y="46330"/>
                    <a:pt x="44442" y="46839"/>
                  </a:cubicBezTo>
                  <a:cubicBezTo>
                    <a:pt x="44191" y="47383"/>
                    <a:pt x="44044" y="48010"/>
                    <a:pt x="44023" y="48617"/>
                  </a:cubicBezTo>
                  <a:cubicBezTo>
                    <a:pt x="44003" y="49140"/>
                    <a:pt x="44107" y="49663"/>
                    <a:pt x="44149" y="50186"/>
                  </a:cubicBezTo>
                  <a:cubicBezTo>
                    <a:pt x="43877" y="49914"/>
                    <a:pt x="43584" y="49705"/>
                    <a:pt x="43270" y="49454"/>
                  </a:cubicBezTo>
                  <a:cubicBezTo>
                    <a:pt x="42454" y="48764"/>
                    <a:pt x="41701" y="48031"/>
                    <a:pt x="40906" y="47341"/>
                  </a:cubicBezTo>
                  <a:cubicBezTo>
                    <a:pt x="40132" y="46629"/>
                    <a:pt x="39316" y="45981"/>
                    <a:pt x="38542" y="45269"/>
                  </a:cubicBezTo>
                  <a:cubicBezTo>
                    <a:pt x="37767" y="44558"/>
                    <a:pt x="37119" y="43784"/>
                    <a:pt x="36386" y="43051"/>
                  </a:cubicBezTo>
                  <a:cubicBezTo>
                    <a:pt x="36993" y="42675"/>
                    <a:pt x="37537" y="42319"/>
                    <a:pt x="38018" y="41712"/>
                  </a:cubicBezTo>
                  <a:cubicBezTo>
                    <a:pt x="38144" y="41524"/>
                    <a:pt x="38437" y="41398"/>
                    <a:pt x="38583" y="41231"/>
                  </a:cubicBezTo>
                  <a:cubicBezTo>
                    <a:pt x="38751" y="41085"/>
                    <a:pt x="38855" y="40896"/>
                    <a:pt x="38897" y="40708"/>
                  </a:cubicBezTo>
                  <a:cubicBezTo>
                    <a:pt x="39274" y="40394"/>
                    <a:pt x="39588" y="40038"/>
                    <a:pt x="40006" y="39808"/>
                  </a:cubicBezTo>
                  <a:cubicBezTo>
                    <a:pt x="40236" y="39662"/>
                    <a:pt x="40341" y="39243"/>
                    <a:pt x="40111" y="39076"/>
                  </a:cubicBezTo>
                  <a:cubicBezTo>
                    <a:pt x="39839" y="38867"/>
                    <a:pt x="39588" y="38720"/>
                    <a:pt x="39378" y="38448"/>
                  </a:cubicBezTo>
                  <a:cubicBezTo>
                    <a:pt x="39169" y="38176"/>
                    <a:pt x="38897" y="37988"/>
                    <a:pt x="38688" y="37716"/>
                  </a:cubicBezTo>
                  <a:cubicBezTo>
                    <a:pt x="38479" y="37423"/>
                    <a:pt x="38290" y="37109"/>
                    <a:pt x="38018" y="36879"/>
                  </a:cubicBezTo>
                  <a:cubicBezTo>
                    <a:pt x="37746" y="36628"/>
                    <a:pt x="37453" y="36419"/>
                    <a:pt x="37307" y="36147"/>
                  </a:cubicBezTo>
                  <a:cubicBezTo>
                    <a:pt x="37663" y="35728"/>
                    <a:pt x="37830" y="34933"/>
                    <a:pt x="37516" y="34494"/>
                  </a:cubicBezTo>
                  <a:cubicBezTo>
                    <a:pt x="37443" y="34384"/>
                    <a:pt x="37341" y="34331"/>
                    <a:pt x="37236" y="34331"/>
                  </a:cubicBezTo>
                  <a:cubicBezTo>
                    <a:pt x="37161" y="34331"/>
                    <a:pt x="37084" y="34358"/>
                    <a:pt x="37014" y="34410"/>
                  </a:cubicBezTo>
                  <a:cubicBezTo>
                    <a:pt x="36909" y="33678"/>
                    <a:pt x="36575" y="32945"/>
                    <a:pt x="36177" y="32339"/>
                  </a:cubicBezTo>
                  <a:cubicBezTo>
                    <a:pt x="35570" y="31397"/>
                    <a:pt x="35110" y="30351"/>
                    <a:pt x="34524" y="29388"/>
                  </a:cubicBezTo>
                  <a:cubicBezTo>
                    <a:pt x="33959" y="28447"/>
                    <a:pt x="33373" y="27484"/>
                    <a:pt x="32808" y="26543"/>
                  </a:cubicBezTo>
                  <a:cubicBezTo>
                    <a:pt x="32536" y="26124"/>
                    <a:pt x="32285" y="25706"/>
                    <a:pt x="31971" y="25329"/>
                  </a:cubicBezTo>
                  <a:cubicBezTo>
                    <a:pt x="31804" y="25162"/>
                    <a:pt x="31679" y="24953"/>
                    <a:pt x="31553" y="24764"/>
                  </a:cubicBezTo>
                  <a:cubicBezTo>
                    <a:pt x="31587" y="24760"/>
                    <a:pt x="31621" y="24758"/>
                    <a:pt x="31655" y="24758"/>
                  </a:cubicBezTo>
                  <a:cubicBezTo>
                    <a:pt x="32098" y="24758"/>
                    <a:pt x="32630" y="25104"/>
                    <a:pt x="33018" y="25162"/>
                  </a:cubicBezTo>
                  <a:cubicBezTo>
                    <a:pt x="33237" y="25180"/>
                    <a:pt x="33456" y="25189"/>
                    <a:pt x="33673" y="25189"/>
                  </a:cubicBezTo>
                  <a:cubicBezTo>
                    <a:pt x="34221" y="25189"/>
                    <a:pt x="34765" y="25129"/>
                    <a:pt x="35319" y="24994"/>
                  </a:cubicBezTo>
                  <a:cubicBezTo>
                    <a:pt x="36826" y="24681"/>
                    <a:pt x="38311" y="23906"/>
                    <a:pt x="39692" y="23195"/>
                  </a:cubicBezTo>
                  <a:cubicBezTo>
                    <a:pt x="41094" y="22442"/>
                    <a:pt x="42371" y="21458"/>
                    <a:pt x="43626" y="20454"/>
                  </a:cubicBezTo>
                  <a:cubicBezTo>
                    <a:pt x="44254" y="19952"/>
                    <a:pt x="44881" y="19429"/>
                    <a:pt x="45509" y="18885"/>
                  </a:cubicBezTo>
                  <a:cubicBezTo>
                    <a:pt x="45969" y="18508"/>
                    <a:pt x="46451" y="18194"/>
                    <a:pt x="46848" y="17776"/>
                  </a:cubicBezTo>
                  <a:cubicBezTo>
                    <a:pt x="46911" y="17823"/>
                    <a:pt x="46985" y="17846"/>
                    <a:pt x="47063" y="17846"/>
                  </a:cubicBezTo>
                  <a:cubicBezTo>
                    <a:pt x="47089" y="17846"/>
                    <a:pt x="47115" y="17844"/>
                    <a:pt x="47141" y="17838"/>
                  </a:cubicBezTo>
                  <a:cubicBezTo>
                    <a:pt x="47434" y="17776"/>
                    <a:pt x="47581" y="17546"/>
                    <a:pt x="47685" y="17274"/>
                  </a:cubicBezTo>
                  <a:cubicBezTo>
                    <a:pt x="48689" y="17148"/>
                    <a:pt x="49757" y="16416"/>
                    <a:pt x="50091" y="15558"/>
                  </a:cubicBezTo>
                  <a:cubicBezTo>
                    <a:pt x="50179" y="15400"/>
                    <a:pt x="49988" y="15198"/>
                    <a:pt x="49800" y="15198"/>
                  </a:cubicBezTo>
                  <a:cubicBezTo>
                    <a:pt x="49764" y="15198"/>
                    <a:pt x="49728" y="15206"/>
                    <a:pt x="49694" y="15223"/>
                  </a:cubicBezTo>
                  <a:cubicBezTo>
                    <a:pt x="49045" y="15453"/>
                    <a:pt x="48585" y="15997"/>
                    <a:pt x="47957" y="16290"/>
                  </a:cubicBezTo>
                  <a:cubicBezTo>
                    <a:pt x="48104" y="15579"/>
                    <a:pt x="48271" y="14909"/>
                    <a:pt x="48229" y="14177"/>
                  </a:cubicBezTo>
                  <a:cubicBezTo>
                    <a:pt x="48229" y="13957"/>
                    <a:pt x="48072" y="13847"/>
                    <a:pt x="47913" y="13847"/>
                  </a:cubicBezTo>
                  <a:cubicBezTo>
                    <a:pt x="47753" y="13847"/>
                    <a:pt x="47591" y="13957"/>
                    <a:pt x="47581" y="14177"/>
                  </a:cubicBezTo>
                  <a:cubicBezTo>
                    <a:pt x="47539" y="14867"/>
                    <a:pt x="47350" y="15558"/>
                    <a:pt x="47141" y="16206"/>
                  </a:cubicBezTo>
                  <a:cubicBezTo>
                    <a:pt x="47099" y="16269"/>
                    <a:pt x="47099" y="16311"/>
                    <a:pt x="47078" y="16395"/>
                  </a:cubicBezTo>
                  <a:cubicBezTo>
                    <a:pt x="46660" y="16227"/>
                    <a:pt x="46513" y="15683"/>
                    <a:pt x="46492" y="15223"/>
                  </a:cubicBezTo>
                  <a:cubicBezTo>
                    <a:pt x="46472" y="14930"/>
                    <a:pt x="46241" y="14784"/>
                    <a:pt x="46019" y="14784"/>
                  </a:cubicBezTo>
                  <a:cubicBezTo>
                    <a:pt x="45797" y="14784"/>
                    <a:pt x="45582" y="14930"/>
                    <a:pt x="45593" y="15223"/>
                  </a:cubicBezTo>
                  <a:cubicBezTo>
                    <a:pt x="45593" y="16081"/>
                    <a:pt x="45907" y="16876"/>
                    <a:pt x="46660" y="17232"/>
                  </a:cubicBezTo>
                  <a:cubicBezTo>
                    <a:pt x="46137" y="17546"/>
                    <a:pt x="45656" y="17776"/>
                    <a:pt x="45153" y="18152"/>
                  </a:cubicBezTo>
                  <a:cubicBezTo>
                    <a:pt x="44526" y="18613"/>
                    <a:pt x="43940" y="19136"/>
                    <a:pt x="43354" y="19617"/>
                  </a:cubicBezTo>
                  <a:cubicBezTo>
                    <a:pt x="42036" y="20663"/>
                    <a:pt x="40676" y="21647"/>
                    <a:pt x="39211" y="22442"/>
                  </a:cubicBezTo>
                  <a:cubicBezTo>
                    <a:pt x="37809" y="23216"/>
                    <a:pt x="36261" y="23906"/>
                    <a:pt x="34671" y="24241"/>
                  </a:cubicBezTo>
                  <a:cubicBezTo>
                    <a:pt x="34315" y="24314"/>
                    <a:pt x="33959" y="24351"/>
                    <a:pt x="33609" y="24351"/>
                  </a:cubicBezTo>
                  <a:cubicBezTo>
                    <a:pt x="33258" y="24351"/>
                    <a:pt x="32913" y="24314"/>
                    <a:pt x="32578" y="24241"/>
                  </a:cubicBezTo>
                  <a:cubicBezTo>
                    <a:pt x="33541" y="23781"/>
                    <a:pt x="34482" y="23237"/>
                    <a:pt x="35257" y="22609"/>
                  </a:cubicBezTo>
                  <a:cubicBezTo>
                    <a:pt x="36052" y="22023"/>
                    <a:pt x="36763" y="21123"/>
                    <a:pt x="37244" y="20287"/>
                  </a:cubicBezTo>
                  <a:cubicBezTo>
                    <a:pt x="37516" y="19847"/>
                    <a:pt x="37705" y="19366"/>
                    <a:pt x="37914" y="18906"/>
                  </a:cubicBezTo>
                  <a:cubicBezTo>
                    <a:pt x="38123" y="18382"/>
                    <a:pt x="38437" y="17901"/>
                    <a:pt x="38688" y="17399"/>
                  </a:cubicBezTo>
                  <a:cubicBezTo>
                    <a:pt x="39378" y="16123"/>
                    <a:pt x="39588" y="14721"/>
                    <a:pt x="39420" y="13298"/>
                  </a:cubicBezTo>
                  <a:cubicBezTo>
                    <a:pt x="39525" y="13256"/>
                    <a:pt x="39609" y="13152"/>
                    <a:pt x="39609" y="12984"/>
                  </a:cubicBezTo>
                  <a:cubicBezTo>
                    <a:pt x="39609" y="12545"/>
                    <a:pt x="39420" y="12147"/>
                    <a:pt x="39169" y="11833"/>
                  </a:cubicBezTo>
                  <a:cubicBezTo>
                    <a:pt x="39086" y="11540"/>
                    <a:pt x="39002" y="11289"/>
                    <a:pt x="38897" y="10996"/>
                  </a:cubicBezTo>
                  <a:lnTo>
                    <a:pt x="38814" y="10766"/>
                  </a:lnTo>
                  <a:lnTo>
                    <a:pt x="38814" y="10766"/>
                  </a:lnTo>
                  <a:cubicBezTo>
                    <a:pt x="39839" y="11331"/>
                    <a:pt x="40948" y="11792"/>
                    <a:pt x="42036" y="12043"/>
                  </a:cubicBezTo>
                  <a:cubicBezTo>
                    <a:pt x="42935" y="12252"/>
                    <a:pt x="43835" y="12440"/>
                    <a:pt x="44756" y="12482"/>
                  </a:cubicBezTo>
                  <a:cubicBezTo>
                    <a:pt x="44965" y="12503"/>
                    <a:pt x="45200" y="12522"/>
                    <a:pt x="45439" y="12522"/>
                  </a:cubicBezTo>
                  <a:cubicBezTo>
                    <a:pt x="45918" y="12522"/>
                    <a:pt x="46416" y="12447"/>
                    <a:pt x="46764" y="12168"/>
                  </a:cubicBezTo>
                  <a:cubicBezTo>
                    <a:pt x="47664" y="11499"/>
                    <a:pt x="46492" y="10683"/>
                    <a:pt x="45886" y="10390"/>
                  </a:cubicBezTo>
                  <a:cubicBezTo>
                    <a:pt x="45363" y="10139"/>
                    <a:pt x="44840" y="9867"/>
                    <a:pt x="44337" y="9616"/>
                  </a:cubicBezTo>
                  <a:cubicBezTo>
                    <a:pt x="44254" y="9595"/>
                    <a:pt x="44191" y="9532"/>
                    <a:pt x="44128" y="9511"/>
                  </a:cubicBezTo>
                  <a:lnTo>
                    <a:pt x="44442" y="9511"/>
                  </a:lnTo>
                  <a:cubicBezTo>
                    <a:pt x="45174" y="9490"/>
                    <a:pt x="46346" y="9448"/>
                    <a:pt x="46430" y="8507"/>
                  </a:cubicBezTo>
                  <a:cubicBezTo>
                    <a:pt x="46492" y="7983"/>
                    <a:pt x="45969" y="7628"/>
                    <a:pt x="45572" y="7439"/>
                  </a:cubicBezTo>
                  <a:cubicBezTo>
                    <a:pt x="45363" y="7335"/>
                    <a:pt x="45132" y="7251"/>
                    <a:pt x="44860" y="7209"/>
                  </a:cubicBezTo>
                  <a:cubicBezTo>
                    <a:pt x="44463" y="7126"/>
                    <a:pt x="44086" y="6979"/>
                    <a:pt x="43668" y="6895"/>
                  </a:cubicBezTo>
                  <a:cubicBezTo>
                    <a:pt x="43207" y="6812"/>
                    <a:pt x="42768" y="6770"/>
                    <a:pt x="42350" y="6728"/>
                  </a:cubicBezTo>
                  <a:cubicBezTo>
                    <a:pt x="42538" y="6665"/>
                    <a:pt x="42726" y="6519"/>
                    <a:pt x="42935" y="6414"/>
                  </a:cubicBezTo>
                  <a:cubicBezTo>
                    <a:pt x="43605" y="6058"/>
                    <a:pt x="44316" y="5766"/>
                    <a:pt x="44986" y="5410"/>
                  </a:cubicBezTo>
                  <a:cubicBezTo>
                    <a:pt x="45467" y="5138"/>
                    <a:pt x="45907" y="4803"/>
                    <a:pt x="46116" y="4301"/>
                  </a:cubicBezTo>
                  <a:cubicBezTo>
                    <a:pt x="46346" y="3757"/>
                    <a:pt x="45823" y="3317"/>
                    <a:pt x="45363" y="3150"/>
                  </a:cubicBezTo>
                  <a:cubicBezTo>
                    <a:pt x="45083" y="3070"/>
                    <a:pt x="44779" y="3043"/>
                    <a:pt x="44474" y="3043"/>
                  </a:cubicBezTo>
                  <a:cubicBezTo>
                    <a:pt x="44141" y="3043"/>
                    <a:pt x="43806" y="3075"/>
                    <a:pt x="43500" y="3108"/>
                  </a:cubicBezTo>
                  <a:cubicBezTo>
                    <a:pt x="42580" y="3150"/>
                    <a:pt x="41701" y="3317"/>
                    <a:pt x="40843" y="3631"/>
                  </a:cubicBezTo>
                  <a:cubicBezTo>
                    <a:pt x="39274" y="4196"/>
                    <a:pt x="37705" y="5075"/>
                    <a:pt x="36805" y="6498"/>
                  </a:cubicBezTo>
                  <a:cubicBezTo>
                    <a:pt x="36604" y="6828"/>
                    <a:pt x="36886" y="7129"/>
                    <a:pt x="37171" y="7129"/>
                  </a:cubicBezTo>
                  <a:cubicBezTo>
                    <a:pt x="37301" y="7129"/>
                    <a:pt x="37431" y="7067"/>
                    <a:pt x="37516" y="6916"/>
                  </a:cubicBezTo>
                  <a:cubicBezTo>
                    <a:pt x="38270" y="5703"/>
                    <a:pt x="39588" y="5033"/>
                    <a:pt x="40864" y="4489"/>
                  </a:cubicBezTo>
                  <a:cubicBezTo>
                    <a:pt x="41850" y="4074"/>
                    <a:pt x="42992" y="3902"/>
                    <a:pt x="44092" y="3902"/>
                  </a:cubicBezTo>
                  <a:cubicBezTo>
                    <a:pt x="44323" y="3902"/>
                    <a:pt x="44552" y="3910"/>
                    <a:pt x="44777" y="3924"/>
                  </a:cubicBezTo>
                  <a:cubicBezTo>
                    <a:pt x="44860" y="3924"/>
                    <a:pt x="45258" y="3945"/>
                    <a:pt x="45279" y="4029"/>
                  </a:cubicBezTo>
                  <a:cubicBezTo>
                    <a:pt x="45342" y="4134"/>
                    <a:pt x="44923" y="4385"/>
                    <a:pt x="44860" y="4447"/>
                  </a:cubicBezTo>
                  <a:cubicBezTo>
                    <a:pt x="44442" y="4698"/>
                    <a:pt x="44003" y="4866"/>
                    <a:pt x="43563" y="5075"/>
                  </a:cubicBezTo>
                  <a:cubicBezTo>
                    <a:pt x="42977" y="5347"/>
                    <a:pt x="42266" y="5870"/>
                    <a:pt x="41638" y="5912"/>
                  </a:cubicBezTo>
                  <a:cubicBezTo>
                    <a:pt x="41052" y="5933"/>
                    <a:pt x="40487" y="6142"/>
                    <a:pt x="40027" y="6498"/>
                  </a:cubicBezTo>
                  <a:cubicBezTo>
                    <a:pt x="39860" y="6644"/>
                    <a:pt x="39839" y="6875"/>
                    <a:pt x="39860" y="7063"/>
                  </a:cubicBezTo>
                  <a:cubicBezTo>
                    <a:pt x="40048" y="7858"/>
                    <a:pt x="41596" y="7795"/>
                    <a:pt x="42203" y="7837"/>
                  </a:cubicBezTo>
                  <a:cubicBezTo>
                    <a:pt x="43166" y="7942"/>
                    <a:pt x="44149" y="8067"/>
                    <a:pt x="44986" y="8444"/>
                  </a:cubicBezTo>
                  <a:cubicBezTo>
                    <a:pt x="44630" y="8507"/>
                    <a:pt x="44233" y="8548"/>
                    <a:pt x="43877" y="8548"/>
                  </a:cubicBezTo>
                  <a:cubicBezTo>
                    <a:pt x="43505" y="8548"/>
                    <a:pt x="43060" y="8490"/>
                    <a:pt x="42632" y="8490"/>
                  </a:cubicBezTo>
                  <a:cubicBezTo>
                    <a:pt x="42338" y="8490"/>
                    <a:pt x="42053" y="8517"/>
                    <a:pt x="41806" y="8611"/>
                  </a:cubicBezTo>
                  <a:cubicBezTo>
                    <a:pt x="41513" y="8716"/>
                    <a:pt x="41303" y="9071"/>
                    <a:pt x="41492" y="9385"/>
                  </a:cubicBezTo>
                  <a:cubicBezTo>
                    <a:pt x="41743" y="9741"/>
                    <a:pt x="42099" y="9867"/>
                    <a:pt x="42517" y="9971"/>
                  </a:cubicBezTo>
                  <a:cubicBezTo>
                    <a:pt x="43166" y="10139"/>
                    <a:pt x="43731" y="10494"/>
                    <a:pt x="44337" y="10808"/>
                  </a:cubicBezTo>
                  <a:cubicBezTo>
                    <a:pt x="44714" y="10996"/>
                    <a:pt x="45070" y="11164"/>
                    <a:pt x="45446" y="11331"/>
                  </a:cubicBezTo>
                  <a:cubicBezTo>
                    <a:pt x="45572" y="11415"/>
                    <a:pt x="45718" y="11478"/>
                    <a:pt x="45865" y="11540"/>
                  </a:cubicBezTo>
                  <a:cubicBezTo>
                    <a:pt x="45802" y="11554"/>
                    <a:pt x="45737" y="11559"/>
                    <a:pt x="45675" y="11559"/>
                  </a:cubicBezTo>
                  <a:cubicBezTo>
                    <a:pt x="45551" y="11559"/>
                    <a:pt x="45439" y="11540"/>
                    <a:pt x="45384" y="11540"/>
                  </a:cubicBezTo>
                  <a:cubicBezTo>
                    <a:pt x="44986" y="11540"/>
                    <a:pt x="44609" y="11520"/>
                    <a:pt x="44233" y="11436"/>
                  </a:cubicBezTo>
                  <a:cubicBezTo>
                    <a:pt x="43459" y="11310"/>
                    <a:pt x="42663" y="11122"/>
                    <a:pt x="41910" y="10871"/>
                  </a:cubicBezTo>
                  <a:cubicBezTo>
                    <a:pt x="40655" y="10432"/>
                    <a:pt x="39420" y="9867"/>
                    <a:pt x="38228" y="9281"/>
                  </a:cubicBezTo>
                  <a:cubicBezTo>
                    <a:pt x="38060" y="8883"/>
                    <a:pt x="37872" y="8507"/>
                    <a:pt x="37725" y="8151"/>
                  </a:cubicBezTo>
                  <a:cubicBezTo>
                    <a:pt x="37516" y="7711"/>
                    <a:pt x="37077" y="7398"/>
                    <a:pt x="36826" y="6979"/>
                  </a:cubicBezTo>
                  <a:cubicBezTo>
                    <a:pt x="36554" y="6498"/>
                    <a:pt x="36282" y="6058"/>
                    <a:pt x="35926" y="5640"/>
                  </a:cubicBezTo>
                  <a:cubicBezTo>
                    <a:pt x="35821" y="5535"/>
                    <a:pt x="35717" y="5473"/>
                    <a:pt x="35612" y="5473"/>
                  </a:cubicBezTo>
                  <a:cubicBezTo>
                    <a:pt x="34880" y="4573"/>
                    <a:pt x="33792" y="3799"/>
                    <a:pt x="32829" y="3338"/>
                  </a:cubicBezTo>
                  <a:cubicBezTo>
                    <a:pt x="31114" y="2439"/>
                    <a:pt x="29293" y="1811"/>
                    <a:pt x="27368" y="1644"/>
                  </a:cubicBezTo>
                  <a:cubicBezTo>
                    <a:pt x="26723" y="1582"/>
                    <a:pt x="26065" y="1554"/>
                    <a:pt x="25402" y="1554"/>
                  </a:cubicBezTo>
                  <a:cubicBezTo>
                    <a:pt x="24024" y="1554"/>
                    <a:pt x="22629" y="1676"/>
                    <a:pt x="21300" y="1874"/>
                  </a:cubicBezTo>
                  <a:cubicBezTo>
                    <a:pt x="20233" y="2020"/>
                    <a:pt x="19229" y="2334"/>
                    <a:pt x="18246" y="2711"/>
                  </a:cubicBezTo>
                  <a:cubicBezTo>
                    <a:pt x="17890" y="2836"/>
                    <a:pt x="17555" y="3004"/>
                    <a:pt x="17220" y="3150"/>
                  </a:cubicBezTo>
                  <a:cubicBezTo>
                    <a:pt x="16823" y="3338"/>
                    <a:pt x="16572" y="3778"/>
                    <a:pt x="16111" y="3862"/>
                  </a:cubicBezTo>
                  <a:cubicBezTo>
                    <a:pt x="16049" y="3862"/>
                    <a:pt x="15986" y="3945"/>
                    <a:pt x="15986" y="4008"/>
                  </a:cubicBezTo>
                  <a:cubicBezTo>
                    <a:pt x="16007" y="4259"/>
                    <a:pt x="16090" y="4322"/>
                    <a:pt x="16321" y="4322"/>
                  </a:cubicBezTo>
                  <a:cubicBezTo>
                    <a:pt x="16467" y="4322"/>
                    <a:pt x="16488" y="4196"/>
                    <a:pt x="16467" y="4113"/>
                  </a:cubicBezTo>
                  <a:cubicBezTo>
                    <a:pt x="16906" y="3966"/>
                    <a:pt x="17262" y="3631"/>
                    <a:pt x="17723" y="3464"/>
                  </a:cubicBezTo>
                  <a:cubicBezTo>
                    <a:pt x="18601" y="3171"/>
                    <a:pt x="19459" y="2857"/>
                    <a:pt x="20380" y="2690"/>
                  </a:cubicBezTo>
                  <a:cubicBezTo>
                    <a:pt x="22014" y="2366"/>
                    <a:pt x="23731" y="2306"/>
                    <a:pt x="25407" y="2306"/>
                  </a:cubicBezTo>
                  <a:cubicBezTo>
                    <a:pt x="25791" y="2306"/>
                    <a:pt x="26174" y="2309"/>
                    <a:pt x="26552" y="2313"/>
                  </a:cubicBezTo>
                  <a:cubicBezTo>
                    <a:pt x="27933" y="2334"/>
                    <a:pt x="29293" y="2648"/>
                    <a:pt x="30611" y="3129"/>
                  </a:cubicBezTo>
                  <a:cubicBezTo>
                    <a:pt x="30549" y="3213"/>
                    <a:pt x="30549" y="3276"/>
                    <a:pt x="30591" y="3422"/>
                  </a:cubicBezTo>
                  <a:cubicBezTo>
                    <a:pt x="30904" y="4426"/>
                    <a:pt x="31176" y="5473"/>
                    <a:pt x="31386" y="6561"/>
                  </a:cubicBezTo>
                  <a:cubicBezTo>
                    <a:pt x="31532" y="7126"/>
                    <a:pt x="31595" y="7732"/>
                    <a:pt x="31658" y="8297"/>
                  </a:cubicBezTo>
                  <a:lnTo>
                    <a:pt x="31658" y="8402"/>
                  </a:lnTo>
                  <a:cubicBezTo>
                    <a:pt x="30632" y="8193"/>
                    <a:pt x="29565" y="8046"/>
                    <a:pt x="28519" y="7942"/>
                  </a:cubicBezTo>
                  <a:cubicBezTo>
                    <a:pt x="28540" y="7774"/>
                    <a:pt x="28561" y="7628"/>
                    <a:pt x="28603" y="7502"/>
                  </a:cubicBezTo>
                  <a:cubicBezTo>
                    <a:pt x="28707" y="7021"/>
                    <a:pt x="28749" y="6519"/>
                    <a:pt x="28749" y="6058"/>
                  </a:cubicBezTo>
                  <a:cubicBezTo>
                    <a:pt x="28749" y="5117"/>
                    <a:pt x="28938" y="3966"/>
                    <a:pt x="28561" y="3066"/>
                  </a:cubicBezTo>
                  <a:cubicBezTo>
                    <a:pt x="28495" y="2902"/>
                    <a:pt x="28352" y="2831"/>
                    <a:pt x="28213" y="2831"/>
                  </a:cubicBezTo>
                  <a:cubicBezTo>
                    <a:pt x="27997" y="2831"/>
                    <a:pt x="27790" y="3001"/>
                    <a:pt x="27891" y="3255"/>
                  </a:cubicBezTo>
                  <a:cubicBezTo>
                    <a:pt x="28226" y="4071"/>
                    <a:pt x="28038" y="5201"/>
                    <a:pt x="28038" y="6058"/>
                  </a:cubicBezTo>
                  <a:cubicBezTo>
                    <a:pt x="28038" y="6561"/>
                    <a:pt x="27975" y="7021"/>
                    <a:pt x="27870" y="7523"/>
                  </a:cubicBezTo>
                  <a:lnTo>
                    <a:pt x="27787" y="7921"/>
                  </a:lnTo>
                  <a:cubicBezTo>
                    <a:pt x="27598" y="7921"/>
                    <a:pt x="27410" y="7900"/>
                    <a:pt x="27243" y="7900"/>
                  </a:cubicBezTo>
                  <a:cubicBezTo>
                    <a:pt x="26776" y="7874"/>
                    <a:pt x="26308" y="7864"/>
                    <a:pt x="25842" y="7864"/>
                  </a:cubicBezTo>
                  <a:cubicBezTo>
                    <a:pt x="24804" y="7864"/>
                    <a:pt x="23769" y="7913"/>
                    <a:pt x="22744" y="7942"/>
                  </a:cubicBezTo>
                  <a:cubicBezTo>
                    <a:pt x="22786" y="7816"/>
                    <a:pt x="22765" y="7691"/>
                    <a:pt x="22681" y="7586"/>
                  </a:cubicBezTo>
                  <a:cubicBezTo>
                    <a:pt x="22702" y="7481"/>
                    <a:pt x="22744" y="7398"/>
                    <a:pt x="22765" y="7293"/>
                  </a:cubicBezTo>
                  <a:cubicBezTo>
                    <a:pt x="22807" y="7063"/>
                    <a:pt x="22912" y="6791"/>
                    <a:pt x="22995" y="6665"/>
                  </a:cubicBezTo>
                  <a:cubicBezTo>
                    <a:pt x="23246" y="6226"/>
                    <a:pt x="23330" y="5556"/>
                    <a:pt x="23560" y="5096"/>
                  </a:cubicBezTo>
                  <a:cubicBezTo>
                    <a:pt x="23832" y="4510"/>
                    <a:pt x="24167" y="3966"/>
                    <a:pt x="24606" y="3527"/>
                  </a:cubicBezTo>
                  <a:cubicBezTo>
                    <a:pt x="24899" y="3234"/>
                    <a:pt x="24623" y="2828"/>
                    <a:pt x="24309" y="2828"/>
                  </a:cubicBezTo>
                  <a:cubicBezTo>
                    <a:pt x="24219" y="2828"/>
                    <a:pt x="24126" y="2861"/>
                    <a:pt x="24041" y="2941"/>
                  </a:cubicBezTo>
                  <a:cubicBezTo>
                    <a:pt x="23539" y="3443"/>
                    <a:pt x="23142" y="4050"/>
                    <a:pt x="22828" y="4678"/>
                  </a:cubicBezTo>
                  <a:cubicBezTo>
                    <a:pt x="22577" y="5201"/>
                    <a:pt x="22472" y="5870"/>
                    <a:pt x="22200" y="6330"/>
                  </a:cubicBezTo>
                  <a:cubicBezTo>
                    <a:pt x="21991" y="6665"/>
                    <a:pt x="21656" y="7502"/>
                    <a:pt x="21844" y="7963"/>
                  </a:cubicBezTo>
                  <a:cubicBezTo>
                    <a:pt x="20526" y="8025"/>
                    <a:pt x="19208" y="8130"/>
                    <a:pt x="17890" y="8276"/>
                  </a:cubicBezTo>
                  <a:cubicBezTo>
                    <a:pt x="17534" y="8318"/>
                    <a:pt x="17179" y="8360"/>
                    <a:pt x="16844" y="8444"/>
                  </a:cubicBezTo>
                  <a:cubicBezTo>
                    <a:pt x="16927" y="7753"/>
                    <a:pt x="17283" y="7084"/>
                    <a:pt x="17597" y="6456"/>
                  </a:cubicBezTo>
                  <a:cubicBezTo>
                    <a:pt x="17806" y="6038"/>
                    <a:pt x="18015" y="5598"/>
                    <a:pt x="18267" y="5180"/>
                  </a:cubicBezTo>
                  <a:cubicBezTo>
                    <a:pt x="18518" y="4698"/>
                    <a:pt x="19020" y="3610"/>
                    <a:pt x="19627" y="3464"/>
                  </a:cubicBezTo>
                  <a:cubicBezTo>
                    <a:pt x="19867" y="3424"/>
                    <a:pt x="19839" y="2980"/>
                    <a:pt x="19578" y="2980"/>
                  </a:cubicBezTo>
                  <a:cubicBezTo>
                    <a:pt x="19567" y="2980"/>
                    <a:pt x="19555" y="2981"/>
                    <a:pt x="19543" y="2983"/>
                  </a:cubicBezTo>
                  <a:cubicBezTo>
                    <a:pt x="18831" y="3045"/>
                    <a:pt x="18329" y="3841"/>
                    <a:pt x="17953" y="4364"/>
                  </a:cubicBezTo>
                  <a:cubicBezTo>
                    <a:pt x="17534" y="4908"/>
                    <a:pt x="17220" y="5514"/>
                    <a:pt x="16865" y="6121"/>
                  </a:cubicBezTo>
                  <a:cubicBezTo>
                    <a:pt x="16634" y="6561"/>
                    <a:pt x="15860" y="7816"/>
                    <a:pt x="15923" y="8590"/>
                  </a:cubicBezTo>
                  <a:cubicBezTo>
                    <a:pt x="15191" y="8758"/>
                    <a:pt x="14500" y="8967"/>
                    <a:pt x="13768" y="9197"/>
                  </a:cubicBezTo>
                  <a:cubicBezTo>
                    <a:pt x="13161" y="9385"/>
                    <a:pt x="12617" y="9595"/>
                    <a:pt x="12031" y="9825"/>
                  </a:cubicBezTo>
                  <a:lnTo>
                    <a:pt x="12199" y="9511"/>
                  </a:lnTo>
                  <a:cubicBezTo>
                    <a:pt x="12366" y="9176"/>
                    <a:pt x="12533" y="8862"/>
                    <a:pt x="12722" y="8527"/>
                  </a:cubicBezTo>
                  <a:cubicBezTo>
                    <a:pt x="12973" y="8318"/>
                    <a:pt x="13245" y="8067"/>
                    <a:pt x="13475" y="7837"/>
                  </a:cubicBezTo>
                  <a:cubicBezTo>
                    <a:pt x="13621" y="7691"/>
                    <a:pt x="13580" y="7481"/>
                    <a:pt x="13454" y="7377"/>
                  </a:cubicBezTo>
                  <a:cubicBezTo>
                    <a:pt x="13475" y="7314"/>
                    <a:pt x="13496" y="7293"/>
                    <a:pt x="13559" y="7230"/>
                  </a:cubicBezTo>
                  <a:cubicBezTo>
                    <a:pt x="14124" y="6540"/>
                    <a:pt x="14835" y="5912"/>
                    <a:pt x="15651" y="5494"/>
                  </a:cubicBezTo>
                  <a:cubicBezTo>
                    <a:pt x="15936" y="5333"/>
                    <a:pt x="15766" y="4930"/>
                    <a:pt x="15490" y="4930"/>
                  </a:cubicBezTo>
                  <a:cubicBezTo>
                    <a:pt x="15442" y="4930"/>
                    <a:pt x="15390" y="4942"/>
                    <a:pt x="15337" y="4970"/>
                  </a:cubicBezTo>
                  <a:cubicBezTo>
                    <a:pt x="14145" y="5556"/>
                    <a:pt x="13098" y="6582"/>
                    <a:pt x="12408" y="7732"/>
                  </a:cubicBezTo>
                  <a:cubicBezTo>
                    <a:pt x="12052" y="7942"/>
                    <a:pt x="11697" y="8151"/>
                    <a:pt x="11362" y="8360"/>
                  </a:cubicBezTo>
                  <a:cubicBezTo>
                    <a:pt x="11320" y="8276"/>
                    <a:pt x="11299" y="8235"/>
                    <a:pt x="11215" y="8172"/>
                  </a:cubicBezTo>
                  <a:cubicBezTo>
                    <a:pt x="10960" y="8041"/>
                    <a:pt x="10670" y="7994"/>
                    <a:pt x="10366" y="7994"/>
                  </a:cubicBezTo>
                  <a:cubicBezTo>
                    <a:pt x="9645" y="7994"/>
                    <a:pt x="8841" y="8259"/>
                    <a:pt x="8223" y="8318"/>
                  </a:cubicBezTo>
                  <a:cubicBezTo>
                    <a:pt x="7705" y="8353"/>
                    <a:pt x="7161" y="8368"/>
                    <a:pt x="6620" y="8368"/>
                  </a:cubicBezTo>
                  <a:cubicBezTo>
                    <a:pt x="6178" y="8368"/>
                    <a:pt x="5738" y="8358"/>
                    <a:pt x="5315" y="8339"/>
                  </a:cubicBezTo>
                  <a:cubicBezTo>
                    <a:pt x="4875" y="8318"/>
                    <a:pt x="4478" y="8214"/>
                    <a:pt x="4080" y="8046"/>
                  </a:cubicBezTo>
                  <a:lnTo>
                    <a:pt x="4143" y="7983"/>
                  </a:lnTo>
                  <a:lnTo>
                    <a:pt x="4373" y="7837"/>
                  </a:lnTo>
                  <a:cubicBezTo>
                    <a:pt x="4624" y="7649"/>
                    <a:pt x="4917" y="7523"/>
                    <a:pt x="5210" y="7419"/>
                  </a:cubicBezTo>
                  <a:cubicBezTo>
                    <a:pt x="6173" y="7042"/>
                    <a:pt x="7240" y="6979"/>
                    <a:pt x="8244" y="6728"/>
                  </a:cubicBezTo>
                  <a:cubicBezTo>
                    <a:pt x="8349" y="6728"/>
                    <a:pt x="8453" y="6770"/>
                    <a:pt x="8558" y="6770"/>
                  </a:cubicBezTo>
                  <a:cubicBezTo>
                    <a:pt x="9050" y="6801"/>
                    <a:pt x="9583" y="6838"/>
                    <a:pt x="10117" y="6838"/>
                  </a:cubicBezTo>
                  <a:cubicBezTo>
                    <a:pt x="10650" y="6838"/>
                    <a:pt x="11184" y="6801"/>
                    <a:pt x="11676" y="6686"/>
                  </a:cubicBezTo>
                  <a:cubicBezTo>
                    <a:pt x="11927" y="6623"/>
                    <a:pt x="11927" y="6184"/>
                    <a:pt x="11676" y="6142"/>
                  </a:cubicBezTo>
                  <a:cubicBezTo>
                    <a:pt x="11397" y="6077"/>
                    <a:pt x="11107" y="6058"/>
                    <a:pt x="10813" y="6058"/>
                  </a:cubicBezTo>
                  <a:cubicBezTo>
                    <a:pt x="10444" y="6058"/>
                    <a:pt x="10070" y="6089"/>
                    <a:pt x="9709" y="6100"/>
                  </a:cubicBezTo>
                  <a:cubicBezTo>
                    <a:pt x="9549" y="6109"/>
                    <a:pt x="9390" y="6113"/>
                    <a:pt x="9233" y="6113"/>
                  </a:cubicBezTo>
                  <a:cubicBezTo>
                    <a:pt x="8588" y="6113"/>
                    <a:pt x="7963" y="6042"/>
                    <a:pt x="7323" y="5891"/>
                  </a:cubicBezTo>
                  <a:cubicBezTo>
                    <a:pt x="6989" y="5828"/>
                    <a:pt x="6654" y="5682"/>
                    <a:pt x="6340" y="5556"/>
                  </a:cubicBezTo>
                  <a:cubicBezTo>
                    <a:pt x="6089" y="5452"/>
                    <a:pt x="5210" y="5033"/>
                    <a:pt x="5775" y="4782"/>
                  </a:cubicBezTo>
                  <a:cubicBezTo>
                    <a:pt x="6277" y="4573"/>
                    <a:pt x="6654" y="4426"/>
                    <a:pt x="7198" y="4406"/>
                  </a:cubicBezTo>
                  <a:cubicBezTo>
                    <a:pt x="7330" y="4399"/>
                    <a:pt x="7461" y="4396"/>
                    <a:pt x="7590" y="4396"/>
                  </a:cubicBezTo>
                  <a:cubicBezTo>
                    <a:pt x="7849" y="4396"/>
                    <a:pt x="8105" y="4406"/>
                    <a:pt x="8370" y="4406"/>
                  </a:cubicBezTo>
                  <a:cubicBezTo>
                    <a:pt x="8642" y="4510"/>
                    <a:pt x="8872" y="4594"/>
                    <a:pt x="9123" y="4678"/>
                  </a:cubicBezTo>
                  <a:cubicBezTo>
                    <a:pt x="9541" y="4803"/>
                    <a:pt x="9960" y="4929"/>
                    <a:pt x="10420" y="5012"/>
                  </a:cubicBezTo>
                  <a:cubicBezTo>
                    <a:pt x="10860" y="5096"/>
                    <a:pt x="11299" y="5012"/>
                    <a:pt x="11717" y="5242"/>
                  </a:cubicBezTo>
                  <a:cubicBezTo>
                    <a:pt x="11793" y="5289"/>
                    <a:pt x="11868" y="5309"/>
                    <a:pt x="11939" y="5309"/>
                  </a:cubicBezTo>
                  <a:cubicBezTo>
                    <a:pt x="12315" y="5309"/>
                    <a:pt x="12562" y="4736"/>
                    <a:pt x="12157" y="4489"/>
                  </a:cubicBezTo>
                  <a:cubicBezTo>
                    <a:pt x="11634" y="4196"/>
                    <a:pt x="11090" y="4259"/>
                    <a:pt x="10525" y="4154"/>
                  </a:cubicBezTo>
                  <a:cubicBezTo>
                    <a:pt x="9730" y="4008"/>
                    <a:pt x="8956" y="3694"/>
                    <a:pt x="8223" y="3422"/>
                  </a:cubicBezTo>
                  <a:cubicBezTo>
                    <a:pt x="7533" y="3150"/>
                    <a:pt x="6989" y="2732"/>
                    <a:pt x="6507" y="2209"/>
                  </a:cubicBezTo>
                  <a:cubicBezTo>
                    <a:pt x="6173" y="1853"/>
                    <a:pt x="5817" y="1058"/>
                    <a:pt x="6507" y="869"/>
                  </a:cubicBezTo>
                  <a:cubicBezTo>
                    <a:pt x="6597" y="848"/>
                    <a:pt x="6692" y="838"/>
                    <a:pt x="6789" y="838"/>
                  </a:cubicBezTo>
                  <a:cubicBezTo>
                    <a:pt x="7349" y="838"/>
                    <a:pt x="8005" y="1161"/>
                    <a:pt x="8432" y="1393"/>
                  </a:cubicBezTo>
                  <a:cubicBezTo>
                    <a:pt x="9102" y="1790"/>
                    <a:pt x="9855" y="2083"/>
                    <a:pt x="10588" y="2397"/>
                  </a:cubicBezTo>
                  <a:cubicBezTo>
                    <a:pt x="12052" y="3066"/>
                    <a:pt x="13203" y="4092"/>
                    <a:pt x="14438" y="5117"/>
                  </a:cubicBezTo>
                  <a:cubicBezTo>
                    <a:pt x="14523" y="5188"/>
                    <a:pt x="14613" y="5218"/>
                    <a:pt x="14699" y="5218"/>
                  </a:cubicBezTo>
                  <a:cubicBezTo>
                    <a:pt x="14991" y="5218"/>
                    <a:pt x="15224" y="4864"/>
                    <a:pt x="14982" y="4573"/>
                  </a:cubicBezTo>
                  <a:cubicBezTo>
                    <a:pt x="13810" y="3171"/>
                    <a:pt x="12157" y="2125"/>
                    <a:pt x="10483" y="1393"/>
                  </a:cubicBezTo>
                  <a:cubicBezTo>
                    <a:pt x="9646" y="1037"/>
                    <a:pt x="8851" y="556"/>
                    <a:pt x="8014" y="242"/>
                  </a:cubicBezTo>
                  <a:cubicBezTo>
                    <a:pt x="7640" y="102"/>
                    <a:pt x="7208" y="0"/>
                    <a:pt x="6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95336"/>
            <a:ext cx="15240000" cy="9601200"/>
          </a:xfrm>
          <a:prstGeom prst="rect">
            <a:avLst/>
          </a:prstGeom>
        </p:spPr>
      </p:pic>
      <p:sp>
        <p:nvSpPr>
          <p:cNvPr id="11" name="TextBox 5"/>
          <p:cNvSpPr txBox="1"/>
          <p:nvPr/>
        </p:nvSpPr>
        <p:spPr>
          <a:xfrm>
            <a:off x="3124200" y="4448323"/>
            <a:ext cx="11506200" cy="1295226"/>
          </a:xfrm>
          <a:prstGeom prst="rect">
            <a:avLst/>
          </a:prstGeom>
        </p:spPr>
        <p:txBody>
          <a:bodyPr wrap="square" lIns="0" tIns="0" rIns="0" bIns="0" rtlCol="0" anchor="t">
            <a:spAutoFit/>
          </a:bodyPr>
          <a:lstStyle/>
          <a:p>
            <a:pPr algn="ctr">
              <a:lnSpc>
                <a:spcPts val="10080"/>
              </a:lnSpc>
            </a:pPr>
            <a:r>
              <a:rPr lang="en-US" sz="7500" b="1" dirty="0" smtClean="0">
                <a:solidFill>
                  <a:schemeClr val="accent5">
                    <a:lumMod val="50000"/>
                  </a:schemeClr>
                </a:solidFill>
                <a:latin typeface="Arial" panose="020B0604020202020204" pitchFamily="34" charset="0"/>
                <a:cs typeface="Arial" panose="020B0604020202020204" pitchFamily="34" charset="0"/>
              </a:rPr>
              <a:t>I. TÌM HIỂU CHUNG</a:t>
            </a:r>
            <a:endParaRPr lang="en-US" sz="7500" b="1" dirty="0">
              <a:solidFill>
                <a:schemeClr val="accent5">
                  <a:lumMod val="50000"/>
                </a:schemeClr>
              </a:solidFill>
              <a:latin typeface="Arial" panose="020B0604020202020204" pitchFamily="34" charset="0"/>
              <a:cs typeface="Arial" panose="020B0604020202020204" pitchFamily="34" charset="0"/>
            </a:endParaRPr>
          </a:p>
        </p:txBody>
      </p:sp>
      <p:pic>
        <p:nvPicPr>
          <p:cNvPr id="16" name="Picture 2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3"/>
              </a:ext>
            </a:extLst>
          </a:blip>
          <a:srcRect/>
          <a:stretch>
            <a:fillRect/>
          </a:stretch>
        </p:blipFill>
        <p:spPr>
          <a:xfrm flipH="1">
            <a:off x="914400" y="5843531"/>
            <a:ext cx="3711033" cy="4617146"/>
          </a:xfrm>
          <a:prstGeom prst="rect">
            <a:avLst/>
          </a:prstGeom>
        </p:spPr>
      </p:pic>
      <p:pic>
        <p:nvPicPr>
          <p:cNvPr id="18" name="Picture 17"/>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9638">
            <a:off x="12495401" y="700564"/>
            <a:ext cx="3311265" cy="1595428"/>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749041" y="758369"/>
            <a:ext cx="16665823" cy="8790769"/>
            <a:chOff x="0" y="0"/>
            <a:chExt cx="1744237" cy="1689603"/>
          </a:xfrm>
        </p:grpSpPr>
        <p:sp>
          <p:nvSpPr>
            <p:cNvPr id="4"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345540">
            <a:off x="15253184" y="8526105"/>
            <a:ext cx="2848380" cy="932197"/>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87940" y="516697"/>
            <a:ext cx="2625654" cy="672504"/>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2384">
            <a:off x="15890881" y="215707"/>
            <a:ext cx="1853641" cy="2435488"/>
          </a:xfrm>
          <a:prstGeom prst="rect">
            <a:avLst/>
          </a:prstGeom>
        </p:spPr>
      </p:pic>
      <p:sp>
        <p:nvSpPr>
          <p:cNvPr id="20" name="TextBox 19">
            <a:extLst>
              <a:ext uri="{FF2B5EF4-FFF2-40B4-BE49-F238E27FC236}">
                <a16:creationId xmlns:a16="http://schemas.microsoft.com/office/drawing/2014/main" id="{DAC92278-C668-40D7-A124-465827ADD7AE}"/>
              </a:ext>
            </a:extLst>
          </p:cNvPr>
          <p:cNvSpPr txBox="1"/>
          <p:nvPr/>
        </p:nvSpPr>
        <p:spPr>
          <a:xfrm>
            <a:off x="2395768" y="1068641"/>
            <a:ext cx="13496464" cy="1092607"/>
          </a:xfrm>
          <a:prstGeom prst="rect">
            <a:avLst/>
          </a:prstGeom>
          <a:noFill/>
        </p:spPr>
        <p:txBody>
          <a:bodyPr wrap="square" rtlCol="0">
            <a:spAutoFit/>
          </a:bodyPr>
          <a:lstStyle/>
          <a:p>
            <a:pPr algn="ctr"/>
            <a:r>
              <a:rPr lang="en-US" sz="6500" b="1" dirty="0" smtClean="0">
                <a:solidFill>
                  <a:srgbClr val="333034"/>
                </a:solidFill>
                <a:latin typeface="Arial" panose="020B0604020202020204" pitchFamily="34" charset="0"/>
                <a:cs typeface="Arial" panose="020B0604020202020204" pitchFamily="34" charset="0"/>
              </a:rPr>
              <a:t>1. </a:t>
            </a:r>
            <a:r>
              <a:rPr lang="en-US" sz="6500" b="1" dirty="0" err="1" smtClean="0">
                <a:solidFill>
                  <a:srgbClr val="333034"/>
                </a:solidFill>
                <a:latin typeface="Arial" panose="020B0604020202020204" pitchFamily="34" charset="0"/>
                <a:cs typeface="Arial" panose="020B0604020202020204" pitchFamily="34" charset="0"/>
              </a:rPr>
              <a:t>Tác</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giả</a:t>
            </a:r>
            <a:endParaRPr lang="en-US" sz="6500" b="1" dirty="0">
              <a:solidFill>
                <a:srgbClr val="333034"/>
              </a:solidFill>
              <a:latin typeface="Arial" panose="020B0604020202020204" pitchFamily="34" charset="0"/>
              <a:cs typeface="Arial" panose="020B0604020202020204" pitchFamily="34" charset="0"/>
            </a:endParaRPr>
          </a:p>
        </p:txBody>
      </p:sp>
      <p:pic>
        <p:nvPicPr>
          <p:cNvPr id="2050" name="Picture 2" descr="Đoàn Giỏi: “Xưa rồi mày ơi” - Tuổi Trẻ Onli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1455" y="2478128"/>
            <a:ext cx="4754318" cy="66185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6789266">
            <a:off x="1216214" y="7926276"/>
            <a:ext cx="886466" cy="2607253"/>
          </a:xfrm>
          <a:prstGeom prst="rect">
            <a:avLst/>
          </a:prstGeom>
        </p:spPr>
      </p:pic>
      <p:sp>
        <p:nvSpPr>
          <p:cNvPr id="6" name="Rectangle 5"/>
          <p:cNvSpPr/>
          <p:nvPr/>
        </p:nvSpPr>
        <p:spPr>
          <a:xfrm>
            <a:off x="6344395" y="2804734"/>
            <a:ext cx="10473306" cy="5965351"/>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
              <a:tabLst>
                <a:tab pos="90170" algn="l"/>
                <a:tab pos="180340" algn="l"/>
              </a:tabLst>
            </a:pPr>
            <a:r>
              <a:rPr lang="en-US" sz="3700" dirty="0" err="1" smtClean="0">
                <a:latin typeface="Arial" panose="020B0604020202020204" pitchFamily="34" charset="0"/>
                <a:ea typeface="Calibri" panose="020F0502020204030204" pitchFamily="34" charset="0"/>
                <a:cs typeface="Arial" panose="020B0604020202020204" pitchFamily="34" charset="0"/>
              </a:rPr>
              <a:t>Đoàn</a:t>
            </a:r>
            <a:r>
              <a:rPr lang="en-US" sz="3700" dirty="0" smtClean="0">
                <a:latin typeface="Arial" panose="020B0604020202020204" pitchFamily="34" charset="0"/>
                <a:ea typeface="Calibri" panose="020F0502020204030204" pitchFamily="34" charset="0"/>
                <a:cs typeface="Arial" panose="020B0604020202020204" pitchFamily="34" charset="0"/>
              </a:rPr>
              <a:t> </a:t>
            </a:r>
            <a:r>
              <a:rPr lang="en-US" sz="3700" dirty="0" err="1" smtClean="0">
                <a:latin typeface="Arial" panose="020B0604020202020204" pitchFamily="34" charset="0"/>
                <a:ea typeface="Calibri" panose="020F0502020204030204" pitchFamily="34" charset="0"/>
                <a:cs typeface="Arial" panose="020B0604020202020204" pitchFamily="34" charset="0"/>
              </a:rPr>
              <a:t>Giỏi</a:t>
            </a:r>
            <a:r>
              <a:rPr lang="en-US" sz="3700" dirty="0" smtClean="0">
                <a:latin typeface="Arial" panose="020B0604020202020204" pitchFamily="34" charset="0"/>
                <a:ea typeface="Calibri" panose="020F0502020204030204" pitchFamily="34" charset="0"/>
                <a:cs typeface="Arial" panose="020B0604020202020204" pitchFamily="34" charset="0"/>
              </a:rPr>
              <a:t> (</a:t>
            </a:r>
            <a:r>
              <a:rPr lang="en-US" sz="3700" dirty="0" smtClean="0">
                <a:latin typeface="Arial" panose="020B0604020202020204" pitchFamily="34" charset="0"/>
                <a:ea typeface="Calibri" panose="020F0502020204030204" pitchFamily="34" charset="0"/>
                <a:cs typeface="Arial" panose="020B0604020202020204" pitchFamily="34" charset="0"/>
              </a:rPr>
              <a:t>1925 – 1989)</a:t>
            </a:r>
            <a:r>
              <a:rPr lang="en-US" sz="3700" dirty="0" smtClean="0">
                <a:latin typeface="Arial" panose="020B0604020202020204" pitchFamily="34" charset="0"/>
                <a:ea typeface="Calibri" panose="020F0502020204030204" pitchFamily="34" charset="0"/>
                <a:cs typeface="Arial" panose="020B0604020202020204" pitchFamily="34" charset="0"/>
              </a:rPr>
              <a:t>, </a:t>
            </a:r>
            <a:r>
              <a:rPr lang="en-US" sz="3700" dirty="0" err="1" smtClean="0">
                <a:latin typeface="Arial" panose="020B0604020202020204" pitchFamily="34" charset="0"/>
                <a:ea typeface="Calibri" panose="020F0502020204030204" pitchFamily="34" charset="0"/>
                <a:cs typeface="Arial" panose="020B0604020202020204" pitchFamily="34" charset="0"/>
              </a:rPr>
              <a:t>q</a:t>
            </a:r>
            <a:r>
              <a:rPr lang="en-US" sz="3700" dirty="0" err="1" smtClean="0">
                <a:latin typeface="Arial" panose="020B0604020202020204" pitchFamily="34" charset="0"/>
                <a:ea typeface="Calibri" panose="020F0502020204030204" pitchFamily="34" charset="0"/>
                <a:cs typeface="Arial" panose="020B0604020202020204" pitchFamily="34" charset="0"/>
              </a:rPr>
              <a:t>uê</a:t>
            </a:r>
            <a:r>
              <a:rPr lang="en-US" sz="3700" dirty="0" smtClean="0">
                <a:latin typeface="Arial" panose="020B0604020202020204" pitchFamily="34" charset="0"/>
                <a:ea typeface="Calibri" panose="020F0502020204030204" pitchFamily="34" charset="0"/>
                <a:cs typeface="Arial" panose="020B0604020202020204" pitchFamily="34" charset="0"/>
              </a:rPr>
              <a:t> ở </a:t>
            </a:r>
            <a:r>
              <a:rPr lang="en-US" sz="3700" dirty="0" err="1" smtClean="0">
                <a:latin typeface="Arial" panose="020B0604020202020204" pitchFamily="34" charset="0"/>
                <a:ea typeface="Calibri" panose="020F0502020204030204" pitchFamily="34" charset="0"/>
                <a:cs typeface="Arial" panose="020B0604020202020204" pitchFamily="34" charset="0"/>
              </a:rPr>
              <a:t>Tiền</a:t>
            </a:r>
            <a:r>
              <a:rPr lang="en-US" sz="3700" dirty="0" smtClean="0">
                <a:latin typeface="Arial" panose="020B0604020202020204" pitchFamily="34" charset="0"/>
                <a:ea typeface="Calibri" panose="020F0502020204030204" pitchFamily="34" charset="0"/>
                <a:cs typeface="Arial" panose="020B0604020202020204" pitchFamily="34" charset="0"/>
              </a:rPr>
              <a:t> </a:t>
            </a:r>
            <a:r>
              <a:rPr lang="en-US" sz="3700" dirty="0" err="1" smtClean="0">
                <a:latin typeface="Arial" panose="020B0604020202020204" pitchFamily="34" charset="0"/>
                <a:ea typeface="Calibri" panose="020F0502020204030204" pitchFamily="34" charset="0"/>
                <a:cs typeface="Arial" panose="020B0604020202020204" pitchFamily="34" charset="0"/>
              </a:rPr>
              <a:t>Giang</a:t>
            </a:r>
            <a:r>
              <a:rPr lang="en-US" sz="3700" dirty="0" smtClean="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Wingdings" panose="05000000000000000000" pitchFamily="2" charset="2"/>
              <a:buChar char="§"/>
              <a:tabLst>
                <a:tab pos="90170" algn="l"/>
                <a:tab pos="180340" algn="l"/>
              </a:tabLst>
            </a:pPr>
            <a:r>
              <a:rPr lang="vi-VN" sz="3700" dirty="0" smtClean="0">
                <a:ea typeface="Times New Roman" panose="02020603050405020304" pitchFamily="18" charset="0"/>
                <a:cs typeface="Arial" panose="020B0604020202020204" pitchFamily="34" charset="0"/>
              </a:rPr>
              <a:t>Là </a:t>
            </a:r>
            <a:r>
              <a:rPr lang="en-US" sz="3700" dirty="0" err="1" smtClean="0">
                <a:latin typeface="Arial" panose="020B0604020202020204" pitchFamily="34" charset="0"/>
                <a:ea typeface="Times New Roman" panose="02020603050405020304" pitchFamily="18" charset="0"/>
                <a:cs typeface="Arial" panose="020B0604020202020204" pitchFamily="34" charset="0"/>
              </a:rPr>
              <a:t>nhà</a:t>
            </a:r>
            <a:r>
              <a:rPr lang="en-US" sz="3700" dirty="0" smtClean="0">
                <a:latin typeface="Arial" panose="020B0604020202020204" pitchFamily="34" charset="0"/>
                <a:ea typeface="Times New Roman" panose="02020603050405020304" pitchFamily="18" charset="0"/>
                <a:cs typeface="Arial" panose="020B0604020202020204" pitchFamily="34" charset="0"/>
              </a:rPr>
              <a:t> </a:t>
            </a:r>
            <a:r>
              <a:rPr lang="en-US" sz="3700" dirty="0" err="1" smtClean="0">
                <a:latin typeface="Arial" panose="020B0604020202020204" pitchFamily="34" charset="0"/>
                <a:ea typeface="Times New Roman" panose="02020603050405020304" pitchFamily="18" charset="0"/>
                <a:cs typeface="Arial" panose="020B0604020202020204" pitchFamily="34" charset="0"/>
              </a:rPr>
              <a:t>văn</a:t>
            </a:r>
            <a:r>
              <a:rPr lang="en-US" sz="3700" dirty="0" smtClean="0">
                <a:latin typeface="Arial" panose="020B0604020202020204" pitchFamily="34" charset="0"/>
                <a:ea typeface="Times New Roman" panose="02020603050405020304" pitchFamily="18" charset="0"/>
                <a:cs typeface="Arial" panose="020B0604020202020204" pitchFamily="34" charset="0"/>
              </a:rPr>
              <a:t> </a:t>
            </a:r>
            <a:r>
              <a:rPr lang="en-US" sz="3700" dirty="0" err="1" smtClean="0">
                <a:latin typeface="Arial" panose="020B0604020202020204" pitchFamily="34" charset="0"/>
                <a:ea typeface="Times New Roman" panose="02020603050405020304" pitchFamily="18" charset="0"/>
                <a:cs typeface="Arial" panose="020B0604020202020204" pitchFamily="34" charset="0"/>
              </a:rPr>
              <a:t>trưởng</a:t>
            </a:r>
            <a:r>
              <a:rPr lang="en-US" sz="3700" dirty="0" smtClean="0">
                <a:latin typeface="Arial" panose="020B0604020202020204" pitchFamily="34" charset="0"/>
                <a:ea typeface="Times New Roman" panose="02020603050405020304" pitchFamily="18" charset="0"/>
                <a:cs typeface="Arial" panose="020B0604020202020204" pitchFamily="34" charset="0"/>
              </a:rPr>
              <a:t> </a:t>
            </a:r>
            <a:r>
              <a:rPr lang="en-US" sz="3700" dirty="0" err="1" smtClean="0">
                <a:latin typeface="Arial" panose="020B0604020202020204" pitchFamily="34" charset="0"/>
                <a:ea typeface="Times New Roman" panose="02020603050405020304" pitchFamily="18" charset="0"/>
                <a:cs typeface="Arial" panose="020B0604020202020204" pitchFamily="34" charset="0"/>
              </a:rPr>
              <a:t>thành</a:t>
            </a:r>
            <a:r>
              <a:rPr lang="en-US" sz="3700" dirty="0" smtClean="0">
                <a:latin typeface="Arial" panose="020B0604020202020204" pitchFamily="34" charset="0"/>
                <a:ea typeface="Times New Roman" panose="02020603050405020304" pitchFamily="18" charset="0"/>
                <a:cs typeface="Arial" panose="020B0604020202020204" pitchFamily="34" charset="0"/>
              </a:rPr>
              <a:t> </a:t>
            </a:r>
            <a:r>
              <a:rPr lang="en-US" sz="3700" dirty="0" err="1" smtClean="0">
                <a:latin typeface="Arial" panose="020B0604020202020204" pitchFamily="34" charset="0"/>
                <a:ea typeface="Times New Roman" panose="02020603050405020304" pitchFamily="18" charset="0"/>
                <a:cs typeface="Arial" panose="020B0604020202020204" pitchFamily="34" charset="0"/>
              </a:rPr>
              <a:t>trong</a:t>
            </a:r>
            <a:r>
              <a:rPr lang="en-US" sz="3700" dirty="0" smtClean="0">
                <a:latin typeface="Arial" panose="020B0604020202020204" pitchFamily="34" charset="0"/>
                <a:ea typeface="Times New Roman" panose="02020603050405020304" pitchFamily="18" charset="0"/>
                <a:cs typeface="Arial" panose="020B0604020202020204" pitchFamily="34" charset="0"/>
              </a:rPr>
              <a:t> </a:t>
            </a:r>
            <a:r>
              <a:rPr lang="en-US" sz="3700" dirty="0" err="1" smtClean="0">
                <a:latin typeface="Arial" panose="020B0604020202020204" pitchFamily="34" charset="0"/>
                <a:ea typeface="Times New Roman" panose="02020603050405020304" pitchFamily="18" charset="0"/>
                <a:cs typeface="Arial" panose="020B0604020202020204" pitchFamily="34" charset="0"/>
              </a:rPr>
              <a:t>kháng</a:t>
            </a:r>
            <a:r>
              <a:rPr lang="en-US" sz="3700" dirty="0" smtClean="0">
                <a:latin typeface="Arial" panose="020B0604020202020204" pitchFamily="34" charset="0"/>
                <a:ea typeface="Times New Roman" panose="02020603050405020304" pitchFamily="18" charset="0"/>
                <a:cs typeface="Arial" panose="020B0604020202020204" pitchFamily="34" charset="0"/>
              </a:rPr>
              <a:t> </a:t>
            </a:r>
            <a:r>
              <a:rPr lang="en-US" sz="3700" dirty="0" err="1" smtClean="0">
                <a:latin typeface="Arial" panose="020B0604020202020204" pitchFamily="34" charset="0"/>
                <a:ea typeface="Times New Roman" panose="02020603050405020304" pitchFamily="18" charset="0"/>
                <a:cs typeface="Arial" panose="020B0604020202020204" pitchFamily="34" charset="0"/>
              </a:rPr>
              <a:t>chiến</a:t>
            </a:r>
            <a:r>
              <a:rPr lang="en-US" sz="3700" dirty="0" smtClean="0">
                <a:latin typeface="Arial" panose="020B0604020202020204" pitchFamily="34" charset="0"/>
                <a:ea typeface="Times New Roman" panose="02020603050405020304" pitchFamily="18" charset="0"/>
                <a:cs typeface="Arial" panose="020B0604020202020204" pitchFamily="34" charset="0"/>
              </a:rPr>
              <a:t> </a:t>
            </a:r>
            <a:r>
              <a:rPr lang="en-US" sz="3700" dirty="0" err="1" smtClean="0">
                <a:latin typeface="Arial" panose="020B0604020202020204" pitchFamily="34" charset="0"/>
                <a:ea typeface="Times New Roman" panose="02020603050405020304" pitchFamily="18" charset="0"/>
                <a:cs typeface="Arial" panose="020B0604020202020204" pitchFamily="34" charset="0"/>
              </a:rPr>
              <a:t>chống</a:t>
            </a:r>
            <a:r>
              <a:rPr lang="en-US" sz="3700" dirty="0" smtClean="0">
                <a:latin typeface="Arial" panose="020B0604020202020204" pitchFamily="34" charset="0"/>
                <a:ea typeface="Times New Roman" panose="02020603050405020304" pitchFamily="18" charset="0"/>
                <a:cs typeface="Arial" panose="020B0604020202020204" pitchFamily="34" charset="0"/>
              </a:rPr>
              <a:t> </a:t>
            </a:r>
            <a:r>
              <a:rPr lang="en-US" sz="3700" dirty="0" err="1" smtClean="0">
                <a:latin typeface="Arial" panose="020B0604020202020204" pitchFamily="34" charset="0"/>
                <a:ea typeface="Times New Roman" panose="02020603050405020304" pitchFamily="18" charset="0"/>
                <a:cs typeface="Arial" panose="020B0604020202020204" pitchFamily="34" charset="0"/>
              </a:rPr>
              <a:t>Pháp</a:t>
            </a:r>
            <a:r>
              <a:rPr lang="en-US" sz="3700" dirty="0" smtClean="0">
                <a:latin typeface="Arial" panose="020B0604020202020204" pitchFamily="34" charset="0"/>
                <a:ea typeface="Times New Roman" panose="02020603050405020304" pitchFamily="18" charset="0"/>
                <a:cs typeface="Arial" panose="020B0604020202020204" pitchFamily="34" charset="0"/>
              </a:rPr>
              <a:t>.</a:t>
            </a:r>
            <a:endParaRPr lang="vi-VN" sz="3700" dirty="0" smtClean="0">
              <a:ea typeface="Times New Roman" panose="02020603050405020304" pitchFamily="18" charset="0"/>
              <a:cs typeface="Arial" panose="020B0604020202020204" pitchFamily="34" charset="0"/>
            </a:endParaRPr>
          </a:p>
          <a:p>
            <a:pPr marL="571500" indent="-571500" algn="just">
              <a:lnSpc>
                <a:spcPct val="150000"/>
              </a:lnSpc>
              <a:buFont typeface="Wingdings" panose="05000000000000000000" pitchFamily="2" charset="2"/>
              <a:buChar char="§"/>
              <a:tabLst>
                <a:tab pos="90170" algn="l"/>
                <a:tab pos="180340" algn="l"/>
              </a:tabLst>
            </a:pPr>
            <a:r>
              <a:rPr lang="vi-VN" sz="3700" dirty="0" smtClean="0">
                <a:ea typeface="Times New Roman" panose="02020603050405020304" pitchFamily="18" charset="0"/>
                <a:cs typeface="Arial" panose="020B0604020202020204" pitchFamily="34" charset="0"/>
              </a:rPr>
              <a:t>Ông có những bút danh khác như: Nguyễn Hoài, Nguyễn Phú Lễ, Huyền Tư. </a:t>
            </a:r>
          </a:p>
          <a:p>
            <a:pPr marL="571500" indent="-571500" algn="just">
              <a:lnSpc>
                <a:spcPct val="150000"/>
              </a:lnSpc>
              <a:buFont typeface="Wingdings" panose="05000000000000000000" pitchFamily="2" charset="2"/>
              <a:buChar char="§"/>
              <a:tabLst>
                <a:tab pos="90170" algn="l"/>
                <a:tab pos="180340" algn="l"/>
              </a:tabLst>
            </a:pPr>
            <a:r>
              <a:rPr lang="vi-VN" sz="3700" dirty="0" smtClean="0">
                <a:ea typeface="Times New Roman" panose="02020603050405020304" pitchFamily="18" charset="0"/>
                <a:cs typeface="Arial" panose="020B0604020202020204" pitchFamily="34" charset="0"/>
              </a:rPr>
              <a:t>Các tác phẩm của Đoàn Giỏi thường viết về cuộc sống, thiên nhiên và con người Nam Bộ. </a:t>
            </a:r>
            <a:endParaRPr lang="en-US" sz="37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 calcmode="lin" valueType="num">
                                      <p:cBhvr>
                                        <p:cTn id="14" dur="500" fill="hold"/>
                                        <p:tgtEl>
                                          <p:spTgt spid="2050"/>
                                        </p:tgtEl>
                                        <p:attrNameLst>
                                          <p:attrName>style.rotation</p:attrName>
                                        </p:attrNameLst>
                                      </p:cBhvr>
                                      <p:tavLst>
                                        <p:tav tm="0">
                                          <p:val>
                                            <p:fltVal val="90"/>
                                          </p:val>
                                        </p:tav>
                                        <p:tav tm="100000">
                                          <p:val>
                                            <p:fltVal val="0"/>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charRg st="43" end="97"/>
                                            </p:txEl>
                                          </p:spTgt>
                                        </p:tgtEl>
                                        <p:attrNameLst>
                                          <p:attrName>style.visibility</p:attrName>
                                        </p:attrNameLst>
                                      </p:cBhvr>
                                      <p:to>
                                        <p:strVal val="visible"/>
                                      </p:to>
                                    </p:set>
                                    <p:animEffect transition="in" filter="randombar(horizontal)">
                                      <p:cBhvr>
                                        <p:cTn id="25" dur="500"/>
                                        <p:tgtEl>
                                          <p:spTgt spid="6">
                                            <p:txEl>
                                              <p:charRg st="43" end="9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charRg st="97" end="168"/>
                                            </p:txEl>
                                          </p:spTgt>
                                        </p:tgtEl>
                                        <p:attrNameLst>
                                          <p:attrName>style.visibility</p:attrName>
                                        </p:attrNameLst>
                                      </p:cBhvr>
                                      <p:to>
                                        <p:strVal val="visible"/>
                                      </p:to>
                                    </p:set>
                                    <p:animEffect transition="in" filter="randombar(horizontal)">
                                      <p:cBhvr>
                                        <p:cTn id="30" dur="500"/>
                                        <p:tgtEl>
                                          <p:spTgt spid="6">
                                            <p:txEl>
                                              <p:charRg st="97" end="16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749041" y="758369"/>
            <a:ext cx="16665823" cy="8790769"/>
            <a:chOff x="0" y="0"/>
            <a:chExt cx="1744237" cy="1689603"/>
          </a:xfrm>
        </p:grpSpPr>
        <p:sp>
          <p:nvSpPr>
            <p:cNvPr id="4"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345540">
            <a:off x="15253184" y="8526105"/>
            <a:ext cx="2848380" cy="932197"/>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87940" y="516697"/>
            <a:ext cx="2625654" cy="672504"/>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2384">
            <a:off x="15890881" y="215707"/>
            <a:ext cx="1853641" cy="24354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789266">
            <a:off x="1216214" y="7926276"/>
            <a:ext cx="886466" cy="2607253"/>
          </a:xfrm>
          <a:prstGeom prst="rect">
            <a:avLst/>
          </a:prstGeom>
        </p:spPr>
      </p:pic>
      <p:sp>
        <p:nvSpPr>
          <p:cNvPr id="20" name="TextBox 19">
            <a:extLst>
              <a:ext uri="{FF2B5EF4-FFF2-40B4-BE49-F238E27FC236}">
                <a16:creationId xmlns:a16="http://schemas.microsoft.com/office/drawing/2014/main" id="{DAC92278-C668-40D7-A124-465827ADD7AE}"/>
              </a:ext>
            </a:extLst>
          </p:cNvPr>
          <p:cNvSpPr txBox="1"/>
          <p:nvPr/>
        </p:nvSpPr>
        <p:spPr>
          <a:xfrm>
            <a:off x="2395768" y="1068641"/>
            <a:ext cx="13496464" cy="1092607"/>
          </a:xfrm>
          <a:prstGeom prst="rect">
            <a:avLst/>
          </a:prstGeom>
          <a:noFill/>
        </p:spPr>
        <p:txBody>
          <a:bodyPr wrap="square" rtlCol="0">
            <a:spAutoFit/>
          </a:bodyPr>
          <a:lstStyle/>
          <a:p>
            <a:pPr algn="ctr"/>
            <a:r>
              <a:rPr lang="en-US" sz="6500" b="1" dirty="0" smtClean="0">
                <a:solidFill>
                  <a:srgbClr val="333034"/>
                </a:solidFill>
                <a:latin typeface="Arial" panose="020B0604020202020204" pitchFamily="34" charset="0"/>
                <a:cs typeface="Arial" panose="020B0604020202020204" pitchFamily="34" charset="0"/>
              </a:rPr>
              <a:t>2. </a:t>
            </a:r>
            <a:r>
              <a:rPr lang="en-US" sz="6500" b="1" dirty="0" err="1" smtClean="0">
                <a:solidFill>
                  <a:srgbClr val="333034"/>
                </a:solidFill>
                <a:latin typeface="Arial" panose="020B0604020202020204" pitchFamily="34" charset="0"/>
                <a:cs typeface="Arial" panose="020B0604020202020204" pitchFamily="34" charset="0"/>
              </a:rPr>
              <a:t>Tác</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phẩm</a:t>
            </a:r>
            <a:endParaRPr lang="en-US" sz="6500" b="1" dirty="0">
              <a:solidFill>
                <a:srgbClr val="333034"/>
              </a:solidFill>
              <a:latin typeface="Arial" panose="020B0604020202020204" pitchFamily="34" charset="0"/>
              <a:cs typeface="Arial" panose="020B0604020202020204" pitchFamily="34" charset="0"/>
            </a:endParaRPr>
          </a:p>
        </p:txBody>
      </p:sp>
      <p:sp>
        <p:nvSpPr>
          <p:cNvPr id="6" name="Rectangle 5"/>
          <p:cNvSpPr/>
          <p:nvPr/>
        </p:nvSpPr>
        <p:spPr>
          <a:xfrm>
            <a:off x="1731056" y="2628451"/>
            <a:ext cx="9144000" cy="6232475"/>
          </a:xfrm>
          <a:prstGeom prst="rect">
            <a:avLst/>
          </a:prstGeom>
        </p:spPr>
        <p:txBody>
          <a:bodyPr>
            <a:spAutoFit/>
          </a:bodyPr>
          <a:lstStyle/>
          <a:p>
            <a:pPr marL="571500" indent="-571500" algn="just">
              <a:lnSpc>
                <a:spcPct val="150000"/>
              </a:lnSpc>
              <a:spcAft>
                <a:spcPts val="0"/>
              </a:spcAft>
              <a:buFont typeface="Wingdings" panose="05000000000000000000" pitchFamily="2" charset="2"/>
              <a:buChar char="§"/>
            </a:pPr>
            <a:r>
              <a:rPr lang="en-US" sz="3800" dirty="0" err="1">
                <a:latin typeface="Arial" panose="020B0604020202020204" pitchFamily="34" charset="0"/>
                <a:ea typeface="Calibri" panose="020F0502020204030204" pitchFamily="34" charset="0"/>
                <a:cs typeface="Arial" panose="020B0604020202020204" pitchFamily="34" charset="0"/>
              </a:rPr>
              <a:t>Đất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rừng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phương</a:t>
            </a:r>
            <a:r>
              <a:rPr lang="en-US" sz="3800" dirty="0">
                <a:latin typeface="Arial" panose="020B0604020202020204" pitchFamily="34" charset="0"/>
                <a:ea typeface="Calibri" panose="020F0502020204030204" pitchFamily="34" charset="0"/>
                <a:cs typeface="Arial" panose="020B0604020202020204" pitchFamily="34" charset="0"/>
              </a:rPr>
              <a:t> Nam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thuyết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văn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Đoàn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Giỏi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về</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cuộc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đời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phiêu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bạt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cậu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bé</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tên</a:t>
            </a:r>
            <a:r>
              <a:rPr lang="en-US" sz="3800" dirty="0">
                <a:latin typeface="Arial" panose="020B0604020202020204" pitchFamily="34" charset="0"/>
                <a:ea typeface="Calibri" panose="020F0502020204030204" pitchFamily="34" charset="0"/>
                <a:cs typeface="Arial" panose="020B0604020202020204" pitchFamily="34" charset="0"/>
              </a:rPr>
              <a:t> An. </a:t>
            </a:r>
            <a:endParaRPr lang="en-US" sz="38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Wingdings" panose="05000000000000000000" pitchFamily="2" charset="2"/>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Bối</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cảnh</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tiểu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thuyết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miền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Tây</a:t>
            </a:r>
            <a:r>
              <a:rPr lang="en-US" sz="3800" dirty="0">
                <a:latin typeface="Arial" panose="020B0604020202020204" pitchFamily="34" charset="0"/>
                <a:ea typeface="Calibri" panose="020F0502020204030204" pitchFamily="34" charset="0"/>
                <a:cs typeface="Arial" panose="020B0604020202020204" pitchFamily="34" charset="0"/>
              </a:rPr>
              <a:t> Nam </a:t>
            </a:r>
            <a:r>
              <a:rPr lang="en-US" sz="3800" dirty="0" err="1">
                <a:latin typeface="Arial" panose="020B0604020202020204" pitchFamily="34" charset="0"/>
                <a:ea typeface="Calibri" panose="020F0502020204030204" pitchFamily="34" charset="0"/>
                <a:cs typeface="Arial" panose="020B0604020202020204" pitchFamily="34" charset="0"/>
              </a:rPr>
              <a:t>Bộ</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Việt</a:t>
            </a:r>
            <a:r>
              <a:rPr lang="en-US" sz="3800" dirty="0">
                <a:latin typeface="Arial" panose="020B0604020202020204" pitchFamily="34" charset="0"/>
                <a:ea typeface="Calibri" panose="020F0502020204030204" pitchFamily="34" charset="0"/>
                <a:cs typeface="Arial" panose="020B0604020202020204" pitchFamily="34" charset="0"/>
              </a:rPr>
              <a:t> Nam </a:t>
            </a:r>
            <a:r>
              <a:rPr lang="en-US" sz="3800" dirty="0" err="1">
                <a:latin typeface="Arial" panose="020B0604020202020204" pitchFamily="34" charset="0"/>
                <a:ea typeface="Calibri" panose="020F0502020204030204" pitchFamily="34" charset="0"/>
                <a:cs typeface="Arial" panose="020B0604020202020204" pitchFamily="34" charset="0"/>
              </a:rPr>
              <a:t>vào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những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năm</a:t>
            </a:r>
            <a:r>
              <a:rPr lang="en-US" sz="3800" dirty="0">
                <a:latin typeface="Arial" panose="020B0604020202020204" pitchFamily="34" charset="0"/>
                <a:ea typeface="Calibri" panose="020F0502020204030204" pitchFamily="34" charset="0"/>
                <a:cs typeface="Arial" panose="020B0604020202020204" pitchFamily="34" charset="0"/>
              </a:rPr>
              <a:t> 1945, </a:t>
            </a:r>
            <a:r>
              <a:rPr lang="en-US" sz="3800" dirty="0" err="1">
                <a:latin typeface="Arial" panose="020B0604020202020204" pitchFamily="34" charset="0"/>
                <a:ea typeface="Calibri" panose="020F0502020204030204" pitchFamily="34" charset="0"/>
                <a:cs typeface="Arial" panose="020B0604020202020204" pitchFamily="34" charset="0"/>
              </a:rPr>
              <a:t>sau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thực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dân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Pháp</a:t>
            </a:r>
            <a:r>
              <a:rPr lang="en-US" sz="3800" dirty="0">
                <a:latin typeface="Arial" panose="020B0604020202020204" pitchFamily="34" charset="0"/>
                <a:ea typeface="Calibri" panose="020F0502020204030204" pitchFamily="34" charset="0"/>
                <a:cs typeface="Arial" panose="020B0604020202020204" pitchFamily="34" charset="0"/>
              </a:rPr>
              <a:t> quay </a:t>
            </a:r>
            <a:r>
              <a:rPr lang="en-US" sz="3800" dirty="0" err="1">
                <a:latin typeface="Arial" panose="020B0604020202020204" pitchFamily="34" charset="0"/>
                <a:ea typeface="Calibri" panose="020F0502020204030204" pitchFamily="34" charset="0"/>
                <a:cs typeface="Arial" panose="020B0604020202020204" pitchFamily="34" charset="0"/>
              </a:rPr>
              <a:t>trở</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xâm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chiếm</a:t>
            </a:r>
            <a:r>
              <a:rPr lang="en-US" sz="3800" dirty="0">
                <a:latin typeface="Arial" panose="020B0604020202020204" pitchFamily="34" charset="0"/>
                <a:ea typeface="Calibri" panose="020F0502020204030204" pitchFamily="34" charset="0"/>
                <a:cs typeface="Arial" panose="020B0604020202020204" pitchFamily="34" charset="0"/>
              </a:rPr>
              <a:t> Nam </a:t>
            </a:r>
            <a:r>
              <a:rPr lang="en-US" sz="3800" dirty="0" err="1">
                <a:latin typeface="Arial" panose="020B0604020202020204" pitchFamily="34" charset="0"/>
                <a:ea typeface="Calibri" panose="020F0502020204030204" pitchFamily="34" charset="0"/>
                <a:cs typeface="Arial" panose="020B0604020202020204" pitchFamily="34" charset="0"/>
              </a:rPr>
              <a:t>Bộ</a:t>
            </a:r>
            <a:r>
              <a:rPr lang="en-US" sz="3800" dirty="0">
                <a:latin typeface="Arial" panose="020B0604020202020204" pitchFamily="34" charset="0"/>
                <a:ea typeface="Calibri" panose="020F0502020204030204" pitchFamily="34" charset="0"/>
                <a:cs typeface="Arial" panose="020B0604020202020204" pitchFamily="34" charset="0"/>
              </a:rPr>
              <a:t>.</a:t>
            </a:r>
          </a:p>
        </p:txBody>
      </p:sp>
      <p:pic>
        <p:nvPicPr>
          <p:cNvPr id="3074" name="Picture 2" descr="Đất rừng phương Nam – Wikipedia tiếng Việ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15737" y="2603741"/>
            <a:ext cx="4281394" cy="62818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7938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anim calcmode="lin" valueType="num">
                                      <p:cBhvr>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anim calcmode="lin" valueType="num">
                                      <p:cBhvr>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500" fill="hold"/>
                                        <p:tgtEl>
                                          <p:spTgt spid="3074"/>
                                        </p:tgtEl>
                                        <p:attrNameLst>
                                          <p:attrName>ppt_w</p:attrName>
                                        </p:attrNameLst>
                                      </p:cBhvr>
                                      <p:tavLst>
                                        <p:tav tm="0">
                                          <p:val>
                                            <p:fltVal val="0"/>
                                          </p:val>
                                        </p:tav>
                                        <p:tav tm="100000">
                                          <p:val>
                                            <p:strVal val="#ppt_w"/>
                                          </p:val>
                                        </p:tav>
                                      </p:tavLst>
                                    </p:anim>
                                    <p:anim calcmode="lin" valueType="num">
                                      <p:cBhvr>
                                        <p:cTn id="27" dur="500" fill="hold"/>
                                        <p:tgtEl>
                                          <p:spTgt spid="3074"/>
                                        </p:tgtEl>
                                        <p:attrNameLst>
                                          <p:attrName>ppt_h</p:attrName>
                                        </p:attrNameLst>
                                      </p:cBhvr>
                                      <p:tavLst>
                                        <p:tav tm="0">
                                          <p:val>
                                            <p:fltVal val="0"/>
                                          </p:val>
                                        </p:tav>
                                        <p:tav tm="100000">
                                          <p:val>
                                            <p:strVal val="#ppt_h"/>
                                          </p:val>
                                        </p:tav>
                                      </p:tavLst>
                                    </p:anim>
                                    <p:animEffect transition="in" filter="fade">
                                      <p:cBhvr>
                                        <p:cTn id="2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749041" y="758369"/>
            <a:ext cx="16665823" cy="8790769"/>
            <a:chOff x="0" y="0"/>
            <a:chExt cx="1744237" cy="1689603"/>
          </a:xfrm>
        </p:grpSpPr>
        <p:sp>
          <p:nvSpPr>
            <p:cNvPr id="4"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345540">
            <a:off x="15253184" y="8526105"/>
            <a:ext cx="2848380" cy="932197"/>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8057">
            <a:off x="187940" y="516697"/>
            <a:ext cx="2625654" cy="672504"/>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2384">
            <a:off x="15890881" y="215707"/>
            <a:ext cx="1853641" cy="24354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789266">
            <a:off x="1216214" y="7926276"/>
            <a:ext cx="886466" cy="2607253"/>
          </a:xfrm>
          <a:prstGeom prst="rect">
            <a:avLst/>
          </a:prstGeom>
        </p:spPr>
      </p:pic>
      <p:sp>
        <p:nvSpPr>
          <p:cNvPr id="20" name="TextBox 19">
            <a:extLst>
              <a:ext uri="{FF2B5EF4-FFF2-40B4-BE49-F238E27FC236}">
                <a16:creationId xmlns:a16="http://schemas.microsoft.com/office/drawing/2014/main" id="{DAC92278-C668-40D7-A124-465827ADD7AE}"/>
              </a:ext>
            </a:extLst>
          </p:cNvPr>
          <p:cNvSpPr txBox="1"/>
          <p:nvPr/>
        </p:nvSpPr>
        <p:spPr>
          <a:xfrm>
            <a:off x="2395768" y="1068641"/>
            <a:ext cx="13496464" cy="1092607"/>
          </a:xfrm>
          <a:prstGeom prst="rect">
            <a:avLst/>
          </a:prstGeom>
          <a:noFill/>
        </p:spPr>
        <p:txBody>
          <a:bodyPr wrap="square" rtlCol="0">
            <a:spAutoFit/>
          </a:bodyPr>
          <a:lstStyle/>
          <a:p>
            <a:pPr algn="ctr"/>
            <a:r>
              <a:rPr lang="en-US" sz="6500" b="1" dirty="0" smtClean="0">
                <a:solidFill>
                  <a:srgbClr val="333034"/>
                </a:solidFill>
                <a:latin typeface="Arial" panose="020B0604020202020204" pitchFamily="34" charset="0"/>
                <a:cs typeface="Arial" panose="020B0604020202020204" pitchFamily="34" charset="0"/>
              </a:rPr>
              <a:t>2. </a:t>
            </a:r>
            <a:r>
              <a:rPr lang="en-US" sz="6500" b="1" dirty="0" err="1" smtClean="0">
                <a:solidFill>
                  <a:srgbClr val="333034"/>
                </a:solidFill>
                <a:latin typeface="Arial" panose="020B0604020202020204" pitchFamily="34" charset="0"/>
                <a:cs typeface="Arial" panose="020B0604020202020204" pitchFamily="34" charset="0"/>
              </a:rPr>
              <a:t>Tác</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phẩm</a:t>
            </a:r>
            <a:endParaRPr lang="en-US" sz="6500" b="1" dirty="0">
              <a:solidFill>
                <a:srgbClr val="333034"/>
              </a:solidFill>
              <a:latin typeface="Arial" panose="020B0604020202020204" pitchFamily="34" charset="0"/>
              <a:cs typeface="Arial" panose="020B0604020202020204" pitchFamily="34" charset="0"/>
            </a:endParaRPr>
          </a:p>
        </p:txBody>
      </p:sp>
      <p:sp>
        <p:nvSpPr>
          <p:cNvPr id="6" name="Rectangle 5"/>
          <p:cNvSpPr/>
          <p:nvPr/>
        </p:nvSpPr>
        <p:spPr>
          <a:xfrm>
            <a:off x="1731056" y="2628451"/>
            <a:ext cx="9144000" cy="2723823"/>
          </a:xfrm>
          <a:prstGeom prst="rect">
            <a:avLst/>
          </a:prstGeom>
        </p:spPr>
        <p:txBody>
          <a:bodyPr>
            <a:spAutoFit/>
          </a:bodyPr>
          <a:lstStyle/>
          <a:p>
            <a:pPr marL="571500" indent="-571500" algn="just">
              <a:lnSpc>
                <a:spcPct val="150000"/>
              </a:lnSpc>
              <a:buFont typeface="Wingdings" panose="05000000000000000000" pitchFamily="2" charset="2"/>
              <a:buChar char="§"/>
            </a:pPr>
            <a:r>
              <a:rPr lang="en-US" sz="3800" dirty="0">
                <a:latin typeface="Arial" panose="020B0604020202020204" pitchFamily="34" charset="0"/>
                <a:cs typeface="Arial" panose="020B0604020202020204" pitchFamily="34" charset="0"/>
              </a:rPr>
              <a:t>Văn </a:t>
            </a:r>
            <a:r>
              <a:rPr lang="en-US" sz="3800" dirty="0" err="1">
                <a:latin typeface="Arial" panose="020B0604020202020204" pitchFamily="34" charset="0"/>
                <a:cs typeface="Arial" panose="020B0604020202020204" pitchFamily="34" charset="0"/>
              </a:rPr>
              <a:t>bản</a:t>
            </a: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a:t>
            </a:r>
            <a:r>
              <a:rPr lang="en-US" sz="3800" dirty="0" err="1" smtClean="0">
                <a:latin typeface="Arial" panose="020B0604020202020204" pitchFamily="34" charset="0"/>
                <a:cs typeface="Arial" panose="020B0604020202020204" pitchFamily="34" charset="0"/>
              </a:rPr>
              <a:t>Người</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đàn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ông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cô</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độc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giữa</a:t>
            </a:r>
            <a:r>
              <a:rPr lang="en-US" sz="3800" dirty="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rừng</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được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trích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tác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phẩm</a:t>
            </a:r>
            <a:r>
              <a:rPr lang="en-US" sz="3800"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Đất</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rừng</a:t>
            </a:r>
            <a:r>
              <a:rPr lang="en-US" sz="3800" i="1" dirty="0">
                <a:latin typeface="Arial" panose="020B0604020202020204" pitchFamily="34" charset="0"/>
                <a:cs typeface="Arial" panose="020B0604020202020204" pitchFamily="34" charset="0"/>
              </a:rPr>
              <a:t> </a:t>
            </a:r>
            <a:r>
              <a:rPr lang="en-US" sz="3800" i="1" dirty="0" err="1">
                <a:latin typeface="Arial" panose="020B0604020202020204" pitchFamily="34" charset="0"/>
                <a:cs typeface="Arial" panose="020B0604020202020204" pitchFamily="34" charset="0"/>
              </a:rPr>
              <a:t>phương</a:t>
            </a:r>
            <a:r>
              <a:rPr lang="en-US" sz="3800" i="1" dirty="0">
                <a:latin typeface="Arial" panose="020B0604020202020204" pitchFamily="34" charset="0"/>
                <a:cs typeface="Arial" panose="020B0604020202020204" pitchFamily="34" charset="0"/>
              </a:rPr>
              <a:t> Nam</a:t>
            </a:r>
            <a:r>
              <a:rPr lang="en-US" sz="3800" dirty="0">
                <a:latin typeface="Arial" panose="020B0604020202020204" pitchFamily="34" charset="0"/>
                <a:cs typeface="Arial" panose="020B0604020202020204" pitchFamily="34" charset="0"/>
              </a:rPr>
              <a:t> (1957).</a:t>
            </a:r>
          </a:p>
        </p:txBody>
      </p:sp>
      <p:pic>
        <p:nvPicPr>
          <p:cNvPr id="3074" name="Picture 2" descr="Đất rừng phương Nam – Wikipedia tiếng Việ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15737" y="2603741"/>
            <a:ext cx="4281394" cy="62818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4953000" y="5615876"/>
            <a:ext cx="3687366" cy="4651495"/>
          </a:xfrm>
          <a:prstGeom prst="rect">
            <a:avLst/>
          </a:prstGeom>
        </p:spPr>
      </p:pic>
    </p:spTree>
    <p:extLst>
      <p:ext uri="{BB962C8B-B14F-4D97-AF65-F5344CB8AC3E}">
        <p14:creationId xmlns:p14="http://schemas.microsoft.com/office/powerpoint/2010/main" val="3097976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4900" y="401762"/>
            <a:ext cx="16078199" cy="9483476"/>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400" y="0"/>
            <a:ext cx="1462949" cy="1436350"/>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911729">
            <a:off x="15827136" y="757934"/>
            <a:ext cx="2058223" cy="477318"/>
          </a:xfrm>
          <a:prstGeom prst="rect">
            <a:avLst/>
          </a:prstGeom>
        </p:spPr>
      </p:pic>
      <p:pic>
        <p:nvPicPr>
          <p:cNvPr id="14" name="Picture 9">
            <a:extLst>
              <a:ext uri="{FF2B5EF4-FFF2-40B4-BE49-F238E27FC236}">
                <a16:creationId xmlns:a16="http://schemas.microsoft.com/office/drawing/2014/main" id="{1A25D1D5-0793-4AF2-82CC-5EEC75831E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35791">
            <a:off x="103597" y="7593305"/>
            <a:ext cx="2482113" cy="2635449"/>
          </a:xfrm>
          <a:prstGeom prst="rect">
            <a:avLst/>
          </a:prstGeom>
        </p:spPr>
      </p:pic>
      <p:sp>
        <p:nvSpPr>
          <p:cNvPr id="15" name="TextBox 14">
            <a:extLst>
              <a:ext uri="{FF2B5EF4-FFF2-40B4-BE49-F238E27FC236}">
                <a16:creationId xmlns:a16="http://schemas.microsoft.com/office/drawing/2014/main" id="{E2C9A3FF-D0D6-42AF-A2EC-039582485AAE}"/>
              </a:ext>
            </a:extLst>
          </p:cNvPr>
          <p:cNvSpPr txBox="1"/>
          <p:nvPr/>
        </p:nvSpPr>
        <p:spPr>
          <a:xfrm>
            <a:off x="2395767" y="718175"/>
            <a:ext cx="13496464" cy="1092607"/>
          </a:xfrm>
          <a:prstGeom prst="rect">
            <a:avLst/>
          </a:prstGeom>
          <a:noFill/>
        </p:spPr>
        <p:txBody>
          <a:bodyPr wrap="square" rtlCol="0">
            <a:spAutoFit/>
          </a:bodyPr>
          <a:lstStyle/>
          <a:p>
            <a:pPr algn="ctr"/>
            <a:r>
              <a:rPr lang="en-US" sz="6500" b="1" dirty="0" smtClean="0">
                <a:solidFill>
                  <a:srgbClr val="333034"/>
                </a:solidFill>
                <a:latin typeface="Arial" panose="020B0604020202020204" pitchFamily="34" charset="0"/>
                <a:cs typeface="Arial" panose="020B0604020202020204" pitchFamily="34" charset="0"/>
              </a:rPr>
              <a:t>3. </a:t>
            </a:r>
            <a:r>
              <a:rPr lang="en-US" sz="6500" b="1" dirty="0" err="1" smtClean="0">
                <a:solidFill>
                  <a:srgbClr val="333034"/>
                </a:solidFill>
                <a:latin typeface="Arial" panose="020B0604020202020204" pitchFamily="34" charset="0"/>
                <a:cs typeface="Arial" panose="020B0604020202020204" pitchFamily="34" charset="0"/>
              </a:rPr>
              <a:t>Đọc</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văn</a:t>
            </a:r>
            <a:r>
              <a:rPr lang="en-US" sz="6500" b="1" dirty="0" smtClean="0">
                <a:solidFill>
                  <a:srgbClr val="333034"/>
                </a:solidFill>
                <a:latin typeface="Arial" panose="020B0604020202020204" pitchFamily="34" charset="0"/>
                <a:cs typeface="Arial" panose="020B0604020202020204" pitchFamily="34" charset="0"/>
              </a:rPr>
              <a:t> </a:t>
            </a:r>
            <a:r>
              <a:rPr lang="en-US" sz="6500" b="1" dirty="0" err="1" smtClean="0">
                <a:solidFill>
                  <a:srgbClr val="333034"/>
                </a:solidFill>
                <a:latin typeface="Arial" panose="020B0604020202020204" pitchFamily="34" charset="0"/>
                <a:cs typeface="Arial" panose="020B0604020202020204" pitchFamily="34" charset="0"/>
              </a:rPr>
              <a:t>bản</a:t>
            </a:r>
            <a:endParaRPr lang="en-US" sz="6500" b="1" dirty="0">
              <a:solidFill>
                <a:srgbClr val="333034"/>
              </a:solidFill>
              <a:latin typeface="Arial" panose="020B0604020202020204" pitchFamily="34" charset="0"/>
              <a:cs typeface="Arial" panose="020B0604020202020204" pitchFamily="34" charset="0"/>
            </a:endParaRPr>
          </a:p>
        </p:txBody>
      </p:sp>
      <p:sp>
        <p:nvSpPr>
          <p:cNvPr id="4" name="Rectangle 3"/>
          <p:cNvSpPr/>
          <p:nvPr/>
        </p:nvSpPr>
        <p:spPr>
          <a:xfrm>
            <a:off x="2590800" y="2110488"/>
            <a:ext cx="14020800" cy="6555641"/>
          </a:xfrm>
          <a:prstGeom prst="rect">
            <a:avLst/>
          </a:prstGeom>
        </p:spPr>
        <p:txBody>
          <a:bodyPr wrap="square">
            <a:spAutoFit/>
          </a:bodyPr>
          <a:lstStyle/>
          <a:p>
            <a:pPr marL="571500" indent="-571500" algn="just">
              <a:lnSpc>
                <a:spcPct val="150000"/>
              </a:lnSpc>
              <a:spcAft>
                <a:spcPts val="0"/>
              </a:spcAft>
              <a:buFont typeface="Wingdings" panose="05000000000000000000" pitchFamily="2" charset="2"/>
              <a:buChar char="v"/>
              <a:tabLst>
                <a:tab pos="90170" algn="l"/>
                <a:tab pos="180340" algn="l"/>
              </a:tabLst>
            </a:pP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Tiểu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thuyết</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0"/>
              </a:spcAft>
              <a:buFont typeface="Wingdings" panose="05000000000000000000" pitchFamily="2" charset="2"/>
              <a:buChar char="v"/>
              <a:tabLst>
                <a:tab pos="90170" algn="l"/>
                <a:tab pos="180340" algn="l"/>
              </a:tabLst>
            </a:pPr>
            <a:r>
              <a:rPr lang="en-US" sz="4000" dirty="0" err="1" smtClean="0">
                <a:latin typeface="Arial" panose="020B0604020202020204" pitchFamily="34" charset="0"/>
                <a:ea typeface="Calibri" panose="020F0502020204030204" pitchFamily="34" charset="0"/>
                <a:cs typeface="Arial" panose="020B0604020202020204" pitchFamily="34" charset="0"/>
              </a:rPr>
              <a:t>Bố</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cục</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smtClean="0">
                <a:latin typeface="Arial" panose="020B0604020202020204" pitchFamily="34" charset="0"/>
                <a:ea typeface="Calibri" panose="020F0502020204030204" pitchFamily="34" charset="0"/>
                <a:cs typeface="Arial" panose="020B0604020202020204" pitchFamily="34" charset="0"/>
              </a:rPr>
              <a:t>phần</a:t>
            </a:r>
            <a:r>
              <a:rPr lang="en-US" sz="4000" dirty="0" smtClean="0">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buFont typeface="Arial" panose="020B0604020202020204" pitchFamily="34" charset="0"/>
              <a:buChar char="•"/>
            </a:pPr>
            <a:r>
              <a:rPr lang="en-US" sz="4000" b="1" dirty="0" err="1">
                <a:latin typeface="Arial" panose="020B0604020202020204" pitchFamily="34" charset="0"/>
                <a:cs typeface="Arial" panose="020B0604020202020204" pitchFamily="34" charset="0"/>
              </a:rPr>
              <a:t>Phần</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1.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mới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tìm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ra</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lửa</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Võ</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Tòng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1028700" lvl="1"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Phần</a:t>
            </a:r>
            <a:r>
              <a:rPr lang="en-US" sz="4000" b="1" dirty="0" smtClean="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Tiếp</a:t>
            </a:r>
            <a:r>
              <a:rPr lang="en-US" sz="4000" dirty="0">
                <a:latin typeface="Arial" panose="020B0604020202020204" pitchFamily="34" charset="0"/>
                <a:cs typeface="Arial" panose="020B0604020202020204" pitchFamily="34" charset="0"/>
              </a:rPr>
              <a:t>…</a:t>
            </a:r>
            <a:r>
              <a:rPr lang="en-US" sz="4000" i="1" dirty="0" err="1">
                <a:latin typeface="Arial" panose="020B0604020202020204" pitchFamily="34" charset="0"/>
                <a:cs typeface="Arial" panose="020B0604020202020204" pitchFamily="34" charset="0"/>
              </a:rPr>
              <a:t>ói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một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chắc</a:t>
            </a:r>
            <a:r>
              <a:rPr lang="en-US" sz="4000" i="1" dirty="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chắn</a:t>
            </a:r>
            <a:r>
              <a:rPr lang="en-US" sz="4000" i="1" dirty="0" smtClean="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như</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Lai </a:t>
            </a:r>
            <a:r>
              <a:rPr lang="en-US" sz="4000" dirty="0" err="1">
                <a:latin typeface="Arial" panose="020B0604020202020204" pitchFamily="34" charset="0"/>
                <a:cs typeface="Arial" panose="020B0604020202020204" pitchFamily="34" charset="0"/>
              </a:rPr>
              <a:t>lịch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Võ</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Tòng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1028700" lvl="1"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Phần</a:t>
            </a:r>
            <a:r>
              <a:rPr lang="en-US" sz="4000" b="1" dirty="0" smtClean="0">
                <a:latin typeface="Arial" panose="020B0604020202020204" pitchFamily="34" charset="0"/>
                <a:cs typeface="Arial" panose="020B0604020202020204" pitchFamily="34" charset="0"/>
              </a:rPr>
              <a:t> 3. </a:t>
            </a:r>
            <a:r>
              <a:rPr lang="en-US" sz="4000" i="1" dirty="0" err="1">
                <a:latin typeface="Arial" panose="020B0604020202020204" pitchFamily="34" charset="0"/>
                <a:cs typeface="Arial" panose="020B0604020202020204" pitchFamily="34" charset="0"/>
              </a:rPr>
              <a:t>Còn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Võ</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Tòng</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881710" y="7005666"/>
            <a:ext cx="2425089" cy="3279976"/>
          </a:xfrm>
          <a:prstGeom prst="rect">
            <a:avLst/>
          </a:prstGeom>
        </p:spPr>
      </p:pic>
    </p:spTree>
    <p:extLst>
      <p:ext uri="{BB962C8B-B14F-4D97-AF65-F5344CB8AC3E}">
        <p14:creationId xmlns:p14="http://schemas.microsoft.com/office/powerpoint/2010/main" val="190166100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2015</Words>
  <Application>Microsoft Office PowerPoint</Application>
  <PresentationFormat>Custom</PresentationFormat>
  <Paragraphs>171</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Wingdings</vt:lpstr>
      <vt:lpstr>Calibri</vt:lpstr>
      <vt:lpstr>Times New Roman</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138</cp:revision>
  <dcterms:created xsi:type="dcterms:W3CDTF">2006-08-16T00:00:00Z</dcterms:created>
  <dcterms:modified xsi:type="dcterms:W3CDTF">2022-08-12T07:26:59Z</dcterms:modified>
  <dc:identifier>DAEsBdqqToU</dc:identifier>
</cp:coreProperties>
</file>