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65" r:id="rId3"/>
    <p:sldId id="257" r:id="rId4"/>
    <p:sldId id="274" r:id="rId5"/>
    <p:sldId id="268" r:id="rId6"/>
    <p:sldId id="260" r:id="rId7"/>
    <p:sldId id="275" r:id="rId8"/>
    <p:sldId id="276" r:id="rId9"/>
    <p:sldId id="259" r:id="rId10"/>
    <p:sldId id="261" r:id="rId11"/>
    <p:sldId id="277" r:id="rId12"/>
    <p:sldId id="279" r:id="rId13"/>
    <p:sldId id="278" r:id="rId14"/>
    <p:sldId id="262" r:id="rId15"/>
    <p:sldId id="263" r:id="rId16"/>
    <p:sldId id="280" r:id="rId17"/>
    <p:sldId id="266" r:id="rId18"/>
    <p:sldId id="282" r:id="rId19"/>
    <p:sldId id="269" r:id="rId20"/>
    <p:sldId id="283" r:id="rId21"/>
    <p:sldId id="270" r:id="rId22"/>
    <p:sldId id="284" r:id="rId23"/>
    <p:sldId id="285" r:id="rId24"/>
    <p:sldId id="264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67" r:id="rId34"/>
    <p:sldId id="272" r:id="rId35"/>
    <p:sldId id="273" r:id="rId3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38"/>
    <a:srgbClr val="9A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0" y="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47F5D-F9E5-44E8-BC1F-CC7A1980E71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C1164-4DF7-497A-9C29-885846D94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8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2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lượt trả lời các câu hỏi cho đến khi hết.</a:t>
            </a:r>
            <a:endParaRPr lang="en-US" sz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32.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3384-C49F-472E-9AB5-7E31DBFCFC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0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Mặt Trời để quay lại slide bảng câu hỏi (slide 27)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3384-C49F-472E-9AB5-7E31DBFCFC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27)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3384-C49F-472E-9AB5-7E31DBFCFC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0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27)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3384-C49F-472E-9AB5-7E31DBFCFC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0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27)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3384-C49F-472E-9AB5-7E31DBFCFC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3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27)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3384-C49F-472E-9AB5-7E31DBFCFC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9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7.png"/><Relationship Id="rId3" Type="http://schemas.openxmlformats.org/officeDocument/2006/relationships/image" Target="../media/image74.png"/><Relationship Id="rId7" Type="http://schemas.openxmlformats.org/officeDocument/2006/relationships/image" Target="../media/image18.png"/><Relationship Id="rId12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31.png"/><Relationship Id="rId5" Type="http://schemas.openxmlformats.org/officeDocument/2006/relationships/image" Target="../media/image76.png"/><Relationship Id="rId10" Type="http://schemas.openxmlformats.org/officeDocument/2006/relationships/image" Target="../media/image52.svg"/><Relationship Id="rId4" Type="http://schemas.openxmlformats.org/officeDocument/2006/relationships/image" Target="../media/image75.svg"/><Relationship Id="rId9" Type="http://schemas.openxmlformats.org/officeDocument/2006/relationships/image" Target="../media/image51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18.png"/><Relationship Id="rId12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47.png"/><Relationship Id="rId5" Type="http://schemas.openxmlformats.org/officeDocument/2006/relationships/image" Target="../media/image76.png"/><Relationship Id="rId15" Type="http://schemas.openxmlformats.org/officeDocument/2006/relationships/image" Target="../media/image32.svg"/><Relationship Id="rId10" Type="http://schemas.openxmlformats.org/officeDocument/2006/relationships/image" Target="../media/image52.svg"/><Relationship Id="rId4" Type="http://schemas.openxmlformats.org/officeDocument/2006/relationships/image" Target="../media/image75.svg"/><Relationship Id="rId9" Type="http://schemas.openxmlformats.org/officeDocument/2006/relationships/image" Target="../media/image51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4.png"/><Relationship Id="rId7" Type="http://schemas.openxmlformats.org/officeDocument/2006/relationships/image" Target="../media/image47.png"/><Relationship Id="rId12" Type="http://schemas.openxmlformats.org/officeDocument/2006/relationships/image" Target="../media/image3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31.png"/><Relationship Id="rId5" Type="http://schemas.openxmlformats.org/officeDocument/2006/relationships/image" Target="../media/image76.png"/><Relationship Id="rId10" Type="http://schemas.openxmlformats.org/officeDocument/2006/relationships/image" Target="../media/image80.svg"/><Relationship Id="rId4" Type="http://schemas.openxmlformats.org/officeDocument/2006/relationships/image" Target="../media/image75.sv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87.png"/><Relationship Id="rId7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48.svg"/><Relationship Id="rId4" Type="http://schemas.openxmlformats.org/officeDocument/2006/relationships/image" Target="../media/image88.sv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87.png"/><Relationship Id="rId7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91.png"/><Relationship Id="rId5" Type="http://schemas.openxmlformats.org/officeDocument/2006/relationships/image" Target="../media/image89.png"/><Relationship Id="rId10" Type="http://schemas.openxmlformats.org/officeDocument/2006/relationships/image" Target="../media/image48.svg"/><Relationship Id="rId4" Type="http://schemas.openxmlformats.org/officeDocument/2006/relationships/image" Target="../media/image88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92.png"/><Relationship Id="rId7" Type="http://schemas.openxmlformats.org/officeDocument/2006/relationships/image" Target="../media/image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10" Type="http://schemas.openxmlformats.org/officeDocument/2006/relationships/image" Target="../media/image48.svg"/><Relationship Id="rId4" Type="http://schemas.openxmlformats.org/officeDocument/2006/relationships/image" Target="../media/image93.sv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94.png"/><Relationship Id="rId7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97.svg"/><Relationship Id="rId4" Type="http://schemas.openxmlformats.org/officeDocument/2006/relationships/image" Target="../media/image95.sv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59.png"/><Relationship Id="rId7" Type="http://schemas.openxmlformats.org/officeDocument/2006/relationships/image" Target="../media/image100.png"/><Relationship Id="rId12" Type="http://schemas.openxmlformats.org/officeDocument/2006/relationships/image" Target="../media/image10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2.png"/><Relationship Id="rId5" Type="http://schemas.openxmlformats.org/officeDocument/2006/relationships/image" Target="../media/image98.png"/><Relationship Id="rId10" Type="http://schemas.openxmlformats.org/officeDocument/2006/relationships/image" Target="../media/image19.svg"/><Relationship Id="rId4" Type="http://schemas.openxmlformats.org/officeDocument/2006/relationships/image" Target="../media/image60.sv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04.png"/><Relationship Id="rId7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106.png"/><Relationship Id="rId10" Type="http://schemas.openxmlformats.org/officeDocument/2006/relationships/image" Target="../media/image48.svg"/><Relationship Id="rId4" Type="http://schemas.openxmlformats.org/officeDocument/2006/relationships/image" Target="../media/image105.sv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76.png"/><Relationship Id="rId7" Type="http://schemas.openxmlformats.org/officeDocument/2006/relationships/image" Target="../media/image10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6.svg"/><Relationship Id="rId5" Type="http://schemas.openxmlformats.org/officeDocument/2006/relationships/image" Target="../media/image47.png"/><Relationship Id="rId10" Type="http://schemas.openxmlformats.org/officeDocument/2006/relationships/image" Target="../media/image106.png"/><Relationship Id="rId4" Type="http://schemas.openxmlformats.org/officeDocument/2006/relationships/image" Target="../media/image77.svg"/><Relationship Id="rId9" Type="http://schemas.openxmlformats.org/officeDocument/2006/relationships/image" Target="../media/image10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00.png"/><Relationship Id="rId7" Type="http://schemas.openxmlformats.org/officeDocument/2006/relationships/image" Target="../media/image10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1.sv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111.png"/><Relationship Id="rId7" Type="http://schemas.openxmlformats.org/officeDocument/2006/relationships/image" Target="../media/image100.png"/><Relationship Id="rId12" Type="http://schemas.openxmlformats.org/officeDocument/2006/relationships/image" Target="../media/image3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11" Type="http://schemas.openxmlformats.org/officeDocument/2006/relationships/image" Target="../media/image106.png"/><Relationship Id="rId5" Type="http://schemas.openxmlformats.org/officeDocument/2006/relationships/image" Target="../media/image113.png"/><Relationship Id="rId10" Type="http://schemas.openxmlformats.org/officeDocument/2006/relationships/image" Target="../media/image109.svg"/><Relationship Id="rId4" Type="http://schemas.openxmlformats.org/officeDocument/2006/relationships/image" Target="../media/image112.svg"/><Relationship Id="rId9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5" Type="http://schemas.openxmlformats.org/officeDocument/2006/relationships/image" Target="../media/image118.sv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slide" Target="slide32.xml"/><Relationship Id="rId3" Type="http://schemas.openxmlformats.org/officeDocument/2006/relationships/image" Target="../media/image115.png"/><Relationship Id="rId7" Type="http://schemas.openxmlformats.org/officeDocument/2006/relationships/image" Target="../media/image127.png"/><Relationship Id="rId12" Type="http://schemas.openxmlformats.org/officeDocument/2006/relationships/slide" Target="slide30.xml"/><Relationship Id="rId17" Type="http://schemas.openxmlformats.org/officeDocument/2006/relationships/image" Target="../media/image13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11" Type="http://schemas.openxmlformats.org/officeDocument/2006/relationships/slide" Target="slide29.xml"/><Relationship Id="rId5" Type="http://schemas.openxmlformats.org/officeDocument/2006/relationships/image" Target="../media/image125.png"/><Relationship Id="rId15" Type="http://schemas.openxmlformats.org/officeDocument/2006/relationships/slide" Target="slide33.xml"/><Relationship Id="rId10" Type="http://schemas.openxmlformats.org/officeDocument/2006/relationships/slide" Target="slide28.xml"/><Relationship Id="rId4" Type="http://schemas.openxmlformats.org/officeDocument/2006/relationships/image" Target="../media/image116.svg"/><Relationship Id="rId9" Type="http://schemas.openxmlformats.org/officeDocument/2006/relationships/image" Target="../media/image129.png"/><Relationship Id="rId14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5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slide" Target="slide27.xml"/><Relationship Id="rId4" Type="http://schemas.openxmlformats.org/officeDocument/2006/relationships/image" Target="../media/image116.sv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5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slide" Target="slide27.xml"/><Relationship Id="rId4" Type="http://schemas.openxmlformats.org/officeDocument/2006/relationships/image" Target="../media/image116.sv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6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7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7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7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7.xml"/><Relationship Id="rId5" Type="http://schemas.openxmlformats.org/officeDocument/2006/relationships/image" Target="../media/image116.svg"/><Relationship Id="rId4" Type="http://schemas.openxmlformats.org/officeDocument/2006/relationships/image" Target="../media/image115.png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3.svg"/><Relationship Id="rId7" Type="http://schemas.openxmlformats.org/officeDocument/2006/relationships/image" Target="../media/image75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140.svg"/><Relationship Id="rId10" Type="http://schemas.openxmlformats.org/officeDocument/2006/relationships/image" Target="../media/image141.png"/><Relationship Id="rId4" Type="http://schemas.openxmlformats.org/officeDocument/2006/relationships/image" Target="../media/image139.png"/><Relationship Id="rId9" Type="http://schemas.openxmlformats.org/officeDocument/2006/relationships/image" Target="../media/image9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svg"/><Relationship Id="rId5" Type="http://schemas.openxmlformats.org/officeDocument/2006/relationships/image" Target="../media/image14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48.sv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6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6.svg"/><Relationship Id="rId5" Type="http://schemas.openxmlformats.org/officeDocument/2006/relationships/image" Target="../media/image58.jpeg"/><Relationship Id="rId10" Type="http://schemas.openxmlformats.org/officeDocument/2006/relationships/image" Target="../media/image55.png"/><Relationship Id="rId4" Type="http://schemas.openxmlformats.org/officeDocument/2006/relationships/image" Target="../media/image48.svg"/><Relationship Id="rId9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6.svg"/><Relationship Id="rId7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2.png"/><Relationship Id="rId3" Type="http://schemas.openxmlformats.org/officeDocument/2006/relationships/image" Target="../media/image47.png"/><Relationship Id="rId7" Type="http://schemas.openxmlformats.org/officeDocument/2006/relationships/image" Target="../media/image68.png"/><Relationship Id="rId12" Type="http://schemas.openxmlformats.org/officeDocument/2006/relationships/image" Target="../media/image5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5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48.svg"/><Relationship Id="rId9" Type="http://schemas.openxmlformats.org/officeDocument/2006/relationships/image" Target="../media/image70.png"/><Relationship Id="rId14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" y="506074"/>
            <a:ext cx="2911413" cy="2616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80365" y="2249444"/>
            <a:ext cx="6946320" cy="6677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994" r="25719"/>
          <a:stretch>
            <a:fillRect/>
          </a:stretch>
        </p:blipFill>
        <p:spPr>
          <a:xfrm>
            <a:off x="15140949" y="0"/>
            <a:ext cx="3147051" cy="33640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7800" b="35819"/>
          <a:stretch>
            <a:fillRect/>
          </a:stretch>
        </p:blipFill>
        <p:spPr>
          <a:xfrm>
            <a:off x="0" y="6939151"/>
            <a:ext cx="3254002" cy="3357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20465"/>
          <a:stretch>
            <a:fillRect/>
          </a:stretch>
        </p:blipFill>
        <p:spPr>
          <a:xfrm>
            <a:off x="12991848" y="6897632"/>
            <a:ext cx="3142861" cy="3389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FD216F-E826-4DCF-8890-7533FFFAFCD9}"/>
              </a:ext>
            </a:extLst>
          </p:cNvPr>
          <p:cNvSpPr txBox="1"/>
          <p:nvPr/>
        </p:nvSpPr>
        <p:spPr>
          <a:xfrm>
            <a:off x="348982" y="3530950"/>
            <a:ext cx="17590036" cy="2958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800" b="1" dirty="0">
                <a:solidFill>
                  <a:srgbClr val="FFC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SỰ CÓ </a:t>
            </a:r>
          </a:p>
          <a:p>
            <a:pPr algn="ctr">
              <a:lnSpc>
                <a:spcPct val="130000"/>
              </a:lnSpc>
            </a:pPr>
            <a:r>
              <a:rPr lang="en-US" sz="7800" b="1" dirty="0">
                <a:solidFill>
                  <a:srgbClr val="FFC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CỦA CÁC EM NGÀY HÔM NAY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3" name="Group 7"/>
          <p:cNvGrpSpPr/>
          <p:nvPr/>
        </p:nvGrpSpPr>
        <p:grpSpPr>
          <a:xfrm>
            <a:off x="1581033" y="2606870"/>
            <a:ext cx="15125934" cy="7010400"/>
            <a:chOff x="0" y="0"/>
            <a:chExt cx="8732589" cy="2870189"/>
          </a:xfrm>
        </p:grpSpPr>
        <p:sp>
          <p:nvSpPr>
            <p:cNvPr id="34" name="Freeform 8"/>
            <p:cNvSpPr/>
            <p:nvPr/>
          </p:nvSpPr>
          <p:spPr>
            <a:xfrm>
              <a:off x="0" y="0"/>
              <a:ext cx="8732589" cy="2870189"/>
            </a:xfrm>
            <a:custGeom>
              <a:avLst/>
              <a:gdLst/>
              <a:ahLst/>
              <a:cxnLst/>
              <a:rect l="l" t="t" r="r" b="b"/>
              <a:pathLst>
                <a:path w="8732589" h="2870189">
                  <a:moveTo>
                    <a:pt x="8608130" y="2870189"/>
                  </a:moveTo>
                  <a:lnTo>
                    <a:pt x="124460" y="2870189"/>
                  </a:lnTo>
                  <a:cubicBezTo>
                    <a:pt x="55880" y="2870189"/>
                    <a:pt x="0" y="2814309"/>
                    <a:pt x="0" y="27457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2745729"/>
                  </a:lnTo>
                  <a:cubicBezTo>
                    <a:pt x="8732589" y="2814309"/>
                    <a:pt x="8676710" y="2870189"/>
                    <a:pt x="8608130" y="28701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453"/>
          <a:stretch>
            <a:fillRect/>
          </a:stretch>
        </p:blipFill>
        <p:spPr>
          <a:xfrm>
            <a:off x="0" y="2068414"/>
            <a:ext cx="1312679" cy="49447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86236">
            <a:off x="15581182" y="497749"/>
            <a:ext cx="2614892" cy="26018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87665">
            <a:off x="625416" y="8475864"/>
            <a:ext cx="1562643" cy="150209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91201" y="613723"/>
            <a:ext cx="7109322" cy="16805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6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197253" y="2995832"/>
            <a:ext cx="139065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Phần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“ở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tình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trạng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này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quá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lâu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”)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Phần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Còn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̣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gắng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tìm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69192" y="701444"/>
            <a:ext cx="823682" cy="1235696"/>
            <a:chOff x="12181231" y="4895824"/>
            <a:chExt cx="1281430" cy="2060612"/>
          </a:xfrm>
        </p:grpSpPr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39015" b="31730"/>
            <a:stretch>
              <a:fillRect/>
            </a:stretch>
          </p:blipFill>
          <p:spPr>
            <a:xfrm>
              <a:off x="12411495" y="5523576"/>
              <a:ext cx="1051166" cy="1432860"/>
            </a:xfrm>
            <a:prstGeom prst="rect">
              <a:avLst/>
            </a:prstGeom>
          </p:spPr>
        </p:pic>
        <p:pic>
          <p:nvPicPr>
            <p:cNvPr id="37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39015" b="31730"/>
            <a:stretch>
              <a:fillRect/>
            </a:stretch>
          </p:blipFill>
          <p:spPr>
            <a:xfrm>
              <a:off x="12181231" y="4895824"/>
              <a:ext cx="460528" cy="627752"/>
            </a:xfrm>
            <a:prstGeom prst="rect">
              <a:avLst/>
            </a:prstGeom>
          </p:spPr>
        </p:pic>
      </p:grpSp>
      <p:pic>
        <p:nvPicPr>
          <p:cNvPr id="38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3689306" y="5773723"/>
            <a:ext cx="4828895" cy="600208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3" name="Group 7"/>
          <p:cNvGrpSpPr/>
          <p:nvPr/>
        </p:nvGrpSpPr>
        <p:grpSpPr>
          <a:xfrm>
            <a:off x="1581033" y="2606870"/>
            <a:ext cx="11068167" cy="7010400"/>
            <a:chOff x="0" y="0"/>
            <a:chExt cx="8732589" cy="2870189"/>
          </a:xfrm>
        </p:grpSpPr>
        <p:sp>
          <p:nvSpPr>
            <p:cNvPr id="34" name="Freeform 8"/>
            <p:cNvSpPr/>
            <p:nvPr/>
          </p:nvSpPr>
          <p:spPr>
            <a:xfrm>
              <a:off x="0" y="0"/>
              <a:ext cx="8732589" cy="2870189"/>
            </a:xfrm>
            <a:custGeom>
              <a:avLst/>
              <a:gdLst/>
              <a:ahLst/>
              <a:cxnLst/>
              <a:rect l="l" t="t" r="r" b="b"/>
              <a:pathLst>
                <a:path w="8732589" h="2870189">
                  <a:moveTo>
                    <a:pt x="8608130" y="2870189"/>
                  </a:moveTo>
                  <a:lnTo>
                    <a:pt x="124460" y="2870189"/>
                  </a:lnTo>
                  <a:cubicBezTo>
                    <a:pt x="55880" y="2870189"/>
                    <a:pt x="0" y="2814309"/>
                    <a:pt x="0" y="27457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2745729"/>
                  </a:lnTo>
                  <a:cubicBezTo>
                    <a:pt x="8732589" y="2814309"/>
                    <a:pt x="8676710" y="2870189"/>
                    <a:pt x="8608130" y="28701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453"/>
          <a:stretch>
            <a:fillRect/>
          </a:stretch>
        </p:blipFill>
        <p:spPr>
          <a:xfrm>
            <a:off x="0" y="2068414"/>
            <a:ext cx="1312679" cy="49447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86236">
            <a:off x="15581182" y="497749"/>
            <a:ext cx="2614892" cy="26018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87665">
            <a:off x="625416" y="8475864"/>
            <a:ext cx="1562643" cy="150209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91201" y="613723"/>
            <a:ext cx="7109322" cy="16805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6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63095" y="3872995"/>
            <a:ext cx="1070404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tàu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Hơ-mét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gặp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trận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bão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Mác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Oát-ni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suýt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mất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mạng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chống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vết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yếu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trường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tìm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sống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sót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8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3652471" y="5340227"/>
            <a:ext cx="4828895" cy="6002084"/>
          </a:xfrm>
          <a:prstGeom prst="rect">
            <a:avLst/>
          </a:prstGeom>
        </p:spPr>
      </p:pic>
      <p:pic>
        <p:nvPicPr>
          <p:cNvPr id="3074" name="Picture 2" descr="https://o.remove.bg/downloads/f43976e1-0aee-4f83-a631-23d0f2080ba8/image-removebg-preview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268" y="3527676"/>
            <a:ext cx="6672805" cy="66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69192" y="701444"/>
            <a:ext cx="823682" cy="1235696"/>
            <a:chOff x="12181231" y="4895824"/>
            <a:chExt cx="1281430" cy="2060612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9015" b="31730"/>
            <a:stretch>
              <a:fillRect/>
            </a:stretch>
          </p:blipFill>
          <p:spPr>
            <a:xfrm>
              <a:off x="12411495" y="5523576"/>
              <a:ext cx="1051166" cy="1432860"/>
            </a:xfrm>
            <a:prstGeom prst="rect">
              <a:avLst/>
            </a:prstGeom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9015" b="31730"/>
            <a:stretch>
              <a:fillRect/>
            </a:stretch>
          </p:blipFill>
          <p:spPr>
            <a:xfrm>
              <a:off x="12181231" y="4895824"/>
              <a:ext cx="460528" cy="627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03278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3453"/>
          <a:stretch>
            <a:fillRect/>
          </a:stretch>
        </p:blipFill>
        <p:spPr>
          <a:xfrm>
            <a:off x="0" y="2068414"/>
            <a:ext cx="1312679" cy="49447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86236">
            <a:off x="15581182" y="497749"/>
            <a:ext cx="2614892" cy="2601818"/>
          </a:xfrm>
          <a:prstGeom prst="rect">
            <a:avLst/>
          </a:prstGeom>
        </p:spPr>
      </p:pic>
      <p:pic>
        <p:nvPicPr>
          <p:cNvPr id="38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3689306" y="5773723"/>
            <a:ext cx="4828895" cy="6002084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7451934" y="7529211"/>
            <a:ext cx="10217297" cy="1883503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20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2"/>
          <p:cNvGrpSpPr/>
          <p:nvPr/>
        </p:nvGrpSpPr>
        <p:grpSpPr>
          <a:xfrm>
            <a:off x="7463053" y="4581896"/>
            <a:ext cx="10250576" cy="2698075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23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" name="Group 2"/>
          <p:cNvGrpSpPr/>
          <p:nvPr/>
        </p:nvGrpSpPr>
        <p:grpSpPr>
          <a:xfrm>
            <a:off x="7474152" y="2101068"/>
            <a:ext cx="10232077" cy="2266015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5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26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7" name="Picture 3"/>
          <p:cNvPicPr>
            <a:picLocks noChangeAspect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9357"/>
          <a:stretch>
            <a:fillRect/>
          </a:stretch>
        </p:blipFill>
        <p:spPr>
          <a:xfrm flipH="1">
            <a:off x="540519" y="2101069"/>
            <a:ext cx="4949343" cy="226601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62411" y="2807093"/>
            <a:ext cx="3105555" cy="8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Háp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747790" y="2310034"/>
            <a:ext cx="9677399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MAV.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5986707" y="5295802"/>
            <a:ext cx="990600" cy="838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"/>
          <p:cNvPicPr>
            <a:picLocks noChangeAspect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9357"/>
          <a:stretch>
            <a:fillRect/>
          </a:stretch>
        </p:blipFill>
        <p:spPr>
          <a:xfrm flipH="1">
            <a:off x="540518" y="4581896"/>
            <a:ext cx="4949343" cy="269807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823711" y="5163662"/>
            <a:ext cx="4260452" cy="15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MAV (Mar Ascent Vehicle)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3"/>
          <p:cNvPicPr>
            <a:picLocks noChangeAspect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9357"/>
          <a:stretch>
            <a:fillRect/>
          </a:stretch>
        </p:blipFill>
        <p:spPr>
          <a:xfrm flipH="1">
            <a:off x="540518" y="7531416"/>
            <a:ext cx="4949343" cy="188350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750989" y="8044100"/>
            <a:ext cx="2014448" cy="8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986707" y="2967374"/>
            <a:ext cx="990600" cy="838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5986707" y="8051270"/>
            <a:ext cx="990600" cy="8382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745935" y="4790862"/>
            <a:ext cx="9677399" cy="237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Hơ-mét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quỹ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745935" y="8131816"/>
            <a:ext cx="672652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33334" y="844485"/>
            <a:ext cx="729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44498" y="8863010"/>
            <a:ext cx="823682" cy="1235696"/>
            <a:chOff x="12181231" y="4895824"/>
            <a:chExt cx="1281430" cy="2060612"/>
          </a:xfrm>
        </p:grpSpPr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39015" b="31730"/>
            <a:stretch>
              <a:fillRect/>
            </a:stretch>
          </p:blipFill>
          <p:spPr>
            <a:xfrm>
              <a:off x="12411495" y="5523576"/>
              <a:ext cx="1051166" cy="1432860"/>
            </a:xfrm>
            <a:prstGeom prst="rect">
              <a:avLst/>
            </a:prstGeom>
          </p:spPr>
        </p:pic>
        <p:pic>
          <p:nvPicPr>
            <p:cNvPr id="37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39015" b="31730"/>
            <a:stretch>
              <a:fillRect/>
            </a:stretch>
          </p:blipFill>
          <p:spPr>
            <a:xfrm>
              <a:off x="12181231" y="4895824"/>
              <a:ext cx="460528" cy="627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4175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9" grpId="0" animBg="1"/>
      <p:bldP spid="41" grpId="0"/>
      <p:bldP spid="43" grpId="0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000" y="2611869"/>
            <a:ext cx="13724263" cy="51122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64861" y="1912487"/>
            <a:ext cx="2042277" cy="2042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5843"/>
          <a:stretch>
            <a:fillRect/>
          </a:stretch>
        </p:blipFill>
        <p:spPr>
          <a:xfrm flipH="1">
            <a:off x="0" y="6788339"/>
            <a:ext cx="2033187" cy="28482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145"/>
          <a:stretch>
            <a:fillRect/>
          </a:stretch>
        </p:blipFill>
        <p:spPr>
          <a:xfrm flipH="1">
            <a:off x="15779132" y="876663"/>
            <a:ext cx="2508868" cy="6206884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3048382" y="4374058"/>
            <a:ext cx="1219123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5000"/>
              </a:lnSpc>
            </a:pPr>
            <a:r>
              <a:rPr lang="en-US" sz="80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– HIỂU VĂN BẢN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206" t="5304" r="75697" b="62499"/>
          <a:stretch>
            <a:fillRect/>
          </a:stretch>
        </p:blipFill>
        <p:spPr>
          <a:xfrm rot="-6689682">
            <a:off x="13101360" y="-1045741"/>
            <a:ext cx="3485179" cy="498304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73" b="58293"/>
          <a:stretch>
            <a:fillRect/>
          </a:stretch>
        </p:blipFill>
        <p:spPr>
          <a:xfrm rot="-5694906">
            <a:off x="-4897384" y="-7616527"/>
            <a:ext cx="14943086" cy="645487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73" r="75697" b="62499"/>
          <a:stretch>
            <a:fillRect/>
          </a:stretch>
        </p:blipFill>
        <p:spPr>
          <a:xfrm rot="16200000">
            <a:off x="14019001" y="5916759"/>
            <a:ext cx="3520262" cy="580398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023252">
            <a:off x="13758910" y="8018442"/>
            <a:ext cx="1332901" cy="12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462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78" b="37604"/>
          <a:stretch>
            <a:fillRect/>
          </a:stretch>
        </p:blipFill>
        <p:spPr>
          <a:xfrm>
            <a:off x="1553372" y="1333500"/>
            <a:ext cx="15181256" cy="76200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08420" y="8648700"/>
            <a:ext cx="5071159" cy="130006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978" t="52045" r="8257"/>
          <a:stretch>
            <a:fillRect/>
          </a:stretch>
        </p:blipFill>
        <p:spPr>
          <a:xfrm rot="-261806">
            <a:off x="15488913" y="1577621"/>
            <a:ext cx="2491429" cy="2108915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616" b="51311"/>
          <a:stretch>
            <a:fillRect/>
          </a:stretch>
        </p:blipFill>
        <p:spPr>
          <a:xfrm rot="-261806">
            <a:off x="772567" y="893209"/>
            <a:ext cx="1734569" cy="2220294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089178" y="8305648"/>
            <a:ext cx="1101345" cy="1220409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6183954" y="8236150"/>
            <a:ext cx="1101345" cy="122040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45205" y="2348085"/>
            <a:ext cx="13797587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MAV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coi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Hoả</a:t>
            </a:r>
            <a:endParaRPr lang="en-US" sz="6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990600" y="2676510"/>
            <a:ext cx="1375317" cy="152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19400" y="2515180"/>
            <a:ext cx="14097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(1)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đoàn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Hơ-mét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990600" y="4957755"/>
            <a:ext cx="1375317" cy="1524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19400" y="4796425"/>
            <a:ext cx="14097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Chiếc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MAV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được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trọng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nhất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vì nó là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tàu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có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nhiều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̣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xảo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990600" y="7239000"/>
            <a:ext cx="1375317" cy="1524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19400" y="7077670"/>
            <a:ext cx="14097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bị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vì bị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những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chiếc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-ten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dài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mỏng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bay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thẳng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vào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người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4173"/>
          <a:stretch>
            <a:fillRect/>
          </a:stretch>
        </p:blipFill>
        <p:spPr>
          <a:xfrm>
            <a:off x="15828605" y="0"/>
            <a:ext cx="2459395" cy="1643590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2440" y="8584594"/>
            <a:ext cx="2468839" cy="2239910"/>
          </a:xfrm>
          <a:prstGeom prst="rect">
            <a:avLst/>
          </a:prstGeom>
        </p:spPr>
      </p:pic>
      <p:pic>
        <p:nvPicPr>
          <p:cNvPr id="3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3689306" y="5773723"/>
            <a:ext cx="4828895" cy="600208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Hoả</a:t>
            </a:r>
            <a:endParaRPr lang="en-US" sz="6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990600" y="3060910"/>
            <a:ext cx="1375317" cy="1524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19400" y="2515180"/>
            <a:ext cx="140970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Dụng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cụ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chính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du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hành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suất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giảm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nó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lấy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bình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4173"/>
          <a:stretch>
            <a:fillRect/>
          </a:stretch>
        </p:blipFill>
        <p:spPr>
          <a:xfrm>
            <a:off x="15828605" y="0"/>
            <a:ext cx="2459395" cy="1643590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92440" y="8584594"/>
            <a:ext cx="2468839" cy="2239910"/>
          </a:xfrm>
          <a:prstGeom prst="rect">
            <a:avLst/>
          </a:prstGeom>
        </p:spPr>
      </p:pic>
      <p:pic>
        <p:nvPicPr>
          <p:cNvPr id="3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3689306" y="5773723"/>
            <a:ext cx="4828895" cy="6002084"/>
          </a:xfrm>
          <a:prstGeom prst="rect">
            <a:avLst/>
          </a:prstGeom>
        </p:spPr>
      </p:pic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D602A31B-3A0D-4451-866D-4415309AE298}"/>
              </a:ext>
            </a:extLst>
          </p:cNvPr>
          <p:cNvSpPr/>
          <p:nvPr/>
        </p:nvSpPr>
        <p:spPr>
          <a:xfrm>
            <a:off x="4191000" y="6202902"/>
            <a:ext cx="12999744" cy="2472526"/>
          </a:xfrm>
          <a:prstGeom prst="roundRect">
            <a:avLst/>
          </a:prstGeom>
          <a:solidFill>
            <a:schemeClr val="bg1"/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tiết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Nhật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trình</a:t>
            </a:r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 6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hiện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tác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̉ có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rất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nhiều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hiểu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biết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ngành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vũ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03" y="6145485"/>
            <a:ext cx="2598513" cy="2587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19536" y="4889585"/>
            <a:ext cx="54489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Hơ-mét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897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2993388"/>
            <a:ext cx="9098281" cy="360453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860234">
            <a:off x="16796265" y="2549651"/>
            <a:ext cx="1935457" cy="197244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4095"/>
          <a:stretch>
            <a:fillRect/>
          </a:stretch>
        </p:blipFill>
        <p:spPr>
          <a:xfrm>
            <a:off x="0" y="5051792"/>
            <a:ext cx="1280929" cy="494475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394844" y="776564"/>
            <a:ext cx="1549831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Những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tiết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bản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tác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có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rất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nhiều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hiểu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biết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ngành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vũ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̣: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09700" y="3872327"/>
            <a:ext cx="841248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bay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150km/h.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53400" y="6210300"/>
            <a:ext cx="9098281" cy="360453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440340" y="7089241"/>
            <a:ext cx="85243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Đĩa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Hơ-mét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505757" y="6652607"/>
            <a:ext cx="4828895" cy="600208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860234">
            <a:off x="16796265" y="2549651"/>
            <a:ext cx="1935457" cy="197244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4095"/>
          <a:stretch>
            <a:fillRect/>
          </a:stretch>
        </p:blipFill>
        <p:spPr>
          <a:xfrm>
            <a:off x="0" y="5051792"/>
            <a:ext cx="1280929" cy="494475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394844" y="776564"/>
            <a:ext cx="154983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4538855" y="4223033"/>
            <a:ext cx="4828895" cy="600208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178" y="2018631"/>
            <a:ext cx="14563639" cy="228666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69289" y="2230236"/>
            <a:ext cx="13749416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-ten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-ten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178" y="4621353"/>
            <a:ext cx="14563639" cy="22866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65733" y="4839513"/>
            <a:ext cx="141565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178" y="7224076"/>
            <a:ext cx="14563639" cy="22866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93541" y="7444080"/>
            <a:ext cx="1330091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4528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61363" y="414570"/>
            <a:ext cx="11578875" cy="61857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0144" y="6423286"/>
            <a:ext cx="2312197" cy="32113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2850" y="1054825"/>
            <a:ext cx="10215900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gay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6200643" y="4152900"/>
            <a:ext cx="11430000" cy="5867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62646" y="4846038"/>
            <a:ext cx="970599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8"/>
          <p:cNvGrpSpPr>
            <a:grpSpLocks noChangeAspect="1"/>
          </p:cNvGrpSpPr>
          <p:nvPr/>
        </p:nvGrpSpPr>
        <p:grpSpPr>
          <a:xfrm>
            <a:off x="16078199" y="556431"/>
            <a:ext cx="1664399" cy="1664399"/>
            <a:chOff x="-2540" y="-2540"/>
            <a:chExt cx="6355080" cy="6355080"/>
          </a:xfrm>
        </p:grpSpPr>
        <p:sp>
          <p:nvSpPr>
            <p:cNvPr id="14" name="Freeform 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CD38"/>
            </a:solidFill>
          </p:spPr>
        </p:sp>
      </p:grpSp>
      <p:pic>
        <p:nvPicPr>
          <p:cNvPr id="15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09425" y="652190"/>
            <a:ext cx="1536458" cy="147691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1434"/>
          <a:stretch>
            <a:fillRect/>
          </a:stretch>
        </p:blipFill>
        <p:spPr>
          <a:xfrm>
            <a:off x="0" y="6667500"/>
            <a:ext cx="1850781" cy="297451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60062"/>
          <a:stretch>
            <a:fillRect/>
          </a:stretch>
        </p:blipFill>
        <p:spPr>
          <a:xfrm>
            <a:off x="2808342" y="9258300"/>
            <a:ext cx="2575792" cy="1028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678355" y="5043335"/>
            <a:ext cx="2467499" cy="3717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552" t="59300"/>
          <a:stretch>
            <a:fillRect/>
          </a:stretch>
        </p:blipFill>
        <p:spPr>
          <a:xfrm>
            <a:off x="-41721" y="-38100"/>
            <a:ext cx="6400020" cy="28308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83854" y="2402762"/>
            <a:ext cx="11052780" cy="63580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50734"/>
          <a:stretch>
            <a:fillRect/>
          </a:stretch>
        </p:blipFill>
        <p:spPr>
          <a:xfrm>
            <a:off x="16194950" y="901224"/>
            <a:ext cx="2128699" cy="4320898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94376359-6578-4F91-B513-7E7B08CB3F4B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8342" y="4150643"/>
            <a:ext cx="99932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78" b="37604"/>
          <a:stretch>
            <a:fillRect/>
          </a:stretch>
        </p:blipFill>
        <p:spPr>
          <a:xfrm>
            <a:off x="1553372" y="1333500"/>
            <a:ext cx="15181256" cy="76200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08420" y="8648700"/>
            <a:ext cx="5071159" cy="130006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978" t="52045" r="8257"/>
          <a:stretch>
            <a:fillRect/>
          </a:stretch>
        </p:blipFill>
        <p:spPr>
          <a:xfrm rot="-261806">
            <a:off x="15488913" y="1577621"/>
            <a:ext cx="2491429" cy="2108915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616" b="51311"/>
          <a:stretch>
            <a:fillRect/>
          </a:stretch>
        </p:blipFill>
        <p:spPr>
          <a:xfrm rot="-261806">
            <a:off x="772567" y="893209"/>
            <a:ext cx="1734569" cy="2220294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089178" y="8305648"/>
            <a:ext cx="1101345" cy="1220409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9770" t="62383" r="33099" b="7957"/>
          <a:stretch>
            <a:fillRect/>
          </a:stretch>
        </p:blipFill>
        <p:spPr>
          <a:xfrm>
            <a:off x="16183954" y="8236150"/>
            <a:ext cx="1101345" cy="122040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174624" y="2801127"/>
            <a:ext cx="139387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diết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xét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đoạn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trích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04545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6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2"/>
          <p:cNvGrpSpPr/>
          <p:nvPr/>
        </p:nvGrpSpPr>
        <p:grpSpPr>
          <a:xfrm>
            <a:off x="990600" y="2202075"/>
            <a:ext cx="14782800" cy="7513425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13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66411" y="6210300"/>
            <a:ext cx="7571363" cy="7012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291804" y="5790562"/>
            <a:ext cx="2933699" cy="32416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0106" y="2401610"/>
            <a:ext cx="1382495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buồn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Háp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ở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giúp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có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thời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sống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còn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chiếc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MAV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Trái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bị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xuống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đồi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với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giáo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thủng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vào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người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giữa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bão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31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Hơ-mét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5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4844"/>
          <a:stretch>
            <a:fillRect/>
          </a:stretch>
        </p:blipFill>
        <p:spPr>
          <a:xfrm>
            <a:off x="0" y="343391"/>
            <a:ext cx="1421804" cy="25649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4955628" y="-761260"/>
            <a:ext cx="4828895" cy="600208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3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63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6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844"/>
          <a:stretch>
            <a:fillRect/>
          </a:stretch>
        </p:blipFill>
        <p:spPr>
          <a:xfrm>
            <a:off x="0" y="343391"/>
            <a:ext cx="1421804" cy="256493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4955628" y="-761260"/>
            <a:ext cx="4828895" cy="6002084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7"/>
          <a:srcRect t="7602" b="49160"/>
          <a:stretch/>
        </p:blipFill>
        <p:spPr>
          <a:xfrm>
            <a:off x="2911786" y="2638569"/>
            <a:ext cx="12464428" cy="6723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66411" y="6210300"/>
            <a:ext cx="7571363" cy="7012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291804" y="5790562"/>
            <a:ext cx="2933699" cy="3241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8057" y="3798195"/>
            <a:ext cx="11331885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794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000" y="2611869"/>
            <a:ext cx="13724263" cy="51122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64861" y="1912487"/>
            <a:ext cx="2042277" cy="2042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5843"/>
          <a:stretch>
            <a:fillRect/>
          </a:stretch>
        </p:blipFill>
        <p:spPr>
          <a:xfrm flipH="1">
            <a:off x="0" y="6788339"/>
            <a:ext cx="2033187" cy="28482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145"/>
          <a:stretch>
            <a:fillRect/>
          </a:stretch>
        </p:blipFill>
        <p:spPr>
          <a:xfrm flipH="1">
            <a:off x="15779132" y="876663"/>
            <a:ext cx="2508868" cy="6206884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3048382" y="4374058"/>
            <a:ext cx="12191236" cy="1387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5000"/>
              </a:lnSpc>
            </a:pPr>
            <a:r>
              <a:rPr lang="en-US" sz="80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206" t="5304" r="75697" b="62499"/>
          <a:stretch>
            <a:fillRect/>
          </a:stretch>
        </p:blipFill>
        <p:spPr>
          <a:xfrm rot="-6689682">
            <a:off x="13101360" y="-1045741"/>
            <a:ext cx="3485179" cy="498304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73" b="58293"/>
          <a:stretch>
            <a:fillRect/>
          </a:stretch>
        </p:blipFill>
        <p:spPr>
          <a:xfrm rot="-5694906">
            <a:off x="-4897384" y="-7616527"/>
            <a:ext cx="14943086" cy="645487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73" r="75697" b="62499"/>
          <a:stretch>
            <a:fillRect/>
          </a:stretch>
        </p:blipFill>
        <p:spPr>
          <a:xfrm rot="16200000">
            <a:off x="14019001" y="5916759"/>
            <a:ext cx="3520262" cy="580398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023252">
            <a:off x="13758910" y="8018442"/>
            <a:ext cx="1332901" cy="12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2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2188" y="1965960"/>
            <a:ext cx="6093692" cy="3488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934070" y="6710453"/>
            <a:ext cx="8723104" cy="80797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9961" y="5797767"/>
            <a:ext cx="3377720" cy="37322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1902500" y="3017555"/>
            <a:ext cx="5773067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en-US" sz="6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3"/>
          <p:cNvGrpSpPr/>
          <p:nvPr/>
        </p:nvGrpSpPr>
        <p:grpSpPr>
          <a:xfrm>
            <a:off x="8382000" y="2113488"/>
            <a:ext cx="9331842" cy="6682740"/>
            <a:chOff x="0" y="0"/>
            <a:chExt cx="2459182" cy="947410"/>
          </a:xfrm>
        </p:grpSpPr>
        <p:sp>
          <p:nvSpPr>
            <p:cNvPr id="29" name="Freeform 4"/>
            <p:cNvSpPr/>
            <p:nvPr/>
          </p:nvSpPr>
          <p:spPr>
            <a:xfrm>
              <a:off x="10160" y="16510"/>
              <a:ext cx="2436322" cy="919471"/>
            </a:xfrm>
            <a:custGeom>
              <a:avLst/>
              <a:gdLst/>
              <a:ahLst/>
              <a:cxnLst/>
              <a:rect l="l" t="t" r="r" b="b"/>
              <a:pathLst>
                <a:path w="2436322" h="919471">
                  <a:moveTo>
                    <a:pt x="2436322" y="919471"/>
                  </a:moveTo>
                  <a:lnTo>
                    <a:pt x="0" y="911850"/>
                  </a:lnTo>
                  <a:lnTo>
                    <a:pt x="0" y="332123"/>
                  </a:lnTo>
                  <a:lnTo>
                    <a:pt x="17780" y="19050"/>
                  </a:lnTo>
                  <a:lnTo>
                    <a:pt x="1212750" y="0"/>
                  </a:lnTo>
                  <a:lnTo>
                    <a:pt x="2417272" y="5080"/>
                  </a:ln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  <p:sp>
          <p:nvSpPr>
            <p:cNvPr id="30" name="Freeform 5"/>
            <p:cNvSpPr/>
            <p:nvPr/>
          </p:nvSpPr>
          <p:spPr>
            <a:xfrm>
              <a:off x="-3810" y="0"/>
              <a:ext cx="2465532" cy="946140"/>
            </a:xfrm>
            <a:custGeom>
              <a:avLst/>
              <a:gdLst/>
              <a:ahLst/>
              <a:cxnLst/>
              <a:rect l="l" t="t" r="r" b="b"/>
              <a:pathLst>
                <a:path w="2465532" h="946140">
                  <a:moveTo>
                    <a:pt x="2431242" y="21590"/>
                  </a:moveTo>
                  <a:cubicBezTo>
                    <a:pt x="2432512" y="34290"/>
                    <a:pt x="2432512" y="44450"/>
                    <a:pt x="2433782" y="54610"/>
                  </a:cubicBezTo>
                  <a:cubicBezTo>
                    <a:pt x="2436322" y="77031"/>
                    <a:pt x="2437592" y="95400"/>
                    <a:pt x="2440132" y="113113"/>
                  </a:cubicBezTo>
                  <a:cubicBezTo>
                    <a:pt x="2440132" y="138699"/>
                    <a:pt x="2452832" y="643197"/>
                    <a:pt x="2459182" y="668783"/>
                  </a:cubicBezTo>
                  <a:cubicBezTo>
                    <a:pt x="2465532" y="707490"/>
                    <a:pt x="2461722" y="746852"/>
                    <a:pt x="2461722" y="785559"/>
                  </a:cubicBezTo>
                  <a:cubicBezTo>
                    <a:pt x="2461722" y="819673"/>
                    <a:pt x="2462992" y="851163"/>
                    <a:pt x="2464262" y="885180"/>
                  </a:cubicBezTo>
                  <a:cubicBezTo>
                    <a:pt x="2464262" y="906770"/>
                    <a:pt x="2464262" y="920740"/>
                    <a:pt x="2464262" y="944870"/>
                  </a:cubicBezTo>
                  <a:cubicBezTo>
                    <a:pt x="2441402" y="944870"/>
                    <a:pt x="2421082" y="946140"/>
                    <a:pt x="2398326" y="944870"/>
                  </a:cubicBezTo>
                  <a:cubicBezTo>
                    <a:pt x="2277061" y="939790"/>
                    <a:pt x="2153930" y="946140"/>
                    <a:pt x="2032665" y="941060"/>
                  </a:cubicBezTo>
                  <a:cubicBezTo>
                    <a:pt x="1959906" y="937250"/>
                    <a:pt x="1889013" y="939790"/>
                    <a:pt x="1816254" y="937250"/>
                  </a:cubicBezTo>
                  <a:cubicBezTo>
                    <a:pt x="1782673" y="935980"/>
                    <a:pt x="1749092" y="934710"/>
                    <a:pt x="1715511" y="933440"/>
                  </a:cubicBezTo>
                  <a:cubicBezTo>
                    <a:pt x="1694989" y="933440"/>
                    <a:pt x="1676333" y="934710"/>
                    <a:pt x="1655811" y="934710"/>
                  </a:cubicBezTo>
                  <a:cubicBezTo>
                    <a:pt x="1603574" y="933440"/>
                    <a:pt x="1459922" y="934710"/>
                    <a:pt x="1407685" y="933440"/>
                  </a:cubicBezTo>
                  <a:cubicBezTo>
                    <a:pt x="1370373" y="932170"/>
                    <a:pt x="624127" y="941060"/>
                    <a:pt x="586815" y="939790"/>
                  </a:cubicBezTo>
                  <a:cubicBezTo>
                    <a:pt x="577487" y="939790"/>
                    <a:pt x="566293" y="941060"/>
                    <a:pt x="556965" y="941060"/>
                  </a:cubicBezTo>
                  <a:cubicBezTo>
                    <a:pt x="534578" y="941060"/>
                    <a:pt x="514056" y="942330"/>
                    <a:pt x="491668" y="942330"/>
                  </a:cubicBezTo>
                  <a:cubicBezTo>
                    <a:pt x="435700" y="942330"/>
                    <a:pt x="381597" y="941060"/>
                    <a:pt x="325629" y="939790"/>
                  </a:cubicBezTo>
                  <a:cubicBezTo>
                    <a:pt x="292048" y="938520"/>
                    <a:pt x="258467" y="937250"/>
                    <a:pt x="226751" y="935980"/>
                  </a:cubicBezTo>
                  <a:cubicBezTo>
                    <a:pt x="167052" y="934710"/>
                    <a:pt x="107352" y="933440"/>
                    <a:pt x="48260" y="933440"/>
                  </a:cubicBezTo>
                  <a:cubicBezTo>
                    <a:pt x="38100" y="933440"/>
                    <a:pt x="29210" y="933440"/>
                    <a:pt x="19050" y="932170"/>
                  </a:cubicBezTo>
                  <a:cubicBezTo>
                    <a:pt x="10160" y="930900"/>
                    <a:pt x="5080" y="924550"/>
                    <a:pt x="7620" y="915660"/>
                  </a:cubicBezTo>
                  <a:cubicBezTo>
                    <a:pt x="16510" y="883966"/>
                    <a:pt x="12700" y="867564"/>
                    <a:pt x="11430" y="850507"/>
                  </a:cubicBezTo>
                  <a:cubicBezTo>
                    <a:pt x="10160" y="815737"/>
                    <a:pt x="6350" y="781623"/>
                    <a:pt x="7620" y="746852"/>
                  </a:cubicBezTo>
                  <a:cubicBezTo>
                    <a:pt x="5080" y="703553"/>
                    <a:pt x="0" y="167565"/>
                    <a:pt x="7620" y="123610"/>
                  </a:cubicBezTo>
                  <a:cubicBezTo>
                    <a:pt x="8890" y="115081"/>
                    <a:pt x="7620" y="105897"/>
                    <a:pt x="8890" y="97368"/>
                  </a:cubicBezTo>
                  <a:cubicBezTo>
                    <a:pt x="10160" y="83591"/>
                    <a:pt x="12700" y="685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712" y="30480"/>
                    <a:pt x="90562" y="29210"/>
                  </a:cubicBezTo>
                  <a:cubicBezTo>
                    <a:pt x="140933" y="25400"/>
                    <a:pt x="191305" y="22860"/>
                    <a:pt x="243542" y="20320"/>
                  </a:cubicBezTo>
                  <a:cubicBezTo>
                    <a:pt x="278989" y="17780"/>
                    <a:pt x="314435" y="16510"/>
                    <a:pt x="348016" y="13970"/>
                  </a:cubicBezTo>
                  <a:cubicBezTo>
                    <a:pt x="381597" y="11430"/>
                    <a:pt x="417044" y="8890"/>
                    <a:pt x="450625" y="8890"/>
                  </a:cubicBezTo>
                  <a:cubicBezTo>
                    <a:pt x="487937" y="7620"/>
                    <a:pt x="525250" y="10160"/>
                    <a:pt x="562562" y="8890"/>
                  </a:cubicBezTo>
                  <a:cubicBezTo>
                    <a:pt x="609202" y="8890"/>
                    <a:pt x="1454325" y="6350"/>
                    <a:pt x="1500966" y="5080"/>
                  </a:cubicBezTo>
                  <a:cubicBezTo>
                    <a:pt x="1545740" y="3810"/>
                    <a:pt x="1590515" y="2540"/>
                    <a:pt x="1637155" y="2540"/>
                  </a:cubicBezTo>
                  <a:cubicBezTo>
                    <a:pt x="1713646" y="1270"/>
                    <a:pt x="1788270" y="0"/>
                    <a:pt x="1864760" y="0"/>
                  </a:cubicBezTo>
                  <a:cubicBezTo>
                    <a:pt x="1896476" y="0"/>
                    <a:pt x="1930057" y="2540"/>
                    <a:pt x="1961772" y="2540"/>
                  </a:cubicBezTo>
                  <a:cubicBezTo>
                    <a:pt x="2049456" y="3810"/>
                    <a:pt x="2139005" y="5080"/>
                    <a:pt x="2226689" y="7620"/>
                  </a:cubicBezTo>
                  <a:cubicBezTo>
                    <a:pt x="2273330" y="8890"/>
                    <a:pt x="2319970" y="12700"/>
                    <a:pt x="2366610" y="16510"/>
                  </a:cubicBezTo>
                  <a:cubicBezTo>
                    <a:pt x="2377804" y="16510"/>
                    <a:pt x="2388998" y="16510"/>
                    <a:pt x="2398326" y="16510"/>
                  </a:cubicBezTo>
                  <a:cubicBezTo>
                    <a:pt x="2412192" y="17780"/>
                    <a:pt x="2421082" y="20320"/>
                    <a:pt x="2431242" y="21590"/>
                  </a:cubicBezTo>
                  <a:close/>
                  <a:moveTo>
                    <a:pt x="2441402" y="928360"/>
                  </a:moveTo>
                  <a:cubicBezTo>
                    <a:pt x="2442672" y="911850"/>
                    <a:pt x="2443942" y="899150"/>
                    <a:pt x="2443942" y="886450"/>
                  </a:cubicBezTo>
                  <a:cubicBezTo>
                    <a:pt x="2442672" y="847883"/>
                    <a:pt x="2441402" y="813113"/>
                    <a:pt x="2441402" y="775718"/>
                  </a:cubicBezTo>
                  <a:cubicBezTo>
                    <a:pt x="2441402" y="758661"/>
                    <a:pt x="2443942" y="741604"/>
                    <a:pt x="2442672" y="724547"/>
                  </a:cubicBezTo>
                  <a:cubicBezTo>
                    <a:pt x="2442672" y="708802"/>
                    <a:pt x="2441402" y="692401"/>
                    <a:pt x="2440132" y="676656"/>
                  </a:cubicBezTo>
                  <a:cubicBezTo>
                    <a:pt x="2435052" y="652382"/>
                    <a:pt x="2423622" y="149852"/>
                    <a:pt x="2423622" y="125578"/>
                  </a:cubicBezTo>
                  <a:cubicBezTo>
                    <a:pt x="2421082" y="105241"/>
                    <a:pt x="2418542" y="84247"/>
                    <a:pt x="2416002" y="63500"/>
                  </a:cubicBezTo>
                  <a:cubicBezTo>
                    <a:pt x="2414732" y="44450"/>
                    <a:pt x="2413462" y="43180"/>
                    <a:pt x="2392729" y="41910"/>
                  </a:cubicBezTo>
                  <a:cubicBezTo>
                    <a:pt x="2387132" y="41910"/>
                    <a:pt x="2383401" y="41910"/>
                    <a:pt x="2377804" y="40640"/>
                  </a:cubicBezTo>
                  <a:cubicBezTo>
                    <a:pt x="2331164" y="36830"/>
                    <a:pt x="2282658" y="31750"/>
                    <a:pt x="2236018" y="30480"/>
                  </a:cubicBezTo>
                  <a:cubicBezTo>
                    <a:pt x="2122215" y="26670"/>
                    <a:pt x="2006547" y="25400"/>
                    <a:pt x="1892745" y="22860"/>
                  </a:cubicBezTo>
                  <a:cubicBezTo>
                    <a:pt x="1875954" y="22860"/>
                    <a:pt x="1857298" y="22860"/>
                    <a:pt x="1840507" y="22860"/>
                  </a:cubicBezTo>
                  <a:cubicBezTo>
                    <a:pt x="1812523" y="22860"/>
                    <a:pt x="1784539" y="22860"/>
                    <a:pt x="1758420" y="22860"/>
                  </a:cubicBezTo>
                  <a:cubicBezTo>
                    <a:pt x="1698721" y="22860"/>
                    <a:pt x="1639021" y="22860"/>
                    <a:pt x="1581187" y="24130"/>
                  </a:cubicBezTo>
                  <a:cubicBezTo>
                    <a:pt x="1530815" y="25400"/>
                    <a:pt x="681961" y="29210"/>
                    <a:pt x="631590" y="29210"/>
                  </a:cubicBezTo>
                  <a:cubicBezTo>
                    <a:pt x="549503" y="29210"/>
                    <a:pt x="467416" y="26670"/>
                    <a:pt x="385329" y="33020"/>
                  </a:cubicBezTo>
                  <a:cubicBezTo>
                    <a:pt x="342419" y="36830"/>
                    <a:pt x="301376" y="36830"/>
                    <a:pt x="260332" y="38100"/>
                  </a:cubicBezTo>
                  <a:cubicBezTo>
                    <a:pt x="189439" y="41910"/>
                    <a:pt x="118546" y="45720"/>
                    <a:pt x="49530" y="50800"/>
                  </a:cubicBezTo>
                  <a:cubicBezTo>
                    <a:pt x="36830" y="50800"/>
                    <a:pt x="34290" y="53340"/>
                    <a:pt x="33020" y="66534"/>
                  </a:cubicBezTo>
                  <a:cubicBezTo>
                    <a:pt x="31750" y="78343"/>
                    <a:pt x="31750" y="90152"/>
                    <a:pt x="30480" y="101961"/>
                  </a:cubicBezTo>
                  <a:cubicBezTo>
                    <a:pt x="29210" y="121642"/>
                    <a:pt x="26670" y="140667"/>
                    <a:pt x="25400" y="160349"/>
                  </a:cubicBezTo>
                  <a:cubicBezTo>
                    <a:pt x="20320" y="181342"/>
                    <a:pt x="26670" y="694369"/>
                    <a:pt x="29210" y="715362"/>
                  </a:cubicBezTo>
                  <a:cubicBezTo>
                    <a:pt x="29210" y="737668"/>
                    <a:pt x="29210" y="760629"/>
                    <a:pt x="30480" y="782935"/>
                  </a:cubicBezTo>
                  <a:cubicBezTo>
                    <a:pt x="30480" y="799336"/>
                    <a:pt x="33020" y="815737"/>
                    <a:pt x="33020" y="832138"/>
                  </a:cubicBezTo>
                  <a:cubicBezTo>
                    <a:pt x="33020" y="849851"/>
                    <a:pt x="33020" y="867564"/>
                    <a:pt x="31750" y="886450"/>
                  </a:cubicBezTo>
                  <a:cubicBezTo>
                    <a:pt x="31750" y="890260"/>
                    <a:pt x="31750" y="892800"/>
                    <a:pt x="31750" y="896610"/>
                  </a:cubicBezTo>
                  <a:cubicBezTo>
                    <a:pt x="31750" y="906770"/>
                    <a:pt x="35560" y="910580"/>
                    <a:pt x="44450" y="910580"/>
                  </a:cubicBezTo>
                  <a:cubicBezTo>
                    <a:pt x="64443" y="910580"/>
                    <a:pt x="90562" y="911850"/>
                    <a:pt x="114814" y="911850"/>
                  </a:cubicBezTo>
                  <a:cubicBezTo>
                    <a:pt x="150261" y="911850"/>
                    <a:pt x="187573" y="909310"/>
                    <a:pt x="223020" y="911850"/>
                  </a:cubicBezTo>
                  <a:cubicBezTo>
                    <a:pt x="280854" y="915660"/>
                    <a:pt x="338688" y="918200"/>
                    <a:pt x="396522" y="916930"/>
                  </a:cubicBezTo>
                  <a:cubicBezTo>
                    <a:pt x="433834" y="915660"/>
                    <a:pt x="469281" y="918200"/>
                    <a:pt x="506593" y="918200"/>
                  </a:cubicBezTo>
                  <a:cubicBezTo>
                    <a:pt x="560696" y="918200"/>
                    <a:pt x="614799" y="916930"/>
                    <a:pt x="668902" y="918200"/>
                  </a:cubicBezTo>
                  <a:cubicBezTo>
                    <a:pt x="749123" y="919470"/>
                    <a:pt x="1629693" y="909310"/>
                    <a:pt x="1711780" y="911850"/>
                  </a:cubicBezTo>
                  <a:cubicBezTo>
                    <a:pt x="1747227" y="913120"/>
                    <a:pt x="1782673" y="914390"/>
                    <a:pt x="1816254" y="914390"/>
                  </a:cubicBezTo>
                  <a:cubicBezTo>
                    <a:pt x="1877820" y="916930"/>
                    <a:pt x="1937519" y="913120"/>
                    <a:pt x="1999085" y="916930"/>
                  </a:cubicBezTo>
                  <a:cubicBezTo>
                    <a:pt x="2049456" y="919470"/>
                    <a:pt x="2099828" y="919470"/>
                    <a:pt x="2150199" y="922010"/>
                  </a:cubicBezTo>
                  <a:cubicBezTo>
                    <a:pt x="2224824" y="925820"/>
                    <a:pt x="2299448" y="928360"/>
                    <a:pt x="2374073" y="929630"/>
                  </a:cubicBezTo>
                  <a:cubicBezTo>
                    <a:pt x="2402057" y="929631"/>
                    <a:pt x="2421082" y="928360"/>
                    <a:pt x="2441402" y="928360"/>
                  </a:cubicBezTo>
                  <a:close/>
                </a:path>
              </a:pathLst>
            </a:custGeom>
            <a:solidFill>
              <a:srgbClr val="FFF3CF"/>
            </a:solidFill>
            <a:ln>
              <a:solidFill>
                <a:schemeClr val="accent6">
                  <a:lumMod val="50000"/>
                </a:schemeClr>
              </a:solidFill>
            </a:ln>
          </p:spPr>
        </p:sp>
      </p:grpSp>
      <p:pic>
        <p:nvPicPr>
          <p:cNvPr id="31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03048" y="1601447"/>
            <a:ext cx="1397009" cy="125699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605662" y="3233702"/>
            <a:ext cx="884584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Truyện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̣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kiện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đoàn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hành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tàu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Hơ-mét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gặp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trận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bão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Mác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Oát-ni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phải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chống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với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trường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tìm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cách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sống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sót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40860" y="1943100"/>
            <a:ext cx="8075539" cy="266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40860" y="5797767"/>
            <a:ext cx="8075539" cy="28891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2188" y="1965960"/>
            <a:ext cx="6093692" cy="3488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934070" y="6710453"/>
            <a:ext cx="8723104" cy="80797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9961" y="5797767"/>
            <a:ext cx="3377720" cy="37322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1902500" y="3017555"/>
            <a:ext cx="5773067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NGHỆ THUẬT</a:t>
            </a:r>
            <a:endParaRPr lang="en-US" sz="6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94154" y="2858250"/>
            <a:ext cx="716895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Lối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chuyện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hấp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dẫn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cuốn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219076" y="6134100"/>
            <a:ext cx="73191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Yếu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viễn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tưởng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vị,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hiện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̣ am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hiểu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của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tác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544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1116876" y="1616524"/>
            <a:ext cx="16054240" cy="198834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4873" y="3748398"/>
            <a:ext cx="6258250" cy="61722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70601" y="7366707"/>
            <a:ext cx="5226478" cy="292029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11507" y="8694714"/>
            <a:ext cx="4176490" cy="159228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37388" y="3934691"/>
            <a:ext cx="4414116" cy="3691806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10008" y="3748399"/>
            <a:ext cx="4414116" cy="3691806"/>
          </a:xfrm>
          <a:prstGeom prst="rect">
            <a:avLst/>
          </a:prstGeom>
        </p:spPr>
      </p:pic>
      <p:sp>
        <p:nvSpPr>
          <p:cNvPr id="17" name="Google Shape;2169;p30">
            <a:extLst>
              <a:ext uri="{FF2B5EF4-FFF2-40B4-BE49-F238E27FC236}">
                <a16:creationId xmlns:a16="http://schemas.microsoft.com/office/drawing/2014/main" id="{55C173C5-7ED2-4DCC-B218-B4D2A869BB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596538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197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" y="719326"/>
            <a:ext cx="4343776" cy="40237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77" y="746760"/>
            <a:ext cx="4389502" cy="39962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0" y="623306"/>
            <a:ext cx="4124302" cy="409686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9193" y="5073572"/>
            <a:ext cx="4352922" cy="406028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4339" y="5905500"/>
            <a:ext cx="4352922" cy="4224894"/>
          </a:xfrm>
          <a:prstGeom prst="rect">
            <a:avLst/>
          </a:prstGeom>
        </p:spPr>
      </p:pic>
      <p:pic>
        <p:nvPicPr>
          <p:cNvPr id="51" name="Picture 50">
            <a:hlinkClick r:id="rId10" action="ppaction://hlinksldjump"/>
            <a:extLst>
              <a:ext uri="{FF2B5EF4-FFF2-40B4-BE49-F238E27FC236}">
                <a16:creationId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80" y="719326"/>
            <a:ext cx="4343776" cy="402370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877" y="746760"/>
            <a:ext cx="4389502" cy="3996274"/>
          </a:xfrm>
          <a:prstGeom prst="rect">
            <a:avLst/>
          </a:prstGeom>
        </p:spPr>
      </p:pic>
      <p:pic>
        <p:nvPicPr>
          <p:cNvPr id="53" name="Picture 52">
            <a:hlinkClick r:id="rId12" action="ppaction://hlinksldjump"/>
            <a:extLst>
              <a:ext uri="{FF2B5EF4-FFF2-40B4-BE49-F238E27FC236}">
                <a16:creationId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0" y="623306"/>
            <a:ext cx="4124302" cy="4096868"/>
          </a:xfrm>
          <a:prstGeom prst="rect">
            <a:avLst/>
          </a:prstGeom>
        </p:spPr>
      </p:pic>
      <p:pic>
        <p:nvPicPr>
          <p:cNvPr id="54" name="Picture 53">
            <a:hlinkClick r:id="rId13" action="ppaction://hlinksldjump"/>
            <a:extLst>
              <a:ext uri="{FF2B5EF4-FFF2-40B4-BE49-F238E27FC236}">
                <a16:creationId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9193" y="5073572"/>
            <a:ext cx="4352922" cy="4060288"/>
          </a:xfrm>
          <a:prstGeom prst="rect">
            <a:avLst/>
          </a:prstGeom>
        </p:spPr>
      </p:pic>
      <p:pic>
        <p:nvPicPr>
          <p:cNvPr id="55" name="Picture 54">
            <a:hlinkClick r:id="rId14" action="ppaction://hlinksldjump"/>
            <a:extLst>
              <a:ext uri="{FF2B5EF4-FFF2-40B4-BE49-F238E27FC236}">
                <a16:creationId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4339" y="5905500"/>
            <a:ext cx="4352922" cy="4224894"/>
          </a:xfrm>
          <a:prstGeom prst="rect">
            <a:avLst/>
          </a:prstGeom>
        </p:spPr>
      </p:pic>
      <p:pic>
        <p:nvPicPr>
          <p:cNvPr id="68" name="Picture 9">
            <a:hlinkClick r:id="rId15" action="ppaction://hlinksldjump"/>
            <a:extLst>
              <a:ext uri="{FF2B5EF4-FFF2-40B4-BE49-F238E27FC236}">
                <a16:creationId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948" y="9133860"/>
            <a:ext cx="1148948" cy="11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551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4483239" y="986181"/>
            <a:ext cx="13068266" cy="2883274"/>
          </a:xfrm>
          <a:prstGeom prst="wedgeRoundRectCallout">
            <a:avLst>
              <a:gd name="adj1" fmla="val -56692"/>
              <a:gd name="adj2" fmla="val 2064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noProof="1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En-Đi Uya là người nước nào?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575" y="8742017"/>
            <a:ext cx="1477570" cy="1501978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1720" y="986180"/>
            <a:ext cx="2960944" cy="30175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46908" y="4989875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78122" y="4989877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46908" y="7299435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8122" y="7299433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https://o.remove.bg/downloads/51489b74-a0b4-4e58-a243-834563889ae3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26" y="6512069"/>
            <a:ext cx="2494396" cy="26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1037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4483239" y="986181"/>
            <a:ext cx="13068266" cy="2883274"/>
          </a:xfrm>
          <a:prstGeom prst="wedgeRoundRectCallout">
            <a:avLst>
              <a:gd name="adj1" fmla="val -56692"/>
              <a:gd name="adj2" fmla="val 2064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 noProof="1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trình Sol 6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chương thứ mấy trong tác phẩm Người về từ Sao Hỏa?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575" y="8742017"/>
            <a:ext cx="1477570" cy="15019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46908" y="4989875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78122" y="4989877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46908" y="7299435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8122" y="7299433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0583" y="986180"/>
            <a:ext cx="2942082" cy="3017520"/>
          </a:xfrm>
          <a:prstGeom prst="rect">
            <a:avLst/>
          </a:prstGeom>
        </p:spPr>
      </p:pic>
      <p:pic>
        <p:nvPicPr>
          <p:cNvPr id="16" name="Picture 4" descr="https://o.remove.bg/downloads/51489b74-a0b4-4e58-a243-834563889ae3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26" y="4248928"/>
            <a:ext cx="2494396" cy="26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389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393915" flipH="1">
            <a:off x="9917131" y="2672711"/>
            <a:ext cx="2245839" cy="10667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022" t="279" r="16442"/>
          <a:stretch>
            <a:fillRect/>
          </a:stretch>
        </p:blipFill>
        <p:spPr>
          <a:xfrm>
            <a:off x="2129204" y="1476689"/>
            <a:ext cx="13979140" cy="751239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3322" t="11076" r="1064" b="43309"/>
          <a:stretch>
            <a:fillRect/>
          </a:stretch>
        </p:blipFill>
        <p:spPr>
          <a:xfrm rot="694594">
            <a:off x="345985" y="47693"/>
            <a:ext cx="2832053" cy="5126832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28" t="20610" r="30958" b="33775"/>
          <a:stretch>
            <a:fillRect/>
          </a:stretch>
        </p:blipFill>
        <p:spPr>
          <a:xfrm rot="-554558">
            <a:off x="253711" y="7069609"/>
            <a:ext cx="2832053" cy="512683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" r="76139" b="82046"/>
          <a:stretch>
            <a:fillRect/>
          </a:stretch>
        </p:blipFill>
        <p:spPr>
          <a:xfrm rot="-1422327">
            <a:off x="15259486" y="5293040"/>
            <a:ext cx="2638266" cy="2011968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6725" t="47331" r="13225" b="43163"/>
          <a:stretch>
            <a:fillRect/>
          </a:stretch>
        </p:blipFill>
        <p:spPr>
          <a:xfrm rot="694594">
            <a:off x="10090988" y="8055640"/>
            <a:ext cx="1589120" cy="152791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252" t="69080" r="39821" b="12974"/>
          <a:stretch>
            <a:fillRect/>
          </a:stretch>
        </p:blipFill>
        <p:spPr>
          <a:xfrm rot="694594">
            <a:off x="16361502" y="587009"/>
            <a:ext cx="1871604" cy="2016962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4341" t="45345" r="1064" b="43309"/>
          <a:stretch>
            <a:fillRect/>
          </a:stretch>
        </p:blipFill>
        <p:spPr>
          <a:xfrm rot="694594">
            <a:off x="13908797" y="116807"/>
            <a:ext cx="3889386" cy="1823785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299669" flipH="1">
            <a:off x="2578524" y="6464333"/>
            <a:ext cx="3757466" cy="4554505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9015" b="31730"/>
          <a:stretch>
            <a:fillRect/>
          </a:stretch>
        </p:blipFill>
        <p:spPr>
          <a:xfrm>
            <a:off x="14166894" y="6865252"/>
            <a:ext cx="1549887" cy="2112674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9015" b="31730"/>
          <a:stretch>
            <a:fillRect/>
          </a:stretch>
        </p:blipFill>
        <p:spPr>
          <a:xfrm>
            <a:off x="17008206" y="8320507"/>
            <a:ext cx="460528" cy="6277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0593" y="2621307"/>
            <a:ext cx="16996362" cy="431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7500" b="1" dirty="0">
                <a:solidFill>
                  <a:srgbClr val="FFC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 HIỂU</a:t>
            </a: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39,40: NHẬT TRÌNH SOL 6</a:t>
            </a:r>
          </a:p>
          <a:p>
            <a:pPr lvl="8" algn="ctr">
              <a:lnSpc>
                <a:spcPct val="130000"/>
              </a:lnSpc>
              <a:spcAft>
                <a:spcPts val="600"/>
              </a:spcAft>
            </a:pP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_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En-đi</a:t>
            </a: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</a:t>
            </a: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4868" y="986180"/>
            <a:ext cx="2947796" cy="30175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4483239" y="986181"/>
            <a:ext cx="13068266" cy="2883274"/>
          </a:xfrm>
          <a:prstGeom prst="wedgeRoundRectCallout">
            <a:avLst>
              <a:gd name="adj1" fmla="val -56692"/>
              <a:gd name="adj2" fmla="val 2064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 noProof="1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MAV đươc coi là quan trọng nhất không phải vì lí do gì sau đây?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575" y="8742017"/>
            <a:ext cx="1477570" cy="15019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46908" y="4397499"/>
            <a:ext cx="7523020" cy="2275349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Nó là một con tàu không gian.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78122" y="4397501"/>
            <a:ext cx="7523020" cy="2275349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B. Nó có nhiều bộ phận tinh xảo.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46908" y="7200902"/>
            <a:ext cx="7523020" cy="2275349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Nó có thể chịu được những cơn bão cát đến một độ nhất định.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8122" y="7200900"/>
            <a:ext cx="7523020" cy="2275349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Nó là căn nhà trên sao Hỏa để các phi công vũ trụ ở và liên lạc với Trái Đất.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s://o.remove.bg/downloads/51489b74-a0b4-4e58-a243-834563889ae3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7810500"/>
            <a:ext cx="2494396" cy="26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99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4868" y="986180"/>
            <a:ext cx="2947796" cy="30233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4483239" y="986181"/>
            <a:ext cx="13068266" cy="2883274"/>
          </a:xfrm>
          <a:prstGeom prst="wedgeRoundRectCallout">
            <a:avLst>
              <a:gd name="adj1" fmla="val -56692"/>
              <a:gd name="adj2" fmla="val 2064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 noProof="1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vật “tôi” khi trở về căn Háp, điều khiến anh “vui mừng khôn tả” là gì?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575" y="8742017"/>
            <a:ext cx="1477570" cy="15019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32125" y="4850385"/>
            <a:ext cx="7523020" cy="1654065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Chiếc MAV đã đi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463339" y="4850387"/>
            <a:ext cx="7523020" cy="1654065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Căn Háp còn nguyên vẹn</a:t>
            </a:r>
            <a:endParaRPr lang="en-US" sz="3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32125" y="7159945"/>
            <a:ext cx="7523020" cy="1654065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Thiết bị liên lạc vẫn còn nguyên vẹn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63339" y="7159943"/>
            <a:ext cx="7523020" cy="1654065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Đồ ăn đủ cho vài tháng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s://o.remove.bg/downloads/51489b74-a0b4-4e58-a243-834563889ae3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784" y="7159943"/>
            <a:ext cx="2494396" cy="26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0880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0336" y="986181"/>
            <a:ext cx="3036860" cy="30224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15008" y="8814008"/>
            <a:ext cx="1472992" cy="14729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" y="2"/>
            <a:ext cx="1472992" cy="147299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4483239" y="986181"/>
            <a:ext cx="13068266" cy="2883274"/>
          </a:xfrm>
          <a:prstGeom prst="wedgeRoundRectCallout">
            <a:avLst>
              <a:gd name="adj1" fmla="val -56692"/>
              <a:gd name="adj2" fmla="val 2064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 noProof="1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4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nào sau đây không đúng với tâm trạng của nhân vật tôi?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575" y="8742017"/>
            <a:ext cx="1477570" cy="15019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246908" y="4989875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78122" y="4989877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46908" y="7299435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8122" y="7299433"/>
            <a:ext cx="7523020" cy="1514574"/>
          </a:xfrm>
          <a:prstGeom prst="roundRect">
            <a:avLst/>
          </a:prstGeom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Lo </a:t>
            </a:r>
            <a:r>
              <a:rPr lang="en-US" sz="4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s://o.remove.bg/downloads/51489b74-a0b4-4e58-a243-834563889ae3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61" y="6471429"/>
            <a:ext cx="2494396" cy="26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354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24926" y="2613392"/>
            <a:ext cx="11038143" cy="48768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398830" y="-373787"/>
            <a:ext cx="2262958" cy="2262958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CD38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72617" y="0"/>
            <a:ext cx="1515383" cy="151538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4095"/>
          <a:stretch>
            <a:fillRect/>
          </a:stretch>
        </p:blipFill>
        <p:spPr>
          <a:xfrm>
            <a:off x="0" y="5051792"/>
            <a:ext cx="1280929" cy="4944754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4173"/>
          <a:stretch>
            <a:fillRect/>
          </a:stretch>
        </p:blipFill>
        <p:spPr>
          <a:xfrm flipH="1">
            <a:off x="0" y="0"/>
            <a:ext cx="3363657" cy="22479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98461" y="3689880"/>
            <a:ext cx="10091071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5 - 7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656398"/>
            <a:ext cx="5334000" cy="363060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411523" y="3842152"/>
            <a:ext cx="7166979" cy="2593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HƯỚNG DẪN </a:t>
            </a:r>
          </a:p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 NHÀ</a:t>
            </a:r>
            <a:endParaRPr lang="en-US" sz="6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2285328"/>
            <a:ext cx="1265344" cy="1134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72400" y="6667500"/>
            <a:ext cx="1265344" cy="1134064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7410740" y="5078180"/>
            <a:ext cx="10659636" cy="0"/>
          </a:xfrm>
          <a:prstGeom prst="line">
            <a:avLst/>
          </a:prstGeom>
          <a:ln w="19050" cap="rnd">
            <a:solidFill>
              <a:srgbClr val="9AD9FF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4844"/>
          <a:stretch>
            <a:fillRect/>
          </a:stretch>
        </p:blipFill>
        <p:spPr>
          <a:xfrm>
            <a:off x="0" y="571900"/>
            <a:ext cx="2165564" cy="390668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822262" y="2425958"/>
            <a:ext cx="1165619" cy="80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5000" b="1" spc="3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2262" y="6809082"/>
            <a:ext cx="1165619" cy="80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5000" b="1" spc="3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2657754" y="7480422"/>
            <a:ext cx="5587167" cy="558716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22314" y="2513806"/>
            <a:ext cx="8316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 văn bản </a:t>
            </a:r>
            <a:r>
              <a:rPr lang="nl-NL" sz="4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 trình Sol 6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22314" y="6412194"/>
            <a:ext cx="8088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 bài: </a:t>
            </a:r>
            <a:r>
              <a:rPr lang="nl-NL" sz="40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bài văn biểu cảm về một con người hoặc sự việc</a:t>
            </a: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19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236"/>
          <a:stretch>
            <a:fillRect/>
          </a:stretch>
        </p:blipFill>
        <p:spPr>
          <a:xfrm>
            <a:off x="5318955" y="0"/>
            <a:ext cx="6946320" cy="35231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259"/>
          <a:stretch>
            <a:fillRect/>
          </a:stretch>
        </p:blipFill>
        <p:spPr>
          <a:xfrm>
            <a:off x="0" y="1402699"/>
            <a:ext cx="6886327" cy="8894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905"/>
          <a:stretch>
            <a:fillRect/>
          </a:stretch>
        </p:blipFill>
        <p:spPr>
          <a:xfrm rot="-5400000">
            <a:off x="14485310" y="7522779"/>
            <a:ext cx="1820726" cy="372725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945023" y="4249296"/>
            <a:ext cx="12695876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FFCD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HẸN GẶP LẠI CÁC EM!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60810" y="4437685"/>
            <a:ext cx="8723104" cy="807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101600" y="3241793"/>
            <a:ext cx="5157700" cy="5699116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3534035" y="966350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D17B237C-D843-40AD-AFE8-AAAA67BFFEE1}"/>
              </a:ext>
            </a:extLst>
          </p:cNvPr>
          <p:cNvSpPr/>
          <p:nvPr/>
        </p:nvSpPr>
        <p:spPr>
          <a:xfrm>
            <a:off x="829352" y="3109882"/>
            <a:ext cx="10442897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I. ĐỌC-TÌM HIỂU CHUNG</a:t>
            </a:r>
          </a:p>
        </p:txBody>
      </p: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F8E88319-C6A2-4415-8449-1DF1238771AB}"/>
              </a:ext>
            </a:extLst>
          </p:cNvPr>
          <p:cNvSpPr/>
          <p:nvPr/>
        </p:nvSpPr>
        <p:spPr>
          <a:xfrm>
            <a:off x="829352" y="5296410"/>
            <a:ext cx="10442897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II. ĐỌC – HIỂU VĂN BẢN</a:t>
            </a:r>
          </a:p>
        </p:txBody>
      </p:sp>
      <p:pic>
        <p:nvPicPr>
          <p:cNvPr id="12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154978" y="3676338"/>
            <a:ext cx="596989" cy="568632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23B4188F-2687-4060-B770-591CC2FA25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154978" y="5862866"/>
            <a:ext cx="596989" cy="568632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6E5ADDAE-68AC-4BB2-8028-3A52FC2ECD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0286404" y="3676337"/>
            <a:ext cx="596989" cy="56863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7BF06E37-FACC-4AC9-BBFC-DDBC52442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0286404" y="5862867"/>
            <a:ext cx="596989" cy="568632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B6877C06-8BA5-4746-B5F8-371D3EC68EEF}"/>
              </a:ext>
            </a:extLst>
          </p:cNvPr>
          <p:cNvSpPr/>
          <p:nvPr/>
        </p:nvSpPr>
        <p:spPr>
          <a:xfrm>
            <a:off x="829352" y="7480555"/>
            <a:ext cx="10442897" cy="1701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</a:p>
        </p:txBody>
      </p:sp>
      <p:pic>
        <p:nvPicPr>
          <p:cNvPr id="17" name="Picture 24">
            <a:extLst>
              <a:ext uri="{FF2B5EF4-FFF2-40B4-BE49-F238E27FC236}">
                <a16:creationId xmlns:a16="http://schemas.microsoft.com/office/drawing/2014/main" id="{486757B1-CFC8-4E58-95F0-6A4DE4CB99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154979" y="8067687"/>
            <a:ext cx="596989" cy="568632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4414EBBC-4473-429C-B4C5-CC6A5AFAE5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4313">
            <a:off x="10286403" y="8067687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36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000" y="2611869"/>
            <a:ext cx="13724263" cy="51122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64861" y="1912487"/>
            <a:ext cx="2042277" cy="2042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5843"/>
          <a:stretch>
            <a:fillRect/>
          </a:stretch>
        </p:blipFill>
        <p:spPr>
          <a:xfrm flipH="1">
            <a:off x="0" y="6788339"/>
            <a:ext cx="2033187" cy="28482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1145"/>
          <a:stretch>
            <a:fillRect/>
          </a:stretch>
        </p:blipFill>
        <p:spPr>
          <a:xfrm flipH="1">
            <a:off x="15779132" y="876663"/>
            <a:ext cx="2508868" cy="6206884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3810763" y="4449656"/>
            <a:ext cx="10666473" cy="2926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5000"/>
              </a:lnSpc>
            </a:pPr>
            <a:r>
              <a:rPr lang="en-US" sz="80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8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ĐỌC-</a:t>
            </a:r>
            <a:r>
              <a:rPr lang="en-US" sz="8000" b="1" u="none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80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CHUNG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206" t="5304" r="75697" b="62499"/>
          <a:stretch>
            <a:fillRect/>
          </a:stretch>
        </p:blipFill>
        <p:spPr>
          <a:xfrm rot="-6689682">
            <a:off x="13101360" y="-1045741"/>
            <a:ext cx="3485179" cy="498304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73" b="58293"/>
          <a:stretch>
            <a:fillRect/>
          </a:stretch>
        </p:blipFill>
        <p:spPr>
          <a:xfrm rot="-5694906">
            <a:off x="-4897384" y="-7616527"/>
            <a:ext cx="14943086" cy="645487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973" r="75697" b="62499"/>
          <a:stretch>
            <a:fillRect/>
          </a:stretch>
        </p:blipFill>
        <p:spPr>
          <a:xfrm rot="16200000">
            <a:off x="14019001" y="5916759"/>
            <a:ext cx="3520262" cy="5803988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023252">
            <a:off x="13758910" y="8018442"/>
            <a:ext cx="1332901" cy="1209305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78196" y="2946458"/>
            <a:ext cx="10902489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En-đi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Uya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 (1972),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quê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 ở bang Ca-li-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phóoc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ni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-a (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Carlifornia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),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Mỹ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</a:rPr>
              <a:t>à một tiểu thuyết gia người Mỹ và cựu lập trình viên máy tính.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</a:rPr>
              <a:t>Năm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 2015, c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</a:rPr>
              <a:t>uốn tiểu thuyết </a:t>
            </a:r>
            <a:r>
              <a:rPr lang="vi-VN" sz="3800" i="1" dirty="0">
                <a:solidFill>
                  <a:schemeClr val="bg1"/>
                </a:solidFill>
                <a:latin typeface="arial" panose="020B0604020202020204" pitchFamily="34" charset="0"/>
              </a:rPr>
              <a:t>The Martian 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</a:rPr>
              <a:t>năm 2011 của ông đã được chuyển thể thành bộ phim cùng tên năm 2015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73" b="58293"/>
          <a:stretch>
            <a:fillRect/>
          </a:stretch>
        </p:blipFill>
        <p:spPr>
          <a:xfrm rot="-5400000">
            <a:off x="9193146" y="3104754"/>
            <a:ext cx="12138851" cy="524354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91201" y="613723"/>
            <a:ext cx="7109322" cy="16805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49600" y="9105900"/>
            <a:ext cx="1722929" cy="521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6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8903" t="46006"/>
          <a:stretch>
            <a:fillRect/>
          </a:stretch>
        </p:blipFill>
        <p:spPr>
          <a:xfrm>
            <a:off x="0" y="0"/>
            <a:ext cx="3153969" cy="2918655"/>
          </a:xfrm>
          <a:prstGeom prst="rect">
            <a:avLst/>
          </a:prstGeom>
        </p:spPr>
      </p:pic>
      <p:pic>
        <p:nvPicPr>
          <p:cNvPr id="1026" name="Picture 2" descr="'The Martian' Author Andy Weir Is Making a TV Pilot About NAS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53" y="2608296"/>
            <a:ext cx="4750628" cy="690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73" b="58293"/>
          <a:stretch>
            <a:fillRect/>
          </a:stretch>
        </p:blipFill>
        <p:spPr>
          <a:xfrm rot="-5400000">
            <a:off x="9193146" y="3104754"/>
            <a:ext cx="12138851" cy="5243544"/>
          </a:xfrm>
          <a:prstGeom prst="rect">
            <a:avLst/>
          </a:prstGeom>
        </p:spPr>
      </p:pic>
      <p:pic>
        <p:nvPicPr>
          <p:cNvPr id="2050" name="Picture 2" descr="Ebook Người Về Từ Sao Hỏa - Playlist.VN - Đọc sách Online, Tải Ebook miễn  ph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286" y="2518692"/>
            <a:ext cx="4899067" cy="7196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66799" y="3001646"/>
            <a:ext cx="10561874" cy="658308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91201" y="613723"/>
            <a:ext cx="7109322" cy="1680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6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8903" t="46006"/>
          <a:stretch>
            <a:fillRect/>
          </a:stretch>
        </p:blipFill>
        <p:spPr>
          <a:xfrm>
            <a:off x="0" y="0"/>
            <a:ext cx="3153969" cy="29186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3688" y="3972199"/>
            <a:ext cx="968809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Trích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tiểu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thuyết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Người</a:t>
            </a:r>
            <a:r>
              <a:rPr lang="en-US" sz="3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3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7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</a:t>
            </a:r>
            <a:r>
              <a:rPr lang="en-US" sz="37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Hỏa</a:t>
            </a:r>
            <a:r>
              <a:rPr lang="en-US" sz="3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(2015) – </a:t>
            </a:r>
            <a:r>
              <a:rPr lang="en-US" sz="3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En-đi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Uay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1749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/>
          <p:nvPr/>
        </p:nvGrpSpPr>
        <p:grpSpPr>
          <a:xfrm>
            <a:off x="905700" y="819150"/>
            <a:ext cx="16476600" cy="8648700"/>
            <a:chOff x="0" y="0"/>
            <a:chExt cx="6806020" cy="3268266"/>
          </a:xfrm>
          <a:solidFill>
            <a:schemeClr val="bg1"/>
          </a:solidFill>
        </p:grpSpPr>
        <p:sp>
          <p:nvSpPr>
            <p:cNvPr id="12" name="Freeform 3"/>
            <p:cNvSpPr/>
            <p:nvPr/>
          </p:nvSpPr>
          <p:spPr>
            <a:xfrm>
              <a:off x="0" y="-3810"/>
              <a:ext cx="6809830" cy="3273346"/>
            </a:xfrm>
            <a:custGeom>
              <a:avLst/>
              <a:gdLst/>
              <a:ahLst/>
              <a:cxnLst/>
              <a:rect l="l" t="t" r="r" b="b"/>
              <a:pathLst>
                <a:path w="6809830" h="3273346">
                  <a:moveTo>
                    <a:pt x="6797130" y="38100"/>
                  </a:moveTo>
                  <a:cubicBezTo>
                    <a:pt x="6795860" y="34290"/>
                    <a:pt x="6795860" y="30480"/>
                    <a:pt x="6795860" y="25400"/>
                  </a:cubicBezTo>
                  <a:cubicBezTo>
                    <a:pt x="6795860" y="11430"/>
                    <a:pt x="6792051" y="6350"/>
                    <a:pt x="6778080" y="5080"/>
                  </a:cubicBezTo>
                  <a:cubicBezTo>
                    <a:pt x="6710631" y="3810"/>
                    <a:pt x="6579657" y="0"/>
                    <a:pt x="6454141" y="5080"/>
                  </a:cubicBezTo>
                  <a:cubicBezTo>
                    <a:pt x="6219480" y="12700"/>
                    <a:pt x="5990275" y="13970"/>
                    <a:pt x="5755614" y="13970"/>
                  </a:cubicBezTo>
                  <a:cubicBezTo>
                    <a:pt x="5400894" y="13970"/>
                    <a:pt x="5051630" y="10160"/>
                    <a:pt x="4696910" y="8890"/>
                  </a:cubicBezTo>
                  <a:cubicBezTo>
                    <a:pt x="4522278" y="7620"/>
                    <a:pt x="4353104" y="7620"/>
                    <a:pt x="4178472" y="8890"/>
                  </a:cubicBezTo>
                  <a:cubicBezTo>
                    <a:pt x="3987469" y="8890"/>
                    <a:pt x="3801923" y="11430"/>
                    <a:pt x="3610919" y="12700"/>
                  </a:cubicBezTo>
                  <a:cubicBezTo>
                    <a:pt x="3469031" y="13970"/>
                    <a:pt x="3332600" y="12700"/>
                    <a:pt x="3190712" y="16510"/>
                  </a:cubicBezTo>
                  <a:cubicBezTo>
                    <a:pt x="3048823" y="20320"/>
                    <a:pt x="2432155" y="20320"/>
                    <a:pt x="2290267" y="19050"/>
                  </a:cubicBezTo>
                  <a:cubicBezTo>
                    <a:pt x="2202951" y="17780"/>
                    <a:pt x="1919175" y="21590"/>
                    <a:pt x="1831859" y="21590"/>
                  </a:cubicBezTo>
                  <a:cubicBezTo>
                    <a:pt x="1717257" y="21590"/>
                    <a:pt x="1597198" y="22860"/>
                    <a:pt x="1482596" y="21590"/>
                  </a:cubicBezTo>
                  <a:cubicBezTo>
                    <a:pt x="1346165" y="20320"/>
                    <a:pt x="1209734" y="19050"/>
                    <a:pt x="1073303" y="25400"/>
                  </a:cubicBezTo>
                  <a:cubicBezTo>
                    <a:pt x="936872" y="31750"/>
                    <a:pt x="800441" y="31750"/>
                    <a:pt x="664010" y="29210"/>
                  </a:cubicBezTo>
                  <a:cubicBezTo>
                    <a:pt x="522121" y="26670"/>
                    <a:pt x="385690" y="25400"/>
                    <a:pt x="243802" y="24130"/>
                  </a:cubicBezTo>
                  <a:cubicBezTo>
                    <a:pt x="156486" y="21590"/>
                    <a:pt x="63713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119892"/>
                    <a:pt x="3810" y="274424"/>
                    <a:pt x="2540" y="396022"/>
                  </a:cubicBezTo>
                  <a:cubicBezTo>
                    <a:pt x="1270" y="482155"/>
                    <a:pt x="2540" y="565754"/>
                    <a:pt x="2540" y="651886"/>
                  </a:cubicBezTo>
                  <a:cubicBezTo>
                    <a:pt x="3810" y="730419"/>
                    <a:pt x="5080" y="808951"/>
                    <a:pt x="6350" y="887483"/>
                  </a:cubicBezTo>
                  <a:cubicBezTo>
                    <a:pt x="7620" y="963482"/>
                    <a:pt x="6350" y="1039482"/>
                    <a:pt x="7620" y="1115481"/>
                  </a:cubicBezTo>
                  <a:cubicBezTo>
                    <a:pt x="8890" y="1232013"/>
                    <a:pt x="10160" y="1348545"/>
                    <a:pt x="11430" y="1465077"/>
                  </a:cubicBezTo>
                  <a:cubicBezTo>
                    <a:pt x="11430" y="1508143"/>
                    <a:pt x="11430" y="3175057"/>
                    <a:pt x="11430" y="3218123"/>
                  </a:cubicBezTo>
                  <a:cubicBezTo>
                    <a:pt x="11430" y="3237786"/>
                    <a:pt x="15240" y="3241596"/>
                    <a:pt x="31750" y="3245406"/>
                  </a:cubicBezTo>
                  <a:cubicBezTo>
                    <a:pt x="43180" y="3247946"/>
                    <a:pt x="54610" y="3250486"/>
                    <a:pt x="85542" y="3251756"/>
                  </a:cubicBezTo>
                  <a:cubicBezTo>
                    <a:pt x="309289" y="3253026"/>
                    <a:pt x="533036" y="3254296"/>
                    <a:pt x="756783" y="3254296"/>
                  </a:cubicBezTo>
                  <a:cubicBezTo>
                    <a:pt x="805898" y="3254296"/>
                    <a:pt x="855013" y="3254296"/>
                    <a:pt x="904128" y="3254296"/>
                  </a:cubicBezTo>
                  <a:cubicBezTo>
                    <a:pt x="1062388" y="3255566"/>
                    <a:pt x="1215191" y="3259376"/>
                    <a:pt x="1373451" y="3256836"/>
                  </a:cubicBezTo>
                  <a:cubicBezTo>
                    <a:pt x="1542626" y="3254296"/>
                    <a:pt x="1717257" y="3255566"/>
                    <a:pt x="1886432" y="3256836"/>
                  </a:cubicBezTo>
                  <a:cubicBezTo>
                    <a:pt x="2088349" y="3258106"/>
                    <a:pt x="2966965" y="3258106"/>
                    <a:pt x="3168883" y="3258106"/>
                  </a:cubicBezTo>
                  <a:cubicBezTo>
                    <a:pt x="3338057" y="3259376"/>
                    <a:pt x="3507232" y="3258106"/>
                    <a:pt x="3676406" y="3259376"/>
                  </a:cubicBezTo>
                  <a:cubicBezTo>
                    <a:pt x="3801923" y="3259376"/>
                    <a:pt x="3927439" y="3261916"/>
                    <a:pt x="4052956" y="3260646"/>
                  </a:cubicBezTo>
                  <a:cubicBezTo>
                    <a:pt x="4314903" y="3260646"/>
                    <a:pt x="4576851" y="3258106"/>
                    <a:pt x="4838798" y="3259376"/>
                  </a:cubicBezTo>
                  <a:cubicBezTo>
                    <a:pt x="5237177" y="3260646"/>
                    <a:pt x="5635555" y="3264456"/>
                    <a:pt x="6033934" y="3266996"/>
                  </a:cubicBezTo>
                  <a:cubicBezTo>
                    <a:pt x="6164907" y="3268266"/>
                    <a:pt x="6295881" y="3266996"/>
                    <a:pt x="6426855" y="3265726"/>
                  </a:cubicBezTo>
                  <a:cubicBezTo>
                    <a:pt x="6541457" y="3264456"/>
                    <a:pt x="6656059" y="3264456"/>
                    <a:pt x="6761570" y="3270806"/>
                  </a:cubicBezTo>
                  <a:cubicBezTo>
                    <a:pt x="6774270" y="3273346"/>
                    <a:pt x="6783160" y="3266996"/>
                    <a:pt x="6784431" y="3253026"/>
                  </a:cubicBezTo>
                  <a:cubicBezTo>
                    <a:pt x="6785701" y="3237786"/>
                    <a:pt x="6786970" y="3222546"/>
                    <a:pt x="6786970" y="3190257"/>
                  </a:cubicBezTo>
                  <a:cubicBezTo>
                    <a:pt x="6789510" y="3104124"/>
                    <a:pt x="6792051" y="1394144"/>
                    <a:pt x="6794591" y="1308012"/>
                  </a:cubicBezTo>
                  <a:cubicBezTo>
                    <a:pt x="6795860" y="1275079"/>
                    <a:pt x="6795860" y="1242146"/>
                    <a:pt x="6795860" y="1211746"/>
                  </a:cubicBezTo>
                  <a:cubicBezTo>
                    <a:pt x="6797131" y="1125614"/>
                    <a:pt x="6798401" y="1039481"/>
                    <a:pt x="6799670" y="950816"/>
                  </a:cubicBezTo>
                  <a:cubicBezTo>
                    <a:pt x="6800941" y="849484"/>
                    <a:pt x="6800941" y="750685"/>
                    <a:pt x="6800941" y="649353"/>
                  </a:cubicBezTo>
                  <a:cubicBezTo>
                    <a:pt x="6800941" y="616420"/>
                    <a:pt x="6802210" y="583487"/>
                    <a:pt x="6802210" y="553087"/>
                  </a:cubicBezTo>
                  <a:cubicBezTo>
                    <a:pt x="6802210" y="469488"/>
                    <a:pt x="6800941" y="388422"/>
                    <a:pt x="6802210" y="304823"/>
                  </a:cubicBezTo>
                  <a:cubicBezTo>
                    <a:pt x="6806020" y="218691"/>
                    <a:pt x="6809830" y="97092"/>
                    <a:pt x="6797130" y="381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03" t="46006"/>
          <a:stretch>
            <a:fillRect/>
          </a:stretch>
        </p:blipFill>
        <p:spPr>
          <a:xfrm>
            <a:off x="0" y="1"/>
            <a:ext cx="2511479" cy="2324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91365" y="4677058"/>
            <a:ext cx="2595744" cy="25957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1354487"/>
            <a:ext cx="150876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Tóm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ột trận b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o cát ác liệt trên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ao H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oả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 khi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n Mác Oát-ni suýt mất</a:t>
            </a:r>
            <a:r>
              <a:rPr lang="en-US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mạng. Đoàn phi hành gia Hơ-mét nghĩ chắc 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ắ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n anh đã hi sinh nên họ lên</a:t>
            </a:r>
            <a:r>
              <a:rPr lang="en-US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đường trở về Trái Đất. Mác còn trơ trọi một mình trên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ao H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oả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, với lượng nhu yếu phẩm</a:t>
            </a:r>
            <a:r>
              <a:rPr lang="en-US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chỉ đủ một tháng. Anh tuyệt vọng chạy đua với thời gian và các yếu tố môi trường để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cách sống sót, không cách 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o báo tin về Trái Đất, không cách nào cầm cự được cho đến</a:t>
            </a:r>
            <a:r>
              <a:rPr lang="en-US" sz="36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lúc 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u may 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ắ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n có người đ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ế</a:t>
            </a:r>
            <a:r>
              <a:rPr lang="vi-VN" sz="3600" dirty="0">
                <a:ea typeface="Calibri" panose="020F0502020204030204" pitchFamily="34" charset="0"/>
                <a:cs typeface="Arial" panose="020B0604020202020204" pitchFamily="34" charset="0"/>
              </a:rPr>
              <a:t>n giải cứu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xoay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tồn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Watney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nỗ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NASA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17650" y="7658100"/>
            <a:ext cx="2622112" cy="2445120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9584" y="8674361"/>
            <a:ext cx="1250616" cy="12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7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12960774" y="-882056"/>
            <a:ext cx="4828895" cy="60020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541" b="45931"/>
          <a:stretch>
            <a:fillRect/>
          </a:stretch>
        </p:blipFill>
        <p:spPr>
          <a:xfrm>
            <a:off x="15386185" y="7332847"/>
            <a:ext cx="2901815" cy="2954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86950" y="3236372"/>
            <a:ext cx="5714099" cy="5652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287475" y="3236372"/>
            <a:ext cx="5714099" cy="5652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903" t="46006"/>
          <a:stretch>
            <a:fillRect/>
          </a:stretch>
        </p:blipFill>
        <p:spPr>
          <a:xfrm>
            <a:off x="0" y="0"/>
            <a:ext cx="3153969" cy="2918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C90323-B8D2-45D0-A2E4-6E3602C8C1A8}"/>
              </a:ext>
            </a:extLst>
          </p:cNvPr>
          <p:cNvSpPr txBox="1"/>
          <p:nvPr/>
        </p:nvSpPr>
        <p:spPr>
          <a:xfrm>
            <a:off x="0" y="838118"/>
            <a:ext cx="182880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65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65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65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5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51493" y="5724141"/>
            <a:ext cx="37850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30870" y="4735408"/>
            <a:ext cx="5027308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7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fr-FR" sz="3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077" t="2925" r="51921" b="58293"/>
          <a:stretch>
            <a:fillRect/>
          </a:stretch>
        </p:blipFill>
        <p:spPr>
          <a:xfrm rot="-5694906">
            <a:off x="-673544" y="6829853"/>
            <a:ext cx="4828895" cy="60020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4096" y="3236372"/>
            <a:ext cx="5714099" cy="56526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7270" y="5139366"/>
            <a:ext cx="5067749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1797</Words>
  <Application>Microsoft Office PowerPoint</Application>
  <PresentationFormat>Custom</PresentationFormat>
  <Paragraphs>128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Wingdings</vt:lpstr>
      <vt:lpstr>Arial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47</cp:revision>
  <dcterms:created xsi:type="dcterms:W3CDTF">2006-08-16T00:00:00Z</dcterms:created>
  <dcterms:modified xsi:type="dcterms:W3CDTF">2025-01-13T09:34:45Z</dcterms:modified>
  <dc:identifier>DAFJ2cVgtgI</dc:identifier>
</cp:coreProperties>
</file>