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1.bin" ContentType="audio/unknown"/>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8" r:id="rId4"/>
    <p:sldMasterId id="2147483720" r:id="rId5"/>
  </p:sldMasterIdLst>
  <p:notesMasterIdLst>
    <p:notesMasterId r:id="rId49"/>
  </p:notesMasterIdLst>
  <p:sldIdLst>
    <p:sldId id="431" r:id="rId6"/>
    <p:sldId id="326" r:id="rId7"/>
    <p:sldId id="335" r:id="rId8"/>
    <p:sldId id="334" r:id="rId9"/>
    <p:sldId id="394" r:id="rId10"/>
    <p:sldId id="397" r:id="rId11"/>
    <p:sldId id="433" r:id="rId12"/>
    <p:sldId id="417" r:id="rId13"/>
    <p:sldId id="436" r:id="rId14"/>
    <p:sldId id="420" r:id="rId15"/>
    <p:sldId id="432" r:id="rId16"/>
    <p:sldId id="421" r:id="rId17"/>
    <p:sldId id="401" r:id="rId18"/>
    <p:sldId id="422" r:id="rId19"/>
    <p:sldId id="414" r:id="rId20"/>
    <p:sldId id="396" r:id="rId21"/>
    <p:sldId id="423" r:id="rId22"/>
    <p:sldId id="403" r:id="rId23"/>
    <p:sldId id="437" r:id="rId24"/>
    <p:sldId id="424" r:id="rId25"/>
    <p:sldId id="425" r:id="rId26"/>
    <p:sldId id="426" r:id="rId27"/>
    <p:sldId id="427" r:id="rId28"/>
    <p:sldId id="428" r:id="rId29"/>
    <p:sldId id="429" r:id="rId30"/>
    <p:sldId id="389" r:id="rId31"/>
    <p:sldId id="336" r:id="rId32"/>
    <p:sldId id="407" r:id="rId33"/>
    <p:sldId id="390" r:id="rId34"/>
    <p:sldId id="391" r:id="rId35"/>
    <p:sldId id="392" r:id="rId36"/>
    <p:sldId id="438" r:id="rId37"/>
    <p:sldId id="393" r:id="rId38"/>
    <p:sldId id="395" r:id="rId39"/>
    <p:sldId id="343" r:id="rId40"/>
    <p:sldId id="387" r:id="rId41"/>
    <p:sldId id="439" r:id="rId42"/>
    <p:sldId id="402" r:id="rId43"/>
    <p:sldId id="440" r:id="rId44"/>
    <p:sldId id="404" r:id="rId45"/>
    <p:sldId id="405" r:id="rId46"/>
    <p:sldId id="406" r:id="rId47"/>
    <p:sldId id="298"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FF"/>
    <a:srgbClr val="FF0000"/>
    <a:srgbClr val="FF00FF"/>
    <a:srgbClr val="006600"/>
    <a:srgbClr val="9C0C24"/>
    <a:srgbClr val="A8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98" autoAdjust="0"/>
    <p:restoredTop sz="98566" autoAdjust="0"/>
  </p:normalViewPr>
  <p:slideViewPr>
    <p:cSldViewPr snapToGrid="0">
      <p:cViewPr varScale="1">
        <p:scale>
          <a:sx n="70" d="100"/>
          <a:sy n="70" d="100"/>
        </p:scale>
        <p:origin x="564"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7BCDB4-68F1-4CF5-B86E-7ECC8F61CF4F}" type="datetimeFigureOut">
              <a:rPr lang="en-US" smtClean="0"/>
              <a:pPr/>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19BF97-CCE8-4556-AECF-D3B0ACA3D1B9}" type="slidenum">
              <a:rPr lang="en-US" smtClean="0"/>
              <a:pPr/>
              <a:t>‹#›</a:t>
            </a:fld>
            <a:endParaRPr lang="en-US"/>
          </a:p>
        </p:txBody>
      </p:sp>
    </p:spTree>
    <p:extLst>
      <p:ext uri="{BB962C8B-B14F-4D97-AF65-F5344CB8AC3E}">
        <p14:creationId xmlns:p14="http://schemas.microsoft.com/office/powerpoint/2010/main" val="2409274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61B7BC4A-C831-410E-9322-78C1CC9189CF}" type="slidenum">
              <a:rPr lang="en-US">
                <a:solidFill>
                  <a:prstClr val="black"/>
                </a:solidFill>
                <a:latin typeface="Arial" charset="0"/>
              </a:rPr>
              <a:pPr/>
              <a:t>1</a:t>
            </a:fld>
            <a:endParaRPr lang="en-US">
              <a:solidFill>
                <a:prstClr val="black"/>
              </a:solidFill>
              <a:latin typeface="Arial" charset="0"/>
            </a:endParaRPr>
          </a:p>
        </p:txBody>
      </p:sp>
      <p:sp>
        <p:nvSpPr>
          <p:cNvPr id="61443" name="Rectangle 2"/>
          <p:cNvSpPr>
            <a:spLocks noGrp="1" noRot="1" noChangeAspect="1" noChangeArrowheads="1" noTextEdit="1"/>
          </p:cNvSpPr>
          <p:nvPr>
            <p:ph type="sldImg"/>
          </p:nvPr>
        </p:nvSpPr>
        <p:spPr>
          <a:xfrm>
            <a:off x="381000" y="685800"/>
            <a:ext cx="6096000" cy="3429000"/>
          </a:xfrm>
          <a:ln/>
        </p:spPr>
      </p:sp>
      <p:sp>
        <p:nvSpPr>
          <p:cNvPr id="61444"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371777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41800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8AAE1-C0D1-F852-3FB5-3F5D5E57010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4874A53-AD99-2AA7-CFEA-D24D786952D2}"/>
              </a:ext>
            </a:extLst>
          </p:cNvPr>
          <p:cNvSpPr>
            <a:spLocks noGrp="1" noRot="1" noChangeAspect="1"/>
          </p:cNvSpPr>
          <p:nvPr>
            <p:ph type="sldImg"/>
          </p:nvPr>
        </p:nvSpPr>
        <p:spPr>
          <a:xfrm>
            <a:off x="482600" y="1279525"/>
            <a:ext cx="6140450" cy="3454400"/>
          </a:xfrm>
        </p:spPr>
      </p:sp>
      <p:sp>
        <p:nvSpPr>
          <p:cNvPr id="3" name="备注占位符 2">
            <a:extLst>
              <a:ext uri="{FF2B5EF4-FFF2-40B4-BE49-F238E27FC236}">
                <a16:creationId xmlns:a16="http://schemas.microsoft.com/office/drawing/2014/main" id="{925B8D6C-ED9E-425B-148E-03A725978CD9}"/>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035963F3-18F7-42C8-83D5-1611AC05E3B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650189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40450" cy="34544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solidFill>
                  <a:prstClr val="black"/>
                </a:solidFill>
                <a:latin typeface="Calibri"/>
              </a:rPr>
              <a:pPr>
                <a:defRPr/>
              </a:pPr>
              <a:t>34</a:t>
            </a:fld>
            <a:endParaRPr lang="en-US">
              <a:solidFill>
                <a:prstClr val="black"/>
              </a:solidFill>
              <a:latin typeface="Calibri"/>
            </a:endParaRPr>
          </a:p>
        </p:txBody>
      </p:sp>
    </p:spTree>
    <p:extLst>
      <p:ext uri="{BB962C8B-B14F-4D97-AF65-F5344CB8AC3E}">
        <p14:creationId xmlns:p14="http://schemas.microsoft.com/office/powerpoint/2010/main" val="2255479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90903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6EC954C5-FDAF-4C0B-8577-26697BD19A06}" type="slidenum">
              <a:rPr lang="zh-CN" altLang="en-US" smtClean="0">
                <a:solidFill>
                  <a:prstClr val="black"/>
                </a:solidFill>
                <a:ea typeface="宋体"/>
              </a:rPr>
              <a:pPr defTabSz="914400">
                <a:defRPr/>
              </a:pPr>
              <a:t>36</a:t>
            </a:fld>
            <a:endParaRPr lang="zh-CN" altLang="en-US">
              <a:solidFill>
                <a:prstClr val="black"/>
              </a:solidFill>
              <a:ea typeface="宋体"/>
            </a:endParaRPr>
          </a:p>
        </p:txBody>
      </p:sp>
    </p:spTree>
    <p:extLst>
      <p:ext uri="{BB962C8B-B14F-4D97-AF65-F5344CB8AC3E}">
        <p14:creationId xmlns:p14="http://schemas.microsoft.com/office/powerpoint/2010/main" val="1990903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43</a:t>
            </a:fld>
            <a:endParaRPr lang="zh-CN" altLang="en-US"/>
          </a:p>
        </p:txBody>
      </p:sp>
    </p:spTree>
    <p:extLst>
      <p:ext uri="{BB962C8B-B14F-4D97-AF65-F5344CB8AC3E}">
        <p14:creationId xmlns:p14="http://schemas.microsoft.com/office/powerpoint/2010/main" val="2700467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03423-AC26-81A6-D911-CC9E4035B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29A722-DED6-E4C0-713C-06AAA68E7C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A308FB-1498-7B9A-946F-62E1B0251D58}"/>
              </a:ext>
            </a:extLst>
          </p:cNvPr>
          <p:cNvSpPr>
            <a:spLocks noGrp="1"/>
          </p:cNvSpPr>
          <p:nvPr>
            <p:ph type="dt" sz="half" idx="10"/>
          </p:nvPr>
        </p:nvSpPr>
        <p:spPr/>
        <p:txBody>
          <a:bodyPr/>
          <a:lstStyle/>
          <a:p>
            <a:fld id="{5C547B41-D574-4D99-8733-CDF2B4333776}" type="datetimeFigureOut">
              <a:rPr lang="en-US" smtClean="0"/>
              <a:pPr/>
              <a:t>1/14/2025</a:t>
            </a:fld>
            <a:endParaRPr lang="en-US"/>
          </a:p>
        </p:txBody>
      </p:sp>
      <p:sp>
        <p:nvSpPr>
          <p:cNvPr id="5" name="Footer Placeholder 4">
            <a:extLst>
              <a:ext uri="{FF2B5EF4-FFF2-40B4-BE49-F238E27FC236}">
                <a16:creationId xmlns:a16="http://schemas.microsoft.com/office/drawing/2014/main" id="{AE3CFA85-9F4C-191C-F201-193CD17CA9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AB831E-DA43-063D-18A1-DB90E8D6AD9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290917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6AB99-42D0-CE95-4922-976A7F2DF9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F6EB7F-1B14-FDAC-D9F6-7677633F1B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353-18A1-E62E-F0E7-0D1DB37C746D}"/>
              </a:ext>
            </a:extLst>
          </p:cNvPr>
          <p:cNvSpPr>
            <a:spLocks noGrp="1"/>
          </p:cNvSpPr>
          <p:nvPr>
            <p:ph type="dt" sz="half" idx="10"/>
          </p:nvPr>
        </p:nvSpPr>
        <p:spPr/>
        <p:txBody>
          <a:bodyPr/>
          <a:lstStyle/>
          <a:p>
            <a:fld id="{5C547B41-D574-4D99-8733-CDF2B4333776}" type="datetimeFigureOut">
              <a:rPr lang="en-US" smtClean="0"/>
              <a:pPr/>
              <a:t>1/14/2025</a:t>
            </a:fld>
            <a:endParaRPr lang="en-US"/>
          </a:p>
        </p:txBody>
      </p:sp>
      <p:sp>
        <p:nvSpPr>
          <p:cNvPr id="5" name="Footer Placeholder 4">
            <a:extLst>
              <a:ext uri="{FF2B5EF4-FFF2-40B4-BE49-F238E27FC236}">
                <a16:creationId xmlns:a16="http://schemas.microsoft.com/office/drawing/2014/main" id="{ECCFBAF1-8F12-554D-5626-6E222607EE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51114-B29E-9DB5-1161-02C36CE1D3E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242198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4FAE5C-66BA-BDC3-EED8-AB2E7FDBE5DE}"/>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B6C9E6-16C6-6AEE-AEA6-FD466789C72E}"/>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68DFEF-F563-6ADA-AE7D-EA7B9CBD9BA3}"/>
              </a:ext>
            </a:extLst>
          </p:cNvPr>
          <p:cNvSpPr>
            <a:spLocks noGrp="1"/>
          </p:cNvSpPr>
          <p:nvPr>
            <p:ph type="dt" sz="half" idx="10"/>
          </p:nvPr>
        </p:nvSpPr>
        <p:spPr/>
        <p:txBody>
          <a:bodyPr/>
          <a:lstStyle/>
          <a:p>
            <a:fld id="{5C547B41-D574-4D99-8733-CDF2B4333776}" type="datetimeFigureOut">
              <a:rPr lang="en-US" smtClean="0"/>
              <a:pPr/>
              <a:t>1/14/2025</a:t>
            </a:fld>
            <a:endParaRPr lang="en-US"/>
          </a:p>
        </p:txBody>
      </p:sp>
      <p:sp>
        <p:nvSpPr>
          <p:cNvPr id="5" name="Footer Placeholder 4">
            <a:extLst>
              <a:ext uri="{FF2B5EF4-FFF2-40B4-BE49-F238E27FC236}">
                <a16:creationId xmlns:a16="http://schemas.microsoft.com/office/drawing/2014/main" id="{A1B8784B-C865-9894-5752-1B48F7CB77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68AD1F-F136-ABB3-FCE9-BBCDA401D4D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1073369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2B1FE5-DBF5-47A9-8B70-3A5B3B590B1D}" type="datetimeFigureOut">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FCFC5-97E8-4AD7-9F06-236CE8C75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643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2B1FE5-DBF5-47A9-8B70-3A5B3B590B1D}" type="datetimeFigureOut">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FCFC5-97E8-4AD7-9F06-236CE8C75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23122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2B1FE5-DBF5-47A9-8B70-3A5B3B590B1D}" type="datetimeFigureOut">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FCFC5-97E8-4AD7-9F06-236CE8C75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350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2B1FE5-DBF5-47A9-8B70-3A5B3B590B1D}" type="datetimeFigureOut">
              <a:rPr lang="en-US" smtClean="0">
                <a:solidFill>
                  <a:prstClr val="black">
                    <a:tint val="75000"/>
                  </a:prstClr>
                </a:solidFill>
              </a:rPr>
              <a:pPr/>
              <a:t>1/14/2025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FCFC5-97E8-4AD7-9F06-236CE8C75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778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2B1FE5-DBF5-47A9-8B70-3A5B3B590B1D}" type="datetimeFigureOut">
              <a:rPr lang="en-US" smtClean="0">
                <a:solidFill>
                  <a:prstClr val="black">
                    <a:tint val="75000"/>
                  </a:prstClr>
                </a:solidFill>
              </a:rPr>
              <a:pPr/>
              <a:t>1/14/2025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7FCFC5-97E8-4AD7-9F06-236CE8C75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4648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2B1FE5-DBF5-47A9-8B70-3A5B3B590B1D}" type="datetimeFigureOut">
              <a:rPr lang="en-US" smtClean="0">
                <a:solidFill>
                  <a:prstClr val="black">
                    <a:tint val="75000"/>
                  </a:prstClr>
                </a:solidFill>
              </a:rPr>
              <a:pPr/>
              <a:t>1/14/2025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7FCFC5-97E8-4AD7-9F06-236CE8C75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60637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2B1FE5-DBF5-47A9-8B70-3A5B3B590B1D}" type="datetimeFigureOut">
              <a:rPr lang="en-US" smtClean="0">
                <a:solidFill>
                  <a:prstClr val="black">
                    <a:tint val="75000"/>
                  </a:prstClr>
                </a:solidFill>
              </a:rPr>
              <a:pPr/>
              <a:t>1/14/2025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7FCFC5-97E8-4AD7-9F06-236CE8C75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9558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8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2B1FE5-DBF5-47A9-8B70-3A5B3B590B1D}" type="datetimeFigureOut">
              <a:rPr lang="en-US" smtClean="0">
                <a:solidFill>
                  <a:prstClr val="black">
                    <a:tint val="75000"/>
                  </a:prstClr>
                </a:solidFill>
              </a:rPr>
              <a:pPr/>
              <a:t>1/14/2025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FCFC5-97E8-4AD7-9F06-236CE8C75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8496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6424F-6FF3-581E-D9F7-CC3699FF31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20A5D7-9373-D28C-F89A-7376169690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FFF51C-A686-C9EF-6705-2D21B90A814C}"/>
              </a:ext>
            </a:extLst>
          </p:cNvPr>
          <p:cNvSpPr>
            <a:spLocks noGrp="1"/>
          </p:cNvSpPr>
          <p:nvPr>
            <p:ph type="dt" sz="half" idx="10"/>
          </p:nvPr>
        </p:nvSpPr>
        <p:spPr/>
        <p:txBody>
          <a:bodyPr/>
          <a:lstStyle/>
          <a:p>
            <a:fld id="{5C547B41-D574-4D99-8733-CDF2B4333776}" type="datetimeFigureOut">
              <a:rPr lang="en-US" smtClean="0"/>
              <a:pPr/>
              <a:t>1/14/2025</a:t>
            </a:fld>
            <a:endParaRPr lang="en-US"/>
          </a:p>
        </p:txBody>
      </p:sp>
      <p:sp>
        <p:nvSpPr>
          <p:cNvPr id="5" name="Footer Placeholder 4">
            <a:extLst>
              <a:ext uri="{FF2B5EF4-FFF2-40B4-BE49-F238E27FC236}">
                <a16:creationId xmlns:a16="http://schemas.microsoft.com/office/drawing/2014/main" id="{D40D90C3-869F-C288-4F55-A252885B3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3D1F9-89D8-9F64-B07C-D123DEE88145}"/>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026962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2B1FE5-DBF5-47A9-8B70-3A5B3B590B1D}" type="datetimeFigureOut">
              <a:rPr lang="en-US" smtClean="0">
                <a:solidFill>
                  <a:prstClr val="black">
                    <a:tint val="75000"/>
                  </a:prstClr>
                </a:solidFill>
              </a:rPr>
              <a:pPr/>
              <a:t>1/14/2025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FCFC5-97E8-4AD7-9F06-236CE8C75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1555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2B1FE5-DBF5-47A9-8B70-3A5B3B590B1D}" type="datetimeFigureOut">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FCFC5-97E8-4AD7-9F06-236CE8C75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43000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7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2B1FE5-DBF5-47A9-8B70-3A5B3B590B1D}" type="datetimeFigureOut">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FCFC5-97E8-4AD7-9F06-236CE8C75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53947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9753600" y="1066800"/>
            <a:ext cx="0" cy="449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Garamond" pitchFamily="18" charset="0"/>
            </a:endParaRPr>
          </a:p>
        </p:txBody>
      </p:sp>
      <p:grpSp>
        <p:nvGrpSpPr>
          <p:cNvPr id="5" name="Group 8"/>
          <p:cNvGrpSpPr>
            <a:grpSpLocks/>
          </p:cNvGrpSpPr>
          <p:nvPr/>
        </p:nvGrpSpPr>
        <p:grpSpPr bwMode="auto">
          <a:xfrm>
            <a:off x="9990686" y="2992438"/>
            <a:ext cx="1784351" cy="2189162"/>
            <a:chOff x="4704" y="1885"/>
            <a:chExt cx="843" cy="1379"/>
          </a:xfrm>
        </p:grpSpPr>
        <p:sp>
          <p:nvSpPr>
            <p:cNvPr id="6" name="Oval 9"/>
            <p:cNvSpPr>
              <a:spLocks noChangeArrowheads="1"/>
            </p:cNvSpPr>
            <p:nvPr/>
          </p:nvSpPr>
          <p:spPr bwMode="auto">
            <a:xfrm>
              <a:off x="4704"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7" name="Oval 10"/>
            <p:cNvSpPr>
              <a:spLocks noChangeArrowheads="1"/>
            </p:cNvSpPr>
            <p:nvPr/>
          </p:nvSpPr>
          <p:spPr bwMode="auto">
            <a:xfrm>
              <a:off x="4883"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8" name="Oval 11"/>
            <p:cNvSpPr>
              <a:spLocks noChangeArrowheads="1"/>
            </p:cNvSpPr>
            <p:nvPr/>
          </p:nvSpPr>
          <p:spPr bwMode="auto">
            <a:xfrm>
              <a:off x="5062"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9" name="Oval 12"/>
            <p:cNvSpPr>
              <a:spLocks noChangeArrowheads="1"/>
            </p:cNvSpPr>
            <p:nvPr/>
          </p:nvSpPr>
          <p:spPr bwMode="auto">
            <a:xfrm>
              <a:off x="4704"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10" name="Oval 13"/>
            <p:cNvSpPr>
              <a:spLocks noChangeArrowheads="1"/>
            </p:cNvSpPr>
            <p:nvPr/>
          </p:nvSpPr>
          <p:spPr bwMode="auto">
            <a:xfrm>
              <a:off x="4883"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11" name="Oval 14"/>
            <p:cNvSpPr>
              <a:spLocks noChangeArrowheads="1"/>
            </p:cNvSpPr>
            <p:nvPr/>
          </p:nvSpPr>
          <p:spPr bwMode="auto">
            <a:xfrm>
              <a:off x="5062"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12" name="Oval 15"/>
            <p:cNvSpPr>
              <a:spLocks noChangeArrowheads="1"/>
            </p:cNvSpPr>
            <p:nvPr/>
          </p:nvSpPr>
          <p:spPr bwMode="auto">
            <a:xfrm>
              <a:off x="5241" y="2064"/>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13" name="Oval 16"/>
            <p:cNvSpPr>
              <a:spLocks noChangeArrowheads="1"/>
            </p:cNvSpPr>
            <p:nvPr/>
          </p:nvSpPr>
          <p:spPr bwMode="auto">
            <a:xfrm>
              <a:off x="4704" y="2243"/>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14" name="Oval 17"/>
            <p:cNvSpPr>
              <a:spLocks noChangeArrowheads="1"/>
            </p:cNvSpPr>
            <p:nvPr/>
          </p:nvSpPr>
          <p:spPr bwMode="auto">
            <a:xfrm>
              <a:off x="4883" y="2243"/>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15" name="Oval 18"/>
            <p:cNvSpPr>
              <a:spLocks noChangeArrowheads="1"/>
            </p:cNvSpPr>
            <p:nvPr/>
          </p:nvSpPr>
          <p:spPr bwMode="auto">
            <a:xfrm>
              <a:off x="5062" y="2243"/>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16" name="Oval 19"/>
            <p:cNvSpPr>
              <a:spLocks noChangeArrowheads="1"/>
            </p:cNvSpPr>
            <p:nvPr/>
          </p:nvSpPr>
          <p:spPr bwMode="auto">
            <a:xfrm>
              <a:off x="5241" y="2243"/>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17" name="Oval 20"/>
            <p:cNvSpPr>
              <a:spLocks noChangeArrowheads="1"/>
            </p:cNvSpPr>
            <p:nvPr/>
          </p:nvSpPr>
          <p:spPr bwMode="auto">
            <a:xfrm>
              <a:off x="5420" y="2243"/>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18" name="Oval 21"/>
            <p:cNvSpPr>
              <a:spLocks noChangeArrowheads="1"/>
            </p:cNvSpPr>
            <p:nvPr/>
          </p:nvSpPr>
          <p:spPr bwMode="auto">
            <a:xfrm>
              <a:off x="4704" y="2421"/>
              <a:ext cx="127" cy="128"/>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19" name="Oval 22"/>
            <p:cNvSpPr>
              <a:spLocks noChangeArrowheads="1"/>
            </p:cNvSpPr>
            <p:nvPr/>
          </p:nvSpPr>
          <p:spPr bwMode="auto">
            <a:xfrm>
              <a:off x="4883" y="2421"/>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20" name="Oval 23"/>
            <p:cNvSpPr>
              <a:spLocks noChangeArrowheads="1"/>
            </p:cNvSpPr>
            <p:nvPr/>
          </p:nvSpPr>
          <p:spPr bwMode="auto">
            <a:xfrm>
              <a:off x="5062" y="2421"/>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21" name="Oval 24"/>
            <p:cNvSpPr>
              <a:spLocks noChangeArrowheads="1"/>
            </p:cNvSpPr>
            <p:nvPr/>
          </p:nvSpPr>
          <p:spPr bwMode="auto">
            <a:xfrm>
              <a:off x="5241" y="2421"/>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22" name="Oval 25"/>
            <p:cNvSpPr>
              <a:spLocks noChangeArrowheads="1"/>
            </p:cNvSpPr>
            <p:nvPr/>
          </p:nvSpPr>
          <p:spPr bwMode="auto">
            <a:xfrm>
              <a:off x="4704" y="2600"/>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23" name="Oval 26"/>
            <p:cNvSpPr>
              <a:spLocks noChangeArrowheads="1"/>
            </p:cNvSpPr>
            <p:nvPr/>
          </p:nvSpPr>
          <p:spPr bwMode="auto">
            <a:xfrm>
              <a:off x="4883" y="2600"/>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24" name="Oval 27"/>
            <p:cNvSpPr>
              <a:spLocks noChangeArrowheads="1"/>
            </p:cNvSpPr>
            <p:nvPr/>
          </p:nvSpPr>
          <p:spPr bwMode="auto">
            <a:xfrm>
              <a:off x="5062" y="2600"/>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25" name="Oval 28"/>
            <p:cNvSpPr>
              <a:spLocks noChangeArrowheads="1"/>
            </p:cNvSpPr>
            <p:nvPr/>
          </p:nvSpPr>
          <p:spPr bwMode="auto">
            <a:xfrm>
              <a:off x="5241" y="2600"/>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26" name="Oval 29"/>
            <p:cNvSpPr>
              <a:spLocks noChangeArrowheads="1"/>
            </p:cNvSpPr>
            <p:nvPr/>
          </p:nvSpPr>
          <p:spPr bwMode="auto">
            <a:xfrm>
              <a:off x="5420" y="2600"/>
              <a:ext cx="127" cy="128"/>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27" name="Oval 30"/>
            <p:cNvSpPr>
              <a:spLocks noChangeArrowheads="1"/>
            </p:cNvSpPr>
            <p:nvPr/>
          </p:nvSpPr>
          <p:spPr bwMode="auto">
            <a:xfrm>
              <a:off x="4704" y="2779"/>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28" name="Oval 31"/>
            <p:cNvSpPr>
              <a:spLocks noChangeArrowheads="1"/>
            </p:cNvSpPr>
            <p:nvPr/>
          </p:nvSpPr>
          <p:spPr bwMode="auto">
            <a:xfrm>
              <a:off x="4883" y="2779"/>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29" name="Oval 32"/>
            <p:cNvSpPr>
              <a:spLocks noChangeArrowheads="1"/>
            </p:cNvSpPr>
            <p:nvPr/>
          </p:nvSpPr>
          <p:spPr bwMode="auto">
            <a:xfrm>
              <a:off x="5062" y="2779"/>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30" name="Oval 33"/>
            <p:cNvSpPr>
              <a:spLocks noChangeArrowheads="1"/>
            </p:cNvSpPr>
            <p:nvPr/>
          </p:nvSpPr>
          <p:spPr bwMode="auto">
            <a:xfrm>
              <a:off x="5241" y="2779"/>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31" name="Oval 34"/>
            <p:cNvSpPr>
              <a:spLocks noChangeArrowheads="1"/>
            </p:cNvSpPr>
            <p:nvPr/>
          </p:nvSpPr>
          <p:spPr bwMode="auto">
            <a:xfrm>
              <a:off x="4704" y="2958"/>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32" name="Oval 35"/>
            <p:cNvSpPr>
              <a:spLocks noChangeArrowheads="1"/>
            </p:cNvSpPr>
            <p:nvPr/>
          </p:nvSpPr>
          <p:spPr bwMode="auto">
            <a:xfrm>
              <a:off x="4883" y="2958"/>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33" name="Oval 36"/>
            <p:cNvSpPr>
              <a:spLocks noChangeArrowheads="1"/>
            </p:cNvSpPr>
            <p:nvPr/>
          </p:nvSpPr>
          <p:spPr bwMode="auto">
            <a:xfrm>
              <a:off x="5062" y="2958"/>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34" name="Oval 37"/>
            <p:cNvSpPr>
              <a:spLocks noChangeArrowheads="1"/>
            </p:cNvSpPr>
            <p:nvPr/>
          </p:nvSpPr>
          <p:spPr bwMode="auto">
            <a:xfrm>
              <a:off x="5241" y="2958"/>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35" name="Oval 38"/>
            <p:cNvSpPr>
              <a:spLocks noChangeArrowheads="1"/>
            </p:cNvSpPr>
            <p:nvPr/>
          </p:nvSpPr>
          <p:spPr bwMode="auto">
            <a:xfrm>
              <a:off x="4883" y="3137"/>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36" name="Oval 39"/>
            <p:cNvSpPr>
              <a:spLocks noChangeArrowheads="1"/>
            </p:cNvSpPr>
            <p:nvPr/>
          </p:nvSpPr>
          <p:spPr bwMode="auto">
            <a:xfrm>
              <a:off x="5241" y="3137"/>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grpSp>
      <p:sp>
        <p:nvSpPr>
          <p:cNvPr id="37" name="Line 40"/>
          <p:cNvSpPr>
            <a:spLocks noChangeShapeType="1"/>
          </p:cNvSpPr>
          <p:nvPr/>
        </p:nvSpPr>
        <p:spPr bwMode="auto">
          <a:xfrm>
            <a:off x="406400" y="2819400"/>
            <a:ext cx="109728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Garamond" pitchFamily="18" charset="0"/>
            </a:endParaRPr>
          </a:p>
        </p:txBody>
      </p:sp>
      <p:sp>
        <p:nvSpPr>
          <p:cNvPr id="114691" name="Rectangle 3"/>
          <p:cNvSpPr>
            <a:spLocks noGrp="1" noChangeArrowheads="1"/>
          </p:cNvSpPr>
          <p:nvPr>
            <p:ph type="ctrTitle"/>
          </p:nvPr>
        </p:nvSpPr>
        <p:spPr>
          <a:xfrm>
            <a:off x="421217" y="466725"/>
            <a:ext cx="9042400" cy="2133600"/>
          </a:xfrm>
        </p:spPr>
        <p:txBody>
          <a:bodyPr/>
          <a:lstStyle>
            <a:lvl1pPr algn="r">
              <a:defRPr sz="4800"/>
            </a:lvl1pPr>
          </a:lstStyle>
          <a:p>
            <a:pPr lvl="0"/>
            <a:r>
              <a:rPr lang="en-US" altLang="en-US" noProof="0"/>
              <a:t>Click to edit Master title style</a:t>
            </a:r>
          </a:p>
        </p:txBody>
      </p:sp>
      <p:sp>
        <p:nvSpPr>
          <p:cNvPr id="114692" name="Rectangle 4"/>
          <p:cNvSpPr>
            <a:spLocks noGrp="1" noChangeArrowheads="1"/>
          </p:cNvSpPr>
          <p:nvPr>
            <p:ph type="subTitle" idx="1"/>
          </p:nvPr>
        </p:nvSpPr>
        <p:spPr>
          <a:xfrm>
            <a:off x="1132417" y="3049588"/>
            <a:ext cx="8331200" cy="2362200"/>
          </a:xfrm>
        </p:spPr>
        <p:txBody>
          <a:bodyPr/>
          <a:lstStyle>
            <a:lvl1pPr marL="0" indent="0" algn="r">
              <a:buFont typeface="Wingdings" pitchFamily="2" charset="2"/>
              <a:buNone/>
              <a:defRPr sz="3200"/>
            </a:lvl1pPr>
          </a:lstStyle>
          <a:p>
            <a:pPr lvl="0"/>
            <a:r>
              <a:rPr lang="en-US" altLang="en-US" noProof="0"/>
              <a:t>Click to edit Master subtitle style</a:t>
            </a:r>
          </a:p>
        </p:txBody>
      </p:sp>
      <p:sp>
        <p:nvSpPr>
          <p:cNvPr id="38" name="Rectangle 5"/>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39" name="Rectangle 6"/>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40" name="Rectangle 7"/>
          <p:cNvSpPr>
            <a:spLocks noGrp="1" noChangeArrowheads="1"/>
          </p:cNvSpPr>
          <p:nvPr>
            <p:ph type="sldNum" sz="quarter" idx="12"/>
          </p:nvPr>
        </p:nvSpPr>
        <p:spPr/>
        <p:txBody>
          <a:bodyPr/>
          <a:lstStyle>
            <a:lvl1pPr>
              <a:defRPr/>
            </a:lvl1pPr>
          </a:lstStyle>
          <a:p>
            <a:pPr>
              <a:defRPr/>
            </a:pPr>
            <a:fld id="{709AE260-8C3F-43FA-AAE8-C1F4716E0F9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599724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2D359A4D-71B2-416C-9645-51F6556B370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51761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2259E13F-2031-4665-98EA-7C23B4DBAB5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838423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719263"/>
            <a:ext cx="53848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19263"/>
            <a:ext cx="53848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D6CE9840-94E4-4FAF-928A-EC1A2B6F08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238129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E92A2524-D3E9-4777-925A-995682FFF7B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689017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EA897DE5-587F-4A87-BA29-CD1555EB00A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636245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C9AE84E8-479C-44D4-B0C8-ECFE91F3611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11467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D1C4D-97AE-9836-D351-8BB2475332A8}"/>
              </a:ext>
            </a:extLst>
          </p:cNvPr>
          <p:cNvSpPr>
            <a:spLocks noGrp="1"/>
          </p:cNvSpPr>
          <p:nvPr>
            <p:ph type="title"/>
          </p:nvPr>
        </p:nvSpPr>
        <p:spPr>
          <a:xfrm>
            <a:off x="831851" y="170977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DF857A-248B-AA0A-6ECD-ED130A5EC1C7}"/>
              </a:ext>
            </a:extLst>
          </p:cNvPr>
          <p:cNvSpPr>
            <a:spLocks noGrp="1"/>
          </p:cNvSpPr>
          <p:nvPr>
            <p:ph type="body" idx="1"/>
          </p:nvPr>
        </p:nvSpPr>
        <p:spPr>
          <a:xfrm>
            <a:off x="831851" y="458949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A1E298-89A3-8D15-25E9-03DFDEE533DC}"/>
              </a:ext>
            </a:extLst>
          </p:cNvPr>
          <p:cNvSpPr>
            <a:spLocks noGrp="1"/>
          </p:cNvSpPr>
          <p:nvPr>
            <p:ph type="dt" sz="half" idx="10"/>
          </p:nvPr>
        </p:nvSpPr>
        <p:spPr/>
        <p:txBody>
          <a:bodyPr/>
          <a:lstStyle/>
          <a:p>
            <a:fld id="{5C547B41-D574-4D99-8733-CDF2B4333776}" type="datetimeFigureOut">
              <a:rPr lang="en-US" smtClean="0"/>
              <a:pPr/>
              <a:t>1/14/2025</a:t>
            </a:fld>
            <a:endParaRPr lang="en-US"/>
          </a:p>
        </p:txBody>
      </p:sp>
      <p:sp>
        <p:nvSpPr>
          <p:cNvPr id="5" name="Footer Placeholder 4">
            <a:extLst>
              <a:ext uri="{FF2B5EF4-FFF2-40B4-BE49-F238E27FC236}">
                <a16:creationId xmlns:a16="http://schemas.microsoft.com/office/drawing/2014/main" id="{0BDA0F6F-0B75-E846-009B-1690213FC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58A3CF-BCE3-2EA9-2FDD-D98673788DB2}"/>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9295116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5C75CD66-1799-494C-85A0-22C94F69C08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440457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A172FB3-AC46-4C8A-8C85-B5F7FDEFD24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126272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462D561-2722-4D48-B902-9CDE371DD49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976640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22267"/>
            <a:ext cx="2743200" cy="6008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22267"/>
            <a:ext cx="8026400" cy="6008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63B9CF6-1D49-4DF1-A2DF-C572702012A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236361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2B1FE5-DBF5-47A9-8B70-3A5B3B590B1D}" type="datetimeFigureOut">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FCFC5-97E8-4AD7-9F06-236CE8C75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37144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2B1FE5-DBF5-47A9-8B70-3A5B3B590B1D}" type="datetimeFigureOut">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FCFC5-97E8-4AD7-9F06-236CE8C75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948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2B1FE5-DBF5-47A9-8B70-3A5B3B590B1D}" type="datetimeFigureOut">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FCFC5-97E8-4AD7-9F06-236CE8C75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6451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2B1FE5-DBF5-47A9-8B70-3A5B3B590B1D}" type="datetimeFigureOut">
              <a:rPr lang="en-US" smtClean="0">
                <a:solidFill>
                  <a:prstClr val="black">
                    <a:tint val="75000"/>
                  </a:prstClr>
                </a:solidFill>
              </a:rPr>
              <a:pPr/>
              <a:t>1/14/2025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FCFC5-97E8-4AD7-9F06-236CE8C75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38409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2B1FE5-DBF5-47A9-8B70-3A5B3B590B1D}" type="datetimeFigureOut">
              <a:rPr lang="en-US" smtClean="0">
                <a:solidFill>
                  <a:prstClr val="black">
                    <a:tint val="75000"/>
                  </a:prstClr>
                </a:solidFill>
              </a:rPr>
              <a:pPr/>
              <a:t>1/14/2025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7FCFC5-97E8-4AD7-9F06-236CE8C75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16118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2B1FE5-DBF5-47A9-8B70-3A5B3B590B1D}" type="datetimeFigureOut">
              <a:rPr lang="en-US" smtClean="0">
                <a:solidFill>
                  <a:prstClr val="black">
                    <a:tint val="75000"/>
                  </a:prstClr>
                </a:solidFill>
              </a:rPr>
              <a:pPr/>
              <a:t>1/14/2025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7FCFC5-97E8-4AD7-9F06-236CE8C75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7109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DFA6C-AB45-DD85-3521-91DF4480D1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93F6DC-66D1-6A8D-28C7-C530456E1E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A55E59-565D-A0D6-B7A4-34CCB370ED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06D9F4-C35F-E5D4-C980-AF9C8B965E7C}"/>
              </a:ext>
            </a:extLst>
          </p:cNvPr>
          <p:cNvSpPr>
            <a:spLocks noGrp="1"/>
          </p:cNvSpPr>
          <p:nvPr>
            <p:ph type="dt" sz="half" idx="10"/>
          </p:nvPr>
        </p:nvSpPr>
        <p:spPr/>
        <p:txBody>
          <a:bodyPr/>
          <a:lstStyle/>
          <a:p>
            <a:fld id="{5C547B41-D574-4D99-8733-CDF2B4333776}" type="datetimeFigureOut">
              <a:rPr lang="en-US" smtClean="0"/>
              <a:pPr/>
              <a:t>1/14/2025</a:t>
            </a:fld>
            <a:endParaRPr lang="en-US"/>
          </a:p>
        </p:txBody>
      </p:sp>
      <p:sp>
        <p:nvSpPr>
          <p:cNvPr id="6" name="Footer Placeholder 5">
            <a:extLst>
              <a:ext uri="{FF2B5EF4-FFF2-40B4-BE49-F238E27FC236}">
                <a16:creationId xmlns:a16="http://schemas.microsoft.com/office/drawing/2014/main" id="{212C7EAD-7C89-6EC3-C7A8-B66DDE2B4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29EFD7-C7BF-5164-3CF1-8FB389B52F2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8810249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2B1FE5-DBF5-47A9-8B70-3A5B3B590B1D}" type="datetimeFigureOut">
              <a:rPr lang="en-US" smtClean="0">
                <a:solidFill>
                  <a:prstClr val="black">
                    <a:tint val="75000"/>
                  </a:prstClr>
                </a:solidFill>
              </a:rPr>
              <a:pPr/>
              <a:t>1/14/2025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7FCFC5-97E8-4AD7-9F06-236CE8C75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05563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2B1FE5-DBF5-47A9-8B70-3A5B3B590B1D}" type="datetimeFigureOut">
              <a:rPr lang="en-US" smtClean="0">
                <a:solidFill>
                  <a:prstClr val="black">
                    <a:tint val="75000"/>
                  </a:prstClr>
                </a:solidFill>
              </a:rPr>
              <a:pPr/>
              <a:t>1/14/2025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FCFC5-97E8-4AD7-9F06-236CE8C75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8119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2B1FE5-DBF5-47A9-8B70-3A5B3B590B1D}" type="datetimeFigureOut">
              <a:rPr lang="en-US" smtClean="0">
                <a:solidFill>
                  <a:prstClr val="black">
                    <a:tint val="75000"/>
                  </a:prstClr>
                </a:solidFill>
              </a:rPr>
              <a:pPr/>
              <a:t>1/14/2025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FCFC5-97E8-4AD7-9F06-236CE8C75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4749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2B1FE5-DBF5-47A9-8B70-3A5B3B590B1D}" type="datetimeFigureOut">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FCFC5-97E8-4AD7-9F06-236CE8C75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80281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6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2B1FE5-DBF5-47A9-8B70-3A5B3B590B1D}" type="datetimeFigureOut">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FCFC5-97E8-4AD7-9F06-236CE8C75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40250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2B1FE5-DBF5-47A9-8B70-3A5B3B590B1D}" type="datetimeFigureOut">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FCFC5-97E8-4AD7-9F06-236CE8C75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04688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2B1FE5-DBF5-47A9-8B70-3A5B3B590B1D}" type="datetimeFigureOut">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FCFC5-97E8-4AD7-9F06-236CE8C75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78347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2B1FE5-DBF5-47A9-8B70-3A5B3B590B1D}" type="datetimeFigureOut">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FCFC5-97E8-4AD7-9F06-236CE8C75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34930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2B1FE5-DBF5-47A9-8B70-3A5B3B590B1D}" type="datetimeFigureOut">
              <a:rPr lang="en-US" smtClean="0">
                <a:solidFill>
                  <a:prstClr val="black">
                    <a:tint val="75000"/>
                  </a:prstClr>
                </a:solidFill>
              </a:rPr>
              <a:pPr/>
              <a:t>1/14/2025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FCFC5-97E8-4AD7-9F06-236CE8C75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78644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2B1FE5-DBF5-47A9-8B70-3A5B3B590B1D}" type="datetimeFigureOut">
              <a:rPr lang="en-US" smtClean="0">
                <a:solidFill>
                  <a:prstClr val="black">
                    <a:tint val="75000"/>
                  </a:prstClr>
                </a:solidFill>
              </a:rPr>
              <a:pPr/>
              <a:t>1/14/2025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7FCFC5-97E8-4AD7-9F06-236CE8C75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74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78A87-FB49-3DEE-3661-0A34760C7337}"/>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0BB807-E386-B2CB-7253-C78C9FA983E5}"/>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D7D980-B07A-E27C-2A45-68A39F972A25}"/>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49F2E8-928C-854C-F944-59D364FCF4DD}"/>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264C32-CCC0-5C55-C11E-C5BFD0D835B4}"/>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7046D3-876D-4C5B-45C3-7A78EAF1461A}"/>
              </a:ext>
            </a:extLst>
          </p:cNvPr>
          <p:cNvSpPr>
            <a:spLocks noGrp="1"/>
          </p:cNvSpPr>
          <p:nvPr>
            <p:ph type="dt" sz="half" idx="10"/>
          </p:nvPr>
        </p:nvSpPr>
        <p:spPr/>
        <p:txBody>
          <a:bodyPr/>
          <a:lstStyle/>
          <a:p>
            <a:fld id="{5C547B41-D574-4D99-8733-CDF2B4333776}" type="datetimeFigureOut">
              <a:rPr lang="en-US" smtClean="0"/>
              <a:pPr/>
              <a:t>1/14/2025</a:t>
            </a:fld>
            <a:endParaRPr lang="en-US"/>
          </a:p>
        </p:txBody>
      </p:sp>
      <p:sp>
        <p:nvSpPr>
          <p:cNvPr id="8" name="Footer Placeholder 7">
            <a:extLst>
              <a:ext uri="{FF2B5EF4-FFF2-40B4-BE49-F238E27FC236}">
                <a16:creationId xmlns:a16="http://schemas.microsoft.com/office/drawing/2014/main" id="{508E8B65-41C0-F8DC-75B1-B3B3144050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F5E86F-4264-6A88-EF6C-EF2EE1D61724}"/>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230430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2B1FE5-DBF5-47A9-8B70-3A5B3B590B1D}" type="datetimeFigureOut">
              <a:rPr lang="en-US" smtClean="0">
                <a:solidFill>
                  <a:prstClr val="black">
                    <a:tint val="75000"/>
                  </a:prstClr>
                </a:solidFill>
              </a:rPr>
              <a:pPr/>
              <a:t>1/14/2025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7FCFC5-97E8-4AD7-9F06-236CE8C75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20686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2B1FE5-DBF5-47A9-8B70-3A5B3B590B1D}" type="datetimeFigureOut">
              <a:rPr lang="en-US" smtClean="0">
                <a:solidFill>
                  <a:prstClr val="black">
                    <a:tint val="75000"/>
                  </a:prstClr>
                </a:solidFill>
              </a:rPr>
              <a:pPr/>
              <a:t>1/14/2025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7FCFC5-97E8-4AD7-9F06-236CE8C75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1524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2B1FE5-DBF5-47A9-8B70-3A5B3B590B1D}" type="datetimeFigureOut">
              <a:rPr lang="en-US" smtClean="0">
                <a:solidFill>
                  <a:prstClr val="black">
                    <a:tint val="75000"/>
                  </a:prstClr>
                </a:solidFill>
              </a:rPr>
              <a:pPr/>
              <a:t>1/14/2025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FCFC5-97E8-4AD7-9F06-236CE8C75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61459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2B1FE5-DBF5-47A9-8B70-3A5B3B590B1D}" type="datetimeFigureOut">
              <a:rPr lang="en-US" smtClean="0">
                <a:solidFill>
                  <a:prstClr val="black">
                    <a:tint val="75000"/>
                  </a:prstClr>
                </a:solidFill>
              </a:rPr>
              <a:pPr/>
              <a:t>1/14/2025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FCFC5-97E8-4AD7-9F06-236CE8C75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22739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2B1FE5-DBF5-47A9-8B70-3A5B3B590B1D}" type="datetimeFigureOut">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FCFC5-97E8-4AD7-9F06-236CE8C75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11219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2B1FE5-DBF5-47A9-8B70-3A5B3B590B1D}" type="datetimeFigureOut">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FCFC5-97E8-4AD7-9F06-236CE8C75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6626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6D308-D658-43EC-8619-1829004A63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7C2031-2CC5-7BA1-98FD-2403904DC528}"/>
              </a:ext>
            </a:extLst>
          </p:cNvPr>
          <p:cNvSpPr>
            <a:spLocks noGrp="1"/>
          </p:cNvSpPr>
          <p:nvPr>
            <p:ph type="dt" sz="half" idx="10"/>
          </p:nvPr>
        </p:nvSpPr>
        <p:spPr/>
        <p:txBody>
          <a:bodyPr/>
          <a:lstStyle/>
          <a:p>
            <a:fld id="{5C547B41-D574-4D99-8733-CDF2B4333776}" type="datetimeFigureOut">
              <a:rPr lang="en-US" smtClean="0"/>
              <a:pPr/>
              <a:t>1/14/2025</a:t>
            </a:fld>
            <a:endParaRPr lang="en-US"/>
          </a:p>
        </p:txBody>
      </p:sp>
      <p:sp>
        <p:nvSpPr>
          <p:cNvPr id="4" name="Footer Placeholder 3">
            <a:extLst>
              <a:ext uri="{FF2B5EF4-FFF2-40B4-BE49-F238E27FC236}">
                <a16:creationId xmlns:a16="http://schemas.microsoft.com/office/drawing/2014/main" id="{179A14F2-E749-902A-31C6-F874B212B9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D2D4EB-9FBC-B70F-8618-4A37A97BF3B7}"/>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374063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F85CE8-8581-2F50-4DAF-FC03F1FDF7FE}"/>
              </a:ext>
            </a:extLst>
          </p:cNvPr>
          <p:cNvSpPr>
            <a:spLocks noGrp="1"/>
          </p:cNvSpPr>
          <p:nvPr>
            <p:ph type="dt" sz="half" idx="10"/>
          </p:nvPr>
        </p:nvSpPr>
        <p:spPr/>
        <p:txBody>
          <a:bodyPr/>
          <a:lstStyle/>
          <a:p>
            <a:fld id="{5C547B41-D574-4D99-8733-CDF2B4333776}" type="datetimeFigureOut">
              <a:rPr lang="en-US" smtClean="0"/>
              <a:pPr/>
              <a:t>1/14/2025</a:t>
            </a:fld>
            <a:endParaRPr lang="en-US"/>
          </a:p>
        </p:txBody>
      </p:sp>
      <p:sp>
        <p:nvSpPr>
          <p:cNvPr id="3" name="Footer Placeholder 2">
            <a:extLst>
              <a:ext uri="{FF2B5EF4-FFF2-40B4-BE49-F238E27FC236}">
                <a16:creationId xmlns:a16="http://schemas.microsoft.com/office/drawing/2014/main" id="{667E7FA6-B5DF-8560-6067-2C59387AA6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7ED599-BE0F-70D7-28EE-1D8ED4885CF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1864436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2498-553D-A2DB-F771-00B5A2B995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321FBF-EDCB-43AA-0632-84400D0C6EA5}"/>
              </a:ext>
            </a:extLst>
          </p:cNvPr>
          <p:cNvSpPr>
            <a:spLocks noGrp="1"/>
          </p:cNvSpPr>
          <p:nvPr>
            <p:ph idx="1"/>
          </p:nvPr>
        </p:nvSpPr>
        <p:spPr>
          <a:xfrm>
            <a:off x="5183188" y="98745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1847BC-9E53-30FA-0FD6-6BE424C74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2C796-6882-D4E3-AA7F-532004367F89}"/>
              </a:ext>
            </a:extLst>
          </p:cNvPr>
          <p:cNvSpPr>
            <a:spLocks noGrp="1"/>
          </p:cNvSpPr>
          <p:nvPr>
            <p:ph type="dt" sz="half" idx="10"/>
          </p:nvPr>
        </p:nvSpPr>
        <p:spPr/>
        <p:txBody>
          <a:bodyPr/>
          <a:lstStyle/>
          <a:p>
            <a:fld id="{5C547B41-D574-4D99-8733-CDF2B4333776}" type="datetimeFigureOut">
              <a:rPr lang="en-US" smtClean="0"/>
              <a:pPr/>
              <a:t>1/14/2025</a:t>
            </a:fld>
            <a:endParaRPr lang="en-US"/>
          </a:p>
        </p:txBody>
      </p:sp>
      <p:sp>
        <p:nvSpPr>
          <p:cNvPr id="6" name="Footer Placeholder 5">
            <a:extLst>
              <a:ext uri="{FF2B5EF4-FFF2-40B4-BE49-F238E27FC236}">
                <a16:creationId xmlns:a16="http://schemas.microsoft.com/office/drawing/2014/main" id="{85B08152-6956-F4C5-3A69-7CC7C7E2F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DD2FE6-4227-FD82-4937-8D59EA69BE1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600234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C873F-E510-719F-98AC-3E70D87AE3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C9E2E2-2AE6-3EBD-A9E4-7ED224ABC879}"/>
              </a:ext>
            </a:extLst>
          </p:cNvPr>
          <p:cNvSpPr>
            <a:spLocks noGrp="1"/>
          </p:cNvSpPr>
          <p:nvPr>
            <p:ph type="pic" idx="1"/>
          </p:nvPr>
        </p:nvSpPr>
        <p:spPr>
          <a:xfrm>
            <a:off x="5183188" y="98745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1D2EBDC-61E3-44F2-ABB4-2EB174992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F2E887-1386-15D9-5ECB-2E2384DFF0F1}"/>
              </a:ext>
            </a:extLst>
          </p:cNvPr>
          <p:cNvSpPr>
            <a:spLocks noGrp="1"/>
          </p:cNvSpPr>
          <p:nvPr>
            <p:ph type="dt" sz="half" idx="10"/>
          </p:nvPr>
        </p:nvSpPr>
        <p:spPr/>
        <p:txBody>
          <a:bodyPr/>
          <a:lstStyle/>
          <a:p>
            <a:fld id="{5C547B41-D574-4D99-8733-CDF2B4333776}" type="datetimeFigureOut">
              <a:rPr lang="en-US" smtClean="0"/>
              <a:pPr/>
              <a:t>1/14/2025</a:t>
            </a:fld>
            <a:endParaRPr lang="en-US"/>
          </a:p>
        </p:txBody>
      </p:sp>
      <p:sp>
        <p:nvSpPr>
          <p:cNvPr id="6" name="Footer Placeholder 5">
            <a:extLst>
              <a:ext uri="{FF2B5EF4-FFF2-40B4-BE49-F238E27FC236}">
                <a16:creationId xmlns:a16="http://schemas.microsoft.com/office/drawing/2014/main" id="{F8D42CEC-AEEF-DFC4-E282-D593A0296C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F40693-F29B-CF3B-65FE-11FC48F97020}"/>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000316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A1EDD5-0880-E869-4D10-C85553C03F12}"/>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80795F-1B41-82CD-C290-311DBA831F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86E56-0772-62DB-E800-76290712492E}"/>
              </a:ext>
            </a:extLst>
          </p:cNvPr>
          <p:cNvSpPr>
            <a:spLocks noGrp="1"/>
          </p:cNvSpPr>
          <p:nvPr>
            <p:ph type="dt" sz="half" idx="2"/>
          </p:nvPr>
        </p:nvSpPr>
        <p:spPr>
          <a:xfrm>
            <a:off x="838200" y="635638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547B41-D574-4D99-8733-CDF2B4333776}" type="datetimeFigureOut">
              <a:rPr lang="en-US" smtClean="0"/>
              <a:pPr/>
              <a:t>1/14/2025</a:t>
            </a:fld>
            <a:endParaRPr lang="en-US"/>
          </a:p>
        </p:txBody>
      </p:sp>
      <p:sp>
        <p:nvSpPr>
          <p:cNvPr id="5" name="Footer Placeholder 4">
            <a:extLst>
              <a:ext uri="{FF2B5EF4-FFF2-40B4-BE49-F238E27FC236}">
                <a16:creationId xmlns:a16="http://schemas.microsoft.com/office/drawing/2014/main" id="{7BB15C0E-FBAF-B2D2-251A-970E2D4CC2DE}"/>
              </a:ext>
            </a:extLst>
          </p:cNvPr>
          <p:cNvSpPr>
            <a:spLocks noGrp="1"/>
          </p:cNvSpPr>
          <p:nvPr>
            <p:ph type="ftr" sz="quarter" idx="3"/>
          </p:nvPr>
        </p:nvSpPr>
        <p:spPr>
          <a:xfrm>
            <a:off x="4038600" y="635638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E648B1-B142-9FCA-13B3-C5042150F35D}"/>
              </a:ext>
            </a:extLst>
          </p:cNvPr>
          <p:cNvSpPr>
            <a:spLocks noGrp="1"/>
          </p:cNvSpPr>
          <p:nvPr>
            <p:ph type="sldNum" sz="quarter" idx="4"/>
          </p:nvPr>
        </p:nvSpPr>
        <p:spPr>
          <a:xfrm>
            <a:off x="8610600" y="635638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95BB2F-C9CB-4F18-9077-FBA6E68299B4}" type="slidenum">
              <a:rPr lang="en-US" smtClean="0"/>
              <a:pPr/>
              <a:t>‹#›</a:t>
            </a:fld>
            <a:endParaRPr lang="en-US"/>
          </a:p>
        </p:txBody>
      </p:sp>
    </p:spTree>
    <p:extLst>
      <p:ext uri="{BB962C8B-B14F-4D97-AF65-F5344CB8AC3E}">
        <p14:creationId xmlns:p14="http://schemas.microsoft.com/office/powerpoint/2010/main" val="1710290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8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2B1FE5-DBF5-47A9-8B70-3A5B3B590B1D}" type="datetimeFigureOut">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8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8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7FCFC5-97E8-4AD7-9F06-236CE8C75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34927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Line 2"/>
          <p:cNvSpPr>
            <a:spLocks noChangeShapeType="1"/>
          </p:cNvSpPr>
          <p:nvPr/>
        </p:nvSpPr>
        <p:spPr bwMode="auto">
          <a:xfrm>
            <a:off x="10617200" y="152400"/>
            <a:ext cx="0" cy="1524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Garamond" pitchFamily="18" charset="0"/>
            </a:endParaRPr>
          </a:p>
        </p:txBody>
      </p:sp>
      <p:sp>
        <p:nvSpPr>
          <p:cNvPr id="2051" name="Rectangle 3"/>
          <p:cNvSpPr>
            <a:spLocks noGrp="1" noChangeArrowheads="1"/>
          </p:cNvSpPr>
          <p:nvPr>
            <p:ph type="title"/>
          </p:nvPr>
        </p:nvSpPr>
        <p:spPr bwMode="auto">
          <a:xfrm>
            <a:off x="609600" y="122238"/>
            <a:ext cx="10058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052" name="Rectangle 4"/>
          <p:cNvSpPr>
            <a:spLocks noGrp="1" noChangeArrowheads="1"/>
          </p:cNvSpPr>
          <p:nvPr>
            <p:ph type="body" idx="1"/>
          </p:nvPr>
        </p:nvSpPr>
        <p:spPr bwMode="auto">
          <a:xfrm>
            <a:off x="609600" y="1719263"/>
            <a:ext cx="10972800" cy="441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3669" name="Rectangle 5"/>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atin typeface="+mn-lt"/>
              </a:defRPr>
            </a:lvl1pPr>
          </a:lstStyle>
          <a:p>
            <a:pPr fontAlgn="base">
              <a:spcBef>
                <a:spcPct val="0"/>
              </a:spcBef>
              <a:spcAft>
                <a:spcPct val="0"/>
              </a:spcAft>
              <a:defRPr/>
            </a:pPr>
            <a:endParaRPr lang="en-US" altLang="en-US">
              <a:solidFill>
                <a:srgbClr val="000000"/>
              </a:solidFill>
            </a:endParaRPr>
          </a:p>
        </p:txBody>
      </p:sp>
      <p:sp>
        <p:nvSpPr>
          <p:cNvPr id="113670" name="Rectangle 6"/>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atin typeface="+mn-lt"/>
              </a:defRPr>
            </a:lvl1pPr>
          </a:lstStyle>
          <a:p>
            <a:pPr fontAlgn="base">
              <a:spcBef>
                <a:spcPct val="0"/>
              </a:spcBef>
              <a:spcAft>
                <a:spcPct val="0"/>
              </a:spcAft>
              <a:defRPr/>
            </a:pPr>
            <a:endParaRPr lang="en-US" altLang="en-US">
              <a:solidFill>
                <a:srgbClr val="000000"/>
              </a:solidFill>
            </a:endParaRPr>
          </a:p>
        </p:txBody>
      </p:sp>
      <p:sp>
        <p:nvSpPr>
          <p:cNvPr id="113671" name="Rectangle 7"/>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atin typeface="+mn-lt"/>
              </a:defRPr>
            </a:lvl1pPr>
          </a:lstStyle>
          <a:p>
            <a:pPr fontAlgn="base">
              <a:spcBef>
                <a:spcPct val="0"/>
              </a:spcBef>
              <a:spcAft>
                <a:spcPct val="0"/>
              </a:spcAft>
              <a:defRPr/>
            </a:pPr>
            <a:fld id="{3CA4BA7C-A4DA-46C8-A29C-11F1AE32443F}"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grpSp>
        <p:nvGrpSpPr>
          <p:cNvPr id="2056" name="Group 8"/>
          <p:cNvGrpSpPr>
            <a:grpSpLocks/>
          </p:cNvGrpSpPr>
          <p:nvPr/>
        </p:nvGrpSpPr>
        <p:grpSpPr bwMode="auto">
          <a:xfrm>
            <a:off x="10871220" y="152400"/>
            <a:ext cx="1056217" cy="1295400"/>
            <a:chOff x="5136" y="960"/>
            <a:chExt cx="528" cy="864"/>
          </a:xfrm>
        </p:grpSpPr>
        <p:sp>
          <p:nvSpPr>
            <p:cNvPr id="2057" name="Oval 9"/>
            <p:cNvSpPr>
              <a:spLocks noChangeArrowheads="1"/>
            </p:cNvSpPr>
            <p:nvPr/>
          </p:nvSpPr>
          <p:spPr bwMode="auto">
            <a:xfrm>
              <a:off x="5136" y="960"/>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2058" name="Oval 10"/>
            <p:cNvSpPr>
              <a:spLocks noChangeArrowheads="1"/>
            </p:cNvSpPr>
            <p:nvPr/>
          </p:nvSpPr>
          <p:spPr bwMode="auto">
            <a:xfrm>
              <a:off x="5248" y="960"/>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2059" name="Oval 11"/>
            <p:cNvSpPr>
              <a:spLocks noChangeArrowheads="1"/>
            </p:cNvSpPr>
            <p:nvPr/>
          </p:nvSpPr>
          <p:spPr bwMode="auto">
            <a:xfrm>
              <a:off x="5360" y="960"/>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2060" name="Oval 12"/>
            <p:cNvSpPr>
              <a:spLocks noChangeArrowheads="1"/>
            </p:cNvSpPr>
            <p:nvPr/>
          </p:nvSpPr>
          <p:spPr bwMode="auto">
            <a:xfrm>
              <a:off x="5136" y="1072"/>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2061" name="Oval 13"/>
            <p:cNvSpPr>
              <a:spLocks noChangeArrowheads="1"/>
            </p:cNvSpPr>
            <p:nvPr/>
          </p:nvSpPr>
          <p:spPr bwMode="auto">
            <a:xfrm>
              <a:off x="5248" y="1072"/>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2062" name="Oval 14"/>
            <p:cNvSpPr>
              <a:spLocks noChangeArrowheads="1"/>
            </p:cNvSpPr>
            <p:nvPr/>
          </p:nvSpPr>
          <p:spPr bwMode="auto">
            <a:xfrm>
              <a:off x="5360" y="1072"/>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2063" name="Oval 15"/>
            <p:cNvSpPr>
              <a:spLocks noChangeArrowheads="1"/>
            </p:cNvSpPr>
            <p:nvPr/>
          </p:nvSpPr>
          <p:spPr bwMode="auto">
            <a:xfrm>
              <a:off x="5472" y="1072"/>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2064" name="Oval 16"/>
            <p:cNvSpPr>
              <a:spLocks noChangeArrowheads="1"/>
            </p:cNvSpPr>
            <p:nvPr/>
          </p:nvSpPr>
          <p:spPr bwMode="auto">
            <a:xfrm>
              <a:off x="5136" y="1184"/>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2065" name="Oval 17"/>
            <p:cNvSpPr>
              <a:spLocks noChangeArrowheads="1"/>
            </p:cNvSpPr>
            <p:nvPr/>
          </p:nvSpPr>
          <p:spPr bwMode="auto">
            <a:xfrm>
              <a:off x="5248" y="1184"/>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2066" name="Oval 18"/>
            <p:cNvSpPr>
              <a:spLocks noChangeArrowheads="1"/>
            </p:cNvSpPr>
            <p:nvPr/>
          </p:nvSpPr>
          <p:spPr bwMode="auto">
            <a:xfrm>
              <a:off x="5360" y="1184"/>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2067" name="Oval 19"/>
            <p:cNvSpPr>
              <a:spLocks noChangeArrowheads="1"/>
            </p:cNvSpPr>
            <p:nvPr/>
          </p:nvSpPr>
          <p:spPr bwMode="auto">
            <a:xfrm>
              <a:off x="5472" y="1184"/>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2068" name="Oval 20"/>
            <p:cNvSpPr>
              <a:spLocks noChangeArrowheads="1"/>
            </p:cNvSpPr>
            <p:nvPr/>
          </p:nvSpPr>
          <p:spPr bwMode="auto">
            <a:xfrm>
              <a:off x="5584" y="1184"/>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2069" name="Oval 21"/>
            <p:cNvSpPr>
              <a:spLocks noChangeArrowheads="1"/>
            </p:cNvSpPr>
            <p:nvPr/>
          </p:nvSpPr>
          <p:spPr bwMode="auto">
            <a:xfrm>
              <a:off x="5136" y="1296"/>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2070" name="Oval 22"/>
            <p:cNvSpPr>
              <a:spLocks noChangeArrowheads="1"/>
            </p:cNvSpPr>
            <p:nvPr/>
          </p:nvSpPr>
          <p:spPr bwMode="auto">
            <a:xfrm>
              <a:off x="5248" y="1296"/>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2071" name="Oval 23"/>
            <p:cNvSpPr>
              <a:spLocks noChangeArrowheads="1"/>
            </p:cNvSpPr>
            <p:nvPr/>
          </p:nvSpPr>
          <p:spPr bwMode="auto">
            <a:xfrm>
              <a:off x="5360" y="1296"/>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2072" name="Oval 24"/>
            <p:cNvSpPr>
              <a:spLocks noChangeArrowheads="1"/>
            </p:cNvSpPr>
            <p:nvPr/>
          </p:nvSpPr>
          <p:spPr bwMode="auto">
            <a:xfrm>
              <a:off x="5472" y="1296"/>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2073" name="Oval 25"/>
            <p:cNvSpPr>
              <a:spLocks noChangeArrowheads="1"/>
            </p:cNvSpPr>
            <p:nvPr/>
          </p:nvSpPr>
          <p:spPr bwMode="auto">
            <a:xfrm>
              <a:off x="5136" y="1408"/>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2074" name="Oval 26"/>
            <p:cNvSpPr>
              <a:spLocks noChangeArrowheads="1"/>
            </p:cNvSpPr>
            <p:nvPr/>
          </p:nvSpPr>
          <p:spPr bwMode="auto">
            <a:xfrm>
              <a:off x="5248" y="1408"/>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2075" name="Oval 27"/>
            <p:cNvSpPr>
              <a:spLocks noChangeArrowheads="1"/>
            </p:cNvSpPr>
            <p:nvPr/>
          </p:nvSpPr>
          <p:spPr bwMode="auto">
            <a:xfrm>
              <a:off x="5360" y="1408"/>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2076" name="Oval 28"/>
            <p:cNvSpPr>
              <a:spLocks noChangeArrowheads="1"/>
            </p:cNvSpPr>
            <p:nvPr/>
          </p:nvSpPr>
          <p:spPr bwMode="auto">
            <a:xfrm>
              <a:off x="5472" y="1408"/>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2077" name="Oval 29"/>
            <p:cNvSpPr>
              <a:spLocks noChangeArrowheads="1"/>
            </p:cNvSpPr>
            <p:nvPr/>
          </p:nvSpPr>
          <p:spPr bwMode="auto">
            <a:xfrm>
              <a:off x="5584" y="1408"/>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2078" name="Oval 30"/>
            <p:cNvSpPr>
              <a:spLocks noChangeArrowheads="1"/>
            </p:cNvSpPr>
            <p:nvPr/>
          </p:nvSpPr>
          <p:spPr bwMode="auto">
            <a:xfrm>
              <a:off x="5136" y="1520"/>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2079" name="Oval 31"/>
            <p:cNvSpPr>
              <a:spLocks noChangeArrowheads="1"/>
            </p:cNvSpPr>
            <p:nvPr/>
          </p:nvSpPr>
          <p:spPr bwMode="auto">
            <a:xfrm>
              <a:off x="5248" y="1520"/>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2080" name="Oval 32"/>
            <p:cNvSpPr>
              <a:spLocks noChangeArrowheads="1"/>
            </p:cNvSpPr>
            <p:nvPr/>
          </p:nvSpPr>
          <p:spPr bwMode="auto">
            <a:xfrm>
              <a:off x="5360" y="1520"/>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2081" name="Oval 33"/>
            <p:cNvSpPr>
              <a:spLocks noChangeArrowheads="1"/>
            </p:cNvSpPr>
            <p:nvPr/>
          </p:nvSpPr>
          <p:spPr bwMode="auto">
            <a:xfrm>
              <a:off x="5472" y="1520"/>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2082" name="Oval 34"/>
            <p:cNvSpPr>
              <a:spLocks noChangeArrowheads="1"/>
            </p:cNvSpPr>
            <p:nvPr/>
          </p:nvSpPr>
          <p:spPr bwMode="auto">
            <a:xfrm>
              <a:off x="5136" y="1632"/>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2083" name="Oval 35"/>
            <p:cNvSpPr>
              <a:spLocks noChangeArrowheads="1"/>
            </p:cNvSpPr>
            <p:nvPr/>
          </p:nvSpPr>
          <p:spPr bwMode="auto">
            <a:xfrm>
              <a:off x="5248" y="1632"/>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2084" name="Oval 36"/>
            <p:cNvSpPr>
              <a:spLocks noChangeArrowheads="1"/>
            </p:cNvSpPr>
            <p:nvPr/>
          </p:nvSpPr>
          <p:spPr bwMode="auto">
            <a:xfrm>
              <a:off x="5360" y="1632"/>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2085" name="Oval 37"/>
            <p:cNvSpPr>
              <a:spLocks noChangeArrowheads="1"/>
            </p:cNvSpPr>
            <p:nvPr/>
          </p:nvSpPr>
          <p:spPr bwMode="auto">
            <a:xfrm>
              <a:off x="5472" y="1632"/>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2086" name="Oval 38"/>
            <p:cNvSpPr>
              <a:spLocks noChangeArrowheads="1"/>
            </p:cNvSpPr>
            <p:nvPr/>
          </p:nvSpPr>
          <p:spPr bwMode="auto">
            <a:xfrm>
              <a:off x="5248" y="1744"/>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sp>
          <p:nvSpPr>
            <p:cNvPr id="2087" name="Oval 39"/>
            <p:cNvSpPr>
              <a:spLocks noChangeArrowheads="1"/>
            </p:cNvSpPr>
            <p:nvPr/>
          </p:nvSpPr>
          <p:spPr bwMode="auto">
            <a:xfrm>
              <a:off x="5472" y="1744"/>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Garamond" pitchFamily="18" charset="0"/>
              </a:endParaRPr>
            </a:p>
          </p:txBody>
        </p:sp>
      </p:grpSp>
    </p:spTree>
    <p:extLst>
      <p:ext uri="{BB962C8B-B14F-4D97-AF65-F5344CB8AC3E}">
        <p14:creationId xmlns:p14="http://schemas.microsoft.com/office/powerpoint/2010/main" val="174558500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0" fontAlgn="base" hangingPunct="0">
        <a:spcBef>
          <a:spcPct val="0"/>
        </a:spcBef>
        <a:spcAft>
          <a:spcPct val="0"/>
        </a:spcAft>
        <a:defRPr sz="3900" b="1">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charset="0"/>
        </a:defRPr>
      </a:lvl2pPr>
      <a:lvl3pPr algn="l" rtl="0" eaLnBrk="0" fontAlgn="base" hangingPunct="0">
        <a:spcBef>
          <a:spcPct val="0"/>
        </a:spcBef>
        <a:spcAft>
          <a:spcPct val="0"/>
        </a:spcAft>
        <a:defRPr sz="3900" b="1">
          <a:solidFill>
            <a:schemeClr val="tx2"/>
          </a:solidFill>
          <a:latin typeface="Arial" charset="0"/>
        </a:defRPr>
      </a:lvl3pPr>
      <a:lvl4pPr algn="l" rtl="0" eaLnBrk="0" fontAlgn="base" hangingPunct="0">
        <a:spcBef>
          <a:spcPct val="0"/>
        </a:spcBef>
        <a:spcAft>
          <a:spcPct val="0"/>
        </a:spcAft>
        <a:defRPr sz="3900" b="1">
          <a:solidFill>
            <a:schemeClr val="tx2"/>
          </a:solidFill>
          <a:latin typeface="Arial" charset="0"/>
        </a:defRPr>
      </a:lvl4pPr>
      <a:lvl5pPr algn="l" rtl="0" eaLnBrk="0" fontAlgn="base" hangingPunct="0">
        <a:spcBef>
          <a:spcPct val="0"/>
        </a:spcBef>
        <a:spcAft>
          <a:spcPct val="0"/>
        </a:spcAft>
        <a:defRPr sz="3900" b="1">
          <a:solidFill>
            <a:schemeClr val="tx2"/>
          </a:solidFill>
          <a:latin typeface="Arial" charset="0"/>
        </a:defRPr>
      </a:lvl5pPr>
      <a:lvl6pPr marL="457200" algn="l" rtl="0" fontAlgn="base">
        <a:spcBef>
          <a:spcPct val="0"/>
        </a:spcBef>
        <a:spcAft>
          <a:spcPct val="0"/>
        </a:spcAft>
        <a:defRPr sz="3900" b="1">
          <a:solidFill>
            <a:schemeClr val="tx2"/>
          </a:solidFill>
          <a:latin typeface="Arial" charset="0"/>
        </a:defRPr>
      </a:lvl6pPr>
      <a:lvl7pPr marL="914400" algn="l" rtl="0" fontAlgn="base">
        <a:spcBef>
          <a:spcPct val="0"/>
        </a:spcBef>
        <a:spcAft>
          <a:spcPct val="0"/>
        </a:spcAft>
        <a:defRPr sz="3900" b="1">
          <a:solidFill>
            <a:schemeClr val="tx2"/>
          </a:solidFill>
          <a:latin typeface="Arial" charset="0"/>
        </a:defRPr>
      </a:lvl7pPr>
      <a:lvl8pPr marL="1371600" algn="l" rtl="0" fontAlgn="base">
        <a:spcBef>
          <a:spcPct val="0"/>
        </a:spcBef>
        <a:spcAft>
          <a:spcPct val="0"/>
        </a:spcAft>
        <a:defRPr sz="3900" b="1">
          <a:solidFill>
            <a:schemeClr val="tx2"/>
          </a:solidFill>
          <a:latin typeface="Arial" charset="0"/>
        </a:defRPr>
      </a:lvl8pPr>
      <a:lvl9pPr marL="1828800" algn="l" rtl="0" fontAlgn="base">
        <a:spcBef>
          <a:spcPct val="0"/>
        </a:spcBef>
        <a:spcAft>
          <a:spcPct val="0"/>
        </a:spcAft>
        <a:defRPr sz="39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7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2B1FE5-DBF5-47A9-8B70-3A5B3B590B1D}" type="datetimeFigureOut">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7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7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7FCFC5-97E8-4AD7-9F06-236CE8C75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768742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2B1FE5-DBF5-47A9-8B70-3A5B3B590B1D}" type="datetimeFigureOut">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7FCFC5-97E8-4AD7-9F06-236CE8C75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375757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oleObject" Target="../embeddings/oleObject1.bin"/><Relationship Id="rId7"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2.xml"/><Relationship Id="rId7" Type="http://schemas.openxmlformats.org/officeDocument/2006/relationships/image" Target="../media/image26.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image" Target="../media/image23.gif"/><Relationship Id="rId9" Type="http://schemas.openxmlformats.org/officeDocument/2006/relationships/image" Target="../media/image28.png"/></Relationships>
</file>

<file path=ppt/slides/_rels/slide31.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27.png"/><Relationship Id="rId18" Type="http://schemas.openxmlformats.org/officeDocument/2006/relationships/image" Target="../media/image36.wmf"/><Relationship Id="rId3" Type="http://schemas.openxmlformats.org/officeDocument/2006/relationships/audio" Target="../media/audio3.wav"/><Relationship Id="rId21" Type="http://schemas.openxmlformats.org/officeDocument/2006/relationships/oleObject" Target="../embeddings/oleObject5.bin"/><Relationship Id="rId7" Type="http://schemas.openxmlformats.org/officeDocument/2006/relationships/image" Target="../media/image23.gif"/><Relationship Id="rId12" Type="http://schemas.microsoft.com/office/2007/relationships/hdphoto" Target="../media/hdphoto1.wdp"/><Relationship Id="rId17" Type="http://schemas.openxmlformats.org/officeDocument/2006/relationships/oleObject" Target="../embeddings/oleObject3.bin"/><Relationship Id="rId2" Type="http://schemas.openxmlformats.org/officeDocument/2006/relationships/audio" Target="../media/audio2.wav"/><Relationship Id="rId16" Type="http://schemas.openxmlformats.org/officeDocument/2006/relationships/image" Target="../media/image35.wmf"/><Relationship Id="rId20" Type="http://schemas.openxmlformats.org/officeDocument/2006/relationships/image" Target="../media/image37.wmf"/><Relationship Id="rId1" Type="http://schemas.openxmlformats.org/officeDocument/2006/relationships/slideLayout" Target="../slideLayouts/slideLayout13.xml"/><Relationship Id="rId6" Type="http://schemas.openxmlformats.org/officeDocument/2006/relationships/image" Target="../media/image24.gif"/><Relationship Id="rId11" Type="http://schemas.openxmlformats.org/officeDocument/2006/relationships/image" Target="../media/image33.png"/><Relationship Id="rId5" Type="http://schemas.openxmlformats.org/officeDocument/2006/relationships/image" Target="../media/image29.gif"/><Relationship Id="rId15" Type="http://schemas.openxmlformats.org/officeDocument/2006/relationships/oleObject" Target="../embeddings/oleObject2.bin"/><Relationship Id="rId10" Type="http://schemas.openxmlformats.org/officeDocument/2006/relationships/image" Target="../media/image32.gif"/><Relationship Id="rId19" Type="http://schemas.openxmlformats.org/officeDocument/2006/relationships/oleObject" Target="../embeddings/oleObject4.bin"/><Relationship Id="rId4" Type="http://schemas.openxmlformats.org/officeDocument/2006/relationships/audio" Target="../media/audio4.wav"/><Relationship Id="rId9" Type="http://schemas.openxmlformats.org/officeDocument/2006/relationships/image" Target="../media/image31.gif"/><Relationship Id="rId14" Type="http://schemas.openxmlformats.org/officeDocument/2006/relationships/image" Target="../media/image34.gif"/><Relationship Id="rId22" Type="http://schemas.openxmlformats.org/officeDocument/2006/relationships/image" Target="../media/image38.wmf"/></Relationships>
</file>

<file path=ppt/slides/_rels/slide32.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27.png"/><Relationship Id="rId18" Type="http://schemas.openxmlformats.org/officeDocument/2006/relationships/image" Target="../media/image37.wmf"/><Relationship Id="rId3" Type="http://schemas.openxmlformats.org/officeDocument/2006/relationships/audio" Target="../media/audio3.wav"/><Relationship Id="rId21" Type="http://schemas.openxmlformats.org/officeDocument/2006/relationships/oleObject" Target="../embeddings/oleObject7.bin"/><Relationship Id="rId7" Type="http://schemas.openxmlformats.org/officeDocument/2006/relationships/image" Target="../media/image23.gif"/><Relationship Id="rId12" Type="http://schemas.microsoft.com/office/2007/relationships/hdphoto" Target="../media/hdphoto1.wdp"/><Relationship Id="rId17" Type="http://schemas.openxmlformats.org/officeDocument/2006/relationships/oleObject" Target="../embeddings/oleObject4.bin"/><Relationship Id="rId2" Type="http://schemas.openxmlformats.org/officeDocument/2006/relationships/audio" Target="../media/audio2.wav"/><Relationship Id="rId16" Type="http://schemas.openxmlformats.org/officeDocument/2006/relationships/image" Target="../media/image35.wmf"/><Relationship Id="rId20" Type="http://schemas.openxmlformats.org/officeDocument/2006/relationships/image" Target="../media/image39.wmf"/><Relationship Id="rId1" Type="http://schemas.openxmlformats.org/officeDocument/2006/relationships/slideLayout" Target="../slideLayouts/slideLayout13.xml"/><Relationship Id="rId6" Type="http://schemas.openxmlformats.org/officeDocument/2006/relationships/image" Target="../media/image24.gif"/><Relationship Id="rId11" Type="http://schemas.openxmlformats.org/officeDocument/2006/relationships/image" Target="../media/image33.png"/><Relationship Id="rId5" Type="http://schemas.openxmlformats.org/officeDocument/2006/relationships/image" Target="../media/image29.gif"/><Relationship Id="rId15" Type="http://schemas.openxmlformats.org/officeDocument/2006/relationships/oleObject" Target="../embeddings/oleObject2.bin"/><Relationship Id="rId10" Type="http://schemas.openxmlformats.org/officeDocument/2006/relationships/image" Target="../media/image32.gif"/><Relationship Id="rId19" Type="http://schemas.openxmlformats.org/officeDocument/2006/relationships/oleObject" Target="../embeddings/oleObject6.bin"/><Relationship Id="rId4" Type="http://schemas.openxmlformats.org/officeDocument/2006/relationships/audio" Target="../media/audio4.wav"/><Relationship Id="rId9" Type="http://schemas.openxmlformats.org/officeDocument/2006/relationships/image" Target="../media/image31.gif"/><Relationship Id="rId14" Type="http://schemas.openxmlformats.org/officeDocument/2006/relationships/image" Target="../media/image34.gif"/><Relationship Id="rId22" Type="http://schemas.openxmlformats.org/officeDocument/2006/relationships/image" Target="../media/image40.wmf"/></Relationships>
</file>

<file path=ppt/slides/_rels/slide33.xml.rels><?xml version="1.0" encoding="UTF-8" standalone="yes"?>
<Relationships xmlns="http://schemas.openxmlformats.org/package/2006/relationships"><Relationship Id="rId8" Type="http://schemas.openxmlformats.org/officeDocument/2006/relationships/image" Target="../media/image23.gif"/><Relationship Id="rId13" Type="http://schemas.openxmlformats.org/officeDocument/2006/relationships/image" Target="../media/image27.png"/><Relationship Id="rId3" Type="http://schemas.openxmlformats.org/officeDocument/2006/relationships/audio" Target="../media/audio3.wav"/><Relationship Id="rId7" Type="http://schemas.openxmlformats.org/officeDocument/2006/relationships/image" Target="../media/image24.gif"/><Relationship Id="rId12" Type="http://schemas.microsoft.com/office/2007/relationships/hdphoto" Target="../media/hdphoto1.wdp"/><Relationship Id="rId2" Type="http://schemas.openxmlformats.org/officeDocument/2006/relationships/audio" Target="../media/audio2.wav"/><Relationship Id="rId16" Type="http://schemas.openxmlformats.org/officeDocument/2006/relationships/image" Target="../media/image42.wmf"/><Relationship Id="rId1" Type="http://schemas.openxmlformats.org/officeDocument/2006/relationships/slideLayout" Target="../slideLayouts/slideLayout13.xml"/><Relationship Id="rId6" Type="http://schemas.openxmlformats.org/officeDocument/2006/relationships/image" Target="../media/image32.gif"/><Relationship Id="rId11" Type="http://schemas.openxmlformats.org/officeDocument/2006/relationships/image" Target="../media/image33.png"/><Relationship Id="rId5" Type="http://schemas.openxmlformats.org/officeDocument/2006/relationships/image" Target="../media/image29.gif"/><Relationship Id="rId15" Type="http://schemas.openxmlformats.org/officeDocument/2006/relationships/oleObject" Target="../embeddings/oleObject8.bin"/><Relationship Id="rId10" Type="http://schemas.openxmlformats.org/officeDocument/2006/relationships/image" Target="../media/image31.gif"/><Relationship Id="rId4" Type="http://schemas.openxmlformats.org/officeDocument/2006/relationships/audio" Target="../media/audio4.wav"/><Relationship Id="rId9" Type="http://schemas.openxmlformats.org/officeDocument/2006/relationships/image" Target="../media/image30.gif"/><Relationship Id="rId14" Type="http://schemas.openxmlformats.org/officeDocument/2006/relationships/image" Target="../media/image41.gif"/></Relationships>
</file>

<file path=ppt/slides/_rels/slide3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6.wmf"/><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oleObject" Target="../embeddings/oleObject10.bin"/><Relationship Id="rId5" Type="http://schemas.openxmlformats.org/officeDocument/2006/relationships/image" Target="../media/image45.wmf"/><Relationship Id="rId4" Type="http://schemas.openxmlformats.org/officeDocument/2006/relationships/oleObject" Target="../embeddings/oleObject9.bin"/></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51.png"/><Relationship Id="rId4" Type="http://schemas.openxmlformats.org/officeDocument/2006/relationships/notesSlide" Target="../notesSlides/notesSlide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914" name="Object 2"/>
          <p:cNvGraphicFramePr>
            <a:graphicFrameLocks noChangeAspect="1"/>
          </p:cNvGraphicFramePr>
          <p:nvPr/>
        </p:nvGraphicFramePr>
        <p:xfrm>
          <a:off x="0" y="2209800"/>
          <a:ext cx="3282951" cy="4648200"/>
        </p:xfrm>
        <a:graphic>
          <a:graphicData uri="http://schemas.openxmlformats.org/presentationml/2006/ole">
            <mc:AlternateContent xmlns:mc="http://schemas.openxmlformats.org/markup-compatibility/2006">
              <mc:Choice xmlns:v="urn:schemas-microsoft-com:vml" Requires="v">
                <p:oleObj name="Clip" r:id="rId3" imgW="1060704" imgH="1335024" progId="MS_ClipArt_Gallery.2">
                  <p:embed/>
                </p:oleObj>
              </mc:Choice>
              <mc:Fallback>
                <p:oleObj name="Clip" r:id="rId3" imgW="1060704" imgH="1335024"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09800"/>
                        <a:ext cx="3282951" cy="4648200"/>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8" name="Rectangle 10"/>
          <p:cNvSpPr>
            <a:spLocks noChangeArrowheads="1"/>
          </p:cNvSpPr>
          <p:nvPr/>
        </p:nvSpPr>
        <p:spPr bwMode="auto">
          <a:xfrm>
            <a:off x="91166" y="376945"/>
            <a:ext cx="12192000" cy="6858000"/>
          </a:xfrm>
          <a:prstGeom prst="rect">
            <a:avLst/>
          </a:prstGeom>
          <a:noFill/>
          <a:ln w="76200" cmpd="tri" algn="ctr">
            <a:pattFill prst="solidDmnd">
              <a:fgClr>
                <a:srgbClr val="993366"/>
              </a:fgClr>
              <a:bgClr>
                <a:srgbClr val="FFFFFF"/>
              </a:bgClr>
            </a:pattFill>
            <a:miter lim="800000"/>
            <a:headEnd/>
            <a:tailEnd/>
          </a:ln>
          <a:effectLst>
            <a:prstShdw prst="shdw17" dist="17961" dir="13500000">
              <a:srgbClr val="5C1F3D"/>
            </a:prstShdw>
          </a:effectLst>
        </p:spPr>
        <p:txBody>
          <a:bodyPr wrap="none" anchor="ctr"/>
          <a:lstStyle/>
          <a:p>
            <a:pPr eaLnBrk="0" fontAlgn="base" hangingPunct="0">
              <a:spcBef>
                <a:spcPct val="0"/>
              </a:spcBef>
              <a:spcAft>
                <a:spcPct val="0"/>
              </a:spcAft>
              <a:defRPr/>
            </a:pPr>
            <a:endParaRPr lang="en-US" sz="2200">
              <a:solidFill>
                <a:srgbClr val="000000"/>
              </a:solidFill>
              <a:effectLst>
                <a:outerShdw blurRad="38100" dist="38100" dir="2700000" algn="tl">
                  <a:srgbClr val="000000">
                    <a:alpha val="43137"/>
                  </a:srgbClr>
                </a:outerShdw>
              </a:effectLst>
            </a:endParaRPr>
          </a:p>
        </p:txBody>
      </p:sp>
      <p:sp>
        <p:nvSpPr>
          <p:cNvPr id="34" name="TextBox 33"/>
          <p:cNvSpPr txBox="1"/>
          <p:nvPr/>
        </p:nvSpPr>
        <p:spPr>
          <a:xfrm>
            <a:off x="6111128" y="1857548"/>
            <a:ext cx="757045" cy="769441"/>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r>
              <a:rPr lang="en-US" sz="4400" b="1">
                <a:solidFill>
                  <a:srgbClr val="5B34DA"/>
                </a:solidFill>
                <a:latin typeface="Times New Roman" pitchFamily="18" charset="0"/>
              </a:rPr>
              <a:t>N</a:t>
            </a:r>
            <a:endParaRPr lang="vi-VN" sz="4400" b="1">
              <a:solidFill>
                <a:srgbClr val="5B34DA"/>
              </a:solidFill>
              <a:latin typeface="Times New Roman" pitchFamily="18" charset="0"/>
            </a:endParaRPr>
          </a:p>
        </p:txBody>
      </p:sp>
      <p:sp>
        <p:nvSpPr>
          <p:cNvPr id="35" name="TextBox 34"/>
          <p:cNvSpPr txBox="1"/>
          <p:nvPr/>
        </p:nvSpPr>
        <p:spPr>
          <a:xfrm>
            <a:off x="6991016" y="1868096"/>
            <a:ext cx="757045" cy="769441"/>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r>
              <a:rPr lang="en-US" sz="4400" dirty="0">
                <a:solidFill>
                  <a:srgbClr val="B84F14"/>
                </a:solidFill>
                <a:cs typeface="Arial" charset="0"/>
              </a:rPr>
              <a:t> </a:t>
            </a:r>
            <a:r>
              <a:rPr lang="en-US" sz="4400" b="1" dirty="0">
                <a:solidFill>
                  <a:srgbClr val="00FFFF"/>
                </a:solidFill>
                <a:latin typeface="Times New Roman" pitchFamily="18" charset="0"/>
                <a:cs typeface="Arial" charset="0"/>
              </a:rPr>
              <a:t>7</a:t>
            </a:r>
            <a:endParaRPr lang="vi-VN" sz="4400" b="1" dirty="0">
              <a:solidFill>
                <a:srgbClr val="00FFFF"/>
              </a:solidFill>
              <a:latin typeface="Times New Roman" pitchFamily="18" charset="0"/>
              <a:cs typeface="Arial" charset="0"/>
            </a:endParaRPr>
          </a:p>
        </p:txBody>
      </p:sp>
      <p:pic>
        <p:nvPicPr>
          <p:cNvPr id="38938" name="Picture 34" descr="BA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9917" y="1066800"/>
            <a:ext cx="7222067"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9" name="Picture 35" descr="hoa van trang tr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154" y="754064"/>
            <a:ext cx="212936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2" name="Picture 38" descr="atom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868173" y="2801771"/>
            <a:ext cx="3073811" cy="235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610" name="Picture 42" descr="flower1_div_md_wh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930400" y="5816600"/>
            <a:ext cx="83312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85CD6E5-FA17-F841-2645-1EED32635E29}"/>
              </a:ext>
            </a:extLst>
          </p:cNvPr>
          <p:cNvSpPr txBox="1"/>
          <p:nvPr/>
        </p:nvSpPr>
        <p:spPr>
          <a:xfrm>
            <a:off x="3611235" y="1868096"/>
            <a:ext cx="763061" cy="769441"/>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fontAlgn="base">
              <a:spcBef>
                <a:spcPct val="0"/>
              </a:spcBef>
              <a:spcAft>
                <a:spcPct val="0"/>
              </a:spcAft>
              <a:defRPr/>
            </a:pPr>
            <a:r>
              <a:rPr lang="en-US" sz="4400" b="1" dirty="0">
                <a:solidFill>
                  <a:srgbClr val="000000"/>
                </a:solidFill>
                <a:latin typeface="Times New Roman" pitchFamily="18" charset="0"/>
              </a:rPr>
              <a:t>K</a:t>
            </a:r>
            <a:endParaRPr lang="vi-VN" sz="4400" b="1" dirty="0">
              <a:solidFill>
                <a:srgbClr val="000000"/>
              </a:solidFill>
              <a:latin typeface="Times New Roman" pitchFamily="18" charset="0"/>
            </a:endParaRPr>
          </a:p>
        </p:txBody>
      </p:sp>
      <p:sp>
        <p:nvSpPr>
          <p:cNvPr id="9" name="TextBox 8">
            <a:extLst>
              <a:ext uri="{FF2B5EF4-FFF2-40B4-BE49-F238E27FC236}">
                <a16:creationId xmlns:a16="http://schemas.microsoft.com/office/drawing/2014/main" id="{08A00A29-6D3A-BFCC-EC68-420E758451B1}"/>
              </a:ext>
            </a:extLst>
          </p:cNvPr>
          <p:cNvSpPr txBox="1"/>
          <p:nvPr/>
        </p:nvSpPr>
        <p:spPr>
          <a:xfrm>
            <a:off x="4447320" y="1864918"/>
            <a:ext cx="758099" cy="769441"/>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r>
              <a:rPr lang="en-US" sz="4400" b="1" dirty="0">
                <a:solidFill>
                  <a:srgbClr val="FF0000"/>
                </a:solidFill>
                <a:latin typeface="Times New Roman" pitchFamily="18" charset="0"/>
              </a:rPr>
              <a:t>H</a:t>
            </a:r>
            <a:endParaRPr lang="vi-VN" sz="4400" b="1" dirty="0">
              <a:solidFill>
                <a:srgbClr val="FF0000"/>
              </a:solidFill>
              <a:latin typeface="Times New Roman" pitchFamily="18" charset="0"/>
            </a:endParaRPr>
          </a:p>
        </p:txBody>
      </p:sp>
      <p:sp>
        <p:nvSpPr>
          <p:cNvPr id="10" name="TextBox 9">
            <a:extLst>
              <a:ext uri="{FF2B5EF4-FFF2-40B4-BE49-F238E27FC236}">
                <a16:creationId xmlns:a16="http://schemas.microsoft.com/office/drawing/2014/main" id="{42E9DED7-021A-F320-27E9-5802064391DB}"/>
              </a:ext>
            </a:extLst>
          </p:cNvPr>
          <p:cNvSpPr txBox="1"/>
          <p:nvPr/>
        </p:nvSpPr>
        <p:spPr>
          <a:xfrm>
            <a:off x="5323765" y="1851177"/>
            <a:ext cx="758100" cy="769441"/>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r>
              <a:rPr lang="en-US" sz="4400" b="1" dirty="0">
                <a:solidFill>
                  <a:srgbClr val="24602E"/>
                </a:solidFill>
                <a:latin typeface="Times New Roman" pitchFamily="18" charset="0"/>
              </a:rPr>
              <a:t>T</a:t>
            </a:r>
            <a:endParaRPr lang="vi-VN" sz="4400" b="1" dirty="0">
              <a:solidFill>
                <a:srgbClr val="24602E"/>
              </a:solidFill>
              <a:latin typeface="Times New Roman" pitchFamily="18" charset="0"/>
            </a:endParaRPr>
          </a:p>
        </p:txBody>
      </p:sp>
    </p:spTree>
    <p:extLst>
      <p:ext uri="{BB962C8B-B14F-4D97-AF65-F5344CB8AC3E}">
        <p14:creationId xmlns:p14="http://schemas.microsoft.com/office/powerpoint/2010/main" val="41644946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repeatCount="indefinite" accel="50000" decel="50000" autoRev="1" fill="hold" nodeType="withEffect">
                                  <p:stCondLst>
                                    <p:cond delay="0"/>
                                  </p:stCondLst>
                                  <p:childTnLst>
                                    <p:animMotion origin="layout" path="M -0.00018 0.12509 L 3.88889E-6 -0.09503 " pathEditMode="relative" rAng="0" ptsTypes="AA">
                                      <p:cBhvr>
                                        <p:cTn id="6" dur="5000" fill="hold"/>
                                        <p:tgtEl>
                                          <p:spTgt spid="34"/>
                                        </p:tgtEl>
                                        <p:attrNameLst>
                                          <p:attrName>ppt_x</p:attrName>
                                          <p:attrName>ppt_y</p:attrName>
                                        </p:attrNameLst>
                                      </p:cBhvr>
                                      <p:rCtr x="0" y="-11000"/>
                                    </p:animMotion>
                                  </p:childTnLst>
                                </p:cTn>
                              </p:par>
                              <p:par>
                                <p:cTn id="7" presetID="64" presetClass="path" presetSubtype="0" repeatCount="indefinite" accel="50000" decel="50000" autoRev="1" fill="hold" nodeType="withEffect">
                                  <p:stCondLst>
                                    <p:cond delay="0"/>
                                  </p:stCondLst>
                                  <p:childTnLst>
                                    <p:animMotion origin="layout" path="M 1.38889E-6 0.21688 L 1.38889E-6 -0.11607 " pathEditMode="relative" rAng="0" ptsTypes="AA">
                                      <p:cBhvr>
                                        <p:cTn id="8" dur="3000" fill="hold"/>
                                        <p:tgtEl>
                                          <p:spTgt spid="35"/>
                                        </p:tgtEl>
                                        <p:attrNameLst>
                                          <p:attrName>ppt_x</p:attrName>
                                          <p:attrName>ppt_y</p:attrName>
                                        </p:attrNameLst>
                                      </p:cBhvr>
                                      <p:rCtr x="0" y="-16600"/>
                                    </p:animMotion>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nodeType="clickEffect">
                                  <p:stCondLst>
                                    <p:cond delay="0"/>
                                  </p:stCondLst>
                                  <p:childTnLst>
                                    <p:set>
                                      <p:cBhvr>
                                        <p:cTn id="12" dur="1" fill="hold">
                                          <p:stCondLst>
                                            <p:cond delay="0"/>
                                          </p:stCondLst>
                                        </p:cTn>
                                        <p:tgtEl>
                                          <p:spTgt spid="109610"/>
                                        </p:tgtEl>
                                        <p:attrNameLst>
                                          <p:attrName>style.visibility</p:attrName>
                                        </p:attrNameLst>
                                      </p:cBhvr>
                                      <p:to>
                                        <p:strVal val="visible"/>
                                      </p:to>
                                    </p:set>
                                    <p:animEffect transition="in" filter="box(in)">
                                      <p:cBhvr>
                                        <p:cTn id="13" dur="500"/>
                                        <p:tgtEl>
                                          <p:spTgt spid="109610"/>
                                        </p:tgtEl>
                                      </p:cBhvr>
                                    </p:animEffect>
                                  </p:childTnLst>
                                </p:cTn>
                              </p:par>
                              <p:par>
                                <p:cTn id="14" presetID="64" presetClass="path" presetSubtype="0" repeatCount="indefinite" accel="50000" decel="50000" autoRev="1" fill="hold" nodeType="withEffect">
                                  <p:stCondLst>
                                    <p:cond delay="0"/>
                                  </p:stCondLst>
                                  <p:childTnLst>
                                    <p:animMotion origin="layout" path="M -0.00156 0.08324 L 5E-6 -0.1133 " pathEditMode="relative" rAng="0" ptsTypes="AA">
                                      <p:cBhvr>
                                        <p:cTn id="15" dur="5000" spd="-100000" fill="hold"/>
                                        <p:tgtEl>
                                          <p:spTgt spid="8"/>
                                        </p:tgtEl>
                                        <p:attrNameLst>
                                          <p:attrName>ppt_x</p:attrName>
                                          <p:attrName>ppt_y</p:attrName>
                                        </p:attrNameLst>
                                      </p:cBhvr>
                                      <p:rCtr x="100" y="-9800"/>
                                    </p:animMotion>
                                  </p:childTnLst>
                                </p:cTn>
                              </p:par>
                              <p:par>
                                <p:cTn id="16" presetID="64" presetClass="path" presetSubtype="0" repeatCount="indefinite" accel="50000" decel="50000" autoRev="1" fill="hold" nodeType="withEffect">
                                  <p:stCondLst>
                                    <p:cond delay="0"/>
                                  </p:stCondLst>
                                  <p:childTnLst>
                                    <p:animMotion origin="layout" path="M -3.88889E-6 0.17757 L -0.00086 -0.08462 " pathEditMode="relative" rAng="0" ptsTypes="AA">
                                      <p:cBhvr>
                                        <p:cTn id="17" dur="5000" spd="-100000" fill="hold"/>
                                        <p:tgtEl>
                                          <p:spTgt spid="9"/>
                                        </p:tgtEl>
                                        <p:attrNameLst>
                                          <p:attrName>ppt_x</p:attrName>
                                          <p:attrName>ppt_y</p:attrName>
                                        </p:attrNameLst>
                                      </p:cBhvr>
                                      <p:rCtr x="-100" y="-13100"/>
                                    </p:animMotion>
                                  </p:childTnLst>
                                </p:cTn>
                              </p:par>
                              <p:par>
                                <p:cTn id="18" presetID="64" presetClass="path" presetSubtype="0" repeatCount="indefinite" accel="50000" decel="50000" autoRev="1" fill="hold" nodeType="withEffect">
                                  <p:stCondLst>
                                    <p:cond delay="0"/>
                                  </p:stCondLst>
                                  <p:childTnLst>
                                    <p:animMotion origin="layout" path="M -0.00069 0.10428 L -0.00069 -0.13688 " pathEditMode="relative" rAng="0" ptsTypes="AA">
                                      <p:cBhvr>
                                        <p:cTn id="19" dur="5000" spd="-100000" fill="hold"/>
                                        <p:tgtEl>
                                          <p:spTgt spid="10"/>
                                        </p:tgtEl>
                                        <p:attrNameLst>
                                          <p:attrName>ppt_x</p:attrName>
                                          <p:attrName>ppt_y</p:attrName>
                                        </p:attrNameLst>
                                      </p:cBhvr>
                                      <p:rCtr x="0" y="-12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330" y="899030"/>
            <a:ext cx="11800115" cy="5269545"/>
          </a:xfrm>
          <a:ln>
            <a:noFill/>
          </a:ln>
        </p:spPr>
        <p:txBody>
          <a:bodyPr>
            <a:normAutofit/>
          </a:bodyPr>
          <a:lstStyle/>
          <a:p>
            <a:pPr marL="571500" indent="-571500" algn="l">
              <a:buAutoNum type="romanUcPeriod"/>
            </a:pPr>
            <a:r>
              <a:rPr lang="en-US" sz="3200" b="1">
                <a:solidFill>
                  <a:srgbClr val="0000FF"/>
                </a:solidFill>
                <a:latin typeface="Times New Roman" pitchFamily="18" charset="0"/>
                <a:cs typeface="Times New Roman" pitchFamily="18" charset="0"/>
              </a:rPr>
              <a:t>KHÁI NIỆM TỐC ĐỘ:</a:t>
            </a:r>
          </a:p>
          <a:p>
            <a:pPr marL="457200" indent="-457200" algn="l">
              <a:buFontTx/>
              <a:buChar char="-"/>
            </a:pPr>
            <a:r>
              <a:rPr lang="en-US" sz="3200">
                <a:solidFill>
                  <a:srgbClr val="000000"/>
                </a:solidFill>
                <a:latin typeface="Times New Roman"/>
                <a:ea typeface="Calibri"/>
                <a:cs typeface="Times New Roman"/>
              </a:rPr>
              <a:t>Tốc độ đặc trưng cho sự nhanh hay chậm của chuyển động.</a:t>
            </a:r>
            <a:endParaRPr lang="en-US" sz="2800">
              <a:latin typeface="Times New Roman"/>
              <a:ea typeface="Calibri"/>
              <a:cs typeface="Times New Roman"/>
            </a:endParaRPr>
          </a:p>
          <a:p>
            <a:pPr marL="457200" indent="-457200" algn="l">
              <a:buFontTx/>
              <a:buChar char="-"/>
            </a:pPr>
            <a:r>
              <a:rPr lang="vi-VN" sz="3200">
                <a:solidFill>
                  <a:srgbClr val="000000"/>
                </a:solidFill>
                <a:latin typeface="Times New Roman"/>
                <a:ea typeface="Calibri"/>
                <a:cs typeface="Times New Roman"/>
              </a:rPr>
              <a:t>Vật nào có tốc độ lớn hơn thì vật đó chuyển động nhanh hơn và ngược lại.</a:t>
            </a:r>
            <a:endParaRPr lang="en-US" sz="2800">
              <a:latin typeface="Times New Roman"/>
              <a:ea typeface="Calibri"/>
              <a:cs typeface="Times New Roman"/>
            </a:endParaRPr>
          </a:p>
          <a:p>
            <a:pPr algn="just">
              <a:lnSpc>
                <a:spcPct val="115000"/>
              </a:lnSpc>
              <a:spcAft>
                <a:spcPts val="0"/>
              </a:spcAft>
            </a:pPr>
            <a:r>
              <a:rPr lang="en-US" sz="3200" b="1" i="1">
                <a:solidFill>
                  <a:srgbClr val="000000"/>
                </a:solidFill>
                <a:latin typeface="Times New Roman"/>
                <a:ea typeface="Calibri"/>
                <a:cs typeface="Times New Roman"/>
              </a:rPr>
              <a:t>     </a:t>
            </a:r>
            <a:endParaRPr lang="en-US" sz="3200" b="1" dirty="0">
              <a:solidFill>
                <a:srgbClr val="0000FF"/>
              </a:solidFill>
              <a:latin typeface="Times New Roman" pitchFamily="18" charset="0"/>
              <a:cs typeface="Times New Roman" pitchFamily="18" charset="0"/>
            </a:endParaRPr>
          </a:p>
        </p:txBody>
      </p:sp>
      <p:sp>
        <p:nvSpPr>
          <p:cNvPr id="8" name="TextBox 7"/>
          <p:cNvSpPr txBox="1"/>
          <p:nvPr/>
        </p:nvSpPr>
        <p:spPr>
          <a:xfrm>
            <a:off x="246743" y="261119"/>
            <a:ext cx="12192000" cy="1015663"/>
          </a:xfrm>
          <a:prstGeom prst="rect">
            <a:avLst/>
          </a:prstGeom>
          <a:noFill/>
        </p:spPr>
        <p:txBody>
          <a:bodyPr wrap="square" rtlCol="0">
            <a:spAutoFit/>
          </a:bodyPr>
          <a:lstStyle/>
          <a:p>
            <a:pPr algn="ctr"/>
            <a:r>
              <a:rPr lang="en-US" sz="3200" b="1">
                <a:solidFill>
                  <a:srgbClr val="FF00FF"/>
                </a:solidFill>
                <a:latin typeface="Times New Roman" pitchFamily="18" charset="0"/>
                <a:cs typeface="Times New Roman" pitchFamily="18" charset="0"/>
              </a:rPr>
              <a:t>BÀI 7: </a:t>
            </a:r>
            <a:r>
              <a:rPr lang="en-US" sz="3200" b="1">
                <a:solidFill>
                  <a:srgbClr val="0000FF"/>
                </a:solidFill>
                <a:latin typeface="Times New Roman" pitchFamily="18" charset="0"/>
                <a:cs typeface="Times New Roman" pitchFamily="18" charset="0"/>
              </a:rPr>
              <a:t>TỐC ĐỘ CỦA CHUYỂN ĐỘNG.</a:t>
            </a:r>
          </a:p>
          <a:p>
            <a:pPr algn="ctr"/>
            <a:endParaRPr lang="en-US" sz="2800" b="1" dirty="0">
              <a:solidFill>
                <a:srgbClr val="FF00FF"/>
              </a:solidFill>
              <a:latin typeface="Times New Roman" pitchFamily="18" charset="0"/>
              <a:cs typeface="Times New Roman" pitchFamily="18" charset="0"/>
            </a:endParaRPr>
          </a:p>
        </p:txBody>
      </p:sp>
    </p:spTree>
    <p:extLst>
      <p:ext uri="{BB962C8B-B14F-4D97-AF65-F5344CB8AC3E}">
        <p14:creationId xmlns:p14="http://schemas.microsoft.com/office/powerpoint/2010/main" val="240262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p:cTn id="16"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nodeType="clickEffect">
                                  <p:stCondLst>
                                    <p:cond delay="0"/>
                                  </p:stCondLst>
                                  <p:iterate type="lt">
                                    <p:tmPct val="10000"/>
                                  </p:iterate>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500" fill="hold"/>
                                        <p:tgtEl>
                                          <p:spTgt spid="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3">
                                            <p:txEl>
                                              <p:pRg st="2" end="2"/>
                                            </p:txEl>
                                          </p:spTgt>
                                        </p:tgtEl>
                                        <p:attrNameLst>
                                          <p:attrName>ppt_y</p:attrName>
                                        </p:attrNameLst>
                                      </p:cBhvr>
                                      <p:tavLst>
                                        <p:tav tm="0">
                                          <p:val>
                                            <p:strVal val="#ppt_y"/>
                                          </p:val>
                                        </p:tav>
                                        <p:tav tm="100000">
                                          <p:val>
                                            <p:strVal val="#ppt_y"/>
                                          </p:val>
                                        </p:tav>
                                      </p:tavLst>
                                    </p:anim>
                                    <p:anim calcmode="lin" valueType="num">
                                      <p:cBhvr>
                                        <p:cTn id="27" dur="500" fill="hold"/>
                                        <p:tgtEl>
                                          <p:spTgt spid="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nodeType="clickEffect">
                                  <p:stCondLst>
                                    <p:cond delay="0"/>
                                  </p:stCondLst>
                                  <p:iterate type="lt">
                                    <p:tmPct val="10000"/>
                                  </p:iterate>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p:cTn id="34" dur="500" fill="hold"/>
                                        <p:tgtEl>
                                          <p:spTgt spid="3">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3">
                                            <p:txEl>
                                              <p:pRg st="3" end="3"/>
                                            </p:txEl>
                                          </p:spTgt>
                                        </p:tgtEl>
                                        <p:attrNameLst>
                                          <p:attrName>ppt_y</p:attrName>
                                        </p:attrNameLst>
                                      </p:cBhvr>
                                      <p:tavLst>
                                        <p:tav tm="0">
                                          <p:val>
                                            <p:strVal val="#ppt_y"/>
                                          </p:val>
                                        </p:tav>
                                        <p:tav tm="100000">
                                          <p:val>
                                            <p:strVal val="#ppt_y"/>
                                          </p:val>
                                        </p:tav>
                                      </p:tavLst>
                                    </p:anim>
                                    <p:anim calcmode="lin" valueType="num">
                                      <p:cBhvr>
                                        <p:cTn id="36" dur="500" fill="hold"/>
                                        <p:tgtEl>
                                          <p:spTgt spid="3">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3">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3" name="Text Box 12">
            <a:extLst>
              <a:ext uri="{FF2B5EF4-FFF2-40B4-BE49-F238E27FC236}">
                <a16:creationId xmlns:a16="http://schemas.microsoft.com/office/drawing/2014/main" id="{6A89C45A-EFB2-4AD8-8799-8E0A1E745CCC}"/>
              </a:ext>
            </a:extLst>
          </p:cNvPr>
          <p:cNvSpPr txBox="1">
            <a:spLocks noChangeArrowheads="1"/>
          </p:cNvSpPr>
          <p:nvPr/>
        </p:nvSpPr>
        <p:spPr bwMode="auto">
          <a:xfrm>
            <a:off x="1138785" y="2711450"/>
            <a:ext cx="178766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altLang="en-US" sz="2800">
                <a:solidFill>
                  <a:srgbClr val="0000FF"/>
                </a:solidFill>
                <a:latin typeface="Times New Roman" pitchFamily="18" charset="0"/>
                <a:cs typeface="Times New Roman" pitchFamily="18" charset="0"/>
              </a:rPr>
              <a:t>Công </a:t>
            </a:r>
            <a:r>
              <a:rPr lang="en-US" altLang="en-US" sz="2800" dirty="0" err="1">
                <a:solidFill>
                  <a:srgbClr val="0000FF"/>
                </a:solidFill>
                <a:latin typeface="Times New Roman" pitchFamily="18" charset="0"/>
                <a:cs typeface="Times New Roman" pitchFamily="18" charset="0"/>
              </a:rPr>
              <a:t>thức</a:t>
            </a:r>
            <a:endParaRPr lang="en-US" altLang="en-US" sz="2800" dirty="0">
              <a:solidFill>
                <a:srgbClr val="0000FF"/>
              </a:solidFill>
              <a:latin typeface="Times New Roman" pitchFamily="18" charset="0"/>
              <a:cs typeface="Times New Roman" pitchFamily="18" charset="0"/>
            </a:endParaRPr>
          </a:p>
        </p:txBody>
      </p:sp>
      <p:sp>
        <p:nvSpPr>
          <p:cNvPr id="11280" name="Text Box 16">
            <a:extLst>
              <a:ext uri="{FF2B5EF4-FFF2-40B4-BE49-F238E27FC236}">
                <a16:creationId xmlns:a16="http://schemas.microsoft.com/office/drawing/2014/main" id="{9D88D034-9492-400A-9C8F-9A5AC496DA8A}"/>
              </a:ext>
            </a:extLst>
          </p:cNvPr>
          <p:cNvSpPr txBox="1">
            <a:spLocks noChangeArrowheads="1"/>
          </p:cNvSpPr>
          <p:nvPr/>
        </p:nvSpPr>
        <p:spPr bwMode="auto">
          <a:xfrm>
            <a:off x="146076" y="3829050"/>
            <a:ext cx="626165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altLang="en-US" sz="2800">
                <a:solidFill>
                  <a:srgbClr val="0000FF"/>
                </a:solidFill>
                <a:latin typeface="Times New Roman" pitchFamily="18" charset="0"/>
                <a:cs typeface="Times New Roman" pitchFamily="18" charset="0"/>
              </a:rPr>
              <a:t>Trong đó: v</a:t>
            </a:r>
            <a:r>
              <a:rPr lang="en-US" altLang="en-US" sz="2800" baseline="-25000">
                <a:solidFill>
                  <a:srgbClr val="0000FF"/>
                </a:solidFill>
                <a:latin typeface="Times New Roman" pitchFamily="18" charset="0"/>
                <a:cs typeface="Times New Roman" pitchFamily="18" charset="0"/>
              </a:rPr>
              <a:t> là</a:t>
            </a:r>
            <a:r>
              <a:rPr lang="en-US" altLang="en-US" sz="2800">
                <a:solidFill>
                  <a:srgbClr val="0000FF"/>
                </a:solidFill>
                <a:latin typeface="Times New Roman" pitchFamily="18" charset="0"/>
                <a:cs typeface="Times New Roman" pitchFamily="18" charset="0"/>
              </a:rPr>
              <a:t> tốc độ của vật.</a:t>
            </a:r>
          </a:p>
          <a:p>
            <a:r>
              <a:rPr lang="en-US" altLang="en-US" sz="2800">
                <a:solidFill>
                  <a:srgbClr val="0000FF"/>
                </a:solidFill>
                <a:latin typeface="Times New Roman" pitchFamily="18" charset="0"/>
                <a:cs typeface="Times New Roman" pitchFamily="18" charset="0"/>
              </a:rPr>
              <a:t>s là quãng đường vật đi được</a:t>
            </a:r>
          </a:p>
          <a:p>
            <a:r>
              <a:rPr lang="en-US" altLang="en-US" sz="2800">
                <a:solidFill>
                  <a:srgbClr val="0000FF"/>
                </a:solidFill>
                <a:latin typeface="Times New Roman" pitchFamily="18" charset="0"/>
                <a:cs typeface="Times New Roman" pitchFamily="18" charset="0"/>
              </a:rPr>
              <a:t>t là thời gian vật đi hết quãng đường đó</a:t>
            </a:r>
            <a:endParaRPr lang="en-US" altLang="en-US" sz="2800" dirty="0">
              <a:solidFill>
                <a:srgbClr val="0000FF"/>
              </a:solidFill>
              <a:latin typeface="Times New Roman" pitchFamily="18" charset="0"/>
              <a:cs typeface="Times New Roman" pitchFamily="18" charset="0"/>
            </a:endParaRPr>
          </a:p>
          <a:p>
            <a:r>
              <a:rPr lang="en-US" altLang="en-US" sz="2800">
                <a:solidFill>
                  <a:srgbClr val="0000FF"/>
                </a:solidFill>
                <a:latin typeface="Times New Roman" pitchFamily="18" charset="0"/>
                <a:cs typeface="Times New Roman" pitchFamily="18" charset="0"/>
              </a:rPr>
              <a:t>           </a:t>
            </a:r>
            <a:endParaRPr lang="en-US" altLang="en-US" sz="2800" dirty="0">
              <a:solidFill>
                <a:srgbClr val="0000FF"/>
              </a:solidFill>
              <a:latin typeface="Times New Roman" pitchFamily="18" charset="0"/>
              <a:cs typeface="Times New Roman" pitchFamily="18" charset="0"/>
            </a:endParaRPr>
          </a:p>
        </p:txBody>
      </p:sp>
      <p:sp>
        <p:nvSpPr>
          <p:cNvPr id="17" name="Rectangle 7">
            <a:extLst>
              <a:ext uri="{FF2B5EF4-FFF2-40B4-BE49-F238E27FC236}">
                <a16:creationId xmlns:a16="http://schemas.microsoft.com/office/drawing/2014/main" id="{D0A6C36E-DAB4-459A-B8E5-375143086BFD}"/>
              </a:ext>
            </a:extLst>
          </p:cNvPr>
          <p:cNvSpPr>
            <a:spLocks noChangeArrowheads="1"/>
          </p:cNvSpPr>
          <p:nvPr/>
        </p:nvSpPr>
        <p:spPr bwMode="auto">
          <a:xfrm>
            <a:off x="5689600" y="2179638"/>
            <a:ext cx="3352800" cy="17002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Unicode MS" panose="020B0604020202020204" pitchFamily="34" charset="-128"/>
              </a:defRPr>
            </a:lvl1pPr>
            <a:lvl2pPr marL="742950" indent="-285750">
              <a:spcBef>
                <a:spcPct val="20000"/>
              </a:spcBef>
              <a:buChar char="–"/>
              <a:defRPr sz="2800">
                <a:solidFill>
                  <a:schemeClr val="tx1"/>
                </a:solidFill>
                <a:latin typeface="Arial Unicode MS" panose="020B0604020202020204" pitchFamily="34" charset="-128"/>
              </a:defRPr>
            </a:lvl2pPr>
            <a:lvl3pPr marL="1143000" indent="-228600">
              <a:spcBef>
                <a:spcPct val="20000"/>
              </a:spcBef>
              <a:buChar char="•"/>
              <a:defRPr sz="2400">
                <a:solidFill>
                  <a:schemeClr val="tx1"/>
                </a:solidFill>
                <a:latin typeface="Arial Unicode MS" panose="020B0604020202020204" pitchFamily="34" charset="-128"/>
              </a:defRPr>
            </a:lvl3pPr>
            <a:lvl4pPr marL="1600200" indent="-228600">
              <a:spcBef>
                <a:spcPct val="20000"/>
              </a:spcBef>
              <a:buChar char="–"/>
              <a:defRPr sz="2000">
                <a:solidFill>
                  <a:schemeClr val="tx1"/>
                </a:solidFill>
                <a:latin typeface="Arial Unicode MS" panose="020B0604020202020204" pitchFamily="34" charset="-128"/>
              </a:defRPr>
            </a:lvl4pPr>
            <a:lvl5pPr marL="2057400" indent="-228600">
              <a:spcBef>
                <a:spcPct val="20000"/>
              </a:spcBef>
              <a:buChar char="»"/>
              <a:defRPr sz="2000">
                <a:solidFill>
                  <a:schemeClr val="tx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tx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tx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tx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tx1"/>
                </a:solidFill>
                <a:latin typeface="Arial Unicode MS" panose="020B0604020202020204" pitchFamily="34" charset="-128"/>
              </a:defRPr>
            </a:lvl9pPr>
          </a:lstStyle>
          <a:p>
            <a:pPr>
              <a:spcBef>
                <a:spcPct val="0"/>
              </a:spcBef>
              <a:buFontTx/>
              <a:buNone/>
            </a:pPr>
            <a:r>
              <a:rPr lang="en-US" altLang="en-US" sz="3600" dirty="0">
                <a:solidFill>
                  <a:srgbClr val="480024"/>
                </a:solidFill>
                <a:latin typeface=".VnCooper" panose="020B7200000000000000" pitchFamily="34" charset="0"/>
              </a:rPr>
              <a:t>  </a:t>
            </a:r>
            <a:r>
              <a:rPr lang="en-US" altLang="en-US" sz="4000" dirty="0">
                <a:solidFill>
                  <a:srgbClr val="FC0000"/>
                </a:solidFill>
                <a:latin typeface="Times New Roman" pitchFamily="18" charset="0"/>
                <a:cs typeface="Times New Roman" pitchFamily="18" charset="0"/>
              </a:rPr>
              <a:t>v =</a:t>
            </a:r>
            <a:r>
              <a:rPr lang="en-US" altLang="en-US" sz="4000" dirty="0">
                <a:solidFill>
                  <a:srgbClr val="480024"/>
                </a:solidFill>
                <a:latin typeface="Times New Roman" pitchFamily="18" charset="0"/>
                <a:cs typeface="Times New Roman" pitchFamily="18" charset="0"/>
              </a:rPr>
              <a:t> </a:t>
            </a:r>
          </a:p>
        </p:txBody>
      </p:sp>
      <p:grpSp>
        <p:nvGrpSpPr>
          <p:cNvPr id="2" name="Group 19">
            <a:extLst>
              <a:ext uri="{FF2B5EF4-FFF2-40B4-BE49-F238E27FC236}">
                <a16:creationId xmlns:a16="http://schemas.microsoft.com/office/drawing/2014/main" id="{A5B53D7C-DC60-4D68-B436-41BFC867B2C3}"/>
              </a:ext>
            </a:extLst>
          </p:cNvPr>
          <p:cNvGrpSpPr>
            <a:grpSpLocks/>
          </p:cNvGrpSpPr>
          <p:nvPr/>
        </p:nvGrpSpPr>
        <p:grpSpPr bwMode="auto">
          <a:xfrm>
            <a:off x="7321604" y="2186704"/>
            <a:ext cx="1068917" cy="1699496"/>
            <a:chOff x="2832" y="1488"/>
            <a:chExt cx="398" cy="720"/>
          </a:xfrm>
          <a:noFill/>
        </p:grpSpPr>
        <p:sp>
          <p:nvSpPr>
            <p:cNvPr id="19" name="AutoShape 14">
              <a:extLst>
                <a:ext uri="{FF2B5EF4-FFF2-40B4-BE49-F238E27FC236}">
                  <a16:creationId xmlns:a16="http://schemas.microsoft.com/office/drawing/2014/main" id="{561547E5-E48B-4347-B47B-F3345688F428}"/>
                </a:ext>
              </a:extLst>
            </p:cNvPr>
            <p:cNvSpPr>
              <a:spLocks noChangeAspect="1" noChangeArrowheads="1" noTextEdit="1"/>
            </p:cNvSpPr>
            <p:nvPr/>
          </p:nvSpPr>
          <p:spPr bwMode="auto">
            <a:xfrm>
              <a:off x="2832" y="1488"/>
              <a:ext cx="398" cy="7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3600">
                <a:solidFill>
                  <a:prstClr val="black"/>
                </a:solidFill>
              </a:endParaRPr>
            </a:p>
          </p:txBody>
        </p:sp>
        <p:sp>
          <p:nvSpPr>
            <p:cNvPr id="20" name="Line 16">
              <a:extLst>
                <a:ext uri="{FF2B5EF4-FFF2-40B4-BE49-F238E27FC236}">
                  <a16:creationId xmlns:a16="http://schemas.microsoft.com/office/drawing/2014/main" id="{63086145-9BF4-4875-817F-00D2A3E30AD4}"/>
                </a:ext>
              </a:extLst>
            </p:cNvPr>
            <p:cNvSpPr>
              <a:spLocks noChangeShapeType="1"/>
            </p:cNvSpPr>
            <p:nvPr/>
          </p:nvSpPr>
          <p:spPr bwMode="auto">
            <a:xfrm>
              <a:off x="2893" y="1860"/>
              <a:ext cx="259" cy="1"/>
            </a:xfrm>
            <a:prstGeom prst="line">
              <a:avLst/>
            </a:prstGeom>
            <a:grpFill/>
            <a:ln w="28575">
              <a:solidFill>
                <a:srgbClr val="FF0000"/>
              </a:solidFill>
              <a:round/>
              <a:headEnd/>
              <a:tailEnd/>
            </a:ln>
          </p:spPr>
          <p:txBody>
            <a:bodyPr/>
            <a:lstStyle/>
            <a:p>
              <a:pPr>
                <a:defRPr/>
              </a:pPr>
              <a:endParaRPr lang="en-US" sz="3600">
                <a:solidFill>
                  <a:prstClr val="black"/>
                </a:solidFill>
              </a:endParaRPr>
            </a:p>
          </p:txBody>
        </p:sp>
        <p:sp>
          <p:nvSpPr>
            <p:cNvPr id="21" name="Rectangle 17">
              <a:extLst>
                <a:ext uri="{FF2B5EF4-FFF2-40B4-BE49-F238E27FC236}">
                  <a16:creationId xmlns:a16="http://schemas.microsoft.com/office/drawing/2014/main" id="{34B41E92-3112-4B02-A58B-9F431665DBF6}"/>
                </a:ext>
              </a:extLst>
            </p:cNvPr>
            <p:cNvSpPr>
              <a:spLocks noChangeArrowheads="1"/>
            </p:cNvSpPr>
            <p:nvPr/>
          </p:nvSpPr>
          <p:spPr bwMode="auto">
            <a:xfrm>
              <a:off x="2922" y="1506"/>
              <a:ext cx="75" cy="26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defRPr/>
              </a:pPr>
              <a:r>
                <a:rPr lang="en-US" altLang="en-US" sz="4000" b="0" i="1" dirty="0">
                  <a:solidFill>
                    <a:srgbClr val="FF0000"/>
                  </a:solidFill>
                  <a:latin typeface="Times New Roman" pitchFamily="18" charset="0"/>
                  <a:cs typeface="Times New Roman" pitchFamily="18" charset="0"/>
                </a:rPr>
                <a:t>s</a:t>
              </a:r>
              <a:endParaRPr lang="en-US" altLang="en-US" sz="4000" dirty="0">
                <a:solidFill>
                  <a:prstClr val="black"/>
                </a:solidFill>
                <a:latin typeface="Times New Roman" pitchFamily="18" charset="0"/>
                <a:cs typeface="Times New Roman" pitchFamily="18" charset="0"/>
              </a:endParaRPr>
            </a:p>
          </p:txBody>
        </p:sp>
        <p:sp>
          <p:nvSpPr>
            <p:cNvPr id="22" name="Rectangle 18">
              <a:extLst>
                <a:ext uri="{FF2B5EF4-FFF2-40B4-BE49-F238E27FC236}">
                  <a16:creationId xmlns:a16="http://schemas.microsoft.com/office/drawing/2014/main" id="{14F60827-FDE2-48D3-9FFE-865898E5642B}"/>
                </a:ext>
              </a:extLst>
            </p:cNvPr>
            <p:cNvSpPr>
              <a:spLocks noChangeArrowheads="1"/>
            </p:cNvSpPr>
            <p:nvPr/>
          </p:nvSpPr>
          <p:spPr bwMode="auto">
            <a:xfrm>
              <a:off x="2959" y="1899"/>
              <a:ext cx="53" cy="26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defRPr/>
              </a:pPr>
              <a:r>
                <a:rPr lang="en-US" altLang="en-US" sz="4000" b="0" i="1" dirty="0">
                  <a:solidFill>
                    <a:srgbClr val="FF0000"/>
                  </a:solidFill>
                  <a:latin typeface="Times New Roman" pitchFamily="18" charset="0"/>
                  <a:cs typeface="Times New Roman" pitchFamily="18" charset="0"/>
                </a:rPr>
                <a:t>t</a:t>
              </a:r>
              <a:endParaRPr lang="en-US" altLang="en-US" sz="4000" dirty="0">
                <a:solidFill>
                  <a:prstClr val="black"/>
                </a:solidFill>
                <a:latin typeface="Times New Roman" pitchFamily="18" charset="0"/>
                <a:cs typeface="Times New Roman" pitchFamily="18" charset="0"/>
              </a:endParaRPr>
            </a:p>
          </p:txBody>
        </p:sp>
      </p:grpSp>
      <p:sp>
        <p:nvSpPr>
          <p:cNvPr id="3" name="Rectangle 2"/>
          <p:cNvSpPr/>
          <p:nvPr/>
        </p:nvSpPr>
        <p:spPr>
          <a:xfrm>
            <a:off x="508002" y="1297627"/>
            <a:ext cx="10885713" cy="954107"/>
          </a:xfrm>
          <a:prstGeom prst="rect">
            <a:avLst/>
          </a:prstGeom>
        </p:spPr>
        <p:txBody>
          <a:bodyPr wrap="square">
            <a:spAutoFit/>
          </a:bodyPr>
          <a:lstStyle/>
          <a:p>
            <a:r>
              <a:rPr lang="de-DE" sz="2800" b="1">
                <a:solidFill>
                  <a:srgbClr val="C00000"/>
                </a:solidFill>
                <a:latin typeface="Times New Roman"/>
                <a:ea typeface="Times New Roman"/>
                <a:cs typeface="Times New Roman"/>
              </a:rPr>
              <a:t>     Tốc độ được tính bằng quãng đường vật đi được trong một khoảng thời gian xác định. </a:t>
            </a:r>
            <a:endParaRPr lang="en-US" sz="2800" b="1">
              <a:solidFill>
                <a:srgbClr val="C00000"/>
              </a:solidFill>
            </a:endParaRPr>
          </a:p>
        </p:txBody>
      </p:sp>
      <p:sp>
        <p:nvSpPr>
          <p:cNvPr id="12" name="TextBox 11"/>
          <p:cNvSpPr txBox="1"/>
          <p:nvPr/>
        </p:nvSpPr>
        <p:spPr>
          <a:xfrm>
            <a:off x="246743" y="261119"/>
            <a:ext cx="12192000" cy="1015663"/>
          </a:xfrm>
          <a:prstGeom prst="rect">
            <a:avLst/>
          </a:prstGeom>
          <a:noFill/>
        </p:spPr>
        <p:txBody>
          <a:bodyPr wrap="square" rtlCol="0">
            <a:spAutoFit/>
          </a:bodyPr>
          <a:lstStyle/>
          <a:p>
            <a:pPr algn="ctr"/>
            <a:r>
              <a:rPr lang="en-US" sz="3200" b="1">
                <a:solidFill>
                  <a:srgbClr val="FF00FF"/>
                </a:solidFill>
                <a:latin typeface="Times New Roman" pitchFamily="18" charset="0"/>
                <a:cs typeface="Times New Roman" pitchFamily="18" charset="0"/>
              </a:rPr>
              <a:t>BÀI 7: </a:t>
            </a:r>
            <a:r>
              <a:rPr lang="en-US" sz="3200" b="1">
                <a:solidFill>
                  <a:srgbClr val="0000FF"/>
                </a:solidFill>
                <a:latin typeface="Times New Roman" pitchFamily="18" charset="0"/>
                <a:cs typeface="Times New Roman" pitchFamily="18" charset="0"/>
              </a:rPr>
              <a:t>TỐC ĐỘ CỦA CHUYỂN ĐỘNG.</a:t>
            </a:r>
          </a:p>
          <a:p>
            <a:r>
              <a:rPr lang="en-US" sz="2800" b="1">
                <a:solidFill>
                  <a:srgbClr val="0000FF"/>
                </a:solidFill>
                <a:latin typeface="Times New Roman" pitchFamily="18" charset="0"/>
                <a:cs typeface="Times New Roman" pitchFamily="18" charset="0"/>
              </a:rPr>
              <a:t>I. KHÁI NIỆM TỐC ĐỘ:</a:t>
            </a:r>
            <a:endParaRPr lang="en-US" sz="28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40973144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3"/>
                                        </p:tgtEl>
                                        <p:attrNameLst>
                                          <p:attrName>style.visibility</p:attrName>
                                        </p:attrNameLst>
                                      </p:cBhvr>
                                      <p:to>
                                        <p:strVal val="visible"/>
                                      </p:to>
                                    </p:set>
                                  </p:childTnLst>
                                </p:cTn>
                              </p:par>
                            </p:childTnLst>
                          </p:cTn>
                        </p:par>
                        <p:par>
                          <p:cTn id="7" fill="hold">
                            <p:stCondLst>
                              <p:cond delay="0"/>
                            </p:stCondLst>
                            <p:childTnLst>
                              <p:par>
                                <p:cTn id="8" presetID="29" presetClass="entr" presetSubtype="0"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p:cTn id="10" dur="1000" fill="hold"/>
                                        <p:tgtEl>
                                          <p:spTgt spid="17"/>
                                        </p:tgtEl>
                                        <p:attrNameLst>
                                          <p:attrName>ppt_x</p:attrName>
                                        </p:attrNameLst>
                                      </p:cBhvr>
                                      <p:tavLst>
                                        <p:tav tm="0">
                                          <p:val>
                                            <p:strVal val="#ppt_x-.2"/>
                                          </p:val>
                                        </p:tav>
                                        <p:tav tm="100000">
                                          <p:val>
                                            <p:strVal val="#ppt_x"/>
                                          </p:val>
                                        </p:tav>
                                      </p:tavLst>
                                    </p:anim>
                                    <p:anim calcmode="lin" valueType="num">
                                      <p:cBhvr>
                                        <p:cTn id="11"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2" dur="1000"/>
                                        <p:tgtEl>
                                          <p:spTgt spid="17"/>
                                        </p:tgtEl>
                                      </p:cBhvr>
                                    </p:animEffect>
                                  </p:childTnLst>
                                </p:cTn>
                              </p:par>
                            </p:childTnLst>
                          </p:cTn>
                        </p:par>
                        <p:par>
                          <p:cTn id="13" fill="hold">
                            <p:stCondLst>
                              <p:cond delay="1000"/>
                            </p:stCondLst>
                            <p:childTnLst>
                              <p:par>
                                <p:cTn id="14" presetID="4"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ox(in)">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4" fill="hold" grpId="0" nodeType="clickEffect">
                                  <p:stCondLst>
                                    <p:cond delay="0"/>
                                  </p:stCondLst>
                                  <p:childTnLst>
                                    <p:set>
                                      <p:cBhvr>
                                        <p:cTn id="20" dur="1" fill="hold">
                                          <p:stCondLst>
                                            <p:cond delay="0"/>
                                          </p:stCondLst>
                                        </p:cTn>
                                        <p:tgtEl>
                                          <p:spTgt spid="11280"/>
                                        </p:tgtEl>
                                        <p:attrNameLst>
                                          <p:attrName>style.visibility</p:attrName>
                                        </p:attrNameLst>
                                      </p:cBhvr>
                                      <p:to>
                                        <p:strVal val="visible"/>
                                      </p:to>
                                    </p:set>
                                    <p:animEffect transition="in" filter="wheel(4)">
                                      <p:cBhvr>
                                        <p:cTn id="21" dur="2000"/>
                                        <p:tgtEl>
                                          <p:spTgt spid="11280"/>
                                        </p:tgtEl>
                                      </p:cBhvr>
                                    </p:animEffect>
                                  </p:childTnLst>
                                  <p:subTnLst>
                                    <p:audio>
                                      <p:cMediaNode>
                                        <p:cTn display="0" masterRel="sameClick">
                                          <p:stCondLst>
                                            <p:cond evt="begin" delay="0">
                                              <p:tn val="19"/>
                                            </p:cond>
                                          </p:stCondLst>
                                          <p:endCondLst>
                                            <p:cond evt="onStopAudio" delay="0">
                                              <p:tgtEl>
                                                <p:sldTgt/>
                                              </p:tgtEl>
                                            </p:cond>
                                          </p:endCondLst>
                                        </p:cTn>
                                        <p:tgtEl>
                                          <p:sndTgt r:embed="rId2"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p:bldP spid="11280" grpId="0"/>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 y="1450574"/>
            <a:ext cx="12032343" cy="4035829"/>
          </a:xfrm>
          <a:ln>
            <a:noFill/>
          </a:ln>
        </p:spPr>
        <p:txBody>
          <a:bodyPr>
            <a:normAutofit/>
          </a:bodyPr>
          <a:lstStyle/>
          <a:p>
            <a:pPr marL="571500" indent="-571500" algn="l">
              <a:buAutoNum type="romanUcPeriod"/>
            </a:pPr>
            <a:r>
              <a:rPr lang="en-US" sz="3200" b="1">
                <a:solidFill>
                  <a:srgbClr val="0000FF"/>
                </a:solidFill>
                <a:latin typeface="Times New Roman" pitchFamily="18" charset="0"/>
                <a:cs typeface="Times New Roman" pitchFamily="18" charset="0"/>
              </a:rPr>
              <a:t>KHÁI NIỆM TỐC ĐỘ:</a:t>
            </a:r>
          </a:p>
          <a:p>
            <a:pPr lvl="0" algn="just">
              <a:lnSpc>
                <a:spcPct val="107000"/>
              </a:lnSpc>
              <a:spcBef>
                <a:spcPts val="0"/>
              </a:spcBef>
            </a:pPr>
            <a:r>
              <a:rPr lang="en-US" sz="3200" b="1">
                <a:solidFill>
                  <a:srgbClr val="0000FF"/>
                </a:solidFill>
                <a:latin typeface="Times New Roman" pitchFamily="18" charset="0"/>
                <a:cs typeface="Times New Roman" pitchFamily="18" charset="0"/>
              </a:rPr>
              <a:t>II.  ĐƠN VỊ TỐC ĐỘ:</a:t>
            </a:r>
          </a:p>
          <a:p>
            <a:pPr marL="571500" indent="-571500" algn="l">
              <a:buAutoNum type="romanUcPeriod"/>
            </a:pPr>
            <a:endParaRPr lang="en-US" sz="3200" b="1" dirty="0">
              <a:solidFill>
                <a:srgbClr val="0000FF"/>
              </a:solidFill>
              <a:latin typeface="Times New Roman" pitchFamily="18" charset="0"/>
              <a:cs typeface="Times New Roman" pitchFamily="18" charset="0"/>
            </a:endParaRPr>
          </a:p>
        </p:txBody>
      </p:sp>
      <p:sp>
        <p:nvSpPr>
          <p:cNvPr id="8" name="TextBox 7"/>
          <p:cNvSpPr txBox="1"/>
          <p:nvPr/>
        </p:nvSpPr>
        <p:spPr>
          <a:xfrm>
            <a:off x="0" y="29060"/>
            <a:ext cx="12192000" cy="1015663"/>
          </a:xfrm>
          <a:prstGeom prst="rect">
            <a:avLst/>
          </a:prstGeom>
          <a:noFill/>
        </p:spPr>
        <p:txBody>
          <a:bodyPr wrap="square" rtlCol="0">
            <a:spAutoFit/>
          </a:bodyPr>
          <a:lstStyle/>
          <a:p>
            <a:pPr algn="ctr"/>
            <a:r>
              <a:rPr lang="en-US" sz="3200" b="1">
                <a:solidFill>
                  <a:srgbClr val="FF00FF"/>
                </a:solidFill>
                <a:latin typeface="Times New Roman" pitchFamily="18" charset="0"/>
                <a:cs typeface="Times New Roman" pitchFamily="18" charset="0"/>
              </a:rPr>
              <a:t>BÀI 7: </a:t>
            </a:r>
            <a:r>
              <a:rPr lang="en-US" sz="3200" b="1">
                <a:solidFill>
                  <a:srgbClr val="0000FF"/>
                </a:solidFill>
                <a:latin typeface="Times New Roman" pitchFamily="18" charset="0"/>
                <a:cs typeface="Times New Roman" pitchFamily="18" charset="0"/>
              </a:rPr>
              <a:t>TỐC ĐỘ CỦA CHUYỂN ĐỘNG.</a:t>
            </a:r>
          </a:p>
          <a:p>
            <a:pPr algn="ctr"/>
            <a:endParaRPr lang="en-US" sz="2800" b="1" dirty="0">
              <a:solidFill>
                <a:srgbClr val="FF00FF"/>
              </a:solidFill>
              <a:latin typeface="Times New Roman" pitchFamily="18" charset="0"/>
              <a:cs typeface="Times New Roman" pitchFamily="18" charset="0"/>
            </a:endParaRPr>
          </a:p>
        </p:txBody>
      </p:sp>
    </p:spTree>
    <p:extLst>
      <p:ext uri="{BB962C8B-B14F-4D97-AF65-F5344CB8AC3E}">
        <p14:creationId xmlns:p14="http://schemas.microsoft.com/office/powerpoint/2010/main" val="158561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p:cTn id="16"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017829" cy="28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59657" y="3086471"/>
            <a:ext cx="11858171" cy="1673150"/>
          </a:xfrm>
          <a:prstGeom prst="rect">
            <a:avLst/>
          </a:prstGeom>
        </p:spPr>
        <p:txBody>
          <a:bodyPr wrap="square">
            <a:spAutoFit/>
          </a:bodyPr>
          <a:lstStyle/>
          <a:p>
            <a:pPr algn="just">
              <a:lnSpc>
                <a:spcPct val="107000"/>
              </a:lnSpc>
              <a:spcAft>
                <a:spcPts val="0"/>
              </a:spcAft>
            </a:pPr>
            <a:r>
              <a:rPr lang="de-DE" sz="3200">
                <a:solidFill>
                  <a:srgbClr val="C00000"/>
                </a:solidFill>
                <a:latin typeface="Times New Roman"/>
                <a:ea typeface="Calibri"/>
                <a:cs typeface="Times New Roman"/>
              </a:rPr>
              <a:t>Đơn vị đo tốc độ: m/s, km/h, cm/s, dặm/h, nút, tốc độ ánh sáng, tốc độ âm thanh,...........</a:t>
            </a:r>
          </a:p>
          <a:p>
            <a:pPr algn="just">
              <a:lnSpc>
                <a:spcPct val="107000"/>
              </a:lnSpc>
              <a:spcAft>
                <a:spcPts val="0"/>
              </a:spcAft>
            </a:pPr>
            <a:endParaRPr lang="en-US" sz="3200">
              <a:solidFill>
                <a:srgbClr val="C00000"/>
              </a:solidFill>
              <a:effectLst/>
              <a:latin typeface="Times New Roman"/>
              <a:ea typeface="Calibri"/>
              <a:cs typeface="Times New Roman"/>
            </a:endParaRPr>
          </a:p>
        </p:txBody>
      </p:sp>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 y="1450574"/>
            <a:ext cx="12032343" cy="4035829"/>
          </a:xfrm>
          <a:ln>
            <a:noFill/>
          </a:ln>
        </p:spPr>
        <p:txBody>
          <a:bodyPr>
            <a:normAutofit/>
          </a:bodyPr>
          <a:lstStyle/>
          <a:p>
            <a:pPr marL="571500" indent="-571500" algn="l">
              <a:buAutoNum type="romanUcPeriod"/>
            </a:pPr>
            <a:r>
              <a:rPr lang="en-US" sz="3200" b="1">
                <a:solidFill>
                  <a:srgbClr val="0000FF"/>
                </a:solidFill>
                <a:latin typeface="Times New Roman" pitchFamily="18" charset="0"/>
                <a:cs typeface="Times New Roman" pitchFamily="18" charset="0"/>
              </a:rPr>
              <a:t>KHÁI NIỆM TỐC ĐỘ:</a:t>
            </a:r>
          </a:p>
          <a:p>
            <a:pPr lvl="0" algn="just">
              <a:lnSpc>
                <a:spcPct val="107000"/>
              </a:lnSpc>
              <a:spcBef>
                <a:spcPts val="0"/>
              </a:spcBef>
            </a:pPr>
            <a:r>
              <a:rPr lang="en-US" sz="3200" b="1">
                <a:solidFill>
                  <a:srgbClr val="0000FF"/>
                </a:solidFill>
                <a:latin typeface="Times New Roman" pitchFamily="18" charset="0"/>
                <a:cs typeface="Times New Roman" pitchFamily="18" charset="0"/>
              </a:rPr>
              <a:t>II.  ĐƠN VỊ TỐC ĐỘ:</a:t>
            </a:r>
          </a:p>
          <a:p>
            <a:pPr marL="779780" lvl="0" indent="-329565" algn="just">
              <a:lnSpc>
                <a:spcPct val="115000"/>
              </a:lnSpc>
              <a:spcBef>
                <a:spcPts val="0"/>
              </a:spcBef>
            </a:pPr>
            <a:r>
              <a:rPr lang="vi-VN" sz="3200">
                <a:solidFill>
                  <a:srgbClr val="FF0000"/>
                </a:solidFill>
                <a:latin typeface="Times New Roman"/>
                <a:ea typeface="Calibri"/>
                <a:cs typeface="Times New Roman"/>
              </a:rPr>
              <a:t>+ Đ</a:t>
            </a:r>
            <a:r>
              <a:rPr lang="en-US" sz="3200">
                <a:solidFill>
                  <a:srgbClr val="FF0000"/>
                </a:solidFill>
                <a:latin typeface="Times New Roman"/>
                <a:ea typeface="Calibri"/>
                <a:cs typeface="Times New Roman"/>
              </a:rPr>
              <a:t>ơn vị đo tốc độ trong hệ đo lường quốc tế SI là m/s.</a:t>
            </a:r>
            <a:endParaRPr lang="en-US" sz="2800">
              <a:solidFill>
                <a:srgbClr val="FF0000"/>
              </a:solidFill>
              <a:latin typeface="Times New Roman"/>
              <a:ea typeface="Calibri"/>
              <a:cs typeface="Times New Roman"/>
            </a:endParaRPr>
          </a:p>
          <a:p>
            <a:pPr marL="779780" lvl="0" indent="-329565" algn="l">
              <a:lnSpc>
                <a:spcPct val="115000"/>
              </a:lnSpc>
              <a:spcBef>
                <a:spcPts val="0"/>
              </a:spcBef>
            </a:pPr>
            <a:r>
              <a:rPr lang="vi-VN" sz="3200">
                <a:solidFill>
                  <a:srgbClr val="FF0000"/>
                </a:solidFill>
                <a:latin typeface="Times New Roman"/>
                <a:ea typeface="Calibri"/>
                <a:cs typeface="Times New Roman"/>
              </a:rPr>
              <a:t>+ </a:t>
            </a:r>
            <a:r>
              <a:rPr lang="en-US" sz="3200">
                <a:solidFill>
                  <a:srgbClr val="FF0000"/>
                </a:solidFill>
                <a:latin typeface="Times New Roman"/>
                <a:ea typeface="Calibri"/>
                <a:cs typeface="Times New Roman"/>
              </a:rPr>
              <a:t>Đơn vị đo tốc độ thường dùng là m/s và km/h</a:t>
            </a:r>
            <a:r>
              <a:rPr lang="vi-VN" sz="3200">
                <a:solidFill>
                  <a:srgbClr val="FF0000"/>
                </a:solidFill>
                <a:latin typeface="Times New Roman"/>
                <a:ea typeface="Calibri"/>
                <a:cs typeface="Times New Roman"/>
              </a:rPr>
              <a:t>.</a:t>
            </a:r>
            <a:endParaRPr lang="en-US" sz="2800">
              <a:solidFill>
                <a:srgbClr val="FF0000"/>
              </a:solidFill>
              <a:latin typeface="Times New Roman"/>
              <a:ea typeface="Calibri"/>
              <a:cs typeface="Times New Roman"/>
            </a:endParaRPr>
          </a:p>
          <a:p>
            <a:pPr marL="779780" lvl="0" indent="-329565" algn="l">
              <a:lnSpc>
                <a:spcPct val="115000"/>
              </a:lnSpc>
              <a:spcBef>
                <a:spcPts val="0"/>
              </a:spcBef>
            </a:pPr>
            <a:r>
              <a:rPr lang="vi-VN" sz="3200">
                <a:solidFill>
                  <a:srgbClr val="FF0000"/>
                </a:solidFill>
                <a:latin typeface="Times New Roman"/>
                <a:ea typeface="Calibri"/>
                <a:cs typeface="Times New Roman"/>
              </a:rPr>
              <a:t>+ Có nhiều đơn vị đo khác nhau của tốc độ, tùy từng trường hợp mà chúng ta chọn đơn vị</a:t>
            </a:r>
            <a:r>
              <a:rPr lang="en-US" sz="2800">
                <a:solidFill>
                  <a:srgbClr val="FF0000"/>
                </a:solidFill>
                <a:latin typeface="Times New Roman"/>
                <a:ea typeface="Calibri"/>
                <a:cs typeface="Times New Roman"/>
              </a:rPr>
              <a:t> </a:t>
            </a:r>
            <a:r>
              <a:rPr lang="vi-VN" sz="3200">
                <a:solidFill>
                  <a:srgbClr val="FF0000"/>
                </a:solidFill>
                <a:latin typeface="Times New Roman"/>
                <a:ea typeface="Calibri"/>
                <a:cs typeface="Times New Roman"/>
              </a:rPr>
              <a:t>đo thích hợp.</a:t>
            </a:r>
            <a:endParaRPr lang="en-US" sz="2800">
              <a:solidFill>
                <a:srgbClr val="FF0000"/>
              </a:solidFill>
              <a:latin typeface="Times New Roman"/>
              <a:ea typeface="Calibri"/>
              <a:cs typeface="Times New Roman"/>
            </a:endParaRPr>
          </a:p>
          <a:p>
            <a:pPr marL="571500" indent="-571500" algn="l">
              <a:buAutoNum type="romanUcPeriod"/>
            </a:pPr>
            <a:endParaRPr lang="en-US" sz="3200" b="1">
              <a:solidFill>
                <a:srgbClr val="0000FF"/>
              </a:solidFill>
              <a:latin typeface="Times New Roman" pitchFamily="18" charset="0"/>
              <a:cs typeface="Times New Roman" pitchFamily="18" charset="0"/>
            </a:endParaRPr>
          </a:p>
          <a:p>
            <a:pPr marL="571500" indent="-571500" algn="l">
              <a:buAutoNum type="romanUcPeriod"/>
            </a:pPr>
            <a:endParaRPr lang="en-US" sz="3200" b="1" dirty="0">
              <a:solidFill>
                <a:srgbClr val="0000FF"/>
              </a:solidFill>
              <a:latin typeface="Times New Roman" pitchFamily="18" charset="0"/>
              <a:cs typeface="Times New Roman" pitchFamily="18" charset="0"/>
            </a:endParaRPr>
          </a:p>
        </p:txBody>
      </p:sp>
      <p:sp>
        <p:nvSpPr>
          <p:cNvPr id="8" name="TextBox 7"/>
          <p:cNvSpPr txBox="1"/>
          <p:nvPr/>
        </p:nvSpPr>
        <p:spPr>
          <a:xfrm>
            <a:off x="0" y="29060"/>
            <a:ext cx="12192000" cy="1015663"/>
          </a:xfrm>
          <a:prstGeom prst="rect">
            <a:avLst/>
          </a:prstGeom>
          <a:noFill/>
        </p:spPr>
        <p:txBody>
          <a:bodyPr wrap="square" rtlCol="0">
            <a:spAutoFit/>
          </a:bodyPr>
          <a:lstStyle/>
          <a:p>
            <a:pPr algn="ctr"/>
            <a:r>
              <a:rPr lang="en-US" sz="3200" b="1">
                <a:solidFill>
                  <a:srgbClr val="FF00FF"/>
                </a:solidFill>
                <a:latin typeface="Times New Roman" pitchFamily="18" charset="0"/>
                <a:cs typeface="Times New Roman" pitchFamily="18" charset="0"/>
              </a:rPr>
              <a:t>BÀI 7: </a:t>
            </a:r>
            <a:r>
              <a:rPr lang="en-US" sz="3200" b="1">
                <a:solidFill>
                  <a:srgbClr val="0000FF"/>
                </a:solidFill>
                <a:latin typeface="Times New Roman" pitchFamily="18" charset="0"/>
                <a:cs typeface="Times New Roman" pitchFamily="18" charset="0"/>
              </a:rPr>
              <a:t>TỐC ĐỘ CỦA CHUYỂN ĐỘNG.</a:t>
            </a:r>
          </a:p>
          <a:p>
            <a:pPr algn="ctr"/>
            <a:endParaRPr lang="en-US" sz="2800" b="1" dirty="0">
              <a:solidFill>
                <a:srgbClr val="FF00FF"/>
              </a:solidFill>
              <a:latin typeface="Times New Roman" pitchFamily="18" charset="0"/>
              <a:cs typeface="Times New Roman" pitchFamily="18" charset="0"/>
            </a:endParaRPr>
          </a:p>
        </p:txBody>
      </p:sp>
    </p:spTree>
    <p:extLst>
      <p:ext uri="{BB962C8B-B14F-4D97-AF65-F5344CB8AC3E}">
        <p14:creationId xmlns:p14="http://schemas.microsoft.com/office/powerpoint/2010/main" val="237859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p:cTn id="16"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nodeType="clickEffect">
                                  <p:stCondLst>
                                    <p:cond delay="0"/>
                                  </p:stCondLst>
                                  <p:iterate type="lt">
                                    <p:tmPct val="10000"/>
                                  </p:iterate>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500" fill="hold"/>
                                        <p:tgtEl>
                                          <p:spTgt spid="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3">
                                            <p:txEl>
                                              <p:pRg st="2" end="2"/>
                                            </p:txEl>
                                          </p:spTgt>
                                        </p:tgtEl>
                                        <p:attrNameLst>
                                          <p:attrName>ppt_y</p:attrName>
                                        </p:attrNameLst>
                                      </p:cBhvr>
                                      <p:tavLst>
                                        <p:tav tm="0">
                                          <p:val>
                                            <p:strVal val="#ppt_y"/>
                                          </p:val>
                                        </p:tav>
                                        <p:tav tm="100000">
                                          <p:val>
                                            <p:strVal val="#ppt_y"/>
                                          </p:val>
                                        </p:tav>
                                      </p:tavLst>
                                    </p:anim>
                                    <p:anim calcmode="lin" valueType="num">
                                      <p:cBhvr>
                                        <p:cTn id="27" dur="500" fill="hold"/>
                                        <p:tgtEl>
                                          <p:spTgt spid="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nodeType="clickEffect">
                                  <p:stCondLst>
                                    <p:cond delay="0"/>
                                  </p:stCondLst>
                                  <p:iterate type="lt">
                                    <p:tmPct val="10000"/>
                                  </p:iterate>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p:cTn id="34" dur="500" fill="hold"/>
                                        <p:tgtEl>
                                          <p:spTgt spid="3">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3">
                                            <p:txEl>
                                              <p:pRg st="3" end="3"/>
                                            </p:txEl>
                                          </p:spTgt>
                                        </p:tgtEl>
                                        <p:attrNameLst>
                                          <p:attrName>ppt_y</p:attrName>
                                        </p:attrNameLst>
                                      </p:cBhvr>
                                      <p:tavLst>
                                        <p:tav tm="0">
                                          <p:val>
                                            <p:strVal val="#ppt_y"/>
                                          </p:val>
                                        </p:tav>
                                        <p:tav tm="100000">
                                          <p:val>
                                            <p:strVal val="#ppt_y"/>
                                          </p:val>
                                        </p:tav>
                                      </p:tavLst>
                                    </p:anim>
                                    <p:anim calcmode="lin" valueType="num">
                                      <p:cBhvr>
                                        <p:cTn id="36" dur="500" fill="hold"/>
                                        <p:tgtEl>
                                          <p:spTgt spid="3">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3">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1" presetClass="entr" presetSubtype="0" fill="hold" nodeType="clickEffect">
                                  <p:stCondLst>
                                    <p:cond delay="0"/>
                                  </p:stCondLst>
                                  <p:iterate type="lt">
                                    <p:tmPct val="10000"/>
                                  </p:iterate>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p:cTn id="43" dur="500" fill="hold"/>
                                        <p:tgtEl>
                                          <p:spTgt spid="3">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3">
                                            <p:txEl>
                                              <p:pRg st="4" end="4"/>
                                            </p:txEl>
                                          </p:spTgt>
                                        </p:tgtEl>
                                        <p:attrNameLst>
                                          <p:attrName>ppt_y</p:attrName>
                                        </p:attrNameLst>
                                      </p:cBhvr>
                                      <p:tavLst>
                                        <p:tav tm="0">
                                          <p:val>
                                            <p:strVal val="#ppt_y"/>
                                          </p:val>
                                        </p:tav>
                                        <p:tav tm="100000">
                                          <p:val>
                                            <p:strVal val="#ppt_y"/>
                                          </p:val>
                                        </p:tav>
                                      </p:tavLst>
                                    </p:anim>
                                    <p:anim calcmode="lin" valueType="num">
                                      <p:cBhvr>
                                        <p:cTn id="45" dur="500" fill="hold"/>
                                        <p:tgtEl>
                                          <p:spTgt spid="3">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3">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651523"/>
            <a:ext cx="7068457" cy="1655762"/>
          </a:xfrm>
        </p:spPr>
        <p:txBody>
          <a:bodyPr>
            <a:normAutofit/>
          </a:bodyPr>
          <a:lstStyle/>
          <a:p>
            <a:r>
              <a:rPr lang="en-US" sz="3200" b="1">
                <a:solidFill>
                  <a:srgbClr val="FF0000"/>
                </a:solidFill>
                <a:latin typeface="Times New Roman"/>
                <a:ea typeface="Calibri"/>
              </a:rPr>
              <a:t>LT 2:  </a:t>
            </a:r>
            <a:r>
              <a:rPr lang="vi-VN" sz="3200" b="1">
                <a:solidFill>
                  <a:srgbClr val="0000CC"/>
                </a:solidFill>
                <a:latin typeface="Times New Roman"/>
                <a:ea typeface="Calibri"/>
              </a:rPr>
              <a:t>Quãng đường ô tô đi đ</a:t>
            </a:r>
            <a:r>
              <a:rPr lang="en-US" sz="3200" b="1">
                <a:solidFill>
                  <a:srgbClr val="0000CC"/>
                </a:solidFill>
                <a:latin typeface="Times New Roman"/>
                <a:ea typeface="Calibri"/>
              </a:rPr>
              <a:t>ư</a:t>
            </a:r>
            <a:r>
              <a:rPr lang="vi-VN" sz="3200" b="1">
                <a:solidFill>
                  <a:srgbClr val="0000CC"/>
                </a:solidFill>
                <a:latin typeface="Times New Roman"/>
                <a:ea typeface="Calibri"/>
              </a:rPr>
              <a:t>ợc là:</a:t>
            </a:r>
            <a:r>
              <a:rPr lang="en-US" sz="3200" b="1">
                <a:solidFill>
                  <a:srgbClr val="0000CC"/>
                </a:solidFill>
                <a:latin typeface="Times New Roman"/>
                <a:ea typeface="Calibri"/>
              </a:rPr>
              <a:t> </a:t>
            </a:r>
            <a:endParaRPr lang="en-US" sz="3200" b="1">
              <a:solidFill>
                <a:srgbClr val="0000CC"/>
              </a:solidFill>
            </a:endParaRPr>
          </a:p>
        </p:txBody>
      </p:sp>
      <p:sp>
        <p:nvSpPr>
          <p:cNvPr id="5" name="Text Box 45">
            <a:extLst>
              <a:ext uri="{FF2B5EF4-FFF2-40B4-BE49-F238E27FC236}">
                <a16:creationId xmlns:a16="http://schemas.microsoft.com/office/drawing/2014/main" id="{3ABBEAC6-22AD-4732-9780-2B78088323D4}"/>
              </a:ext>
            </a:extLst>
          </p:cNvPr>
          <p:cNvSpPr txBox="1">
            <a:spLocks noChangeArrowheads="1"/>
          </p:cNvSpPr>
          <p:nvPr/>
        </p:nvSpPr>
        <p:spPr bwMode="auto">
          <a:xfrm>
            <a:off x="573617" y="1331231"/>
            <a:ext cx="666349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r>
              <a:rPr lang="en-US" altLang="en-US" sz="3600" dirty="0">
                <a:solidFill>
                  <a:srgbClr val="0000FF"/>
                </a:solidFill>
                <a:latin typeface="Times New Roman" pitchFamily="18" charset="0"/>
                <a:cs typeface="Times New Roman" pitchFamily="18" charset="0"/>
              </a:rPr>
              <a:t>Ta </a:t>
            </a:r>
            <a:r>
              <a:rPr lang="en-US" altLang="en-US" sz="3600" dirty="0" err="1">
                <a:solidFill>
                  <a:srgbClr val="0000FF"/>
                </a:solidFill>
                <a:latin typeface="Times New Roman" pitchFamily="18" charset="0"/>
                <a:cs typeface="Times New Roman" pitchFamily="18" charset="0"/>
              </a:rPr>
              <a:t>có</a:t>
            </a:r>
            <a:r>
              <a:rPr lang="en-US" altLang="en-US" sz="3600">
                <a:solidFill>
                  <a:srgbClr val="0000FF"/>
                </a:solidFill>
                <a:latin typeface="Times New Roman" pitchFamily="18" charset="0"/>
                <a:cs typeface="Times New Roman" pitchFamily="18" charset="0"/>
              </a:rPr>
              <a:t>:  </a:t>
            </a:r>
            <a:r>
              <a:rPr lang="en-US" altLang="en-US" sz="3600" dirty="0">
                <a:solidFill>
                  <a:srgbClr val="0000FF"/>
                </a:solidFill>
                <a:latin typeface="Times New Roman" pitchFamily="18" charset="0"/>
                <a:cs typeface="Times New Roman" pitchFamily="18" charset="0"/>
              </a:rPr>
              <a:t>s </a:t>
            </a:r>
            <a:r>
              <a:rPr lang="en-US" altLang="en-US" sz="3600">
                <a:solidFill>
                  <a:srgbClr val="0000FF"/>
                </a:solidFill>
                <a:latin typeface="Times New Roman" pitchFamily="18" charset="0"/>
                <a:cs typeface="Times New Roman" pitchFamily="18" charset="0"/>
              </a:rPr>
              <a:t>= v.t = 88.0,75 = 66(km</a:t>
            </a:r>
            <a:r>
              <a:rPr lang="en-US" altLang="en-US" sz="3600" dirty="0">
                <a:solidFill>
                  <a:srgbClr val="0000FF"/>
                </a:solidFill>
                <a:latin typeface="Times New Roman" pitchFamily="18" charset="0"/>
                <a:cs typeface="Times New Roman" pitchFamily="18" charset="0"/>
              </a:rPr>
              <a:t>) </a:t>
            </a:r>
          </a:p>
        </p:txBody>
      </p:sp>
      <p:sp>
        <p:nvSpPr>
          <p:cNvPr id="9" name="Subtitle 1"/>
          <p:cNvSpPr txBox="1">
            <a:spLocks/>
          </p:cNvSpPr>
          <p:nvPr/>
        </p:nvSpPr>
        <p:spPr>
          <a:xfrm>
            <a:off x="-1146629" y="2550060"/>
            <a:ext cx="7608277"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a:solidFill>
                  <a:srgbClr val="FF0000"/>
                </a:solidFill>
                <a:latin typeface="Times New Roman"/>
                <a:ea typeface="Calibri"/>
              </a:rPr>
              <a:t>LT 3:</a:t>
            </a:r>
            <a:r>
              <a:rPr lang="en-US" sz="3200">
                <a:solidFill>
                  <a:srgbClr val="FF0000"/>
                </a:solidFill>
                <a:latin typeface="Times New Roman"/>
                <a:ea typeface="Calibri"/>
              </a:rPr>
              <a:t> </a:t>
            </a:r>
            <a:r>
              <a:rPr lang="vi-VN" sz="3200" b="1">
                <a:latin typeface="Times New Roman"/>
                <a:ea typeface="Calibri"/>
              </a:rPr>
              <a:t>Tốc độ của xe đua là:</a:t>
            </a:r>
            <a:endParaRPr lang="en-US" sz="3200" b="1">
              <a:latin typeface="Times New Roman"/>
              <a:ea typeface="Calibri"/>
            </a:endParaRPr>
          </a:p>
          <a:p>
            <a:endParaRPr lang="en-US" sz="3200">
              <a:latin typeface="Times New Roman"/>
              <a:ea typeface="Times New Roman"/>
            </a:endParaRPr>
          </a:p>
          <a:p>
            <a:endParaRPr lang="en-US" sz="3200">
              <a:solidFill>
                <a:srgbClr val="0000CC"/>
              </a:solidFill>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7442" y="2234941"/>
            <a:ext cx="15335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45">
            <a:extLst>
              <a:ext uri="{FF2B5EF4-FFF2-40B4-BE49-F238E27FC236}">
                <a16:creationId xmlns:a16="http://schemas.microsoft.com/office/drawing/2014/main" id="{3ABBEAC6-22AD-4732-9780-2B78088323D4}"/>
              </a:ext>
            </a:extLst>
          </p:cNvPr>
          <p:cNvSpPr txBox="1">
            <a:spLocks noChangeArrowheads="1"/>
          </p:cNvSpPr>
          <p:nvPr/>
        </p:nvSpPr>
        <p:spPr bwMode="auto">
          <a:xfrm>
            <a:off x="1097528" y="3377678"/>
            <a:ext cx="522059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r>
              <a:rPr lang="en-US" altLang="en-US" sz="3600">
                <a:latin typeface="Times New Roman" pitchFamily="18" charset="0"/>
                <a:cs typeface="Times New Roman" pitchFamily="18" charset="0"/>
              </a:rPr>
              <a:t>Ta </a:t>
            </a:r>
            <a:r>
              <a:rPr lang="en-US" altLang="en-US" sz="3600" dirty="0" err="1">
                <a:latin typeface="Times New Roman" pitchFamily="18" charset="0"/>
                <a:cs typeface="Times New Roman" pitchFamily="18" charset="0"/>
              </a:rPr>
              <a:t>có</a:t>
            </a:r>
            <a:r>
              <a:rPr lang="en-US" altLang="en-US" sz="3600">
                <a:latin typeface="Times New Roman" pitchFamily="18" charset="0"/>
                <a:cs typeface="Times New Roman" pitchFamily="18" charset="0"/>
              </a:rPr>
              <a:t>:   v =      = 100(m/s) </a:t>
            </a:r>
            <a:endParaRPr lang="en-US" altLang="en-US" sz="3600" dirty="0">
              <a:latin typeface="Times New Roman" pitchFamily="18" charset="0"/>
              <a:cs typeface="Times New Roman" pitchFamily="18" charset="0"/>
            </a:endParaRPr>
          </a:p>
        </p:txBody>
      </p:sp>
      <p:pic>
        <p:nvPicPr>
          <p:cNvPr id="71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219" y="2945193"/>
            <a:ext cx="811213"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Line 48">
            <a:extLst>
              <a:ext uri="{FF2B5EF4-FFF2-40B4-BE49-F238E27FC236}">
                <a16:creationId xmlns:a16="http://schemas.microsoft.com/office/drawing/2014/main" id="{E9CF3DD8-E5DA-4178-B99E-E935450C8F1F}"/>
              </a:ext>
            </a:extLst>
          </p:cNvPr>
          <p:cNvSpPr>
            <a:spLocks noChangeShapeType="1"/>
          </p:cNvSpPr>
          <p:nvPr/>
        </p:nvSpPr>
        <p:spPr bwMode="auto">
          <a:xfrm>
            <a:off x="3524363" y="3696425"/>
            <a:ext cx="381000" cy="0"/>
          </a:xfrm>
          <a:prstGeom prst="line">
            <a:avLst/>
          </a:prstGeom>
          <a:ln>
            <a:headEnd/>
            <a:tailEnd/>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txBody>
          <a:bodyPr/>
          <a:lstStyle/>
          <a:p>
            <a:endParaRPr lang="en-US" sz="2800"/>
          </a:p>
        </p:txBody>
      </p:sp>
      <p:sp>
        <p:nvSpPr>
          <p:cNvPr id="7" name="Rectangle 6"/>
          <p:cNvSpPr/>
          <p:nvPr/>
        </p:nvSpPr>
        <p:spPr>
          <a:xfrm>
            <a:off x="1097528" y="4160147"/>
            <a:ext cx="6510779" cy="1077218"/>
          </a:xfrm>
          <a:prstGeom prst="rect">
            <a:avLst/>
          </a:prstGeom>
        </p:spPr>
        <p:txBody>
          <a:bodyPr wrap="square">
            <a:spAutoFit/>
          </a:bodyPr>
          <a:lstStyle/>
          <a:p>
            <a:r>
              <a:rPr lang="en-US" sz="3200" b="1"/>
              <a:t>Tương tự: </a:t>
            </a:r>
          </a:p>
          <a:p>
            <a:r>
              <a:rPr lang="en-US" sz="3200" b="1"/>
              <a:t>- </a:t>
            </a:r>
            <a:r>
              <a:rPr lang="vi-VN" sz="2800" b="1"/>
              <a:t>Tốc độ của </a:t>
            </a:r>
            <a:r>
              <a:rPr lang="en-US" sz="2800" b="1"/>
              <a:t>máy</a:t>
            </a:r>
            <a:r>
              <a:rPr lang="vi-VN" sz="2800" b="1"/>
              <a:t> bay chở khách là: </a:t>
            </a:r>
            <a:endParaRPr lang="en-US" sz="2800" b="1"/>
          </a:p>
        </p:txBody>
      </p:sp>
      <p:sp>
        <p:nvSpPr>
          <p:cNvPr id="10" name="Rectangle 9"/>
          <p:cNvSpPr/>
          <p:nvPr/>
        </p:nvSpPr>
        <p:spPr>
          <a:xfrm>
            <a:off x="7608277" y="4635816"/>
            <a:ext cx="2512226" cy="584775"/>
          </a:xfrm>
          <a:prstGeom prst="rect">
            <a:avLst/>
          </a:prstGeom>
        </p:spPr>
        <p:txBody>
          <a:bodyPr wrap="none">
            <a:spAutoFit/>
          </a:bodyPr>
          <a:lstStyle/>
          <a:p>
            <a:r>
              <a:rPr lang="en-US" altLang="en-US" sz="3200">
                <a:latin typeface="Times New Roman" pitchFamily="18" charset="0"/>
                <a:cs typeface="Times New Roman" pitchFamily="18" charset="0"/>
              </a:rPr>
              <a:t>v =  250(m/s) </a:t>
            </a:r>
            <a:endParaRPr lang="en-US" altLang="en-US" sz="3200" dirty="0">
              <a:latin typeface="Times New Roman" pitchFamily="18" charset="0"/>
              <a:cs typeface="Times New Roman" pitchFamily="18" charset="0"/>
            </a:endParaRPr>
          </a:p>
        </p:txBody>
      </p:sp>
      <p:sp>
        <p:nvSpPr>
          <p:cNvPr id="13" name="Rectangle 12"/>
          <p:cNvSpPr/>
          <p:nvPr/>
        </p:nvSpPr>
        <p:spPr>
          <a:xfrm>
            <a:off x="1097528" y="5420611"/>
            <a:ext cx="7863749" cy="584775"/>
          </a:xfrm>
          <a:prstGeom prst="rect">
            <a:avLst/>
          </a:prstGeom>
        </p:spPr>
        <p:txBody>
          <a:bodyPr wrap="square">
            <a:spAutoFit/>
          </a:bodyPr>
          <a:lstStyle/>
          <a:p>
            <a:r>
              <a:rPr lang="en-US" sz="3200" b="1"/>
              <a:t>- </a:t>
            </a:r>
            <a:r>
              <a:rPr lang="vi-VN" sz="3200" b="1"/>
              <a:t>Tốc độ của tên lửa bay vào vũ trụ là: </a:t>
            </a:r>
            <a:endParaRPr lang="en-US" sz="3200" b="1"/>
          </a:p>
        </p:txBody>
      </p:sp>
      <p:sp>
        <p:nvSpPr>
          <p:cNvPr id="21" name="Rectangle 20"/>
          <p:cNvSpPr/>
          <p:nvPr/>
        </p:nvSpPr>
        <p:spPr>
          <a:xfrm>
            <a:off x="8864420" y="5420610"/>
            <a:ext cx="2922595" cy="584775"/>
          </a:xfrm>
          <a:prstGeom prst="rect">
            <a:avLst/>
          </a:prstGeom>
        </p:spPr>
        <p:txBody>
          <a:bodyPr wrap="none">
            <a:spAutoFit/>
          </a:bodyPr>
          <a:lstStyle/>
          <a:p>
            <a:r>
              <a:rPr lang="en-US" altLang="en-US" sz="3200">
                <a:latin typeface="Times New Roman" pitchFamily="18" charset="0"/>
                <a:cs typeface="Times New Roman" pitchFamily="18" charset="0"/>
              </a:rPr>
              <a:t>v =  10000(m/s) </a:t>
            </a:r>
            <a:endParaRPr lang="en-US" altLang="en-US" sz="3200" dirty="0">
              <a:latin typeface="Times New Roman" pitchFamily="18" charset="0"/>
              <a:cs typeface="Times New Roman"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 y="1450574"/>
            <a:ext cx="12032343" cy="4035829"/>
          </a:xfrm>
          <a:ln>
            <a:noFill/>
          </a:ln>
        </p:spPr>
        <p:txBody>
          <a:bodyPr>
            <a:normAutofit/>
          </a:bodyPr>
          <a:lstStyle/>
          <a:p>
            <a:pPr marL="571500" indent="-571500" algn="l">
              <a:buAutoNum type="romanUcPeriod"/>
            </a:pPr>
            <a:r>
              <a:rPr lang="en-US" sz="3200" b="1">
                <a:solidFill>
                  <a:srgbClr val="0000FF"/>
                </a:solidFill>
                <a:latin typeface="Times New Roman" pitchFamily="18" charset="0"/>
                <a:cs typeface="Times New Roman" pitchFamily="18" charset="0"/>
              </a:rPr>
              <a:t>KHÁI NIỆM TỐC ĐỘ:</a:t>
            </a:r>
          </a:p>
          <a:p>
            <a:pPr marL="571500" lvl="0" indent="-571500" algn="just">
              <a:lnSpc>
                <a:spcPct val="107000"/>
              </a:lnSpc>
              <a:spcBef>
                <a:spcPts val="0"/>
              </a:spcBef>
              <a:buAutoNum type="romanUcPeriod" startAt="2"/>
            </a:pPr>
            <a:r>
              <a:rPr lang="en-US" sz="3200" b="1">
                <a:solidFill>
                  <a:srgbClr val="0000FF"/>
                </a:solidFill>
                <a:latin typeface="Times New Roman" pitchFamily="18" charset="0"/>
                <a:cs typeface="Times New Roman" pitchFamily="18" charset="0"/>
              </a:rPr>
              <a:t>ĐƠN VỊ TỐC ĐỘ:</a:t>
            </a:r>
          </a:p>
          <a:p>
            <a:pPr marL="571500" lvl="0" indent="-571500" algn="just">
              <a:lnSpc>
                <a:spcPct val="107000"/>
              </a:lnSpc>
              <a:spcBef>
                <a:spcPts val="0"/>
              </a:spcBef>
              <a:buAutoNum type="romanUcPeriod" startAt="2"/>
            </a:pPr>
            <a:r>
              <a:rPr lang="en-US" sz="3200" b="1">
                <a:solidFill>
                  <a:srgbClr val="0000FF"/>
                </a:solidFill>
                <a:latin typeface="Times New Roman" pitchFamily="18" charset="0"/>
                <a:cs typeface="Times New Roman" pitchFamily="18" charset="0"/>
              </a:rPr>
              <a:t> </a:t>
            </a:r>
            <a:r>
              <a:rPr lang="vi-VN" sz="3200" b="1">
                <a:solidFill>
                  <a:srgbClr val="0000FF"/>
                </a:solidFill>
                <a:latin typeface="Times New Roman" pitchFamily="18" charset="0"/>
                <a:cs typeface="Times New Roman" pitchFamily="18" charset="0"/>
              </a:rPr>
              <a:t>CÁCH ĐO TỐC ĐỘ</a:t>
            </a:r>
            <a:r>
              <a:rPr lang="en-US" sz="3200" b="1">
                <a:solidFill>
                  <a:srgbClr val="0000FF"/>
                </a:solidFill>
                <a:latin typeface="Times New Roman" pitchFamily="18" charset="0"/>
                <a:cs typeface="Times New Roman" pitchFamily="18" charset="0"/>
              </a:rPr>
              <a:t> BẰNG DỤNG CỤ THỰC HÀNH Ở NHÀ TRƯỜNG:</a:t>
            </a:r>
            <a:r>
              <a:rPr lang="vi-VN" sz="3200" b="1">
                <a:solidFill>
                  <a:srgbClr val="0000FF"/>
                </a:solidFill>
                <a:latin typeface="Times New Roman" pitchFamily="18" charset="0"/>
                <a:cs typeface="Times New Roman" pitchFamily="18" charset="0"/>
              </a:rPr>
              <a:t> </a:t>
            </a:r>
            <a:endParaRPr lang="en-US" sz="3200" b="1">
              <a:solidFill>
                <a:srgbClr val="0000FF"/>
              </a:solidFill>
              <a:latin typeface="Times New Roman" pitchFamily="18" charset="0"/>
              <a:cs typeface="Times New Roman" pitchFamily="18" charset="0"/>
            </a:endParaRPr>
          </a:p>
          <a:p>
            <a:pPr marL="571500" indent="-571500" algn="l">
              <a:buAutoNum type="romanUcPeriod"/>
            </a:pPr>
            <a:endParaRPr lang="en-US" sz="3200" b="1">
              <a:solidFill>
                <a:srgbClr val="0000FF"/>
              </a:solidFill>
              <a:latin typeface="Times New Roman" pitchFamily="18" charset="0"/>
              <a:cs typeface="Times New Roman" pitchFamily="18" charset="0"/>
            </a:endParaRPr>
          </a:p>
          <a:p>
            <a:pPr marL="571500" indent="-571500" algn="l">
              <a:buAutoNum type="romanUcPeriod"/>
            </a:pPr>
            <a:endParaRPr lang="en-US" sz="3200" b="1" dirty="0">
              <a:solidFill>
                <a:srgbClr val="0000FF"/>
              </a:solidFill>
              <a:latin typeface="Times New Roman" pitchFamily="18" charset="0"/>
              <a:cs typeface="Times New Roman" pitchFamily="18" charset="0"/>
            </a:endParaRPr>
          </a:p>
        </p:txBody>
      </p:sp>
      <p:sp>
        <p:nvSpPr>
          <p:cNvPr id="8" name="TextBox 7"/>
          <p:cNvSpPr txBox="1"/>
          <p:nvPr/>
        </p:nvSpPr>
        <p:spPr>
          <a:xfrm>
            <a:off x="0" y="29060"/>
            <a:ext cx="12192000" cy="1015663"/>
          </a:xfrm>
          <a:prstGeom prst="rect">
            <a:avLst/>
          </a:prstGeom>
          <a:noFill/>
        </p:spPr>
        <p:txBody>
          <a:bodyPr wrap="square" rtlCol="0">
            <a:spAutoFit/>
          </a:bodyPr>
          <a:lstStyle/>
          <a:p>
            <a:pPr algn="ctr"/>
            <a:r>
              <a:rPr lang="en-US" sz="3200" b="1">
                <a:solidFill>
                  <a:srgbClr val="FF00FF"/>
                </a:solidFill>
                <a:latin typeface="Times New Roman" pitchFamily="18" charset="0"/>
                <a:cs typeface="Times New Roman" pitchFamily="18" charset="0"/>
              </a:rPr>
              <a:t>BÀI 7: </a:t>
            </a:r>
            <a:r>
              <a:rPr lang="en-US" sz="3200" b="1">
                <a:solidFill>
                  <a:srgbClr val="0000FF"/>
                </a:solidFill>
                <a:latin typeface="Times New Roman" pitchFamily="18" charset="0"/>
                <a:cs typeface="Times New Roman" pitchFamily="18" charset="0"/>
              </a:rPr>
              <a:t>TỐC ĐỘ CỦA CHUYỂN ĐỘNG.</a:t>
            </a:r>
          </a:p>
          <a:p>
            <a:pPr algn="ctr"/>
            <a:endParaRPr lang="en-US" sz="2800" b="1" dirty="0">
              <a:solidFill>
                <a:srgbClr val="FF00FF"/>
              </a:solidFill>
              <a:latin typeface="Times New Roman" pitchFamily="18" charset="0"/>
              <a:cs typeface="Times New Roman" pitchFamily="18" charset="0"/>
            </a:endParaRPr>
          </a:p>
        </p:txBody>
      </p:sp>
    </p:spTree>
    <p:extLst>
      <p:ext uri="{BB962C8B-B14F-4D97-AF65-F5344CB8AC3E}">
        <p14:creationId xmlns:p14="http://schemas.microsoft.com/office/powerpoint/2010/main" val="196645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p:cTn id="16"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nodeType="clickEffect">
                                  <p:stCondLst>
                                    <p:cond delay="0"/>
                                  </p:stCondLst>
                                  <p:iterate type="lt">
                                    <p:tmPct val="10000"/>
                                  </p:iterate>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500" fill="hold"/>
                                        <p:tgtEl>
                                          <p:spTgt spid="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3">
                                            <p:txEl>
                                              <p:pRg st="2" end="2"/>
                                            </p:txEl>
                                          </p:spTgt>
                                        </p:tgtEl>
                                        <p:attrNameLst>
                                          <p:attrName>ppt_y</p:attrName>
                                        </p:attrNameLst>
                                      </p:cBhvr>
                                      <p:tavLst>
                                        <p:tav tm="0">
                                          <p:val>
                                            <p:strVal val="#ppt_y"/>
                                          </p:val>
                                        </p:tav>
                                        <p:tav tm="100000">
                                          <p:val>
                                            <p:strVal val="#ppt_y"/>
                                          </p:val>
                                        </p:tav>
                                      </p:tavLst>
                                    </p:anim>
                                    <p:anim calcmode="lin" valueType="num">
                                      <p:cBhvr>
                                        <p:cTn id="27" dur="500" fill="hold"/>
                                        <p:tgtEl>
                                          <p:spTgt spid="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5087"/>
            <a:ext cx="12075885" cy="4934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ó những cách nào để đo tốc độ của một vật trong phòng thí nghiệ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8570" y="1"/>
            <a:ext cx="2837316" cy="2220686"/>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ó những cách nào để đo tốc độ của một vật trong phòng thí nghiệ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4456" y="4169456"/>
            <a:ext cx="2994025" cy="246856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ó những cách nào để đo tốc độ của một vật trong phòng thí nghiệ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198" y="4114800"/>
            <a:ext cx="4171950" cy="27654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4171" y="203539"/>
            <a:ext cx="9187543" cy="1569660"/>
          </a:xfrm>
          <a:prstGeom prst="rect">
            <a:avLst/>
          </a:prstGeom>
        </p:spPr>
        <p:txBody>
          <a:bodyPr wrap="square">
            <a:spAutoFit/>
          </a:bodyPr>
          <a:lstStyle/>
          <a:p>
            <a:r>
              <a:rPr lang="en-US" sz="2400" b="1">
                <a:solidFill>
                  <a:srgbClr val="0000CC"/>
                </a:solidFill>
                <a:latin typeface="Times New Roman" pitchFamily="18" charset="0"/>
                <a:cs typeface="Times New Roman" pitchFamily="18" charset="0"/>
              </a:rPr>
              <a:t>Cách 1: </a:t>
            </a:r>
            <a:r>
              <a:rPr lang="vi-VN" sz="2400" b="1">
                <a:solidFill>
                  <a:srgbClr val="0000CC"/>
                </a:solidFill>
                <a:latin typeface="Times New Roman" pitchFamily="18" charset="0"/>
                <a:cs typeface="Times New Roman" pitchFamily="18" charset="0"/>
              </a:rPr>
              <a:t>+ Dùng đồng hồ bấm giây để xác định thời gian vật chuyển động từ điểm A đến điểm B.</a:t>
            </a:r>
          </a:p>
          <a:p>
            <a:r>
              <a:rPr lang="vi-VN" sz="2400" b="1">
                <a:solidFill>
                  <a:srgbClr val="0000CC"/>
                </a:solidFill>
                <a:latin typeface="Times New Roman" pitchFamily="18" charset="0"/>
                <a:cs typeface="Times New Roman" pitchFamily="18" charset="0"/>
              </a:rPr>
              <a:t>+ Dùng thước dây hoặc thước mét đo khoảng cách độ dài AB.</a:t>
            </a:r>
          </a:p>
          <a:p>
            <a:r>
              <a:rPr lang="vi-VN" sz="2400" b="1">
                <a:solidFill>
                  <a:srgbClr val="0000CC"/>
                </a:solidFill>
                <a:latin typeface="Times New Roman" pitchFamily="18" charset="0"/>
                <a:cs typeface="Times New Roman" pitchFamily="18" charset="0"/>
              </a:rPr>
              <a:t>+ Áp dụng công thức v</a:t>
            </a:r>
            <a:r>
              <a:rPr lang="en-US" sz="2400" b="1">
                <a:solidFill>
                  <a:srgbClr val="0000CC"/>
                </a:solidFill>
                <a:latin typeface="Times New Roman" pitchFamily="18" charset="0"/>
                <a:cs typeface="Times New Roman" pitchFamily="18" charset="0"/>
              </a:rPr>
              <a:t> </a:t>
            </a:r>
            <a:r>
              <a:rPr lang="vi-VN" sz="2400" b="1">
                <a:solidFill>
                  <a:srgbClr val="0000CC"/>
                </a:solidFill>
                <a:latin typeface="Times New Roman" pitchFamily="18" charset="0"/>
                <a:cs typeface="Times New Roman" pitchFamily="18" charset="0"/>
              </a:rPr>
              <a:t>=</a:t>
            </a:r>
            <a:r>
              <a:rPr lang="en-US" sz="2400" b="1">
                <a:solidFill>
                  <a:srgbClr val="0000CC"/>
                </a:solidFill>
                <a:latin typeface="Times New Roman" pitchFamily="18" charset="0"/>
                <a:cs typeface="Times New Roman" pitchFamily="18" charset="0"/>
              </a:rPr>
              <a:t> </a:t>
            </a:r>
            <a:r>
              <a:rPr lang="vi-VN" sz="2400" b="1">
                <a:solidFill>
                  <a:srgbClr val="0000CC"/>
                </a:solidFill>
                <a:latin typeface="Times New Roman" pitchFamily="18" charset="0"/>
                <a:cs typeface="Times New Roman" pitchFamily="18" charset="0"/>
              </a:rPr>
              <a:t>s</a:t>
            </a:r>
            <a:r>
              <a:rPr lang="en-US" sz="2400" b="1">
                <a:solidFill>
                  <a:srgbClr val="0000CC"/>
                </a:solidFill>
                <a:latin typeface="Times New Roman" pitchFamily="18" charset="0"/>
                <a:cs typeface="Times New Roman" pitchFamily="18" charset="0"/>
              </a:rPr>
              <a:t>:</a:t>
            </a:r>
            <a:r>
              <a:rPr lang="vi-VN" sz="2400" b="1">
                <a:solidFill>
                  <a:srgbClr val="0000CC"/>
                </a:solidFill>
                <a:latin typeface="Times New Roman" pitchFamily="18" charset="0"/>
                <a:cs typeface="Times New Roman" pitchFamily="18" charset="0"/>
              </a:rPr>
              <a:t>t</a:t>
            </a:r>
            <a:r>
              <a:rPr lang="en-US" sz="2400" b="1">
                <a:solidFill>
                  <a:srgbClr val="0000CC"/>
                </a:solidFill>
                <a:latin typeface="Times New Roman" pitchFamily="18" charset="0"/>
                <a:cs typeface="Times New Roman" pitchFamily="18" charset="0"/>
              </a:rPr>
              <a:t> </a:t>
            </a:r>
            <a:r>
              <a:rPr lang="vi-VN" sz="2400" b="1">
                <a:solidFill>
                  <a:srgbClr val="0000CC"/>
                </a:solidFill>
                <a:latin typeface="Times New Roman" pitchFamily="18" charset="0"/>
                <a:cs typeface="Times New Roman" pitchFamily="18" charset="0"/>
              </a:rPr>
              <a:t>để xác định tốc độ chuyển động của vật.</a:t>
            </a:r>
          </a:p>
        </p:txBody>
      </p:sp>
      <p:sp>
        <p:nvSpPr>
          <p:cNvPr id="4" name="Rectangle 3"/>
          <p:cNvSpPr/>
          <p:nvPr/>
        </p:nvSpPr>
        <p:spPr>
          <a:xfrm>
            <a:off x="174169" y="1899922"/>
            <a:ext cx="10290631" cy="2215991"/>
          </a:xfrm>
          <a:prstGeom prst="rect">
            <a:avLst/>
          </a:prstGeom>
        </p:spPr>
        <p:txBody>
          <a:bodyPr wrap="square">
            <a:spAutoFit/>
          </a:bodyPr>
          <a:lstStyle/>
          <a:p>
            <a:r>
              <a:rPr lang="en-US" sz="2400" b="1">
                <a:solidFill>
                  <a:srgbClr val="C00000"/>
                </a:solidFill>
                <a:latin typeface="Times New Roman" pitchFamily="18" charset="0"/>
                <a:cs typeface="Times New Roman" pitchFamily="18" charset="0"/>
              </a:rPr>
              <a:t>Cách 2: </a:t>
            </a:r>
            <a:r>
              <a:rPr lang="vi-VN" sz="2400" b="1">
                <a:solidFill>
                  <a:srgbClr val="C00000"/>
                </a:solidFill>
                <a:latin typeface="Times New Roman" pitchFamily="18" charset="0"/>
                <a:cs typeface="Times New Roman" pitchFamily="18" charset="0"/>
              </a:rPr>
              <a:t>+ Dùng cổng quang điện, khi vật chuyển động qua cổng quang điện A thì đồng hồ bắt đầu chạy, sau đó vật qua cổng quang điện B thì đồng hồ xác định được thời gian vật chuyển động từ A đến B.</a:t>
            </a:r>
            <a:endParaRPr lang="en-US" sz="2400" b="1">
              <a:solidFill>
                <a:srgbClr val="C00000"/>
              </a:solidFill>
              <a:latin typeface="Times New Roman" pitchFamily="18" charset="0"/>
              <a:cs typeface="Times New Roman" pitchFamily="18" charset="0"/>
            </a:endParaRPr>
          </a:p>
          <a:p>
            <a:r>
              <a:rPr lang="vi-VN" sz="2400" b="1">
                <a:solidFill>
                  <a:srgbClr val="C00000"/>
                </a:solidFill>
                <a:latin typeface="Times New Roman" pitchFamily="18" charset="0"/>
                <a:cs typeface="Times New Roman" pitchFamily="18" charset="0"/>
              </a:rPr>
              <a:t> + Khoảng cách giữa A và B được đọc ở thước đo gắn với giá đỡ.</a:t>
            </a:r>
          </a:p>
          <a:p>
            <a:r>
              <a:rPr lang="vi-VN" sz="2400" b="1">
                <a:solidFill>
                  <a:srgbClr val="C00000"/>
                </a:solidFill>
                <a:latin typeface="Times New Roman" pitchFamily="18" charset="0"/>
                <a:cs typeface="Times New Roman" pitchFamily="18" charset="0"/>
              </a:rPr>
              <a:t>+ Từ đó, áp dụng công thức v</a:t>
            </a:r>
            <a:r>
              <a:rPr lang="en-US" sz="2400" b="1">
                <a:solidFill>
                  <a:srgbClr val="C00000"/>
                </a:solidFill>
                <a:latin typeface="Times New Roman" pitchFamily="18" charset="0"/>
                <a:cs typeface="Times New Roman" pitchFamily="18" charset="0"/>
              </a:rPr>
              <a:t> </a:t>
            </a:r>
            <a:r>
              <a:rPr lang="vi-VN" sz="2400" b="1">
                <a:solidFill>
                  <a:srgbClr val="C00000"/>
                </a:solidFill>
                <a:latin typeface="Times New Roman" pitchFamily="18" charset="0"/>
                <a:cs typeface="Times New Roman" pitchFamily="18" charset="0"/>
              </a:rPr>
              <a:t>=</a:t>
            </a:r>
            <a:r>
              <a:rPr lang="en-US" sz="2400" b="1">
                <a:solidFill>
                  <a:srgbClr val="C00000"/>
                </a:solidFill>
                <a:latin typeface="Times New Roman" pitchFamily="18" charset="0"/>
                <a:cs typeface="Times New Roman" pitchFamily="18" charset="0"/>
              </a:rPr>
              <a:t> </a:t>
            </a:r>
            <a:r>
              <a:rPr lang="vi-VN" sz="2400" b="1">
                <a:solidFill>
                  <a:srgbClr val="C00000"/>
                </a:solidFill>
                <a:latin typeface="Times New Roman" pitchFamily="18" charset="0"/>
                <a:cs typeface="Times New Roman" pitchFamily="18" charset="0"/>
              </a:rPr>
              <a:t>s</a:t>
            </a:r>
            <a:r>
              <a:rPr lang="en-US" sz="2400" b="1">
                <a:solidFill>
                  <a:srgbClr val="C00000"/>
                </a:solidFill>
                <a:latin typeface="Times New Roman" pitchFamily="18" charset="0"/>
                <a:cs typeface="Times New Roman" pitchFamily="18" charset="0"/>
              </a:rPr>
              <a:t>: </a:t>
            </a:r>
            <a:r>
              <a:rPr lang="vi-VN" sz="2400" b="1">
                <a:solidFill>
                  <a:srgbClr val="C00000"/>
                </a:solidFill>
                <a:latin typeface="Times New Roman" pitchFamily="18" charset="0"/>
                <a:cs typeface="Times New Roman" pitchFamily="18" charset="0"/>
              </a:rPr>
              <a:t>t</a:t>
            </a:r>
            <a:r>
              <a:rPr lang="en-US" sz="2400" b="1">
                <a:solidFill>
                  <a:srgbClr val="C00000"/>
                </a:solidFill>
                <a:latin typeface="Times New Roman" pitchFamily="18" charset="0"/>
                <a:cs typeface="Times New Roman" pitchFamily="18" charset="0"/>
              </a:rPr>
              <a:t> </a:t>
            </a:r>
            <a:r>
              <a:rPr lang="vi-VN" sz="2400" b="1">
                <a:solidFill>
                  <a:srgbClr val="C00000"/>
                </a:solidFill>
                <a:latin typeface="Times New Roman" pitchFamily="18" charset="0"/>
                <a:cs typeface="Times New Roman" pitchFamily="18" charset="0"/>
              </a:rPr>
              <a:t>để xác định tốc độ chuyển động của vật.</a:t>
            </a:r>
          </a:p>
          <a:p>
            <a:endParaRPr lang="en-US"/>
          </a:p>
        </p:txBody>
      </p:sp>
    </p:spTree>
    <p:extLst>
      <p:ext uri="{BB962C8B-B14F-4D97-AF65-F5344CB8AC3E}">
        <p14:creationId xmlns:p14="http://schemas.microsoft.com/office/powerpoint/2010/main" val="2048225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26093" y="123666"/>
            <a:ext cx="2924433" cy="5436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370" tIns="45718" rIns="91370" bIns="45718" spcCol="0" rtlCol="0" anchor="ctr"/>
          <a:lstStyle/>
          <a:p>
            <a:pPr algn="ctr"/>
            <a:r>
              <a:rPr lang="vi-VN" sz="3600" b="1" dirty="0">
                <a:solidFill>
                  <a:schemeClr val="tx2"/>
                </a:solidFill>
                <a:latin typeface="+mj-lt"/>
              </a:rPr>
              <a:t>KHỞI ĐỘNG</a:t>
            </a:r>
          </a:p>
        </p:txBody>
      </p:sp>
      <p:pic>
        <p:nvPicPr>
          <p:cNvPr id="3" name="Ô tô chạy quá tốc độ trong khu đô thị đâm vào xe máy khiến hai học sinh thương vong _ Tin nhanh PL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0502" y="856394"/>
            <a:ext cx="11054686" cy="5771730"/>
          </a:xfrm>
          <a:prstGeom prst="rect">
            <a:avLst/>
          </a:prstGeom>
        </p:spPr>
      </p:pic>
    </p:spTree>
    <p:extLst>
      <p:ext uri="{BB962C8B-B14F-4D97-AF65-F5344CB8AC3E}">
        <p14:creationId xmlns:p14="http://schemas.microsoft.com/office/powerpoint/2010/main" val="487664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30" y="0"/>
            <a:ext cx="1206137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3386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142"/>
            <a:ext cx="12192000" cy="6876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3341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
            <a:ext cx="12192000" cy="703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3341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 y="1450574"/>
            <a:ext cx="12032343" cy="4035829"/>
          </a:xfrm>
          <a:ln>
            <a:noFill/>
          </a:ln>
        </p:spPr>
        <p:txBody>
          <a:bodyPr>
            <a:normAutofit/>
          </a:bodyPr>
          <a:lstStyle/>
          <a:p>
            <a:pPr marL="571500" indent="-571500" algn="l">
              <a:buAutoNum type="romanUcPeriod"/>
            </a:pPr>
            <a:r>
              <a:rPr lang="en-US" sz="3200" b="1">
                <a:solidFill>
                  <a:srgbClr val="0000FF"/>
                </a:solidFill>
                <a:latin typeface="Times New Roman" pitchFamily="18" charset="0"/>
                <a:cs typeface="Times New Roman" pitchFamily="18" charset="0"/>
              </a:rPr>
              <a:t>KHÁI NIỆM TỐC ĐỘ:</a:t>
            </a:r>
          </a:p>
          <a:p>
            <a:pPr marL="571500" lvl="0" indent="-571500" algn="just">
              <a:lnSpc>
                <a:spcPct val="107000"/>
              </a:lnSpc>
              <a:spcBef>
                <a:spcPts val="0"/>
              </a:spcBef>
              <a:buAutoNum type="romanUcPeriod" startAt="2"/>
            </a:pPr>
            <a:r>
              <a:rPr lang="en-US" sz="3200" b="1">
                <a:solidFill>
                  <a:srgbClr val="0000FF"/>
                </a:solidFill>
                <a:latin typeface="Times New Roman" pitchFamily="18" charset="0"/>
                <a:cs typeface="Times New Roman" pitchFamily="18" charset="0"/>
              </a:rPr>
              <a:t>ĐƠN VỊ TỐC ĐỘ:</a:t>
            </a:r>
          </a:p>
          <a:p>
            <a:pPr marL="571500" lvl="0" indent="-571500" algn="just">
              <a:lnSpc>
                <a:spcPct val="107000"/>
              </a:lnSpc>
              <a:spcBef>
                <a:spcPts val="0"/>
              </a:spcBef>
              <a:buAutoNum type="romanUcPeriod" startAt="2"/>
            </a:pPr>
            <a:r>
              <a:rPr lang="en-US" sz="3200" b="1">
                <a:solidFill>
                  <a:srgbClr val="0000FF"/>
                </a:solidFill>
                <a:latin typeface="Times New Roman" pitchFamily="18" charset="0"/>
                <a:cs typeface="Times New Roman" pitchFamily="18" charset="0"/>
              </a:rPr>
              <a:t> </a:t>
            </a:r>
            <a:r>
              <a:rPr lang="vi-VN" sz="3200" b="1">
                <a:solidFill>
                  <a:srgbClr val="0000FF"/>
                </a:solidFill>
                <a:latin typeface="Times New Roman" pitchFamily="18" charset="0"/>
                <a:cs typeface="Times New Roman" pitchFamily="18" charset="0"/>
              </a:rPr>
              <a:t>CÁCH ĐO TỐC ĐỘ</a:t>
            </a:r>
            <a:r>
              <a:rPr lang="en-US" sz="3200" b="1">
                <a:solidFill>
                  <a:srgbClr val="0000FF"/>
                </a:solidFill>
                <a:latin typeface="Times New Roman" pitchFamily="18" charset="0"/>
                <a:cs typeface="Times New Roman" pitchFamily="18" charset="0"/>
              </a:rPr>
              <a:t> BẰNG DỤNG CỤ THỰC HÀNH Ở NHÀ TRƯỜNG:</a:t>
            </a:r>
          </a:p>
          <a:p>
            <a:pPr marL="571500" lvl="0" indent="-571500" algn="just">
              <a:lnSpc>
                <a:spcPct val="107000"/>
              </a:lnSpc>
              <a:spcBef>
                <a:spcPts val="0"/>
              </a:spcBef>
              <a:buAutoNum type="romanUcPeriod" startAt="2"/>
            </a:pPr>
            <a:r>
              <a:rPr lang="vi-VN" sz="3200" b="1">
                <a:solidFill>
                  <a:srgbClr val="0000FF"/>
                </a:solidFill>
                <a:latin typeface="Times New Roman" pitchFamily="18" charset="0"/>
                <a:cs typeface="Times New Roman" pitchFamily="18" charset="0"/>
              </a:rPr>
              <a:t> CÁCH ĐO TỐC ĐỘ</a:t>
            </a:r>
            <a:r>
              <a:rPr lang="en-US" sz="3200" b="1">
                <a:solidFill>
                  <a:srgbClr val="0000FF"/>
                </a:solidFill>
                <a:latin typeface="Times New Roman" pitchFamily="18" charset="0"/>
                <a:cs typeface="Times New Roman" pitchFamily="18" charset="0"/>
              </a:rPr>
              <a:t> BẰNG THIẾT BỊ “BẮN TỐC ĐỘ”:</a:t>
            </a:r>
          </a:p>
          <a:p>
            <a:pPr marL="571500" lvl="0" indent="-571500" algn="just">
              <a:lnSpc>
                <a:spcPct val="107000"/>
              </a:lnSpc>
              <a:spcBef>
                <a:spcPts val="0"/>
              </a:spcBef>
              <a:buAutoNum type="romanUcPeriod" startAt="2"/>
            </a:pPr>
            <a:endParaRPr lang="en-US" sz="3200" b="1">
              <a:solidFill>
                <a:srgbClr val="0000FF"/>
              </a:solidFill>
              <a:latin typeface="Times New Roman" pitchFamily="18" charset="0"/>
              <a:cs typeface="Times New Roman" pitchFamily="18" charset="0"/>
            </a:endParaRPr>
          </a:p>
          <a:p>
            <a:pPr marL="571500" indent="-571500" algn="l">
              <a:buAutoNum type="romanUcPeriod"/>
            </a:pPr>
            <a:endParaRPr lang="en-US" sz="3200" b="1">
              <a:solidFill>
                <a:srgbClr val="0000FF"/>
              </a:solidFill>
              <a:latin typeface="Times New Roman" pitchFamily="18" charset="0"/>
              <a:cs typeface="Times New Roman" pitchFamily="18" charset="0"/>
            </a:endParaRPr>
          </a:p>
          <a:p>
            <a:pPr marL="571500" indent="-571500" algn="l">
              <a:buAutoNum type="romanUcPeriod"/>
            </a:pPr>
            <a:endParaRPr lang="en-US" sz="3200" b="1" dirty="0">
              <a:solidFill>
                <a:srgbClr val="0000FF"/>
              </a:solidFill>
              <a:latin typeface="Times New Roman" pitchFamily="18" charset="0"/>
              <a:cs typeface="Times New Roman" pitchFamily="18" charset="0"/>
            </a:endParaRPr>
          </a:p>
        </p:txBody>
      </p:sp>
      <p:sp>
        <p:nvSpPr>
          <p:cNvPr id="8" name="TextBox 7"/>
          <p:cNvSpPr txBox="1"/>
          <p:nvPr/>
        </p:nvSpPr>
        <p:spPr>
          <a:xfrm>
            <a:off x="0" y="29060"/>
            <a:ext cx="12192000" cy="1015663"/>
          </a:xfrm>
          <a:prstGeom prst="rect">
            <a:avLst/>
          </a:prstGeom>
          <a:noFill/>
        </p:spPr>
        <p:txBody>
          <a:bodyPr wrap="square" rtlCol="0">
            <a:spAutoFit/>
          </a:bodyPr>
          <a:lstStyle/>
          <a:p>
            <a:pPr algn="ctr"/>
            <a:r>
              <a:rPr lang="en-US" sz="3200" b="1">
                <a:solidFill>
                  <a:srgbClr val="FF00FF"/>
                </a:solidFill>
                <a:latin typeface="Times New Roman" pitchFamily="18" charset="0"/>
                <a:cs typeface="Times New Roman" pitchFamily="18" charset="0"/>
              </a:rPr>
              <a:t>BÀI 7: </a:t>
            </a:r>
            <a:r>
              <a:rPr lang="en-US" sz="3200" b="1">
                <a:solidFill>
                  <a:srgbClr val="0000FF"/>
                </a:solidFill>
                <a:latin typeface="Times New Roman" pitchFamily="18" charset="0"/>
                <a:cs typeface="Times New Roman" pitchFamily="18" charset="0"/>
              </a:rPr>
              <a:t>TỐC ĐỘ CỦA CHUYỂN ĐỘNG.</a:t>
            </a:r>
          </a:p>
          <a:p>
            <a:pPr algn="ctr"/>
            <a:endParaRPr lang="en-US" sz="2800" b="1" dirty="0">
              <a:solidFill>
                <a:srgbClr val="FF00FF"/>
              </a:solidFill>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33734" y="928945"/>
            <a:ext cx="16038287" cy="4616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154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p:cTn id="16"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nodeType="clickEffect">
                                  <p:stCondLst>
                                    <p:cond delay="0"/>
                                  </p:stCondLst>
                                  <p:iterate type="lt">
                                    <p:tmPct val="10000"/>
                                  </p:iterate>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500" fill="hold"/>
                                        <p:tgtEl>
                                          <p:spTgt spid="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3">
                                            <p:txEl>
                                              <p:pRg st="2" end="2"/>
                                            </p:txEl>
                                          </p:spTgt>
                                        </p:tgtEl>
                                        <p:attrNameLst>
                                          <p:attrName>ppt_y</p:attrName>
                                        </p:attrNameLst>
                                      </p:cBhvr>
                                      <p:tavLst>
                                        <p:tav tm="0">
                                          <p:val>
                                            <p:strVal val="#ppt_y"/>
                                          </p:val>
                                        </p:tav>
                                        <p:tav tm="100000">
                                          <p:val>
                                            <p:strVal val="#ppt_y"/>
                                          </p:val>
                                        </p:tav>
                                      </p:tavLst>
                                    </p:anim>
                                    <p:anim calcmode="lin" valueType="num">
                                      <p:cBhvr>
                                        <p:cTn id="27" dur="500" fill="hold"/>
                                        <p:tgtEl>
                                          <p:spTgt spid="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nodeType="clickEffect">
                                  <p:stCondLst>
                                    <p:cond delay="0"/>
                                  </p:stCondLst>
                                  <p:iterate type="lt">
                                    <p:tmPct val="10000"/>
                                  </p:iterate>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p:cTn id="34" dur="500" fill="hold"/>
                                        <p:tgtEl>
                                          <p:spTgt spid="3">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3">
                                            <p:txEl>
                                              <p:pRg st="3" end="3"/>
                                            </p:txEl>
                                          </p:spTgt>
                                        </p:tgtEl>
                                        <p:attrNameLst>
                                          <p:attrName>ppt_y</p:attrName>
                                        </p:attrNameLst>
                                      </p:cBhvr>
                                      <p:tavLst>
                                        <p:tav tm="0">
                                          <p:val>
                                            <p:strVal val="#ppt_y"/>
                                          </p:val>
                                        </p:tav>
                                        <p:tav tm="100000">
                                          <p:val>
                                            <p:strVal val="#ppt_y"/>
                                          </p:val>
                                        </p:tav>
                                      </p:tavLst>
                                    </p:anim>
                                    <p:anim calcmode="lin" valueType="num">
                                      <p:cBhvr>
                                        <p:cTn id="36" dur="500" fill="hold"/>
                                        <p:tgtEl>
                                          <p:spTgt spid="3">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3">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 y="652285"/>
            <a:ext cx="12032343" cy="2424744"/>
          </a:xfrm>
          <a:ln>
            <a:noFill/>
          </a:ln>
        </p:spPr>
        <p:txBody>
          <a:bodyPr>
            <a:normAutofit/>
          </a:bodyPr>
          <a:lstStyle/>
          <a:p>
            <a:pPr marL="571500" indent="-571500" algn="l">
              <a:buAutoNum type="romanUcPeriod"/>
            </a:pPr>
            <a:r>
              <a:rPr lang="en-US" sz="2800" b="1">
                <a:solidFill>
                  <a:srgbClr val="0000FF"/>
                </a:solidFill>
                <a:latin typeface="Times New Roman" pitchFamily="18" charset="0"/>
                <a:cs typeface="Times New Roman" pitchFamily="18" charset="0"/>
              </a:rPr>
              <a:t>KHÁI NIỆM TỐC ĐỘ:</a:t>
            </a:r>
          </a:p>
          <a:p>
            <a:pPr marL="571500" lvl="0" indent="-571500" algn="just">
              <a:lnSpc>
                <a:spcPct val="107000"/>
              </a:lnSpc>
              <a:spcBef>
                <a:spcPts val="0"/>
              </a:spcBef>
              <a:buAutoNum type="romanUcPeriod" startAt="2"/>
            </a:pPr>
            <a:r>
              <a:rPr lang="en-US" sz="2800" b="1">
                <a:solidFill>
                  <a:srgbClr val="0000FF"/>
                </a:solidFill>
                <a:latin typeface="Times New Roman" pitchFamily="18" charset="0"/>
                <a:cs typeface="Times New Roman" pitchFamily="18" charset="0"/>
              </a:rPr>
              <a:t>ĐƠN VỊ TỐC ĐỘ:</a:t>
            </a:r>
          </a:p>
          <a:p>
            <a:pPr marL="571500" lvl="0" indent="-571500" algn="just">
              <a:lnSpc>
                <a:spcPct val="107000"/>
              </a:lnSpc>
              <a:spcBef>
                <a:spcPts val="0"/>
              </a:spcBef>
              <a:buAutoNum type="romanUcPeriod" startAt="2"/>
            </a:pPr>
            <a:r>
              <a:rPr lang="en-US" sz="2800" b="1">
                <a:solidFill>
                  <a:srgbClr val="0000FF"/>
                </a:solidFill>
                <a:latin typeface="Times New Roman" pitchFamily="18" charset="0"/>
                <a:cs typeface="Times New Roman" pitchFamily="18" charset="0"/>
              </a:rPr>
              <a:t> </a:t>
            </a:r>
            <a:r>
              <a:rPr lang="vi-VN" sz="2800" b="1">
                <a:solidFill>
                  <a:srgbClr val="0000FF"/>
                </a:solidFill>
                <a:latin typeface="Times New Roman" pitchFamily="18" charset="0"/>
                <a:cs typeface="Times New Roman" pitchFamily="18" charset="0"/>
              </a:rPr>
              <a:t>CÁCH ĐO TỐC ĐỘ</a:t>
            </a:r>
            <a:r>
              <a:rPr lang="en-US" sz="2800" b="1">
                <a:solidFill>
                  <a:srgbClr val="0000FF"/>
                </a:solidFill>
                <a:latin typeface="Times New Roman" pitchFamily="18" charset="0"/>
                <a:cs typeface="Times New Roman" pitchFamily="18" charset="0"/>
              </a:rPr>
              <a:t> BẰNG DỤNG CỤ THỰC HÀNH Ở NHÀ TRƯỜNG:</a:t>
            </a:r>
          </a:p>
          <a:p>
            <a:pPr marL="571500" lvl="0" indent="-571500" algn="just">
              <a:lnSpc>
                <a:spcPct val="107000"/>
              </a:lnSpc>
              <a:spcBef>
                <a:spcPts val="0"/>
              </a:spcBef>
              <a:buAutoNum type="romanUcPeriod" startAt="2"/>
            </a:pPr>
            <a:r>
              <a:rPr lang="vi-VN" sz="2800" b="1">
                <a:solidFill>
                  <a:srgbClr val="0000FF"/>
                </a:solidFill>
                <a:latin typeface="Times New Roman" pitchFamily="18" charset="0"/>
                <a:cs typeface="Times New Roman" pitchFamily="18" charset="0"/>
              </a:rPr>
              <a:t> CÁCH ĐO TỐC ĐỘ</a:t>
            </a:r>
            <a:r>
              <a:rPr lang="en-US" sz="2800" b="1">
                <a:solidFill>
                  <a:srgbClr val="0000FF"/>
                </a:solidFill>
                <a:latin typeface="Times New Roman" pitchFamily="18" charset="0"/>
                <a:cs typeface="Times New Roman" pitchFamily="18" charset="0"/>
              </a:rPr>
              <a:t> BẰNG THIẾT BỊ “BẮN TỐC ĐỘ”:</a:t>
            </a:r>
          </a:p>
          <a:p>
            <a:pPr lvl="0" algn="just">
              <a:lnSpc>
                <a:spcPct val="107000"/>
              </a:lnSpc>
              <a:spcBef>
                <a:spcPts val="0"/>
              </a:spcBef>
            </a:pPr>
            <a:endParaRPr lang="en-US" sz="3200" b="1">
              <a:solidFill>
                <a:srgbClr val="0000FF"/>
              </a:solidFill>
              <a:latin typeface="Times New Roman" pitchFamily="18" charset="0"/>
              <a:cs typeface="Times New Roman" pitchFamily="18" charset="0"/>
            </a:endParaRPr>
          </a:p>
          <a:p>
            <a:pPr marL="571500" indent="-571500" algn="l">
              <a:buAutoNum type="romanUcPeriod"/>
            </a:pPr>
            <a:endParaRPr lang="en-US" sz="3200" b="1">
              <a:solidFill>
                <a:srgbClr val="0000FF"/>
              </a:solidFill>
              <a:latin typeface="Times New Roman" pitchFamily="18" charset="0"/>
              <a:cs typeface="Times New Roman" pitchFamily="18" charset="0"/>
            </a:endParaRPr>
          </a:p>
          <a:p>
            <a:pPr marL="571500" indent="-571500" algn="l">
              <a:buAutoNum type="romanUcPeriod"/>
            </a:pPr>
            <a:endParaRPr lang="en-US" sz="3200" b="1" dirty="0">
              <a:solidFill>
                <a:srgbClr val="0000FF"/>
              </a:solidFill>
              <a:latin typeface="Times New Roman" pitchFamily="18" charset="0"/>
              <a:cs typeface="Times New Roman" pitchFamily="18" charset="0"/>
            </a:endParaRPr>
          </a:p>
        </p:txBody>
      </p:sp>
      <p:sp>
        <p:nvSpPr>
          <p:cNvPr id="8" name="TextBox 7"/>
          <p:cNvSpPr txBox="1"/>
          <p:nvPr/>
        </p:nvSpPr>
        <p:spPr>
          <a:xfrm>
            <a:off x="0" y="29060"/>
            <a:ext cx="12192000" cy="1015663"/>
          </a:xfrm>
          <a:prstGeom prst="rect">
            <a:avLst/>
          </a:prstGeom>
          <a:noFill/>
        </p:spPr>
        <p:txBody>
          <a:bodyPr wrap="square" rtlCol="0">
            <a:spAutoFit/>
          </a:bodyPr>
          <a:lstStyle/>
          <a:p>
            <a:pPr algn="ctr"/>
            <a:r>
              <a:rPr lang="en-US" sz="3200" b="1">
                <a:solidFill>
                  <a:srgbClr val="FF00FF"/>
                </a:solidFill>
                <a:latin typeface="Times New Roman" pitchFamily="18" charset="0"/>
                <a:cs typeface="Times New Roman" pitchFamily="18" charset="0"/>
              </a:rPr>
              <a:t>BÀI 7: </a:t>
            </a:r>
            <a:r>
              <a:rPr lang="en-US" sz="3200" b="1">
                <a:solidFill>
                  <a:srgbClr val="0000FF"/>
                </a:solidFill>
                <a:latin typeface="Times New Roman" pitchFamily="18" charset="0"/>
                <a:cs typeface="Times New Roman" pitchFamily="18" charset="0"/>
              </a:rPr>
              <a:t>TỐC ĐỘ CỦA CHUYỂN ĐỘNG.</a:t>
            </a:r>
          </a:p>
          <a:p>
            <a:pPr algn="ctr"/>
            <a:endParaRPr lang="en-US" sz="2800" b="1" dirty="0">
              <a:solidFill>
                <a:srgbClr val="FF00FF"/>
              </a:solidFill>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9010"/>
            <a:ext cx="12192000" cy="4616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573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p:cTn id="16"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nodeType="clickEffect">
                                  <p:stCondLst>
                                    <p:cond delay="0"/>
                                  </p:stCondLst>
                                  <p:iterate type="lt">
                                    <p:tmPct val="10000"/>
                                  </p:iterate>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500" fill="hold"/>
                                        <p:tgtEl>
                                          <p:spTgt spid="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3">
                                            <p:txEl>
                                              <p:pRg st="2" end="2"/>
                                            </p:txEl>
                                          </p:spTgt>
                                        </p:tgtEl>
                                        <p:attrNameLst>
                                          <p:attrName>ppt_y</p:attrName>
                                        </p:attrNameLst>
                                      </p:cBhvr>
                                      <p:tavLst>
                                        <p:tav tm="0">
                                          <p:val>
                                            <p:strVal val="#ppt_y"/>
                                          </p:val>
                                        </p:tav>
                                        <p:tav tm="100000">
                                          <p:val>
                                            <p:strVal val="#ppt_y"/>
                                          </p:val>
                                        </p:tav>
                                      </p:tavLst>
                                    </p:anim>
                                    <p:anim calcmode="lin" valueType="num">
                                      <p:cBhvr>
                                        <p:cTn id="27" dur="500" fill="hold"/>
                                        <p:tgtEl>
                                          <p:spTgt spid="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nodeType="clickEffect">
                                  <p:stCondLst>
                                    <p:cond delay="0"/>
                                  </p:stCondLst>
                                  <p:iterate type="lt">
                                    <p:tmPct val="10000"/>
                                  </p:iterate>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p:cTn id="34" dur="500" fill="hold"/>
                                        <p:tgtEl>
                                          <p:spTgt spid="3">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3">
                                            <p:txEl>
                                              <p:pRg st="3" end="3"/>
                                            </p:txEl>
                                          </p:spTgt>
                                        </p:tgtEl>
                                        <p:attrNameLst>
                                          <p:attrName>ppt_y</p:attrName>
                                        </p:attrNameLst>
                                      </p:cBhvr>
                                      <p:tavLst>
                                        <p:tav tm="0">
                                          <p:val>
                                            <p:strVal val="#ppt_y"/>
                                          </p:val>
                                        </p:tav>
                                        <p:tav tm="100000">
                                          <p:val>
                                            <p:strVal val="#ppt_y"/>
                                          </p:val>
                                        </p:tav>
                                      </p:tavLst>
                                    </p:anim>
                                    <p:anim calcmode="lin" valueType="num">
                                      <p:cBhvr>
                                        <p:cTn id="36" dur="500" fill="hold"/>
                                        <p:tgtEl>
                                          <p:spTgt spid="3">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3">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Text Box 2">
            <a:extLst>
              <a:ext uri="{FF2B5EF4-FFF2-40B4-BE49-F238E27FC236}">
                <a16:creationId xmlns:a16="http://schemas.microsoft.com/office/drawing/2014/main" id="{3763703C-9810-4C40-872B-BDF9295A82B4}"/>
              </a:ext>
            </a:extLst>
          </p:cNvPr>
          <p:cNvSpPr txBox="1">
            <a:spLocks noChangeArrowheads="1"/>
          </p:cNvSpPr>
          <p:nvPr/>
        </p:nvSpPr>
        <p:spPr bwMode="auto">
          <a:xfrm>
            <a:off x="4632779" y="36377"/>
            <a:ext cx="22493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altLang="en-US" sz="3600" dirty="0">
                <a:solidFill>
                  <a:srgbClr val="FF0000"/>
                </a:solidFill>
                <a:latin typeface="Times New Roman" pitchFamily="18" charset="0"/>
                <a:cs typeface="Times New Roman" pitchFamily="18" charset="0"/>
              </a:rPr>
              <a:t>GHI NHỚ</a:t>
            </a:r>
          </a:p>
        </p:txBody>
      </p:sp>
      <p:sp>
        <p:nvSpPr>
          <p:cNvPr id="35844" name="Text Box 4">
            <a:extLst>
              <a:ext uri="{FF2B5EF4-FFF2-40B4-BE49-F238E27FC236}">
                <a16:creationId xmlns:a16="http://schemas.microsoft.com/office/drawing/2014/main" id="{10D1DB5C-E00D-47E0-884B-3677DD062425}"/>
              </a:ext>
            </a:extLst>
          </p:cNvPr>
          <p:cNvSpPr txBox="1">
            <a:spLocks noChangeArrowheads="1"/>
          </p:cNvSpPr>
          <p:nvPr/>
        </p:nvSpPr>
        <p:spPr bwMode="auto">
          <a:xfrm>
            <a:off x="198969" y="4166947"/>
            <a:ext cx="11785600" cy="1514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indent="457200" algn="just">
              <a:lnSpc>
                <a:spcPct val="115000"/>
              </a:lnSpc>
              <a:spcAft>
                <a:spcPts val="0"/>
              </a:spcAft>
            </a:pPr>
            <a:r>
              <a:rPr lang="en-US" altLang="en-US" sz="2800" b="0">
                <a:solidFill>
                  <a:prstClr val="black"/>
                </a:solidFill>
                <a:latin typeface="Times New Roman" pitchFamily="18" charset="0"/>
                <a:cs typeface="Times New Roman" pitchFamily="18" charset="0"/>
              </a:rPr>
              <a:t> + Trong phòng thí nghiệm, để đo tốc độ có thể dùng </a:t>
            </a:r>
            <a:r>
              <a:rPr lang="en-US" sz="2800" i="1">
                <a:solidFill>
                  <a:srgbClr val="FF0000"/>
                </a:solidFill>
              </a:rPr>
              <a:t>đồng hồ bấm giây            </a:t>
            </a:r>
            <a:r>
              <a:rPr lang="en-US" sz="2800" i="1"/>
              <a:t>hoặc </a:t>
            </a:r>
            <a:r>
              <a:rPr lang="en-US" sz="2800" i="1">
                <a:solidFill>
                  <a:srgbClr val="FF0000"/>
                </a:solidFill>
                <a:latin typeface="Times New Roman"/>
                <a:ea typeface="Calibri"/>
                <a:cs typeface="Times New Roman"/>
              </a:rPr>
              <a:t>đồng hồ đo thời gian hiện số và cổng quang điện.</a:t>
            </a:r>
            <a:endParaRPr lang="en-US" sz="2800">
              <a:solidFill>
                <a:srgbClr val="FF0000"/>
              </a:solidFill>
              <a:latin typeface="Times New Roman"/>
              <a:ea typeface="Calibri"/>
              <a:cs typeface="Times New Roman"/>
            </a:endParaRPr>
          </a:p>
          <a:p>
            <a:pPr algn="just"/>
            <a:endParaRPr lang="en-US" altLang="en-US" sz="2800" b="0" dirty="0">
              <a:solidFill>
                <a:prstClr val="black"/>
              </a:solidFill>
              <a:latin typeface="Times New Roman" pitchFamily="18" charset="0"/>
              <a:cs typeface="Times New Roman" pitchFamily="18" charset="0"/>
            </a:endParaRPr>
          </a:p>
        </p:txBody>
      </p:sp>
      <p:sp>
        <p:nvSpPr>
          <p:cNvPr id="15" name="Text Box 4">
            <a:extLst>
              <a:ext uri="{FF2B5EF4-FFF2-40B4-BE49-F238E27FC236}">
                <a16:creationId xmlns:a16="http://schemas.microsoft.com/office/drawing/2014/main" id="{66B3A4CE-F1BE-4B54-BEF0-7F968A46E5BF}"/>
              </a:ext>
            </a:extLst>
          </p:cNvPr>
          <p:cNvSpPr txBox="1">
            <a:spLocks noChangeArrowheads="1"/>
          </p:cNvSpPr>
          <p:nvPr/>
        </p:nvSpPr>
        <p:spPr bwMode="auto">
          <a:xfrm>
            <a:off x="0" y="533435"/>
            <a:ext cx="118872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Unicode MS" panose="020B0604020202020204" pitchFamily="34" charset="-128"/>
              </a:defRPr>
            </a:lvl1pPr>
            <a:lvl2pPr marL="742950" indent="-285750">
              <a:spcBef>
                <a:spcPct val="20000"/>
              </a:spcBef>
              <a:buChar char="–"/>
              <a:defRPr sz="2800">
                <a:solidFill>
                  <a:schemeClr val="tx1"/>
                </a:solidFill>
                <a:latin typeface="Arial Unicode MS" panose="020B0604020202020204" pitchFamily="34" charset="-128"/>
              </a:defRPr>
            </a:lvl2pPr>
            <a:lvl3pPr marL="1143000" indent="-228600">
              <a:spcBef>
                <a:spcPct val="20000"/>
              </a:spcBef>
              <a:buChar char="•"/>
              <a:defRPr sz="2400">
                <a:solidFill>
                  <a:schemeClr val="tx1"/>
                </a:solidFill>
                <a:latin typeface="Arial Unicode MS" panose="020B0604020202020204" pitchFamily="34" charset="-128"/>
              </a:defRPr>
            </a:lvl3pPr>
            <a:lvl4pPr marL="1600200" indent="-228600">
              <a:spcBef>
                <a:spcPct val="20000"/>
              </a:spcBef>
              <a:buChar char="–"/>
              <a:defRPr sz="2000">
                <a:solidFill>
                  <a:schemeClr val="tx1"/>
                </a:solidFill>
                <a:latin typeface="Arial Unicode MS" panose="020B0604020202020204" pitchFamily="34" charset="-128"/>
              </a:defRPr>
            </a:lvl4pPr>
            <a:lvl5pPr marL="2057400" indent="-228600">
              <a:spcBef>
                <a:spcPct val="20000"/>
              </a:spcBef>
              <a:buChar char="»"/>
              <a:defRPr sz="2000">
                <a:solidFill>
                  <a:schemeClr val="tx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tx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tx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tx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tx1"/>
                </a:solidFill>
                <a:latin typeface="Arial Unicode MS" panose="020B0604020202020204" pitchFamily="34" charset="-128"/>
              </a:defRPr>
            </a:lvl9pPr>
          </a:lstStyle>
          <a:p>
            <a:pPr>
              <a:spcBef>
                <a:spcPct val="0"/>
              </a:spcBef>
              <a:buFontTx/>
              <a:buNone/>
            </a:pPr>
            <a:r>
              <a:rPr lang="en-US" altLang="en-US" sz="2800" dirty="0">
                <a:solidFill>
                  <a:prstClr val="black"/>
                </a:solidFill>
                <a:latin typeface="Arial" panose="020B0604020202020204" pitchFamily="34" charset="0"/>
              </a:rPr>
              <a:t>  </a:t>
            </a:r>
            <a:r>
              <a:rPr lang="en-US" altLang="en-US" sz="2800">
                <a:solidFill>
                  <a:prstClr val="black"/>
                </a:solidFill>
                <a:latin typeface="Arial" panose="020B0604020202020204" pitchFamily="34" charset="0"/>
              </a:rPr>
              <a:t>- </a:t>
            </a:r>
            <a:r>
              <a:rPr lang="en-US" altLang="en-US" sz="2800">
                <a:solidFill>
                  <a:prstClr val="black"/>
                </a:solidFill>
                <a:latin typeface="Times New Roman" pitchFamily="18" charset="0"/>
                <a:cs typeface="Times New Roman" pitchFamily="18" charset="0"/>
              </a:rPr>
              <a:t>Tốc độ cho </a:t>
            </a:r>
            <a:r>
              <a:rPr lang="en-US" altLang="en-US" sz="2800" err="1">
                <a:solidFill>
                  <a:prstClr val="black"/>
                </a:solidFill>
                <a:latin typeface="Times New Roman" pitchFamily="18" charset="0"/>
                <a:cs typeface="Times New Roman" pitchFamily="18" charset="0"/>
              </a:rPr>
              <a:t>biết</a:t>
            </a:r>
            <a:r>
              <a:rPr lang="en-US" altLang="en-US" sz="2800">
                <a:solidFill>
                  <a:prstClr val="black"/>
                </a:solidFill>
                <a:latin typeface="Times New Roman" pitchFamily="18" charset="0"/>
                <a:cs typeface="Times New Roman" pitchFamily="18" charset="0"/>
              </a:rPr>
              <a:t> một vật chuyển động nhanh, chậm.</a:t>
            </a:r>
          </a:p>
          <a:p>
            <a:pPr>
              <a:spcBef>
                <a:spcPct val="0"/>
              </a:spcBef>
              <a:buFontTx/>
              <a:buNone/>
            </a:pPr>
            <a:r>
              <a:rPr lang="en-US" altLang="en-US" sz="2800">
                <a:solidFill>
                  <a:prstClr val="black"/>
                </a:solidFill>
                <a:latin typeface="Times New Roman" pitchFamily="18" charset="0"/>
                <a:cs typeface="Times New Roman" pitchFamily="18" charset="0"/>
              </a:rPr>
              <a:t>  - Tốc độ được tính bằng thương số giữa quãng đường vật </a:t>
            </a:r>
            <a:r>
              <a:rPr lang="en-US" altLang="en-US" sz="2800" err="1">
                <a:solidFill>
                  <a:prstClr val="black"/>
                </a:solidFill>
                <a:latin typeface="Times New Roman" pitchFamily="18" charset="0"/>
                <a:cs typeface="Times New Roman" pitchFamily="18" charset="0"/>
              </a:rPr>
              <a:t>đi</a:t>
            </a:r>
            <a:r>
              <a:rPr lang="en-US" altLang="en-US" sz="2800">
                <a:solidFill>
                  <a:prstClr val="black"/>
                </a:solidFill>
                <a:latin typeface="Times New Roman" pitchFamily="18" charset="0"/>
                <a:cs typeface="Times New Roman" pitchFamily="18" charset="0"/>
              </a:rPr>
              <a:t> và thời gian đi quãng đường đó.</a:t>
            </a:r>
            <a:endParaRPr lang="en-US" altLang="en-US" sz="2800" dirty="0">
              <a:solidFill>
                <a:prstClr val="black"/>
              </a:solidFill>
              <a:latin typeface="Times New Roman" pitchFamily="18" charset="0"/>
              <a:cs typeface="Times New Roman" pitchFamily="18" charset="0"/>
            </a:endParaRPr>
          </a:p>
        </p:txBody>
      </p:sp>
      <p:sp>
        <p:nvSpPr>
          <p:cNvPr id="18" name="Text Box 178">
            <a:extLst>
              <a:ext uri="{FF2B5EF4-FFF2-40B4-BE49-F238E27FC236}">
                <a16:creationId xmlns:a16="http://schemas.microsoft.com/office/drawing/2014/main" id="{907D18D2-5E99-48BC-9259-AAE11422597D}"/>
              </a:ext>
            </a:extLst>
          </p:cNvPr>
          <p:cNvSpPr txBox="1">
            <a:spLocks noChangeArrowheads="1"/>
          </p:cNvSpPr>
          <p:nvPr/>
        </p:nvSpPr>
        <p:spPr bwMode="auto">
          <a:xfrm>
            <a:off x="402186" y="3120479"/>
            <a:ext cx="715764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Unicode MS" panose="020B0604020202020204" pitchFamily="34" charset="-128"/>
              </a:defRPr>
            </a:lvl1pPr>
            <a:lvl2pPr marL="742950" indent="-285750">
              <a:spcBef>
                <a:spcPct val="20000"/>
              </a:spcBef>
              <a:buChar char="–"/>
              <a:defRPr sz="2800">
                <a:solidFill>
                  <a:schemeClr val="tx1"/>
                </a:solidFill>
                <a:latin typeface="Arial Unicode MS" panose="020B0604020202020204" pitchFamily="34" charset="-128"/>
              </a:defRPr>
            </a:lvl2pPr>
            <a:lvl3pPr marL="1143000" indent="-228600">
              <a:spcBef>
                <a:spcPct val="20000"/>
              </a:spcBef>
              <a:buChar char="•"/>
              <a:defRPr sz="2400">
                <a:solidFill>
                  <a:schemeClr val="tx1"/>
                </a:solidFill>
                <a:latin typeface="Arial Unicode MS" panose="020B0604020202020204" pitchFamily="34" charset="-128"/>
              </a:defRPr>
            </a:lvl3pPr>
            <a:lvl4pPr marL="1600200" indent="-228600">
              <a:spcBef>
                <a:spcPct val="20000"/>
              </a:spcBef>
              <a:buChar char="–"/>
              <a:defRPr sz="2000">
                <a:solidFill>
                  <a:schemeClr val="tx1"/>
                </a:solidFill>
                <a:latin typeface="Arial Unicode MS" panose="020B0604020202020204" pitchFamily="34" charset="-128"/>
              </a:defRPr>
            </a:lvl4pPr>
            <a:lvl5pPr marL="2057400" indent="-228600">
              <a:spcBef>
                <a:spcPct val="20000"/>
              </a:spcBef>
              <a:buChar char="»"/>
              <a:defRPr sz="2000">
                <a:solidFill>
                  <a:schemeClr val="tx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tx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tx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tx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tx1"/>
                </a:solidFill>
                <a:latin typeface="Arial Unicode MS" panose="020B0604020202020204" pitchFamily="34" charset="-128"/>
              </a:defRPr>
            </a:lvl9pPr>
          </a:lstStyle>
          <a:p>
            <a:pPr>
              <a:spcBef>
                <a:spcPct val="50000"/>
              </a:spcBef>
              <a:buFontTx/>
              <a:buNone/>
            </a:pP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Đơn</a:t>
            </a:r>
            <a:r>
              <a:rPr lang="en-US" altLang="en-US" sz="2800" dirty="0">
                <a:solidFill>
                  <a:prstClr val="black"/>
                </a:solidFill>
                <a:latin typeface="Times New Roman" pitchFamily="18" charset="0"/>
                <a:cs typeface="Times New Roman" pitchFamily="18" charset="0"/>
              </a:rPr>
              <a:t> </a:t>
            </a:r>
            <a:r>
              <a:rPr lang="en-US" altLang="en-US" sz="2800" err="1">
                <a:solidFill>
                  <a:prstClr val="black"/>
                </a:solidFill>
                <a:latin typeface="Times New Roman" pitchFamily="18" charset="0"/>
                <a:cs typeface="Times New Roman" pitchFamily="18" charset="0"/>
              </a:rPr>
              <a:t>vị</a:t>
            </a:r>
            <a:r>
              <a:rPr lang="en-US" altLang="en-US" sz="2800">
                <a:solidFill>
                  <a:prstClr val="black"/>
                </a:solidFill>
                <a:latin typeface="Times New Roman" pitchFamily="18" charset="0"/>
                <a:cs typeface="Times New Roman" pitchFamily="18" charset="0"/>
              </a:rPr>
              <a:t> tốc độ thường dùng là </a:t>
            </a:r>
            <a:r>
              <a:rPr lang="en-US" altLang="en-US" sz="2800" dirty="0">
                <a:solidFill>
                  <a:prstClr val="black"/>
                </a:solidFill>
                <a:latin typeface="Times New Roman" pitchFamily="18" charset="0"/>
                <a:cs typeface="Times New Roman" pitchFamily="18" charset="0"/>
              </a:rPr>
              <a:t>m/s </a:t>
            </a:r>
            <a:r>
              <a:rPr lang="en-US" altLang="en-US" sz="2800" dirty="0" err="1">
                <a:solidFill>
                  <a:prstClr val="black"/>
                </a:solidFill>
                <a:latin typeface="Times New Roman" pitchFamily="18" charset="0"/>
                <a:cs typeface="Times New Roman" pitchFamily="18" charset="0"/>
              </a:rPr>
              <a:t>và</a:t>
            </a:r>
            <a:r>
              <a:rPr lang="en-US" altLang="en-US" sz="2800" dirty="0">
                <a:solidFill>
                  <a:prstClr val="black"/>
                </a:solidFill>
                <a:latin typeface="Times New Roman" pitchFamily="18" charset="0"/>
                <a:cs typeface="Times New Roman" pitchFamily="18" charset="0"/>
              </a:rPr>
              <a:t> km/h</a:t>
            </a:r>
          </a:p>
        </p:txBody>
      </p:sp>
      <p:sp>
        <p:nvSpPr>
          <p:cNvPr id="19" name="Text Box 9">
            <a:extLst>
              <a:ext uri="{FF2B5EF4-FFF2-40B4-BE49-F238E27FC236}">
                <a16:creationId xmlns:a16="http://schemas.microsoft.com/office/drawing/2014/main" id="{A6C9DF6E-57FD-472D-A4B3-37F8DAADD0F7}"/>
              </a:ext>
            </a:extLst>
          </p:cNvPr>
          <p:cNvSpPr txBox="1">
            <a:spLocks noChangeArrowheads="1"/>
          </p:cNvSpPr>
          <p:nvPr/>
        </p:nvSpPr>
        <p:spPr bwMode="auto">
          <a:xfrm>
            <a:off x="402169" y="3643695"/>
            <a:ext cx="110828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Unicode MS" panose="020B0604020202020204" pitchFamily="34" charset="-128"/>
              </a:defRPr>
            </a:lvl1pPr>
            <a:lvl2pPr marL="742950" indent="-285750">
              <a:spcBef>
                <a:spcPct val="20000"/>
              </a:spcBef>
              <a:buChar char="–"/>
              <a:defRPr sz="2800">
                <a:solidFill>
                  <a:schemeClr val="tx1"/>
                </a:solidFill>
                <a:latin typeface="Arial Unicode MS" panose="020B0604020202020204" pitchFamily="34" charset="-128"/>
              </a:defRPr>
            </a:lvl2pPr>
            <a:lvl3pPr marL="1143000" indent="-228600">
              <a:spcBef>
                <a:spcPct val="20000"/>
              </a:spcBef>
              <a:buChar char="•"/>
              <a:defRPr sz="2400">
                <a:solidFill>
                  <a:schemeClr val="tx1"/>
                </a:solidFill>
                <a:latin typeface="Arial Unicode MS" panose="020B0604020202020204" pitchFamily="34" charset="-128"/>
              </a:defRPr>
            </a:lvl3pPr>
            <a:lvl4pPr marL="1600200" indent="-228600">
              <a:spcBef>
                <a:spcPct val="20000"/>
              </a:spcBef>
              <a:buChar char="–"/>
              <a:defRPr sz="2000">
                <a:solidFill>
                  <a:schemeClr val="tx1"/>
                </a:solidFill>
                <a:latin typeface="Arial Unicode MS" panose="020B0604020202020204" pitchFamily="34" charset="-128"/>
              </a:defRPr>
            </a:lvl4pPr>
            <a:lvl5pPr marL="2057400" indent="-228600">
              <a:spcBef>
                <a:spcPct val="20000"/>
              </a:spcBef>
              <a:buChar char="»"/>
              <a:defRPr sz="2000">
                <a:solidFill>
                  <a:schemeClr val="tx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tx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tx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tx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tx1"/>
                </a:solidFill>
                <a:latin typeface="Arial Unicode MS" panose="020B0604020202020204" pitchFamily="34" charset="-128"/>
              </a:defRPr>
            </a:lvl9pPr>
          </a:lstStyle>
          <a:p>
            <a:pPr>
              <a:spcBef>
                <a:spcPct val="50000"/>
              </a:spcBef>
              <a:buFontTx/>
              <a:buNone/>
            </a:pP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Độ</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lớn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của</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vận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tốc</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được</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đo</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bằng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tốc</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kế</a:t>
            </a:r>
            <a:r>
              <a:rPr lang="en-US" altLang="en-US" sz="2800" dirty="0">
                <a:solidFill>
                  <a:prstClr val="black"/>
                </a:solidFill>
                <a:latin typeface="Times New Roman" pitchFamily="18" charset="0"/>
                <a:cs typeface="Times New Roman" pitchFamily="18" charset="0"/>
              </a:rPr>
              <a:t>.</a:t>
            </a:r>
          </a:p>
        </p:txBody>
      </p:sp>
      <p:grpSp>
        <p:nvGrpSpPr>
          <p:cNvPr id="2" name="Group 1">
            <a:extLst>
              <a:ext uri="{FF2B5EF4-FFF2-40B4-BE49-F238E27FC236}">
                <a16:creationId xmlns:a16="http://schemas.microsoft.com/office/drawing/2014/main" id="{8AC07467-992D-4348-BF0A-ECF517B9C2DB}"/>
              </a:ext>
            </a:extLst>
          </p:cNvPr>
          <p:cNvGrpSpPr/>
          <p:nvPr/>
        </p:nvGrpSpPr>
        <p:grpSpPr>
          <a:xfrm>
            <a:off x="6319536" y="1394339"/>
            <a:ext cx="1915729" cy="1501293"/>
            <a:chOff x="2971800" y="1119188"/>
            <a:chExt cx="2514600" cy="1710607"/>
          </a:xfrm>
          <a:noFill/>
        </p:grpSpPr>
        <p:sp>
          <p:nvSpPr>
            <p:cNvPr id="21" name="Rectangle 7">
              <a:extLst>
                <a:ext uri="{FF2B5EF4-FFF2-40B4-BE49-F238E27FC236}">
                  <a16:creationId xmlns:a16="http://schemas.microsoft.com/office/drawing/2014/main" id="{2C0CE427-D8DF-4FBA-99D7-2DE7E8F15100}"/>
                </a:ext>
              </a:extLst>
            </p:cNvPr>
            <p:cNvSpPr>
              <a:spLocks noChangeArrowheads="1"/>
            </p:cNvSpPr>
            <p:nvPr/>
          </p:nvSpPr>
          <p:spPr bwMode="auto">
            <a:xfrm>
              <a:off x="2971800" y="1119188"/>
              <a:ext cx="2514600" cy="1700212"/>
            </a:xfrm>
            <a:prstGeom prst="rect">
              <a:avLst/>
            </a:prstGeom>
            <a:grpFill/>
            <a:ln w="9525">
              <a:solidFill>
                <a:schemeClr val="tx1"/>
              </a:solidFill>
              <a:miter lim="800000"/>
              <a:headEnd/>
              <a:tailEnd/>
            </a:ln>
          </p:spPr>
          <p:txBody>
            <a:bodyPr wrap="none" anchor="ctr"/>
            <a:lstStyle>
              <a:lvl1pPr>
                <a:spcBef>
                  <a:spcPct val="20000"/>
                </a:spcBef>
                <a:buChar char="•"/>
                <a:defRPr sz="3200">
                  <a:solidFill>
                    <a:schemeClr val="tx1"/>
                  </a:solidFill>
                  <a:latin typeface="Arial Unicode MS" panose="020B0604020202020204" pitchFamily="34" charset="-128"/>
                </a:defRPr>
              </a:lvl1pPr>
              <a:lvl2pPr marL="742950" indent="-285750">
                <a:spcBef>
                  <a:spcPct val="20000"/>
                </a:spcBef>
                <a:buChar char="–"/>
                <a:defRPr sz="2800">
                  <a:solidFill>
                    <a:schemeClr val="tx1"/>
                  </a:solidFill>
                  <a:latin typeface="Arial Unicode MS" panose="020B0604020202020204" pitchFamily="34" charset="-128"/>
                </a:defRPr>
              </a:lvl2pPr>
              <a:lvl3pPr marL="1143000" indent="-228600">
                <a:spcBef>
                  <a:spcPct val="20000"/>
                </a:spcBef>
                <a:buChar char="•"/>
                <a:defRPr sz="2400">
                  <a:solidFill>
                    <a:schemeClr val="tx1"/>
                  </a:solidFill>
                  <a:latin typeface="Arial Unicode MS" panose="020B0604020202020204" pitchFamily="34" charset="-128"/>
                </a:defRPr>
              </a:lvl3pPr>
              <a:lvl4pPr marL="1600200" indent="-228600">
                <a:spcBef>
                  <a:spcPct val="20000"/>
                </a:spcBef>
                <a:buChar char="–"/>
                <a:defRPr sz="2000">
                  <a:solidFill>
                    <a:schemeClr val="tx1"/>
                  </a:solidFill>
                  <a:latin typeface="Arial Unicode MS" panose="020B0604020202020204" pitchFamily="34" charset="-128"/>
                </a:defRPr>
              </a:lvl4pPr>
              <a:lvl5pPr marL="2057400" indent="-228600">
                <a:spcBef>
                  <a:spcPct val="20000"/>
                </a:spcBef>
                <a:buChar char="»"/>
                <a:defRPr sz="2000">
                  <a:solidFill>
                    <a:schemeClr val="tx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tx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tx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tx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tx1"/>
                  </a:solidFill>
                  <a:latin typeface="Arial Unicode MS" panose="020B0604020202020204" pitchFamily="34" charset="-128"/>
                </a:defRPr>
              </a:lvl9pPr>
            </a:lstStyle>
            <a:p>
              <a:pPr>
                <a:spcBef>
                  <a:spcPct val="0"/>
                </a:spcBef>
                <a:buFontTx/>
                <a:buNone/>
              </a:pPr>
              <a:r>
                <a:rPr lang="en-US" altLang="en-US" sz="2800" dirty="0">
                  <a:solidFill>
                    <a:srgbClr val="480024"/>
                  </a:solidFill>
                  <a:latin typeface=".VnCooper" panose="020B7200000000000000" pitchFamily="34" charset="0"/>
                </a:rPr>
                <a:t>  </a:t>
              </a:r>
              <a:r>
                <a:rPr lang="en-US" altLang="en-US" sz="2800" dirty="0">
                  <a:solidFill>
                    <a:srgbClr val="FC0000"/>
                  </a:solidFill>
                  <a:latin typeface="Times New Roman" pitchFamily="18" charset="0"/>
                  <a:cs typeface="Times New Roman" pitchFamily="18" charset="0"/>
                </a:rPr>
                <a:t>v =</a:t>
              </a:r>
              <a:r>
                <a:rPr lang="en-US" altLang="en-US" sz="2800" dirty="0">
                  <a:solidFill>
                    <a:srgbClr val="480024"/>
                  </a:solidFill>
                  <a:latin typeface="Times New Roman" pitchFamily="18" charset="0"/>
                  <a:cs typeface="Times New Roman" pitchFamily="18" charset="0"/>
                </a:rPr>
                <a:t> </a:t>
              </a:r>
            </a:p>
          </p:txBody>
        </p:sp>
        <p:grpSp>
          <p:nvGrpSpPr>
            <p:cNvPr id="3" name="Group 19">
              <a:extLst>
                <a:ext uri="{FF2B5EF4-FFF2-40B4-BE49-F238E27FC236}">
                  <a16:creationId xmlns:a16="http://schemas.microsoft.com/office/drawing/2014/main" id="{565727CE-15DB-471E-B65F-9D51526E8101}"/>
                </a:ext>
              </a:extLst>
            </p:cNvPr>
            <p:cNvGrpSpPr>
              <a:grpSpLocks/>
            </p:cNvGrpSpPr>
            <p:nvPr/>
          </p:nvGrpSpPr>
          <p:grpSpPr bwMode="auto">
            <a:xfrm>
              <a:off x="4419601" y="1130299"/>
              <a:ext cx="801688" cy="1699496"/>
              <a:chOff x="2832" y="1488"/>
              <a:chExt cx="398" cy="720"/>
            </a:xfrm>
            <a:grpFill/>
          </p:grpSpPr>
          <p:sp>
            <p:nvSpPr>
              <p:cNvPr id="23" name="AutoShape 14">
                <a:extLst>
                  <a:ext uri="{FF2B5EF4-FFF2-40B4-BE49-F238E27FC236}">
                    <a16:creationId xmlns:a16="http://schemas.microsoft.com/office/drawing/2014/main" id="{08A792B0-F11A-4B99-819A-9E1CC1DA6A00}"/>
                  </a:ext>
                </a:extLst>
              </p:cNvPr>
              <p:cNvSpPr>
                <a:spLocks noChangeAspect="1" noChangeArrowheads="1" noTextEdit="1"/>
              </p:cNvSpPr>
              <p:nvPr/>
            </p:nvSpPr>
            <p:spPr bwMode="auto">
              <a:xfrm>
                <a:off x="2832" y="1488"/>
                <a:ext cx="398" cy="7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800">
                  <a:solidFill>
                    <a:prstClr val="black"/>
                  </a:solidFill>
                </a:endParaRPr>
              </a:p>
            </p:txBody>
          </p:sp>
          <p:sp>
            <p:nvSpPr>
              <p:cNvPr id="24" name="Line 16">
                <a:extLst>
                  <a:ext uri="{FF2B5EF4-FFF2-40B4-BE49-F238E27FC236}">
                    <a16:creationId xmlns:a16="http://schemas.microsoft.com/office/drawing/2014/main" id="{405679CF-4C9C-407B-9456-F88D9964D5EF}"/>
                  </a:ext>
                </a:extLst>
              </p:cNvPr>
              <p:cNvSpPr>
                <a:spLocks noChangeShapeType="1"/>
              </p:cNvSpPr>
              <p:nvPr/>
            </p:nvSpPr>
            <p:spPr bwMode="auto">
              <a:xfrm>
                <a:off x="2872" y="1868"/>
                <a:ext cx="259" cy="1"/>
              </a:xfrm>
              <a:prstGeom prst="line">
                <a:avLst/>
              </a:prstGeom>
              <a:grpFill/>
              <a:ln w="28575">
                <a:solidFill>
                  <a:srgbClr val="FF0000"/>
                </a:solidFill>
                <a:round/>
                <a:headEnd/>
                <a:tailEnd/>
              </a:ln>
            </p:spPr>
            <p:txBody>
              <a:bodyPr/>
              <a:lstStyle/>
              <a:p>
                <a:endParaRPr lang="en-US" sz="2800">
                  <a:solidFill>
                    <a:prstClr val="black"/>
                  </a:solidFill>
                </a:endParaRPr>
              </a:p>
            </p:txBody>
          </p:sp>
          <p:sp>
            <p:nvSpPr>
              <p:cNvPr id="25" name="Rectangle 17">
                <a:extLst>
                  <a:ext uri="{FF2B5EF4-FFF2-40B4-BE49-F238E27FC236}">
                    <a16:creationId xmlns:a16="http://schemas.microsoft.com/office/drawing/2014/main" id="{C8C6C173-A3B5-44CB-9DD7-427FEB3FA9FE}"/>
                  </a:ext>
                </a:extLst>
              </p:cNvPr>
              <p:cNvSpPr>
                <a:spLocks noChangeArrowheads="1"/>
              </p:cNvSpPr>
              <p:nvPr/>
            </p:nvSpPr>
            <p:spPr bwMode="auto">
              <a:xfrm>
                <a:off x="2951" y="1625"/>
                <a:ext cx="91" cy="2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Unicode MS" panose="020B0604020202020204" pitchFamily="34" charset="-128"/>
                  </a:defRPr>
                </a:lvl1pPr>
                <a:lvl2pPr marL="742950" indent="-285750">
                  <a:spcBef>
                    <a:spcPct val="20000"/>
                  </a:spcBef>
                  <a:buChar char="–"/>
                  <a:defRPr sz="2800">
                    <a:solidFill>
                      <a:schemeClr val="tx1"/>
                    </a:solidFill>
                    <a:latin typeface="Arial Unicode MS" panose="020B0604020202020204" pitchFamily="34" charset="-128"/>
                  </a:defRPr>
                </a:lvl2pPr>
                <a:lvl3pPr marL="1143000" indent="-228600">
                  <a:spcBef>
                    <a:spcPct val="20000"/>
                  </a:spcBef>
                  <a:buChar char="•"/>
                  <a:defRPr sz="2400">
                    <a:solidFill>
                      <a:schemeClr val="tx1"/>
                    </a:solidFill>
                    <a:latin typeface="Arial Unicode MS" panose="020B0604020202020204" pitchFamily="34" charset="-128"/>
                  </a:defRPr>
                </a:lvl3pPr>
                <a:lvl4pPr marL="1600200" indent="-228600">
                  <a:spcBef>
                    <a:spcPct val="20000"/>
                  </a:spcBef>
                  <a:buChar char="–"/>
                  <a:defRPr sz="2000">
                    <a:solidFill>
                      <a:schemeClr val="tx1"/>
                    </a:solidFill>
                    <a:latin typeface="Arial Unicode MS" panose="020B0604020202020204" pitchFamily="34" charset="-128"/>
                  </a:defRPr>
                </a:lvl4pPr>
                <a:lvl5pPr marL="2057400" indent="-228600">
                  <a:spcBef>
                    <a:spcPct val="20000"/>
                  </a:spcBef>
                  <a:buChar char="»"/>
                  <a:defRPr sz="2000">
                    <a:solidFill>
                      <a:schemeClr val="tx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tx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tx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tx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tx1"/>
                    </a:solidFill>
                    <a:latin typeface="Arial Unicode MS" panose="020B0604020202020204" pitchFamily="34" charset="-128"/>
                  </a:defRPr>
                </a:lvl9pPr>
              </a:lstStyle>
              <a:p>
                <a:pPr>
                  <a:spcBef>
                    <a:spcPct val="0"/>
                  </a:spcBef>
                  <a:buFontTx/>
                  <a:buNone/>
                </a:pPr>
                <a:r>
                  <a:rPr lang="en-US" altLang="en-US" sz="2800" i="1" dirty="0">
                    <a:solidFill>
                      <a:srgbClr val="FF0000"/>
                    </a:solidFill>
                    <a:latin typeface="Times New Roman" pitchFamily="18" charset="0"/>
                    <a:cs typeface="Times New Roman" pitchFamily="18" charset="0"/>
                  </a:rPr>
                  <a:t>s</a:t>
                </a:r>
                <a:endParaRPr lang="en-US" altLang="en-US" sz="2800" dirty="0">
                  <a:solidFill>
                    <a:prstClr val="black"/>
                  </a:solidFill>
                  <a:latin typeface="Times New Roman" pitchFamily="18" charset="0"/>
                  <a:cs typeface="Times New Roman" pitchFamily="18" charset="0"/>
                </a:endParaRPr>
              </a:p>
            </p:txBody>
          </p:sp>
          <p:sp>
            <p:nvSpPr>
              <p:cNvPr id="26" name="Rectangle 18">
                <a:extLst>
                  <a:ext uri="{FF2B5EF4-FFF2-40B4-BE49-F238E27FC236}">
                    <a16:creationId xmlns:a16="http://schemas.microsoft.com/office/drawing/2014/main" id="{1F50397D-3FA6-4948-9B6A-E151C7E6B3A1}"/>
                  </a:ext>
                </a:extLst>
              </p:cNvPr>
              <p:cNvSpPr>
                <a:spLocks noChangeArrowheads="1"/>
              </p:cNvSpPr>
              <p:nvPr/>
            </p:nvSpPr>
            <p:spPr bwMode="auto">
              <a:xfrm>
                <a:off x="2953" y="1846"/>
                <a:ext cx="65" cy="2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Unicode MS" panose="020B0604020202020204" pitchFamily="34" charset="-128"/>
                  </a:defRPr>
                </a:lvl1pPr>
                <a:lvl2pPr marL="742950" indent="-285750">
                  <a:spcBef>
                    <a:spcPct val="20000"/>
                  </a:spcBef>
                  <a:buChar char="–"/>
                  <a:defRPr sz="2800">
                    <a:solidFill>
                      <a:schemeClr val="tx1"/>
                    </a:solidFill>
                    <a:latin typeface="Arial Unicode MS" panose="020B0604020202020204" pitchFamily="34" charset="-128"/>
                  </a:defRPr>
                </a:lvl2pPr>
                <a:lvl3pPr marL="1143000" indent="-228600">
                  <a:spcBef>
                    <a:spcPct val="20000"/>
                  </a:spcBef>
                  <a:buChar char="•"/>
                  <a:defRPr sz="2400">
                    <a:solidFill>
                      <a:schemeClr val="tx1"/>
                    </a:solidFill>
                    <a:latin typeface="Arial Unicode MS" panose="020B0604020202020204" pitchFamily="34" charset="-128"/>
                  </a:defRPr>
                </a:lvl3pPr>
                <a:lvl4pPr marL="1600200" indent="-228600">
                  <a:spcBef>
                    <a:spcPct val="20000"/>
                  </a:spcBef>
                  <a:buChar char="–"/>
                  <a:defRPr sz="2000">
                    <a:solidFill>
                      <a:schemeClr val="tx1"/>
                    </a:solidFill>
                    <a:latin typeface="Arial Unicode MS" panose="020B0604020202020204" pitchFamily="34" charset="-128"/>
                  </a:defRPr>
                </a:lvl4pPr>
                <a:lvl5pPr marL="2057400" indent="-228600">
                  <a:spcBef>
                    <a:spcPct val="20000"/>
                  </a:spcBef>
                  <a:buChar char="»"/>
                  <a:defRPr sz="2000">
                    <a:solidFill>
                      <a:schemeClr val="tx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tx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tx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tx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tx1"/>
                    </a:solidFill>
                    <a:latin typeface="Arial Unicode MS" panose="020B0604020202020204" pitchFamily="34" charset="-128"/>
                  </a:defRPr>
                </a:lvl9pPr>
              </a:lstStyle>
              <a:p>
                <a:pPr>
                  <a:spcBef>
                    <a:spcPct val="0"/>
                  </a:spcBef>
                  <a:buFontTx/>
                  <a:buNone/>
                </a:pPr>
                <a:r>
                  <a:rPr lang="en-US" altLang="en-US" sz="2800" i="1" dirty="0">
                    <a:solidFill>
                      <a:srgbClr val="FF0000"/>
                    </a:solidFill>
                    <a:latin typeface="Times New Roman" pitchFamily="18" charset="0"/>
                    <a:cs typeface="Times New Roman" pitchFamily="18" charset="0"/>
                  </a:rPr>
                  <a:t>t</a:t>
                </a:r>
                <a:endParaRPr lang="en-US" altLang="en-US" sz="2800" dirty="0">
                  <a:solidFill>
                    <a:prstClr val="black"/>
                  </a:solidFill>
                  <a:latin typeface="Times New Roman" pitchFamily="18" charset="0"/>
                  <a:cs typeface="Times New Roman" pitchFamily="18" charset="0"/>
                </a:endParaRPr>
              </a:p>
            </p:txBody>
          </p:sp>
        </p:grpSp>
      </p:grpSp>
      <p:sp>
        <p:nvSpPr>
          <p:cNvPr id="28" name="Text Box 178">
            <a:extLst>
              <a:ext uri="{FF2B5EF4-FFF2-40B4-BE49-F238E27FC236}">
                <a16:creationId xmlns:a16="http://schemas.microsoft.com/office/drawing/2014/main" id="{44994BAF-430E-45C9-A8B3-FE4EF8AEDCFD}"/>
              </a:ext>
            </a:extLst>
          </p:cNvPr>
          <p:cNvSpPr txBox="1">
            <a:spLocks noChangeArrowheads="1"/>
          </p:cNvSpPr>
          <p:nvPr/>
        </p:nvSpPr>
        <p:spPr bwMode="auto">
          <a:xfrm>
            <a:off x="449807" y="5614718"/>
            <a:ext cx="1173945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Unicode MS" panose="020B0604020202020204" pitchFamily="34" charset="-128"/>
              </a:defRPr>
            </a:lvl1pPr>
            <a:lvl2pPr marL="742950" indent="-285750">
              <a:spcBef>
                <a:spcPct val="20000"/>
              </a:spcBef>
              <a:buChar char="–"/>
              <a:defRPr sz="2800">
                <a:solidFill>
                  <a:schemeClr val="tx1"/>
                </a:solidFill>
                <a:latin typeface="Arial Unicode MS" panose="020B0604020202020204" pitchFamily="34" charset="-128"/>
              </a:defRPr>
            </a:lvl2pPr>
            <a:lvl3pPr marL="1143000" indent="-228600">
              <a:spcBef>
                <a:spcPct val="20000"/>
              </a:spcBef>
              <a:buChar char="•"/>
              <a:defRPr sz="2400">
                <a:solidFill>
                  <a:schemeClr val="tx1"/>
                </a:solidFill>
                <a:latin typeface="Arial Unicode MS" panose="020B0604020202020204" pitchFamily="34" charset="-128"/>
              </a:defRPr>
            </a:lvl3pPr>
            <a:lvl4pPr marL="1600200" indent="-228600">
              <a:spcBef>
                <a:spcPct val="20000"/>
              </a:spcBef>
              <a:buChar char="–"/>
              <a:defRPr sz="2000">
                <a:solidFill>
                  <a:schemeClr val="tx1"/>
                </a:solidFill>
                <a:latin typeface="Arial Unicode MS" panose="020B0604020202020204" pitchFamily="34" charset="-128"/>
              </a:defRPr>
            </a:lvl4pPr>
            <a:lvl5pPr marL="2057400" indent="-228600">
              <a:spcBef>
                <a:spcPct val="20000"/>
              </a:spcBef>
              <a:buChar char="»"/>
              <a:defRPr sz="2000">
                <a:solidFill>
                  <a:schemeClr val="tx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tx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tx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tx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tx1"/>
                </a:solidFill>
                <a:latin typeface="Arial Unicode MS" panose="020B0604020202020204" pitchFamily="34" charset="-128"/>
              </a:defRPr>
            </a:lvl9pPr>
          </a:lstStyle>
          <a:p>
            <a:pPr>
              <a:spcBef>
                <a:spcPct val="50000"/>
              </a:spcBef>
              <a:buFontTx/>
              <a:buNone/>
            </a:pPr>
            <a:r>
              <a:rPr lang="en-US" altLang="en-US" sz="2800">
                <a:solidFill>
                  <a:prstClr val="black"/>
                </a:solidFill>
                <a:latin typeface="Times New Roman" pitchFamily="18" charset="0"/>
                <a:cs typeface="Times New Roman" pitchFamily="18" charset="0"/>
              </a:rPr>
              <a:t>   + Thiết bị bắn tốc độ thường được dùng để xác định tốc độ của các phương tiện giao thông đường bộ.</a:t>
            </a:r>
            <a:endParaRPr lang="en-US" altLang="en-US" sz="2800" dirty="0">
              <a:solidFill>
                <a:prstClr val="black"/>
              </a:solidFill>
              <a:latin typeface="Times New Roman" pitchFamily="18" charset="0"/>
              <a:cs typeface="Times New Roman" pitchFamily="18" charset="0"/>
            </a:endParaRPr>
          </a:p>
        </p:txBody>
      </p:sp>
      <p:sp>
        <p:nvSpPr>
          <p:cNvPr id="39" name="Text Box 178">
            <a:extLst>
              <a:ext uri="{FF2B5EF4-FFF2-40B4-BE49-F238E27FC236}">
                <a16:creationId xmlns:a16="http://schemas.microsoft.com/office/drawing/2014/main" id="{286F066A-728A-4E89-8480-5C132B43C649}"/>
              </a:ext>
            </a:extLst>
          </p:cNvPr>
          <p:cNvSpPr txBox="1">
            <a:spLocks noChangeArrowheads="1"/>
          </p:cNvSpPr>
          <p:nvPr/>
        </p:nvSpPr>
        <p:spPr bwMode="auto">
          <a:xfrm>
            <a:off x="233532" y="1833578"/>
            <a:ext cx="58582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Unicode MS" panose="020B0604020202020204" pitchFamily="34" charset="-128"/>
              </a:defRPr>
            </a:lvl1pPr>
            <a:lvl2pPr marL="742950" indent="-285750">
              <a:spcBef>
                <a:spcPct val="20000"/>
              </a:spcBef>
              <a:buChar char="–"/>
              <a:defRPr sz="2800">
                <a:solidFill>
                  <a:schemeClr val="tx1"/>
                </a:solidFill>
                <a:latin typeface="Arial Unicode MS" panose="020B0604020202020204" pitchFamily="34" charset="-128"/>
              </a:defRPr>
            </a:lvl2pPr>
            <a:lvl3pPr marL="1143000" indent="-228600">
              <a:spcBef>
                <a:spcPct val="20000"/>
              </a:spcBef>
              <a:buChar char="•"/>
              <a:defRPr sz="2400">
                <a:solidFill>
                  <a:schemeClr val="tx1"/>
                </a:solidFill>
                <a:latin typeface="Arial Unicode MS" panose="020B0604020202020204" pitchFamily="34" charset="-128"/>
              </a:defRPr>
            </a:lvl3pPr>
            <a:lvl4pPr marL="1600200" indent="-228600">
              <a:spcBef>
                <a:spcPct val="20000"/>
              </a:spcBef>
              <a:buChar char="–"/>
              <a:defRPr sz="2000">
                <a:solidFill>
                  <a:schemeClr val="tx1"/>
                </a:solidFill>
                <a:latin typeface="Arial Unicode MS" panose="020B0604020202020204" pitchFamily="34" charset="-128"/>
              </a:defRPr>
            </a:lvl4pPr>
            <a:lvl5pPr marL="2057400" indent="-228600">
              <a:spcBef>
                <a:spcPct val="20000"/>
              </a:spcBef>
              <a:buChar char="»"/>
              <a:defRPr sz="2000">
                <a:solidFill>
                  <a:schemeClr val="tx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tx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tx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tx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tx1"/>
                </a:solidFill>
                <a:latin typeface="Arial Unicode MS" panose="020B0604020202020204" pitchFamily="34" charset="-128"/>
              </a:defRPr>
            </a:lvl9pPr>
          </a:lstStyle>
          <a:p>
            <a:pPr>
              <a:spcBef>
                <a:spcPct val="50000"/>
              </a:spcBef>
              <a:buFontTx/>
              <a:buNone/>
            </a:pPr>
            <a:r>
              <a:rPr lang="en-US" altLang="en-US" sz="2800">
                <a:solidFill>
                  <a:prstClr val="black"/>
                </a:solidFill>
                <a:latin typeface="Times New Roman" pitchFamily="18" charset="0"/>
                <a:cs typeface="Times New Roman" pitchFamily="18" charset="0"/>
              </a:rPr>
              <a:t>- Công </a:t>
            </a:r>
            <a:r>
              <a:rPr lang="en-US" altLang="en-US" sz="2800" dirty="0" err="1">
                <a:solidFill>
                  <a:prstClr val="black"/>
                </a:solidFill>
                <a:latin typeface="Times New Roman" pitchFamily="18" charset="0"/>
                <a:cs typeface="Times New Roman" pitchFamily="18" charset="0"/>
              </a:rPr>
              <a:t>thức</a:t>
            </a:r>
            <a:r>
              <a:rPr lang="en-US" altLang="en-US" sz="2800" dirty="0">
                <a:solidFill>
                  <a:prstClr val="black"/>
                </a:solidFill>
                <a:latin typeface="Times New Roman" pitchFamily="18" charset="0"/>
                <a:cs typeface="Times New Roman" pitchFamily="18" charset="0"/>
              </a:rPr>
              <a:t> </a:t>
            </a:r>
            <a:r>
              <a:rPr lang="en-US" altLang="en-US" sz="2800" err="1">
                <a:solidFill>
                  <a:prstClr val="black"/>
                </a:solidFill>
                <a:latin typeface="Times New Roman" pitchFamily="18" charset="0"/>
                <a:cs typeface="Times New Roman" pitchFamily="18" charset="0"/>
              </a:rPr>
              <a:t>tính</a:t>
            </a:r>
            <a:r>
              <a:rPr lang="en-US" altLang="en-US" sz="2800">
                <a:solidFill>
                  <a:prstClr val="black"/>
                </a:solidFill>
                <a:latin typeface="Times New Roman" pitchFamily="18" charset="0"/>
                <a:cs typeface="Times New Roman" pitchFamily="18" charset="0"/>
              </a:rPr>
              <a:t> tốc độ:   </a:t>
            </a:r>
            <a:endParaRPr lang="en-US" altLang="en-US" sz="28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12439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5"/>
                                        </p:tgtEl>
                                        <p:attrNameLst>
                                          <p:attrName>ppt_y</p:attrName>
                                        </p:attrNameLst>
                                      </p:cBhvr>
                                      <p:tavLst>
                                        <p:tav tm="0">
                                          <p:val>
                                            <p:strVal val="#ppt_y"/>
                                          </p:val>
                                        </p:tav>
                                        <p:tav tm="100000">
                                          <p:val>
                                            <p:strVal val="#ppt_y"/>
                                          </p:val>
                                        </p:tav>
                                      </p:tavLst>
                                    </p:anim>
                                    <p:anim calcmode="lin" valueType="num">
                                      <p:cBhvr>
                                        <p:cTn id="9"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checkerboard(across)">
                                      <p:cBhvr>
                                        <p:cTn id="16" dur="500"/>
                                        <p:tgtEl>
                                          <p:spTgt spid="39"/>
                                        </p:tgtEl>
                                      </p:cBhvr>
                                    </p:animEffect>
                                  </p:childTnLst>
                                </p:cTn>
                              </p:par>
                            </p:childTnLst>
                          </p:cTn>
                        </p:par>
                        <p:par>
                          <p:cTn id="17" fill="hold">
                            <p:stCondLst>
                              <p:cond delay="500"/>
                            </p:stCondLst>
                            <p:childTnLst>
                              <p:par>
                                <p:cTn id="18" presetID="5"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heckerboard(across)">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checkerboard(across)">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linds(horizontal)">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grpId="0" nodeType="clickEffect">
                                  <p:stCondLst>
                                    <p:cond delay="0"/>
                                  </p:stCondLst>
                                  <p:childTnLst>
                                    <p:set>
                                      <p:cBhvr>
                                        <p:cTn id="34" dur="1" fill="hold">
                                          <p:stCondLst>
                                            <p:cond delay="0"/>
                                          </p:stCondLst>
                                        </p:cTn>
                                        <p:tgtEl>
                                          <p:spTgt spid="35844"/>
                                        </p:tgtEl>
                                        <p:attrNameLst>
                                          <p:attrName>style.visibility</p:attrName>
                                        </p:attrNameLst>
                                      </p:cBhvr>
                                      <p:to>
                                        <p:strVal val="visible"/>
                                      </p:to>
                                    </p:set>
                                    <p:animEffect transition="in" filter="diamond(in)">
                                      <p:cBhvr>
                                        <p:cTn id="35" dur="2000"/>
                                        <p:tgtEl>
                                          <p:spTgt spid="35844"/>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checkerboard(across)">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p:bldP spid="15" grpId="0"/>
      <p:bldP spid="18" grpId="0"/>
      <p:bldP spid="19" grpId="0"/>
      <p:bldP spid="28" grpId="0"/>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1.2022.stt$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968829" y="1328151"/>
            <a:ext cx="4332515" cy="4132943"/>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832" tIns="60916" rIns="121832" bIns="60916" rtlCol="0" anchor="ctr"/>
          <a:lstStyle/>
          <a:p>
            <a:pPr algn="ctr" defTabSz="1218210"/>
            <a:r>
              <a:rPr lang="en-US" sz="32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descr="OPL20U25GSXzBJYl68kk8uQGfFKzs7yb1M4KJWUiLk6ZEvGF+qCIPSnY57AbBFCvTW$21.2022.stt$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293381" y="2013335"/>
            <a:ext cx="5695419" cy="1030963"/>
          </a:xfrm>
          <a:prstGeom prst="rect">
            <a:avLst/>
          </a:prstGeom>
          <a:noFill/>
        </p:spPr>
        <p:txBody>
          <a:bodyPr wrap="square" lIns="121832" tIns="60916" rIns="121832" bIns="60916">
            <a:spAutoFit/>
          </a:bodyPr>
          <a:lstStyle/>
          <a:p>
            <a:pPr defTabSz="1218210"/>
            <a:r>
              <a:rPr lang="en-US" sz="59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LUYỆN TẬ</a:t>
            </a:r>
            <a:r>
              <a:rPr lang="en-US" sz="5900" b="1" dirty="0">
                <a:solidFill>
                  <a:srgbClr val="FF0000"/>
                </a:solidFill>
                <a:latin typeface="Times New Roman" panose="02020603050405020304" pitchFamily="18" charset="0"/>
                <a:cs typeface="Times New Roman" panose="02020603050405020304" pitchFamily="18" charset="0"/>
              </a:rPr>
              <a:t>P</a:t>
            </a:r>
            <a:endParaRPr lang="en-US" sz="5900" dirty="0">
              <a:solidFill>
                <a:srgbClr val="FF0000"/>
              </a:solidFill>
              <a:latin typeface="Times New Roman" panose="02020603050405020304" pitchFamily="18" charset="0"/>
              <a:cs typeface="Times New Roman" panose="02020603050405020304" pitchFamily="18" charset="0"/>
            </a:endParaRPr>
          </a:p>
        </p:txBody>
      </p:sp>
      <p:pic>
        <p:nvPicPr>
          <p:cNvPr id="4" name="Hình ảnh 3" descr="OPL20U25GSXzBJYl68kk8uQGfFKzs7yb1M4KJWUiLk6ZEvGF+qCIPSnY57AbBFCvTW$21.2022.stt$7+K4lPs7H94VUqPe2XwIsfPRnrXQE//QTEXxb8/8N4CNc6FpgZahzpTjFhMzSA7T/nHJa11DE8Ng2TP3iAmRczFlmslSuUNOgUeb6yRvs0=">
            <a:extLst>
              <a:ext uri="{FF2B5EF4-FFF2-40B4-BE49-F238E27FC236}">
                <a16:creationId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3059724"/>
            <a:ext cx="6350000" cy="3810000"/>
          </a:xfrm>
          <a:prstGeom prst="rect">
            <a:avLst/>
          </a:prstGeom>
        </p:spPr>
      </p:pic>
    </p:spTree>
    <p:extLst>
      <p:ext uri="{BB962C8B-B14F-4D97-AF65-F5344CB8AC3E}">
        <p14:creationId xmlns:p14="http://schemas.microsoft.com/office/powerpoint/2010/main" val="32797314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3"/>
          <p:cNvSpPr txBox="1">
            <a:spLocks/>
          </p:cNvSpPr>
          <p:nvPr/>
        </p:nvSpPr>
        <p:spPr>
          <a:xfrm>
            <a:off x="3958553" y="323865"/>
            <a:ext cx="5778571" cy="368264"/>
          </a:xfrm>
          <a:prstGeom prst="rect">
            <a:avLst/>
          </a:prstGeom>
        </p:spPr>
        <p:txBody>
          <a:bodyPr vert="horz" lIns="91370" tIns="45718" rIns="91370" bIns="45718" rtlCol="0" anchor="ctr">
            <a:no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r>
              <a:rPr lang="vi-VN" altLang="zh-CN" sz="4000" dirty="0">
                <a:latin typeface="#9Slide03 Arima Madurai Black" panose="00000A00000000000000" pitchFamily="2" charset="0"/>
                <a:cs typeface="#9Slide03 Arima Madurai Black" panose="00000A00000000000000" pitchFamily="2" charset="0"/>
              </a:rPr>
              <a:t> Hoạt động nhóm</a:t>
            </a:r>
            <a:endParaRPr lang="zh-CN" altLang="en-US" sz="4000" dirty="0">
              <a:latin typeface="#9Slide03 Arima Madurai Black" panose="00000A00000000000000" pitchFamily="2" charset="0"/>
              <a:cs typeface="#9Slide03 Arima Madurai Black" panose="00000A00000000000000" pitchFamily="2" charset="0"/>
            </a:endParaRPr>
          </a:p>
        </p:txBody>
      </p:sp>
      <p:graphicFrame>
        <p:nvGraphicFramePr>
          <p:cNvPr id="12" name="Table 11"/>
          <p:cNvGraphicFramePr>
            <a:graphicFrameLocks noGrp="1"/>
          </p:cNvGraphicFramePr>
          <p:nvPr/>
        </p:nvGraphicFramePr>
        <p:xfrm>
          <a:off x="263692" y="913671"/>
          <a:ext cx="11392929" cy="1417735"/>
        </p:xfrm>
        <a:graphic>
          <a:graphicData uri="http://schemas.openxmlformats.org/drawingml/2006/table">
            <a:tbl>
              <a:tblPr firstRow="1" bandRow="1">
                <a:tableStyleId>{5C22544A-7EE6-4342-B048-85BDC9FD1C3A}</a:tableStyleId>
              </a:tblPr>
              <a:tblGrid>
                <a:gridCol w="11392929">
                  <a:extLst>
                    <a:ext uri="{9D8B030D-6E8A-4147-A177-3AD203B41FA5}">
                      <a16:colId xmlns:a16="http://schemas.microsoft.com/office/drawing/2014/main" val="728743085"/>
                    </a:ext>
                  </a:extLst>
                </a:gridCol>
              </a:tblGrid>
              <a:tr h="1417735">
                <a:tc>
                  <a:txBody>
                    <a:bodyPr/>
                    <a:lstStyle/>
                    <a:p>
                      <a:pPr algn="just"/>
                      <a:r>
                        <a:rPr lang="vi-VN" sz="2400" dirty="0">
                          <a:solidFill>
                            <a:srgbClr val="FF0000"/>
                          </a:solidFill>
                          <a:latin typeface="Times New Roman" panose="02020603050405020304" pitchFamily="18" charset="0"/>
                          <a:cs typeface="Times New Roman" panose="02020603050405020304" pitchFamily="18" charset="0"/>
                        </a:rPr>
                        <a:t>Bảng dưới đây cho biết quãng đường và thời gian đi hết quãng đường đó của bốn xe A, B, C và D. Hãy cho biết xe nào đi nhanh nhất? Xe nào đi chậm nhất?</a:t>
                      </a:r>
                      <a:endParaRPr lang="en-US" sz="2400" dirty="0">
                        <a:solidFill>
                          <a:srgbClr val="FF0000"/>
                        </a:solidFill>
                        <a:latin typeface="Times New Roman" panose="02020603050405020304" pitchFamily="18" charset="0"/>
                        <a:cs typeface="Times New Roman" panose="02020603050405020304" pitchFamily="18" charset="0"/>
                      </a:endParaRPr>
                    </a:p>
                    <a:p>
                      <a:pPr algn="just"/>
                      <a:endParaRPr lang="en-US" sz="2400" dirty="0">
                        <a:solidFill>
                          <a:srgbClr val="FF0000"/>
                        </a:solidFill>
                        <a:latin typeface="#9Slide03 Arima Madurai Light" panose="00000400000000000000"/>
                      </a:endParaRPr>
                    </a:p>
                  </a:txBody>
                  <a:tcPr>
                    <a:noFill/>
                  </a:tcPr>
                </a:tc>
                <a:extLst>
                  <a:ext uri="{0D108BD9-81ED-4DB2-BD59-A6C34878D82A}">
                    <a16:rowId xmlns:a16="http://schemas.microsoft.com/office/drawing/2014/main" val="3925714448"/>
                  </a:ext>
                </a:extLst>
              </a:tr>
            </a:tbl>
          </a:graphicData>
        </a:graphic>
      </p:graphicFrame>
      <p:sp>
        <p:nvSpPr>
          <p:cNvPr id="11" name="TextBox 10"/>
          <p:cNvSpPr txBox="1"/>
          <p:nvPr/>
        </p:nvSpPr>
        <p:spPr>
          <a:xfrm>
            <a:off x="876373" y="374294"/>
            <a:ext cx="3169155" cy="461661"/>
          </a:xfrm>
          <a:prstGeom prst="rect">
            <a:avLst/>
          </a:prstGeom>
          <a:noFill/>
        </p:spPr>
        <p:txBody>
          <a:bodyPr wrap="square" lIns="91370" tIns="45718" rIns="91370" bIns="45718" rtlCol="0">
            <a:spAutoFit/>
          </a:bodyPr>
          <a:lstStyle/>
          <a:p>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LT1/</a:t>
            </a:r>
            <a:r>
              <a:rPr lang="en-US" sz="2400" b="1" dirty="0" err="1">
                <a:latin typeface="Times New Roman" panose="02020603050405020304" pitchFamily="18" charset="0"/>
                <a:cs typeface="Times New Roman" panose="02020603050405020304" pitchFamily="18" charset="0"/>
              </a:rPr>
              <a:t>tr</a:t>
            </a:r>
            <a:r>
              <a:rPr lang="en-US" sz="2400" b="1" dirty="0">
                <a:latin typeface="Times New Roman" panose="02020603050405020304" pitchFamily="18" charset="0"/>
                <a:cs typeface="Times New Roman" panose="02020603050405020304" pitchFamily="18" charset="0"/>
              </a:rPr>
              <a:t> 48SGK</a:t>
            </a:r>
          </a:p>
        </p:txBody>
      </p:sp>
      <p:graphicFrame>
        <p:nvGraphicFramePr>
          <p:cNvPr id="13" name="Table 8">
            <a:extLst>
              <a:ext uri="{FF2B5EF4-FFF2-40B4-BE49-F238E27FC236}">
                <a16:creationId xmlns:a16="http://schemas.microsoft.com/office/drawing/2014/main" id="{C237DC39-B501-4CCA-B997-10AC1342905D}"/>
              </a:ext>
            </a:extLst>
          </p:cNvPr>
          <p:cNvGraphicFramePr>
            <a:graphicFrameLocks noGrp="1"/>
          </p:cNvGraphicFramePr>
          <p:nvPr/>
        </p:nvGraphicFramePr>
        <p:xfrm>
          <a:off x="280167" y="2183029"/>
          <a:ext cx="11351743" cy="4043554"/>
        </p:xfrm>
        <a:graphic>
          <a:graphicData uri="http://schemas.openxmlformats.org/drawingml/2006/table">
            <a:tbl>
              <a:tblPr firstRow="1" bandRow="1">
                <a:tableStyleId>{5940675A-B579-460E-94D1-54222C63F5DA}</a:tableStyleId>
              </a:tblPr>
              <a:tblGrid>
                <a:gridCol w="1728564">
                  <a:extLst>
                    <a:ext uri="{9D8B030D-6E8A-4147-A177-3AD203B41FA5}">
                      <a16:colId xmlns:a16="http://schemas.microsoft.com/office/drawing/2014/main" val="730154608"/>
                    </a:ext>
                  </a:extLst>
                </a:gridCol>
                <a:gridCol w="2305895">
                  <a:extLst>
                    <a:ext uri="{9D8B030D-6E8A-4147-A177-3AD203B41FA5}">
                      <a16:colId xmlns:a16="http://schemas.microsoft.com/office/drawing/2014/main" val="3227032247"/>
                    </a:ext>
                  </a:extLst>
                </a:gridCol>
                <a:gridCol w="2305895">
                  <a:extLst>
                    <a:ext uri="{9D8B030D-6E8A-4147-A177-3AD203B41FA5}">
                      <a16:colId xmlns:a16="http://schemas.microsoft.com/office/drawing/2014/main" val="3727041348"/>
                    </a:ext>
                  </a:extLst>
                </a:gridCol>
                <a:gridCol w="2239748">
                  <a:extLst>
                    <a:ext uri="{9D8B030D-6E8A-4147-A177-3AD203B41FA5}">
                      <a16:colId xmlns:a16="http://schemas.microsoft.com/office/drawing/2014/main" val="3582429866"/>
                    </a:ext>
                  </a:extLst>
                </a:gridCol>
                <a:gridCol w="2771641">
                  <a:extLst>
                    <a:ext uri="{9D8B030D-6E8A-4147-A177-3AD203B41FA5}">
                      <a16:colId xmlns:a16="http://schemas.microsoft.com/office/drawing/2014/main" val="4252448297"/>
                    </a:ext>
                  </a:extLst>
                </a:gridCol>
              </a:tblGrid>
              <a:tr h="1402080">
                <a:tc>
                  <a:txBody>
                    <a:bodyPr/>
                    <a:lstStyle/>
                    <a:p>
                      <a:pPr algn="ctr"/>
                      <a:r>
                        <a:rPr lang="en-US" sz="2800" b="1" dirty="0" err="1">
                          <a:latin typeface="Times New Roman" panose="02020603050405020304" pitchFamily="18" charset="0"/>
                          <a:cs typeface="Times New Roman" panose="02020603050405020304" pitchFamily="18" charset="0"/>
                        </a:rPr>
                        <a:t>Xe</a:t>
                      </a:r>
                      <a:endParaRPr lang="en-US" sz="2800" b="1" dirty="0">
                        <a:latin typeface="Times New Roman" panose="02020603050405020304" pitchFamily="18" charset="0"/>
                        <a:cs typeface="Times New Roman" panose="02020603050405020304" pitchFamily="18" charset="0"/>
                      </a:endParaRPr>
                    </a:p>
                  </a:txBody>
                  <a:tcPr marL="121920" marR="121920" marT="60960" marB="60960" anchor="ctr">
                    <a:noFill/>
                  </a:tcPr>
                </a:tc>
                <a:tc>
                  <a:txBody>
                    <a:bodyPr/>
                    <a:lstStyle/>
                    <a:p>
                      <a:pPr algn="ctr"/>
                      <a:r>
                        <a:rPr lang="en-US" sz="2800" b="1" dirty="0" err="1">
                          <a:latin typeface="Times New Roman" panose="02020603050405020304" pitchFamily="18" charset="0"/>
                          <a:cs typeface="Times New Roman" panose="02020603050405020304" pitchFamily="18" charset="0"/>
                        </a:rPr>
                        <a:t>Quãng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đường</a:t>
                      </a:r>
                      <a:endParaRPr lang="en-US" sz="2800" b="1" dirty="0">
                        <a:latin typeface="Times New Roman" panose="02020603050405020304" pitchFamily="18" charset="0"/>
                        <a:cs typeface="Times New Roman" panose="02020603050405020304" pitchFamily="18" charset="0"/>
                      </a:endParaRPr>
                    </a:p>
                    <a:p>
                      <a:pPr algn="ctr"/>
                      <a:r>
                        <a:rPr lang="en-US" sz="2800" b="1" dirty="0">
                          <a:latin typeface="Times New Roman" panose="02020603050405020304" pitchFamily="18" charset="0"/>
                          <a:cs typeface="Times New Roman" panose="02020603050405020304" pitchFamily="18" charset="0"/>
                        </a:rPr>
                        <a:t>(km)</a:t>
                      </a:r>
                    </a:p>
                  </a:txBody>
                  <a:tcPr marL="121920" marR="121920" marT="60960" marB="60960" anchor="ctr">
                    <a:noFill/>
                  </a:tcPr>
                </a:tc>
                <a:tc>
                  <a:txBody>
                    <a:bodyPr/>
                    <a:lstStyle/>
                    <a:p>
                      <a:pPr algn="ctr"/>
                      <a:r>
                        <a:rPr lang="en-US" sz="2800" b="1" dirty="0" err="1">
                          <a:latin typeface="Times New Roman" panose="02020603050405020304" pitchFamily="18" charset="0"/>
                          <a:cs typeface="Times New Roman" panose="02020603050405020304" pitchFamily="18" charset="0"/>
                        </a:rPr>
                        <a:t>Thời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chạy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phút</a:t>
                      </a:r>
                      <a:r>
                        <a:rPr lang="en-US" sz="2800" b="1" dirty="0">
                          <a:latin typeface="Times New Roman" panose="02020603050405020304" pitchFamily="18" charset="0"/>
                          <a:cs typeface="Times New Roman" panose="02020603050405020304" pitchFamily="18" charset="0"/>
                        </a:rPr>
                        <a:t>)</a:t>
                      </a:r>
                    </a:p>
                  </a:txBody>
                  <a:tcPr marL="121920" marR="121920" marT="60960" marB="60960" anchor="ctr">
                    <a:noFill/>
                  </a:tcPr>
                </a:tc>
                <a:tc>
                  <a:txBody>
                    <a:bodyPr/>
                    <a:lstStyle/>
                    <a:p>
                      <a:pPr algn="ctr"/>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xếp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hạng</a:t>
                      </a:r>
                      <a:endParaRPr lang="en-US" sz="2800" b="1" dirty="0">
                        <a:latin typeface="Times New Roman" panose="02020603050405020304" pitchFamily="18" charset="0"/>
                        <a:cs typeface="Times New Roman" panose="02020603050405020304" pitchFamily="18" charset="0"/>
                      </a:endParaRPr>
                    </a:p>
                  </a:txBody>
                  <a:tcPr marL="121920" marR="121920" marT="60960" marB="60960" anchor="ctr">
                    <a:noFill/>
                  </a:tcPr>
                </a:tc>
                <a:tc>
                  <a:txBody>
                    <a:bodyPr/>
                    <a:lstStyle/>
                    <a:p>
                      <a:pPr algn="ctr"/>
                      <a:r>
                        <a:rPr lang="en-US" sz="2800" b="1" dirty="0" err="1">
                          <a:latin typeface="Times New Roman" panose="02020603050405020304" pitchFamily="18" charset="0"/>
                          <a:cs typeface="Times New Roman" panose="02020603050405020304" pitchFamily="18" charset="0"/>
                        </a:rPr>
                        <a:t>Quãng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chạy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phút</a:t>
                      </a:r>
                      <a:r>
                        <a:rPr lang="en-US" sz="2800" b="1" dirty="0">
                          <a:latin typeface="Times New Roman" panose="02020603050405020304" pitchFamily="18" charset="0"/>
                          <a:cs typeface="Times New Roman" panose="02020603050405020304" pitchFamily="18" charset="0"/>
                        </a:rPr>
                        <a:t> (km)</a:t>
                      </a:r>
                    </a:p>
                  </a:txBody>
                  <a:tcPr marL="121920" marR="121920" marT="60960" marB="60960" anchor="ctr">
                    <a:noFill/>
                  </a:tcPr>
                </a:tc>
                <a:extLst>
                  <a:ext uri="{0D108BD9-81ED-4DB2-BD59-A6C34878D82A}">
                    <a16:rowId xmlns:a16="http://schemas.microsoft.com/office/drawing/2014/main" val="738503278"/>
                  </a:ext>
                </a:extLst>
              </a:tr>
              <a:tr h="664140">
                <a:tc>
                  <a:txBody>
                    <a:bodyPr/>
                    <a:lstStyle/>
                    <a:p>
                      <a:pPr algn="ctr"/>
                      <a:r>
                        <a:rPr lang="en-US" sz="2800" b="1" dirty="0">
                          <a:latin typeface="Times New Roman" panose="02020603050405020304" pitchFamily="18" charset="0"/>
                          <a:cs typeface="Times New Roman" panose="02020603050405020304" pitchFamily="18" charset="0"/>
                        </a:rPr>
                        <a:t>A</a:t>
                      </a:r>
                    </a:p>
                  </a:txBody>
                  <a:tcPr marL="121920" marR="121920" marT="60960" marB="60960" anchor="ctr"/>
                </a:tc>
                <a:tc>
                  <a:txBody>
                    <a:bodyPr/>
                    <a:lstStyle/>
                    <a:p>
                      <a:pPr algn="ctr"/>
                      <a:r>
                        <a:rPr lang="en-US" sz="2800" b="0" dirty="0">
                          <a:latin typeface="Times New Roman" panose="02020603050405020304" pitchFamily="18" charset="0"/>
                          <a:cs typeface="Times New Roman" panose="02020603050405020304" pitchFamily="18" charset="0"/>
                        </a:rPr>
                        <a:t>80</a:t>
                      </a:r>
                    </a:p>
                  </a:txBody>
                  <a:tcPr marL="121920" marR="121920" marT="60960" marB="60960" anchor="ctr"/>
                </a:tc>
                <a:tc>
                  <a:txBody>
                    <a:bodyPr/>
                    <a:lstStyle/>
                    <a:p>
                      <a:pPr algn="ctr"/>
                      <a:r>
                        <a:rPr lang="en-US" sz="2800" b="0" dirty="0">
                          <a:latin typeface="Times New Roman" panose="02020603050405020304" pitchFamily="18" charset="0"/>
                          <a:cs typeface="Times New Roman" panose="02020603050405020304" pitchFamily="18" charset="0"/>
                        </a:rPr>
                        <a:t>50</a:t>
                      </a:r>
                    </a:p>
                  </a:txBody>
                  <a:tcPr marL="121920" marR="121920" marT="60960" marB="60960" anchor="ctr"/>
                </a:tc>
                <a:tc>
                  <a:txBody>
                    <a:bodyPr/>
                    <a:lstStyle/>
                    <a:p>
                      <a:pPr algn="ctr"/>
                      <a:endParaRPr lang="en-US" sz="2800" b="0"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800" b="0" dirty="0">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val="2445742835"/>
                  </a:ext>
                </a:extLst>
              </a:tr>
              <a:tr h="632815">
                <a:tc>
                  <a:txBody>
                    <a:bodyPr/>
                    <a:lstStyle/>
                    <a:p>
                      <a:pPr algn="ctr"/>
                      <a:r>
                        <a:rPr lang="en-US" sz="2800" b="1" dirty="0">
                          <a:latin typeface="Times New Roman" panose="02020603050405020304" pitchFamily="18" charset="0"/>
                          <a:cs typeface="Times New Roman" panose="02020603050405020304" pitchFamily="18" charset="0"/>
                        </a:rPr>
                        <a:t>B</a:t>
                      </a:r>
                    </a:p>
                  </a:txBody>
                  <a:tcPr marL="121920" marR="121920" marT="60960" marB="60960" anchor="ctr"/>
                </a:tc>
                <a:tc>
                  <a:txBody>
                    <a:bodyPr/>
                    <a:lstStyle/>
                    <a:p>
                      <a:pPr algn="ctr"/>
                      <a:r>
                        <a:rPr lang="en-US" sz="2800" b="0" dirty="0">
                          <a:latin typeface="Times New Roman" panose="02020603050405020304" pitchFamily="18" charset="0"/>
                          <a:cs typeface="Times New Roman" panose="02020603050405020304" pitchFamily="18" charset="0"/>
                        </a:rPr>
                        <a:t>72</a:t>
                      </a:r>
                    </a:p>
                  </a:txBody>
                  <a:tcPr marL="121920" marR="121920" marT="60960" marB="60960" anchor="ctr"/>
                </a:tc>
                <a:tc>
                  <a:txBody>
                    <a:bodyPr/>
                    <a:lstStyle/>
                    <a:p>
                      <a:pPr algn="ctr"/>
                      <a:r>
                        <a:rPr lang="en-US" sz="2800" b="0" dirty="0">
                          <a:latin typeface="Times New Roman" panose="02020603050405020304" pitchFamily="18" charset="0"/>
                          <a:cs typeface="Times New Roman" panose="02020603050405020304" pitchFamily="18" charset="0"/>
                        </a:rPr>
                        <a:t>50</a:t>
                      </a:r>
                    </a:p>
                  </a:txBody>
                  <a:tcPr marL="121920" marR="121920" marT="60960" marB="60960" anchor="ctr"/>
                </a:tc>
                <a:tc>
                  <a:txBody>
                    <a:bodyPr/>
                    <a:lstStyle/>
                    <a:p>
                      <a:pPr algn="ctr"/>
                      <a:endParaRPr lang="en-US" sz="2800" b="0"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800" b="0" dirty="0">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val="707421165"/>
                  </a:ext>
                </a:extLst>
              </a:tr>
              <a:tr h="683740">
                <a:tc>
                  <a:txBody>
                    <a:bodyPr/>
                    <a:lstStyle/>
                    <a:p>
                      <a:pPr algn="ctr"/>
                      <a:r>
                        <a:rPr lang="en-US" sz="2800" b="1" dirty="0">
                          <a:latin typeface="Times New Roman" panose="02020603050405020304" pitchFamily="18" charset="0"/>
                          <a:cs typeface="Times New Roman" panose="02020603050405020304" pitchFamily="18" charset="0"/>
                        </a:rPr>
                        <a:t>C</a:t>
                      </a:r>
                    </a:p>
                  </a:txBody>
                  <a:tcPr marL="121920" marR="121920" marT="60960" marB="60960" anchor="ctr"/>
                </a:tc>
                <a:tc>
                  <a:txBody>
                    <a:bodyPr/>
                    <a:lstStyle/>
                    <a:p>
                      <a:pPr algn="ctr"/>
                      <a:r>
                        <a:rPr lang="en-US" sz="2800" b="0" dirty="0">
                          <a:latin typeface="Times New Roman" panose="02020603050405020304" pitchFamily="18" charset="0"/>
                          <a:cs typeface="Times New Roman" panose="02020603050405020304" pitchFamily="18" charset="0"/>
                        </a:rPr>
                        <a:t>80</a:t>
                      </a:r>
                    </a:p>
                  </a:txBody>
                  <a:tcPr marL="121920" marR="121920" marT="60960" marB="60960" anchor="ctr"/>
                </a:tc>
                <a:tc>
                  <a:txBody>
                    <a:bodyPr/>
                    <a:lstStyle/>
                    <a:p>
                      <a:pPr algn="ctr"/>
                      <a:r>
                        <a:rPr lang="en-US" sz="2800" b="0" dirty="0">
                          <a:latin typeface="Times New Roman" panose="02020603050405020304" pitchFamily="18" charset="0"/>
                          <a:cs typeface="Times New Roman" panose="02020603050405020304" pitchFamily="18" charset="0"/>
                        </a:rPr>
                        <a:t>40</a:t>
                      </a:r>
                    </a:p>
                  </a:txBody>
                  <a:tcPr marL="121920" marR="121920" marT="60960" marB="60960" anchor="ctr"/>
                </a:tc>
                <a:tc>
                  <a:txBody>
                    <a:bodyPr/>
                    <a:lstStyle/>
                    <a:p>
                      <a:pPr algn="ctr"/>
                      <a:endParaRPr lang="en-US" sz="2800" b="0"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800" b="0" dirty="0">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val="2224028835"/>
                  </a:ext>
                </a:extLst>
              </a:tr>
              <a:tr h="66077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dirty="0">
                          <a:latin typeface="Times New Roman" panose="02020603050405020304" pitchFamily="18" charset="0"/>
                          <a:cs typeface="Times New Roman" panose="02020603050405020304" pitchFamily="18" charset="0"/>
                        </a:rPr>
                        <a:t>D</a:t>
                      </a:r>
                    </a:p>
                  </a:txBody>
                  <a:tcPr marL="121920" marR="121920" marT="60960" marB="60960" anchor="ctr"/>
                </a:tc>
                <a:tc>
                  <a:txBody>
                    <a:bodyPr/>
                    <a:lstStyle/>
                    <a:p>
                      <a:pPr algn="ctr"/>
                      <a:r>
                        <a:rPr lang="en-US" sz="2800" b="0" dirty="0">
                          <a:latin typeface="Times New Roman" panose="02020603050405020304" pitchFamily="18" charset="0"/>
                          <a:cs typeface="Times New Roman" panose="02020603050405020304" pitchFamily="18" charset="0"/>
                        </a:rPr>
                        <a:t>99</a:t>
                      </a:r>
                    </a:p>
                  </a:txBody>
                  <a:tcPr marL="121920" marR="121920" marT="60960" marB="60960" anchor="ctr"/>
                </a:tc>
                <a:tc>
                  <a:txBody>
                    <a:bodyPr/>
                    <a:lstStyle/>
                    <a:p>
                      <a:pPr algn="ctr"/>
                      <a:r>
                        <a:rPr lang="en-US" sz="2800" b="0" dirty="0">
                          <a:latin typeface="Times New Roman" panose="02020603050405020304" pitchFamily="18" charset="0"/>
                          <a:cs typeface="Times New Roman" panose="02020603050405020304" pitchFamily="18" charset="0"/>
                        </a:rPr>
                        <a:t>45</a:t>
                      </a:r>
                    </a:p>
                  </a:txBody>
                  <a:tcPr marL="121920" marR="121920" marT="60960" marB="60960" anchor="ctr"/>
                </a:tc>
                <a:tc>
                  <a:txBody>
                    <a:bodyPr/>
                    <a:lstStyle/>
                    <a:p>
                      <a:pPr algn="ctr"/>
                      <a:endParaRPr lang="en-US" sz="2800" b="0"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800" b="0" dirty="0">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val="14897360"/>
                  </a:ext>
                </a:extLst>
              </a:tr>
            </a:tbl>
          </a:graphicData>
        </a:graphic>
      </p:graphicFrame>
    </p:spTree>
    <p:extLst>
      <p:ext uri="{BB962C8B-B14F-4D97-AF65-F5344CB8AC3E}">
        <p14:creationId xmlns:p14="http://schemas.microsoft.com/office/powerpoint/2010/main" val="27187686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04377-14BD-ACBA-7890-387ADDEC2FA0}"/>
            </a:ext>
          </a:extLst>
        </p:cNvPr>
        <p:cNvGrpSpPr/>
        <p:nvPr/>
      </p:nvGrpSpPr>
      <p:grpSpPr>
        <a:xfrm>
          <a:off x="0" y="0"/>
          <a:ext cx="0" cy="0"/>
          <a:chOff x="0" y="0"/>
          <a:chExt cx="0" cy="0"/>
        </a:xfrm>
      </p:grpSpPr>
      <p:sp>
        <p:nvSpPr>
          <p:cNvPr id="2" name="标题 63">
            <a:extLst>
              <a:ext uri="{FF2B5EF4-FFF2-40B4-BE49-F238E27FC236}">
                <a16:creationId xmlns:a16="http://schemas.microsoft.com/office/drawing/2014/main" id="{92B6238B-1679-7B44-3AD4-415AF3BFE090}"/>
              </a:ext>
            </a:extLst>
          </p:cNvPr>
          <p:cNvSpPr txBox="1">
            <a:spLocks/>
          </p:cNvSpPr>
          <p:nvPr/>
        </p:nvSpPr>
        <p:spPr>
          <a:xfrm>
            <a:off x="3958553" y="323865"/>
            <a:ext cx="5778571" cy="368264"/>
          </a:xfrm>
          <a:prstGeom prst="rect">
            <a:avLst/>
          </a:prstGeom>
        </p:spPr>
        <p:txBody>
          <a:bodyPr vert="horz" lIns="91370" tIns="45718" rIns="91370" bIns="45718" rtlCol="0" anchor="ctr">
            <a:no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r>
              <a:rPr lang="vi-VN" altLang="zh-CN" sz="4000" dirty="0">
                <a:latin typeface="#9Slide03 Arima Madurai Black" panose="00000A00000000000000" pitchFamily="2" charset="0"/>
                <a:cs typeface="#9Slide03 Arima Madurai Black" panose="00000A00000000000000" pitchFamily="2" charset="0"/>
              </a:rPr>
              <a:t> Hoạt động nhóm</a:t>
            </a:r>
            <a:endParaRPr lang="zh-CN" altLang="en-US" sz="4000" dirty="0">
              <a:latin typeface="#9Slide03 Arima Madurai Black" panose="00000A00000000000000" pitchFamily="2" charset="0"/>
              <a:cs typeface="#9Slide03 Arima Madurai Black" panose="00000A00000000000000" pitchFamily="2" charset="0"/>
            </a:endParaRPr>
          </a:p>
        </p:txBody>
      </p:sp>
      <p:graphicFrame>
        <p:nvGraphicFramePr>
          <p:cNvPr id="12" name="Table 11">
            <a:extLst>
              <a:ext uri="{FF2B5EF4-FFF2-40B4-BE49-F238E27FC236}">
                <a16:creationId xmlns:a16="http://schemas.microsoft.com/office/drawing/2014/main" id="{9B394206-80F5-7066-B086-CBD977D25B3C}"/>
              </a:ext>
            </a:extLst>
          </p:cNvPr>
          <p:cNvGraphicFramePr>
            <a:graphicFrameLocks noGrp="1"/>
          </p:cNvGraphicFramePr>
          <p:nvPr/>
        </p:nvGraphicFramePr>
        <p:xfrm>
          <a:off x="263692" y="913671"/>
          <a:ext cx="11392929" cy="1417735"/>
        </p:xfrm>
        <a:graphic>
          <a:graphicData uri="http://schemas.openxmlformats.org/drawingml/2006/table">
            <a:tbl>
              <a:tblPr firstRow="1" bandRow="1">
                <a:tableStyleId>{5C22544A-7EE6-4342-B048-85BDC9FD1C3A}</a:tableStyleId>
              </a:tblPr>
              <a:tblGrid>
                <a:gridCol w="11392929">
                  <a:extLst>
                    <a:ext uri="{9D8B030D-6E8A-4147-A177-3AD203B41FA5}">
                      <a16:colId xmlns:a16="http://schemas.microsoft.com/office/drawing/2014/main" val="728743085"/>
                    </a:ext>
                  </a:extLst>
                </a:gridCol>
              </a:tblGrid>
              <a:tr h="1417735">
                <a:tc>
                  <a:txBody>
                    <a:bodyPr/>
                    <a:lstStyle/>
                    <a:p>
                      <a:pPr algn="just"/>
                      <a:r>
                        <a:rPr lang="vi-VN" sz="2400" dirty="0">
                          <a:solidFill>
                            <a:srgbClr val="FF0000"/>
                          </a:solidFill>
                          <a:latin typeface="Times New Roman" panose="02020603050405020304" pitchFamily="18" charset="0"/>
                          <a:cs typeface="Times New Roman" panose="02020603050405020304" pitchFamily="18" charset="0"/>
                        </a:rPr>
                        <a:t>Bảng dưới đây cho biết quãng đường và thời gian đi hết quãng đường đó của bốn xe A, B, C và D. Hãy cho biết xe nào đi nhanh nhất? Xe nào đi chậm nhất?</a:t>
                      </a:r>
                      <a:endParaRPr lang="en-US" sz="2400" dirty="0">
                        <a:solidFill>
                          <a:srgbClr val="FF0000"/>
                        </a:solidFill>
                        <a:latin typeface="Times New Roman" panose="02020603050405020304" pitchFamily="18" charset="0"/>
                        <a:cs typeface="Times New Roman" panose="02020603050405020304" pitchFamily="18" charset="0"/>
                      </a:endParaRPr>
                    </a:p>
                    <a:p>
                      <a:pPr algn="just"/>
                      <a:endParaRPr lang="en-US" sz="2400" dirty="0">
                        <a:solidFill>
                          <a:srgbClr val="FF0000"/>
                        </a:solidFill>
                        <a:latin typeface="#9Slide03 Arima Madurai Light" panose="00000400000000000000"/>
                      </a:endParaRPr>
                    </a:p>
                  </a:txBody>
                  <a:tcPr>
                    <a:noFill/>
                  </a:tcPr>
                </a:tc>
                <a:extLst>
                  <a:ext uri="{0D108BD9-81ED-4DB2-BD59-A6C34878D82A}">
                    <a16:rowId xmlns:a16="http://schemas.microsoft.com/office/drawing/2014/main" val="3925714448"/>
                  </a:ext>
                </a:extLst>
              </a:tr>
            </a:tbl>
          </a:graphicData>
        </a:graphic>
      </p:graphicFrame>
      <p:sp>
        <p:nvSpPr>
          <p:cNvPr id="11" name="TextBox 10">
            <a:extLst>
              <a:ext uri="{FF2B5EF4-FFF2-40B4-BE49-F238E27FC236}">
                <a16:creationId xmlns:a16="http://schemas.microsoft.com/office/drawing/2014/main" id="{C289501C-DFCF-B3F5-0E75-06045AF6FAC7}"/>
              </a:ext>
            </a:extLst>
          </p:cNvPr>
          <p:cNvSpPr txBox="1"/>
          <p:nvPr/>
        </p:nvSpPr>
        <p:spPr>
          <a:xfrm>
            <a:off x="876373" y="374294"/>
            <a:ext cx="3169155" cy="461661"/>
          </a:xfrm>
          <a:prstGeom prst="rect">
            <a:avLst/>
          </a:prstGeom>
          <a:noFill/>
        </p:spPr>
        <p:txBody>
          <a:bodyPr wrap="square" lIns="91370" tIns="45718" rIns="91370" bIns="45718" rtlCol="0">
            <a:spAutoFit/>
          </a:bodyPr>
          <a:lstStyle/>
          <a:p>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LT1/</a:t>
            </a:r>
            <a:r>
              <a:rPr lang="en-US" sz="2400" b="1" dirty="0" err="1">
                <a:latin typeface="Times New Roman" panose="02020603050405020304" pitchFamily="18" charset="0"/>
                <a:cs typeface="Times New Roman" panose="02020603050405020304" pitchFamily="18" charset="0"/>
              </a:rPr>
              <a:t>tr</a:t>
            </a:r>
            <a:r>
              <a:rPr lang="en-US" sz="2400" b="1" dirty="0">
                <a:latin typeface="Times New Roman" panose="02020603050405020304" pitchFamily="18" charset="0"/>
                <a:cs typeface="Times New Roman" panose="02020603050405020304" pitchFamily="18" charset="0"/>
              </a:rPr>
              <a:t> 48SGK</a:t>
            </a:r>
          </a:p>
        </p:txBody>
      </p:sp>
      <p:graphicFrame>
        <p:nvGraphicFramePr>
          <p:cNvPr id="13" name="Table 8">
            <a:extLst>
              <a:ext uri="{FF2B5EF4-FFF2-40B4-BE49-F238E27FC236}">
                <a16:creationId xmlns:a16="http://schemas.microsoft.com/office/drawing/2014/main" id="{6325F1FA-1828-6817-E0DB-0053BC41758B}"/>
              </a:ext>
            </a:extLst>
          </p:cNvPr>
          <p:cNvGraphicFramePr>
            <a:graphicFrameLocks noGrp="1"/>
          </p:cNvGraphicFramePr>
          <p:nvPr/>
        </p:nvGraphicFramePr>
        <p:xfrm>
          <a:off x="280167" y="2183029"/>
          <a:ext cx="11351743" cy="4043554"/>
        </p:xfrm>
        <a:graphic>
          <a:graphicData uri="http://schemas.openxmlformats.org/drawingml/2006/table">
            <a:tbl>
              <a:tblPr firstRow="1" bandRow="1">
                <a:tableStyleId>{5940675A-B579-460E-94D1-54222C63F5DA}</a:tableStyleId>
              </a:tblPr>
              <a:tblGrid>
                <a:gridCol w="1728564">
                  <a:extLst>
                    <a:ext uri="{9D8B030D-6E8A-4147-A177-3AD203B41FA5}">
                      <a16:colId xmlns:a16="http://schemas.microsoft.com/office/drawing/2014/main" val="730154608"/>
                    </a:ext>
                  </a:extLst>
                </a:gridCol>
                <a:gridCol w="2305895">
                  <a:extLst>
                    <a:ext uri="{9D8B030D-6E8A-4147-A177-3AD203B41FA5}">
                      <a16:colId xmlns:a16="http://schemas.microsoft.com/office/drawing/2014/main" val="3227032247"/>
                    </a:ext>
                  </a:extLst>
                </a:gridCol>
                <a:gridCol w="2305895">
                  <a:extLst>
                    <a:ext uri="{9D8B030D-6E8A-4147-A177-3AD203B41FA5}">
                      <a16:colId xmlns:a16="http://schemas.microsoft.com/office/drawing/2014/main" val="3727041348"/>
                    </a:ext>
                  </a:extLst>
                </a:gridCol>
                <a:gridCol w="2239748">
                  <a:extLst>
                    <a:ext uri="{9D8B030D-6E8A-4147-A177-3AD203B41FA5}">
                      <a16:colId xmlns:a16="http://schemas.microsoft.com/office/drawing/2014/main" val="3582429866"/>
                    </a:ext>
                  </a:extLst>
                </a:gridCol>
                <a:gridCol w="2771641">
                  <a:extLst>
                    <a:ext uri="{9D8B030D-6E8A-4147-A177-3AD203B41FA5}">
                      <a16:colId xmlns:a16="http://schemas.microsoft.com/office/drawing/2014/main" val="4252448297"/>
                    </a:ext>
                  </a:extLst>
                </a:gridCol>
              </a:tblGrid>
              <a:tr h="1402080">
                <a:tc>
                  <a:txBody>
                    <a:bodyPr/>
                    <a:lstStyle/>
                    <a:p>
                      <a:pPr algn="ctr"/>
                      <a:r>
                        <a:rPr lang="en-US" sz="2800" b="1" dirty="0" err="1">
                          <a:latin typeface="Times New Roman" panose="02020603050405020304" pitchFamily="18" charset="0"/>
                          <a:cs typeface="Times New Roman" panose="02020603050405020304" pitchFamily="18" charset="0"/>
                        </a:rPr>
                        <a:t>Xe</a:t>
                      </a:r>
                      <a:endParaRPr lang="en-US" sz="2800" b="1" dirty="0">
                        <a:latin typeface="Times New Roman" panose="02020603050405020304" pitchFamily="18" charset="0"/>
                        <a:cs typeface="Times New Roman" panose="02020603050405020304" pitchFamily="18" charset="0"/>
                      </a:endParaRPr>
                    </a:p>
                  </a:txBody>
                  <a:tcPr marL="121920" marR="121920" marT="60960" marB="60960" anchor="ctr">
                    <a:noFill/>
                  </a:tcPr>
                </a:tc>
                <a:tc>
                  <a:txBody>
                    <a:bodyPr/>
                    <a:lstStyle/>
                    <a:p>
                      <a:pPr algn="ctr"/>
                      <a:r>
                        <a:rPr lang="en-US" sz="2800" b="1" dirty="0" err="1">
                          <a:latin typeface="Times New Roman" panose="02020603050405020304" pitchFamily="18" charset="0"/>
                          <a:cs typeface="Times New Roman" panose="02020603050405020304" pitchFamily="18" charset="0"/>
                        </a:rPr>
                        <a:t>Quãng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đường</a:t>
                      </a:r>
                      <a:endParaRPr lang="en-US" sz="2800" b="1" dirty="0">
                        <a:latin typeface="Times New Roman" panose="02020603050405020304" pitchFamily="18" charset="0"/>
                        <a:cs typeface="Times New Roman" panose="02020603050405020304" pitchFamily="18" charset="0"/>
                      </a:endParaRPr>
                    </a:p>
                    <a:p>
                      <a:pPr algn="ctr"/>
                      <a:r>
                        <a:rPr lang="en-US" sz="2800" b="1" dirty="0">
                          <a:latin typeface="Times New Roman" panose="02020603050405020304" pitchFamily="18" charset="0"/>
                          <a:cs typeface="Times New Roman" panose="02020603050405020304" pitchFamily="18" charset="0"/>
                        </a:rPr>
                        <a:t>(km)</a:t>
                      </a:r>
                    </a:p>
                  </a:txBody>
                  <a:tcPr marL="121920" marR="121920" marT="60960" marB="60960" anchor="ctr">
                    <a:noFill/>
                  </a:tcPr>
                </a:tc>
                <a:tc>
                  <a:txBody>
                    <a:bodyPr/>
                    <a:lstStyle/>
                    <a:p>
                      <a:pPr algn="ctr"/>
                      <a:r>
                        <a:rPr lang="en-US" sz="2800" b="1" dirty="0" err="1">
                          <a:latin typeface="Times New Roman" panose="02020603050405020304" pitchFamily="18" charset="0"/>
                          <a:cs typeface="Times New Roman" panose="02020603050405020304" pitchFamily="18" charset="0"/>
                        </a:rPr>
                        <a:t>Thời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chạy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phút</a:t>
                      </a:r>
                      <a:r>
                        <a:rPr lang="en-US" sz="2800" b="1" dirty="0">
                          <a:latin typeface="Times New Roman" panose="02020603050405020304" pitchFamily="18" charset="0"/>
                          <a:cs typeface="Times New Roman" panose="02020603050405020304" pitchFamily="18" charset="0"/>
                        </a:rPr>
                        <a:t>)</a:t>
                      </a:r>
                    </a:p>
                  </a:txBody>
                  <a:tcPr marL="121920" marR="121920" marT="60960" marB="60960" anchor="ctr">
                    <a:noFill/>
                  </a:tcPr>
                </a:tc>
                <a:tc>
                  <a:txBody>
                    <a:bodyPr/>
                    <a:lstStyle/>
                    <a:p>
                      <a:pPr algn="ctr"/>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xếp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hạng</a:t>
                      </a:r>
                      <a:endParaRPr lang="en-US" sz="2800" b="1" dirty="0">
                        <a:latin typeface="Times New Roman" panose="02020603050405020304" pitchFamily="18" charset="0"/>
                        <a:cs typeface="Times New Roman" panose="02020603050405020304" pitchFamily="18" charset="0"/>
                      </a:endParaRPr>
                    </a:p>
                  </a:txBody>
                  <a:tcPr marL="121920" marR="121920" marT="60960" marB="60960" anchor="ctr">
                    <a:noFill/>
                  </a:tcPr>
                </a:tc>
                <a:tc>
                  <a:txBody>
                    <a:bodyPr/>
                    <a:lstStyle/>
                    <a:p>
                      <a:pPr algn="ctr"/>
                      <a:r>
                        <a:rPr lang="en-US" sz="2800" b="1" dirty="0" err="1">
                          <a:latin typeface="Times New Roman" panose="02020603050405020304" pitchFamily="18" charset="0"/>
                          <a:cs typeface="Times New Roman" panose="02020603050405020304" pitchFamily="18" charset="0"/>
                        </a:rPr>
                        <a:t>Quãng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chạy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phút</a:t>
                      </a:r>
                      <a:r>
                        <a:rPr lang="en-US" sz="2800" b="1" dirty="0">
                          <a:latin typeface="Times New Roman" panose="02020603050405020304" pitchFamily="18" charset="0"/>
                          <a:cs typeface="Times New Roman" panose="02020603050405020304" pitchFamily="18" charset="0"/>
                        </a:rPr>
                        <a:t> (km)</a:t>
                      </a:r>
                    </a:p>
                  </a:txBody>
                  <a:tcPr marL="121920" marR="121920" marT="60960" marB="60960" anchor="ctr">
                    <a:noFill/>
                  </a:tcPr>
                </a:tc>
                <a:extLst>
                  <a:ext uri="{0D108BD9-81ED-4DB2-BD59-A6C34878D82A}">
                    <a16:rowId xmlns:a16="http://schemas.microsoft.com/office/drawing/2014/main" val="738503278"/>
                  </a:ext>
                </a:extLst>
              </a:tr>
              <a:tr h="664140">
                <a:tc>
                  <a:txBody>
                    <a:bodyPr/>
                    <a:lstStyle/>
                    <a:p>
                      <a:pPr algn="ctr"/>
                      <a:r>
                        <a:rPr lang="en-US" sz="2800" b="1" dirty="0">
                          <a:latin typeface="Times New Roman" panose="02020603050405020304" pitchFamily="18" charset="0"/>
                          <a:cs typeface="Times New Roman" panose="02020603050405020304" pitchFamily="18" charset="0"/>
                        </a:rPr>
                        <a:t>A</a:t>
                      </a:r>
                    </a:p>
                  </a:txBody>
                  <a:tcPr marL="121920" marR="121920" marT="60960" marB="60960" anchor="ctr"/>
                </a:tc>
                <a:tc>
                  <a:txBody>
                    <a:bodyPr/>
                    <a:lstStyle/>
                    <a:p>
                      <a:pPr algn="ctr"/>
                      <a:r>
                        <a:rPr lang="en-US" sz="2800" b="0" dirty="0">
                          <a:latin typeface="Times New Roman" panose="02020603050405020304" pitchFamily="18" charset="0"/>
                          <a:cs typeface="Times New Roman" panose="02020603050405020304" pitchFamily="18" charset="0"/>
                        </a:rPr>
                        <a:t>80</a:t>
                      </a:r>
                    </a:p>
                  </a:txBody>
                  <a:tcPr marL="121920" marR="121920" marT="60960" marB="60960" anchor="ctr"/>
                </a:tc>
                <a:tc>
                  <a:txBody>
                    <a:bodyPr/>
                    <a:lstStyle/>
                    <a:p>
                      <a:pPr algn="ctr"/>
                      <a:r>
                        <a:rPr lang="en-US" sz="2800" b="0" dirty="0">
                          <a:latin typeface="Times New Roman" panose="02020603050405020304" pitchFamily="18" charset="0"/>
                          <a:cs typeface="Times New Roman" panose="02020603050405020304" pitchFamily="18" charset="0"/>
                        </a:rPr>
                        <a:t>50</a:t>
                      </a:r>
                    </a:p>
                  </a:txBody>
                  <a:tcPr marL="121920" marR="121920" marT="60960" marB="60960" anchor="ctr"/>
                </a:tc>
                <a:tc>
                  <a:txBody>
                    <a:bodyPr/>
                    <a:lstStyle/>
                    <a:p>
                      <a:pPr algn="ctr"/>
                      <a:r>
                        <a:rPr lang="vi-VN" sz="2800" b="0" dirty="0">
                          <a:solidFill>
                            <a:srgbClr val="FF0000"/>
                          </a:solidFill>
                          <a:latin typeface="Times New Roman" panose="02020603050405020304" pitchFamily="18" charset="0"/>
                          <a:cs typeface="Times New Roman" panose="02020603050405020304" pitchFamily="18" charset="0"/>
                        </a:rPr>
                        <a:t>3</a:t>
                      </a:r>
                      <a:endParaRPr lang="en-US" sz="2800" b="0"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r>
                        <a:rPr lang="vi-VN" sz="2800" b="0" dirty="0">
                          <a:latin typeface="Times New Roman" panose="02020603050405020304" pitchFamily="18" charset="0"/>
                          <a:cs typeface="Times New Roman" panose="02020603050405020304" pitchFamily="18" charset="0"/>
                        </a:rPr>
                        <a:t>1.6</a:t>
                      </a:r>
                      <a:endParaRPr lang="en-US" sz="2800" b="0" dirty="0">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val="2445742835"/>
                  </a:ext>
                </a:extLst>
              </a:tr>
              <a:tr h="632815">
                <a:tc>
                  <a:txBody>
                    <a:bodyPr/>
                    <a:lstStyle/>
                    <a:p>
                      <a:pPr algn="ctr"/>
                      <a:r>
                        <a:rPr lang="en-US" sz="2800" b="1" dirty="0">
                          <a:latin typeface="Times New Roman" panose="02020603050405020304" pitchFamily="18" charset="0"/>
                          <a:cs typeface="Times New Roman" panose="02020603050405020304" pitchFamily="18" charset="0"/>
                        </a:rPr>
                        <a:t>B</a:t>
                      </a:r>
                    </a:p>
                  </a:txBody>
                  <a:tcPr marL="121920" marR="121920" marT="60960" marB="60960" anchor="ctr"/>
                </a:tc>
                <a:tc>
                  <a:txBody>
                    <a:bodyPr/>
                    <a:lstStyle/>
                    <a:p>
                      <a:pPr algn="ctr"/>
                      <a:r>
                        <a:rPr lang="en-US" sz="2800" b="0" dirty="0">
                          <a:latin typeface="Times New Roman" panose="02020603050405020304" pitchFamily="18" charset="0"/>
                          <a:cs typeface="Times New Roman" panose="02020603050405020304" pitchFamily="18" charset="0"/>
                        </a:rPr>
                        <a:t>72</a:t>
                      </a:r>
                    </a:p>
                  </a:txBody>
                  <a:tcPr marL="121920" marR="121920" marT="60960" marB="60960" anchor="ctr"/>
                </a:tc>
                <a:tc>
                  <a:txBody>
                    <a:bodyPr/>
                    <a:lstStyle/>
                    <a:p>
                      <a:pPr algn="ctr"/>
                      <a:r>
                        <a:rPr lang="en-US" sz="2800" b="0" dirty="0">
                          <a:latin typeface="Times New Roman" panose="02020603050405020304" pitchFamily="18" charset="0"/>
                          <a:cs typeface="Times New Roman" panose="02020603050405020304" pitchFamily="18" charset="0"/>
                        </a:rPr>
                        <a:t>50</a:t>
                      </a:r>
                    </a:p>
                  </a:txBody>
                  <a:tcPr marL="121920" marR="121920" marT="60960" marB="60960" anchor="ctr"/>
                </a:tc>
                <a:tc>
                  <a:txBody>
                    <a:bodyPr/>
                    <a:lstStyle/>
                    <a:p>
                      <a:pPr algn="ctr"/>
                      <a:r>
                        <a:rPr lang="vi-VN" sz="2800" b="0" dirty="0">
                          <a:solidFill>
                            <a:srgbClr val="FF0000"/>
                          </a:solidFill>
                          <a:latin typeface="Times New Roman" panose="02020603050405020304" pitchFamily="18" charset="0"/>
                          <a:cs typeface="Times New Roman" panose="02020603050405020304" pitchFamily="18" charset="0"/>
                        </a:rPr>
                        <a:t>4</a:t>
                      </a:r>
                      <a:endParaRPr lang="en-US" sz="2800" b="0"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r>
                        <a:rPr lang="vi-VN" sz="2800" b="0" dirty="0">
                          <a:latin typeface="Times New Roman" panose="02020603050405020304" pitchFamily="18" charset="0"/>
                          <a:cs typeface="Times New Roman" panose="02020603050405020304" pitchFamily="18" charset="0"/>
                        </a:rPr>
                        <a:t>1.44</a:t>
                      </a:r>
                      <a:endParaRPr lang="en-US" sz="2800" b="0" dirty="0">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val="707421165"/>
                  </a:ext>
                </a:extLst>
              </a:tr>
              <a:tr h="683740">
                <a:tc>
                  <a:txBody>
                    <a:bodyPr/>
                    <a:lstStyle/>
                    <a:p>
                      <a:pPr algn="ctr"/>
                      <a:r>
                        <a:rPr lang="en-US" sz="2800" b="1" dirty="0">
                          <a:latin typeface="Times New Roman" panose="02020603050405020304" pitchFamily="18" charset="0"/>
                          <a:cs typeface="Times New Roman" panose="02020603050405020304" pitchFamily="18" charset="0"/>
                        </a:rPr>
                        <a:t>C</a:t>
                      </a:r>
                    </a:p>
                  </a:txBody>
                  <a:tcPr marL="121920" marR="121920" marT="60960" marB="60960" anchor="ctr"/>
                </a:tc>
                <a:tc>
                  <a:txBody>
                    <a:bodyPr/>
                    <a:lstStyle/>
                    <a:p>
                      <a:pPr algn="ctr"/>
                      <a:r>
                        <a:rPr lang="en-US" sz="2800" b="0" dirty="0">
                          <a:latin typeface="Times New Roman" panose="02020603050405020304" pitchFamily="18" charset="0"/>
                          <a:cs typeface="Times New Roman" panose="02020603050405020304" pitchFamily="18" charset="0"/>
                        </a:rPr>
                        <a:t>80</a:t>
                      </a:r>
                    </a:p>
                  </a:txBody>
                  <a:tcPr marL="121920" marR="121920" marT="60960" marB="60960" anchor="ctr"/>
                </a:tc>
                <a:tc>
                  <a:txBody>
                    <a:bodyPr/>
                    <a:lstStyle/>
                    <a:p>
                      <a:pPr algn="ctr"/>
                      <a:r>
                        <a:rPr lang="en-US" sz="2800" b="0" dirty="0">
                          <a:latin typeface="Times New Roman" panose="02020603050405020304" pitchFamily="18" charset="0"/>
                          <a:cs typeface="Times New Roman" panose="02020603050405020304" pitchFamily="18" charset="0"/>
                        </a:rPr>
                        <a:t>40</a:t>
                      </a:r>
                    </a:p>
                  </a:txBody>
                  <a:tcPr marL="121920" marR="121920" marT="60960" marB="60960" anchor="ctr"/>
                </a:tc>
                <a:tc>
                  <a:txBody>
                    <a:bodyPr/>
                    <a:lstStyle/>
                    <a:p>
                      <a:pPr algn="ctr"/>
                      <a:r>
                        <a:rPr lang="vi-VN" sz="2800" b="0" dirty="0">
                          <a:solidFill>
                            <a:srgbClr val="FF0000"/>
                          </a:solidFill>
                          <a:latin typeface="Times New Roman" panose="02020603050405020304" pitchFamily="18" charset="0"/>
                          <a:cs typeface="Times New Roman" panose="02020603050405020304" pitchFamily="18" charset="0"/>
                        </a:rPr>
                        <a:t>2</a:t>
                      </a:r>
                      <a:endParaRPr lang="en-US" sz="2800" b="0"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r>
                        <a:rPr lang="vi-VN" sz="2800" b="0" dirty="0">
                          <a:latin typeface="Times New Roman" panose="02020603050405020304" pitchFamily="18" charset="0"/>
                          <a:cs typeface="Times New Roman" panose="02020603050405020304" pitchFamily="18" charset="0"/>
                        </a:rPr>
                        <a:t>2</a:t>
                      </a:r>
                      <a:endParaRPr lang="en-US" sz="2800" b="0" dirty="0">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val="2224028835"/>
                  </a:ext>
                </a:extLst>
              </a:tr>
              <a:tr h="66077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dirty="0">
                          <a:latin typeface="Times New Roman" panose="02020603050405020304" pitchFamily="18" charset="0"/>
                          <a:cs typeface="Times New Roman" panose="02020603050405020304" pitchFamily="18" charset="0"/>
                        </a:rPr>
                        <a:t>D</a:t>
                      </a:r>
                    </a:p>
                  </a:txBody>
                  <a:tcPr marL="121920" marR="121920" marT="60960" marB="60960" anchor="ctr"/>
                </a:tc>
                <a:tc>
                  <a:txBody>
                    <a:bodyPr/>
                    <a:lstStyle/>
                    <a:p>
                      <a:pPr algn="ctr"/>
                      <a:r>
                        <a:rPr lang="en-US" sz="2800" b="0" dirty="0">
                          <a:latin typeface="Times New Roman" panose="02020603050405020304" pitchFamily="18" charset="0"/>
                          <a:cs typeface="Times New Roman" panose="02020603050405020304" pitchFamily="18" charset="0"/>
                        </a:rPr>
                        <a:t>99</a:t>
                      </a:r>
                    </a:p>
                  </a:txBody>
                  <a:tcPr marL="121920" marR="121920" marT="60960" marB="60960" anchor="ctr"/>
                </a:tc>
                <a:tc>
                  <a:txBody>
                    <a:bodyPr/>
                    <a:lstStyle/>
                    <a:p>
                      <a:pPr algn="ctr"/>
                      <a:r>
                        <a:rPr lang="en-US" sz="2800" b="0" dirty="0">
                          <a:latin typeface="Times New Roman" panose="02020603050405020304" pitchFamily="18" charset="0"/>
                          <a:cs typeface="Times New Roman" panose="02020603050405020304" pitchFamily="18" charset="0"/>
                        </a:rPr>
                        <a:t>45</a:t>
                      </a:r>
                    </a:p>
                  </a:txBody>
                  <a:tcPr marL="121920" marR="121920" marT="60960" marB="60960" anchor="ctr"/>
                </a:tc>
                <a:tc>
                  <a:txBody>
                    <a:bodyPr/>
                    <a:lstStyle/>
                    <a:p>
                      <a:pPr algn="ctr"/>
                      <a:r>
                        <a:rPr lang="vi-VN" sz="2800" b="0" dirty="0">
                          <a:solidFill>
                            <a:srgbClr val="FF0000"/>
                          </a:solidFill>
                          <a:latin typeface="Times New Roman" panose="02020603050405020304" pitchFamily="18" charset="0"/>
                          <a:cs typeface="Times New Roman" panose="02020603050405020304" pitchFamily="18" charset="0"/>
                        </a:rPr>
                        <a:t>1</a:t>
                      </a:r>
                      <a:endParaRPr lang="en-US" sz="2800" b="0"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r>
                        <a:rPr lang="vi-VN" sz="2800" b="0" dirty="0">
                          <a:latin typeface="Times New Roman" panose="02020603050405020304" pitchFamily="18" charset="0"/>
                          <a:cs typeface="Times New Roman" panose="02020603050405020304" pitchFamily="18" charset="0"/>
                        </a:rPr>
                        <a:t>2.2</a:t>
                      </a:r>
                      <a:endParaRPr lang="en-US" sz="2800" b="0" dirty="0">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val="14897360"/>
                  </a:ext>
                </a:extLst>
              </a:tr>
            </a:tbl>
          </a:graphicData>
        </a:graphic>
      </p:graphicFrame>
    </p:spTree>
    <p:extLst>
      <p:ext uri="{BB962C8B-B14F-4D97-AF65-F5344CB8AC3E}">
        <p14:creationId xmlns:p14="http://schemas.microsoft.com/office/powerpoint/2010/main" val="1160140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descr="OPL20U25GSXzBJYl68kk8uQGfFKzs7yb1M4KJWUiLk6ZEvGF+qCIPSnY57AbBFCvTW$21.2022.stt$7+K4lPs7H94VUqPe2XwIsfPRnrXQE//QTEXxb8/8N4CNc6FpgZahzpTjFhMzSA7T/nHJa11DE8Ng2TP3iAmRczFlmslSuUNOgUeb6yRvs0="/>
          <p:cNvSpPr/>
          <p:nvPr/>
        </p:nvSpPr>
        <p:spPr>
          <a:xfrm>
            <a:off x="254000" y="171542"/>
            <a:ext cx="11836400" cy="6457951"/>
          </a:xfrm>
          <a:prstGeom prst="snip2DiagRect">
            <a:avLst>
              <a:gd name="adj1" fmla="val 0"/>
              <a:gd name="adj2" fmla="val 899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37" tIns="60918" rIns="121837" bIns="60918" rtlCol="0" anchor="ctr"/>
          <a:lstStyle/>
          <a:p>
            <a:pPr algn="ctr" defTabSz="1218270"/>
            <a:r>
              <a:rPr lang="vi-VN" sz="5900" dirty="0">
                <a:solidFill>
                  <a:srgbClr val="FF0000"/>
                </a:solidFill>
                <a:latin typeface="Times New Roman" panose="02020603050405020304" pitchFamily="18" charset="0"/>
                <a:cs typeface="Times New Roman" panose="02020603050405020304" pitchFamily="18" charset="0"/>
              </a:rPr>
              <a:t>T</a:t>
            </a:r>
            <a:r>
              <a:rPr lang="en-US" sz="5900" dirty="0" err="1">
                <a:solidFill>
                  <a:srgbClr val="FF0000"/>
                </a:solidFill>
                <a:latin typeface="Times New Roman" panose="02020603050405020304" pitchFamily="18" charset="0"/>
                <a:cs typeface="Times New Roman" panose="02020603050405020304" pitchFamily="18" charset="0"/>
              </a:rPr>
              <a:t>rò</a:t>
            </a:r>
            <a:r>
              <a:rPr lang="en-US" sz="5900" dirty="0">
                <a:solidFill>
                  <a:srgbClr val="FF0000"/>
                </a:solidFill>
                <a:latin typeface="Times New Roman" panose="02020603050405020304" pitchFamily="18" charset="0"/>
                <a:cs typeface="Times New Roman" panose="02020603050405020304" pitchFamily="18" charset="0"/>
              </a:rPr>
              <a:t> </a:t>
            </a:r>
            <a:r>
              <a:rPr lang="en-US" sz="5900" dirty="0" err="1">
                <a:solidFill>
                  <a:srgbClr val="FF0000"/>
                </a:solidFill>
                <a:latin typeface="Times New Roman" panose="02020603050405020304" pitchFamily="18" charset="0"/>
                <a:cs typeface="Times New Roman" panose="02020603050405020304" pitchFamily="18" charset="0"/>
              </a:rPr>
              <a:t>chơi</a:t>
            </a:r>
            <a:r>
              <a:rPr lang="en-US" sz="5900" dirty="0">
                <a:solidFill>
                  <a:srgbClr val="FF0000"/>
                </a:solidFill>
                <a:latin typeface="Times New Roman" panose="02020603050405020304" pitchFamily="18" charset="0"/>
                <a:cs typeface="Times New Roman" panose="02020603050405020304" pitchFamily="18" charset="0"/>
              </a:rPr>
              <a:t>: </a:t>
            </a:r>
            <a:r>
              <a:rPr lang="vi-VN" sz="5900" dirty="0">
                <a:solidFill>
                  <a:srgbClr val="FF0000"/>
                </a:solidFill>
                <a:latin typeface="Times New Roman" panose="02020603050405020304" pitchFamily="18" charset="0"/>
                <a:cs typeface="Times New Roman" panose="02020603050405020304" pitchFamily="18" charset="0"/>
              </a:rPr>
              <a:t>‘</a:t>
            </a:r>
            <a:r>
              <a:rPr lang="en-US" sz="5900" dirty="0" err="1">
                <a:solidFill>
                  <a:srgbClr val="FF0000"/>
                </a:solidFill>
                <a:latin typeface="Times New Roman" panose="02020603050405020304" pitchFamily="18" charset="0"/>
                <a:cs typeface="Times New Roman" panose="02020603050405020304" pitchFamily="18" charset="0"/>
              </a:rPr>
              <a:t>Thỏ</a:t>
            </a:r>
            <a:r>
              <a:rPr lang="en-US" sz="5900" dirty="0">
                <a:solidFill>
                  <a:srgbClr val="FF0000"/>
                </a:solidFill>
                <a:latin typeface="Times New Roman" panose="02020603050405020304" pitchFamily="18" charset="0"/>
                <a:cs typeface="Times New Roman" panose="02020603050405020304" pitchFamily="18" charset="0"/>
              </a:rPr>
              <a:t> </a:t>
            </a:r>
            <a:r>
              <a:rPr lang="en-US" sz="5900" dirty="0" err="1">
                <a:solidFill>
                  <a:srgbClr val="FF0000"/>
                </a:solidFill>
                <a:latin typeface="Times New Roman" panose="02020603050405020304" pitchFamily="18" charset="0"/>
                <a:cs typeface="Times New Roman" panose="02020603050405020304" pitchFamily="18" charset="0"/>
              </a:rPr>
              <a:t>nhổ</a:t>
            </a:r>
            <a:r>
              <a:rPr lang="en-US" sz="5900" dirty="0">
                <a:solidFill>
                  <a:srgbClr val="FF0000"/>
                </a:solidFill>
                <a:latin typeface="Times New Roman" panose="02020603050405020304" pitchFamily="18" charset="0"/>
                <a:cs typeface="Times New Roman" panose="02020603050405020304" pitchFamily="18" charset="0"/>
              </a:rPr>
              <a:t> </a:t>
            </a:r>
            <a:r>
              <a:rPr lang="en-US" sz="5900" dirty="0" err="1">
                <a:solidFill>
                  <a:srgbClr val="FF0000"/>
                </a:solidFill>
                <a:latin typeface="Times New Roman" panose="02020603050405020304" pitchFamily="18" charset="0"/>
                <a:cs typeface="Times New Roman" panose="02020603050405020304" pitchFamily="18" charset="0"/>
              </a:rPr>
              <a:t>cà</a:t>
            </a:r>
            <a:r>
              <a:rPr lang="en-US" sz="5900" dirty="0">
                <a:solidFill>
                  <a:srgbClr val="FF0000"/>
                </a:solidFill>
                <a:latin typeface="Times New Roman" panose="02020603050405020304" pitchFamily="18" charset="0"/>
                <a:cs typeface="Times New Roman" panose="02020603050405020304" pitchFamily="18" charset="0"/>
              </a:rPr>
              <a:t> </a:t>
            </a:r>
            <a:r>
              <a:rPr lang="en-US" sz="5900" dirty="0" err="1">
                <a:solidFill>
                  <a:srgbClr val="FF0000"/>
                </a:solidFill>
                <a:latin typeface="Times New Roman" panose="02020603050405020304" pitchFamily="18" charset="0"/>
                <a:cs typeface="Times New Roman" panose="02020603050405020304" pitchFamily="18" charset="0"/>
              </a:rPr>
              <a:t>rốt</a:t>
            </a:r>
            <a:r>
              <a:rPr lang="vi-VN" sz="5900" dirty="0">
                <a:solidFill>
                  <a:srgbClr val="FF0000"/>
                </a:solidFill>
                <a:latin typeface="Times New Roman" panose="02020603050405020304" pitchFamily="18" charset="0"/>
                <a:cs typeface="Times New Roman" panose="02020603050405020304" pitchFamily="18" charset="0"/>
              </a:rPr>
              <a:t>’</a:t>
            </a:r>
            <a:r>
              <a:rPr lang="en-US" sz="5900" dirty="0">
                <a:solidFill>
                  <a:srgbClr val="FF0000"/>
                </a:solidFill>
                <a:latin typeface="Times New Roman" panose="02020603050405020304" pitchFamily="18" charset="0"/>
                <a:cs typeface="Times New Roman" panose="02020603050405020304" pitchFamily="18" charset="0"/>
              </a:rPr>
              <a:t>. </a:t>
            </a:r>
          </a:p>
          <a:p>
            <a:pPr defTabSz="1218270"/>
            <a:r>
              <a:rPr lang="vi-VN" sz="4300" dirty="0">
                <a:solidFill>
                  <a:srgbClr val="002060"/>
                </a:solidFill>
                <a:latin typeface="Times New Roman" panose="02020603050405020304" pitchFamily="18" charset="0"/>
                <a:cs typeface="Times New Roman" panose="02020603050405020304" pitchFamily="18" charset="0"/>
              </a:rPr>
              <a:t>Luật chơi: Có 3 câu hỏi tương ứng với 3 câu tr</a:t>
            </a:r>
            <a:r>
              <a:rPr lang="en-US" sz="4300" dirty="0">
                <a:solidFill>
                  <a:srgbClr val="002060"/>
                </a:solidFill>
                <a:latin typeface="Times New Roman" panose="02020603050405020304" pitchFamily="18" charset="0"/>
                <a:cs typeface="Times New Roman" panose="02020603050405020304" pitchFamily="18" charset="0"/>
              </a:rPr>
              <a:t>ả</a:t>
            </a:r>
            <a:r>
              <a:rPr lang="vi-VN" sz="4300" dirty="0">
                <a:solidFill>
                  <a:srgbClr val="002060"/>
                </a:solidFill>
                <a:latin typeface="Times New Roman" panose="02020603050405020304" pitchFamily="18" charset="0"/>
                <a:cs typeface="Times New Roman" panose="02020603050405020304" pitchFamily="18" charset="0"/>
              </a:rPr>
              <a:t> lời đúng.</a:t>
            </a:r>
          </a:p>
          <a:p>
            <a:pPr defTabSz="1218270"/>
            <a:r>
              <a:rPr lang="en-US" sz="4300" dirty="0" err="1">
                <a:solidFill>
                  <a:srgbClr val="002060"/>
                </a:solidFill>
                <a:latin typeface="Times New Roman" panose="02020603050405020304" pitchFamily="18" charset="0"/>
                <a:cs typeface="Times New Roman" panose="02020603050405020304" pitchFamily="18" charset="0"/>
              </a:rPr>
              <a:t>Học</a:t>
            </a:r>
            <a:r>
              <a:rPr lang="en-US" sz="4300" dirty="0">
                <a:solidFill>
                  <a:srgbClr val="002060"/>
                </a:solidFill>
                <a:latin typeface="Times New Roman" panose="02020603050405020304" pitchFamily="18" charset="0"/>
                <a:cs typeface="Times New Roman" panose="02020603050405020304" pitchFamily="18" charset="0"/>
              </a:rPr>
              <a:t> </a:t>
            </a:r>
            <a:r>
              <a:rPr lang="en-US" sz="4300" dirty="0" err="1">
                <a:solidFill>
                  <a:srgbClr val="002060"/>
                </a:solidFill>
                <a:latin typeface="Times New Roman" panose="02020603050405020304" pitchFamily="18" charset="0"/>
                <a:cs typeface="Times New Roman" panose="02020603050405020304" pitchFamily="18" charset="0"/>
              </a:rPr>
              <a:t>sinh</a:t>
            </a:r>
            <a:r>
              <a:rPr lang="en-US" sz="4300" dirty="0">
                <a:solidFill>
                  <a:srgbClr val="002060"/>
                </a:solidFill>
                <a:latin typeface="Times New Roman" panose="02020603050405020304" pitchFamily="18" charset="0"/>
                <a:cs typeface="Times New Roman" panose="02020603050405020304" pitchFamily="18" charset="0"/>
              </a:rPr>
              <a:t> </a:t>
            </a:r>
            <a:r>
              <a:rPr lang="en-US" sz="4300" dirty="0" err="1">
                <a:solidFill>
                  <a:srgbClr val="002060"/>
                </a:solidFill>
                <a:latin typeface="Times New Roman" panose="02020603050405020304" pitchFamily="18" charset="0"/>
                <a:cs typeface="Times New Roman" panose="02020603050405020304" pitchFamily="18" charset="0"/>
              </a:rPr>
              <a:t>chọn</a:t>
            </a:r>
            <a:r>
              <a:rPr lang="en-US" sz="4300" dirty="0">
                <a:solidFill>
                  <a:srgbClr val="002060"/>
                </a:solidFill>
                <a:latin typeface="Times New Roman" panose="02020603050405020304" pitchFamily="18" charset="0"/>
                <a:cs typeface="Times New Roman" panose="02020603050405020304" pitchFamily="18" charset="0"/>
              </a:rPr>
              <a:t> </a:t>
            </a:r>
            <a:r>
              <a:rPr lang="en-US" sz="4300" dirty="0" err="1">
                <a:solidFill>
                  <a:srgbClr val="002060"/>
                </a:solidFill>
                <a:latin typeface="Times New Roman" panose="02020603050405020304" pitchFamily="18" charset="0"/>
                <a:cs typeface="Times New Roman" panose="02020603050405020304" pitchFamily="18" charset="0"/>
              </a:rPr>
              <a:t>đáp</a:t>
            </a:r>
            <a:r>
              <a:rPr lang="en-US" sz="4300" dirty="0">
                <a:solidFill>
                  <a:srgbClr val="002060"/>
                </a:solidFill>
                <a:latin typeface="Times New Roman" panose="02020603050405020304" pitchFamily="18" charset="0"/>
                <a:cs typeface="Times New Roman" panose="02020603050405020304" pitchFamily="18" charset="0"/>
              </a:rPr>
              <a:t> </a:t>
            </a:r>
            <a:r>
              <a:rPr lang="en-US" sz="4300" dirty="0" err="1">
                <a:solidFill>
                  <a:srgbClr val="002060"/>
                </a:solidFill>
                <a:latin typeface="Times New Roman" panose="02020603050405020304" pitchFamily="18" charset="0"/>
                <a:cs typeface="Times New Roman" panose="02020603050405020304" pitchFamily="18" charset="0"/>
              </a:rPr>
              <a:t>án</a:t>
            </a:r>
            <a:r>
              <a:rPr lang="en-US" sz="4300" dirty="0">
                <a:solidFill>
                  <a:srgbClr val="002060"/>
                </a:solidFill>
                <a:latin typeface="Times New Roman" panose="02020603050405020304" pitchFamily="18" charset="0"/>
                <a:cs typeface="Times New Roman" panose="02020603050405020304" pitchFamily="18" charset="0"/>
              </a:rPr>
              <a:t> </a:t>
            </a:r>
            <a:r>
              <a:rPr lang="en-US" sz="4300" dirty="0" err="1">
                <a:solidFill>
                  <a:srgbClr val="002060"/>
                </a:solidFill>
                <a:latin typeface="Times New Roman" panose="02020603050405020304" pitchFamily="18" charset="0"/>
                <a:cs typeface="Times New Roman" panose="02020603050405020304" pitchFamily="18" charset="0"/>
              </a:rPr>
              <a:t>nào</a:t>
            </a:r>
            <a:r>
              <a:rPr lang="en-US" sz="4300" dirty="0">
                <a:solidFill>
                  <a:srgbClr val="002060"/>
                </a:solidFill>
                <a:latin typeface="Times New Roman" panose="02020603050405020304" pitchFamily="18" charset="0"/>
                <a:cs typeface="Times New Roman" panose="02020603050405020304" pitchFamily="18" charset="0"/>
              </a:rPr>
              <a:t> </a:t>
            </a:r>
            <a:r>
              <a:rPr lang="en-US" sz="4300" dirty="0" err="1">
                <a:solidFill>
                  <a:srgbClr val="002060"/>
                </a:solidFill>
                <a:latin typeface="Times New Roman" panose="02020603050405020304" pitchFamily="18" charset="0"/>
                <a:cs typeface="Times New Roman" panose="02020603050405020304" pitchFamily="18" charset="0"/>
              </a:rPr>
              <a:t>bạn</a:t>
            </a:r>
            <a:r>
              <a:rPr lang="en-US" sz="4300" dirty="0">
                <a:solidFill>
                  <a:srgbClr val="002060"/>
                </a:solidFill>
                <a:latin typeface="Times New Roman" panose="02020603050405020304" pitchFamily="18" charset="0"/>
                <a:cs typeface="Times New Roman" panose="02020603050405020304" pitchFamily="18" charset="0"/>
              </a:rPr>
              <a:t> </a:t>
            </a:r>
            <a:r>
              <a:rPr lang="en-US" sz="4300" dirty="0" err="1">
                <a:solidFill>
                  <a:srgbClr val="002060"/>
                </a:solidFill>
                <a:latin typeface="Times New Roman" panose="02020603050405020304" pitchFamily="18" charset="0"/>
                <a:cs typeface="Times New Roman" panose="02020603050405020304" pitchFamily="18" charset="0"/>
              </a:rPr>
              <a:t>hãy</a:t>
            </a:r>
            <a:r>
              <a:rPr lang="en-US" sz="4300" dirty="0">
                <a:solidFill>
                  <a:srgbClr val="002060"/>
                </a:solidFill>
                <a:latin typeface="Times New Roman" panose="02020603050405020304" pitchFamily="18" charset="0"/>
                <a:cs typeface="Times New Roman" panose="02020603050405020304" pitchFamily="18" charset="0"/>
              </a:rPr>
              <a:t> </a:t>
            </a:r>
            <a:r>
              <a:rPr lang="en-US" sz="4300" dirty="0" err="1">
                <a:solidFill>
                  <a:srgbClr val="002060"/>
                </a:solidFill>
                <a:latin typeface="Times New Roman" panose="02020603050405020304" pitchFamily="18" charset="0"/>
                <a:cs typeface="Times New Roman" panose="02020603050405020304" pitchFamily="18" charset="0"/>
              </a:rPr>
              <a:t>bấm</a:t>
            </a:r>
            <a:r>
              <a:rPr lang="en-US" sz="4300" dirty="0">
                <a:solidFill>
                  <a:srgbClr val="002060"/>
                </a:solidFill>
                <a:latin typeface="Times New Roman" panose="02020603050405020304" pitchFamily="18" charset="0"/>
                <a:cs typeface="Times New Roman" panose="02020603050405020304" pitchFamily="18" charset="0"/>
              </a:rPr>
              <a:t> </a:t>
            </a:r>
            <a:r>
              <a:rPr lang="en-US" sz="4300" dirty="0" err="1">
                <a:solidFill>
                  <a:srgbClr val="002060"/>
                </a:solidFill>
                <a:latin typeface="Times New Roman" panose="02020603050405020304" pitchFamily="18" charset="0"/>
                <a:cs typeface="Times New Roman" panose="02020603050405020304" pitchFamily="18" charset="0"/>
              </a:rPr>
              <a:t>vào</a:t>
            </a:r>
            <a:r>
              <a:rPr lang="en-US" sz="4300" dirty="0">
                <a:solidFill>
                  <a:srgbClr val="002060"/>
                </a:solidFill>
                <a:latin typeface="Times New Roman" panose="02020603050405020304" pitchFamily="18" charset="0"/>
                <a:cs typeface="Times New Roman" panose="02020603050405020304" pitchFamily="18" charset="0"/>
              </a:rPr>
              <a:t> </a:t>
            </a:r>
            <a:r>
              <a:rPr lang="en-US" sz="4300" dirty="0" err="1">
                <a:solidFill>
                  <a:srgbClr val="002060"/>
                </a:solidFill>
                <a:latin typeface="Times New Roman" panose="02020603050405020304" pitchFamily="18" charset="0"/>
                <a:cs typeface="Times New Roman" panose="02020603050405020304" pitchFamily="18" charset="0"/>
              </a:rPr>
              <a:t>củ</a:t>
            </a:r>
            <a:r>
              <a:rPr lang="en-US" sz="4300" dirty="0">
                <a:solidFill>
                  <a:srgbClr val="002060"/>
                </a:solidFill>
                <a:latin typeface="Times New Roman" panose="02020603050405020304" pitchFamily="18" charset="0"/>
                <a:cs typeface="Times New Roman" panose="02020603050405020304" pitchFamily="18" charset="0"/>
              </a:rPr>
              <a:t> </a:t>
            </a:r>
            <a:r>
              <a:rPr lang="en-US" sz="4300" dirty="0" err="1">
                <a:solidFill>
                  <a:srgbClr val="002060"/>
                </a:solidFill>
                <a:latin typeface="Times New Roman" panose="02020603050405020304" pitchFamily="18" charset="0"/>
                <a:cs typeface="Times New Roman" panose="02020603050405020304" pitchFamily="18" charset="0"/>
              </a:rPr>
              <a:t>cà</a:t>
            </a:r>
            <a:r>
              <a:rPr lang="en-US" sz="4300" dirty="0">
                <a:solidFill>
                  <a:srgbClr val="002060"/>
                </a:solidFill>
                <a:latin typeface="Times New Roman" panose="02020603050405020304" pitchFamily="18" charset="0"/>
                <a:cs typeface="Times New Roman" panose="02020603050405020304" pitchFamily="18" charset="0"/>
              </a:rPr>
              <a:t> </a:t>
            </a:r>
            <a:r>
              <a:rPr lang="en-US" sz="4300" dirty="0" err="1">
                <a:solidFill>
                  <a:srgbClr val="002060"/>
                </a:solidFill>
                <a:latin typeface="Times New Roman" panose="02020603050405020304" pitchFamily="18" charset="0"/>
                <a:cs typeface="Times New Roman" panose="02020603050405020304" pitchFamily="18" charset="0"/>
              </a:rPr>
              <a:t>rốt</a:t>
            </a:r>
            <a:r>
              <a:rPr lang="en-US" sz="4300" dirty="0">
                <a:solidFill>
                  <a:srgbClr val="002060"/>
                </a:solidFill>
                <a:latin typeface="Times New Roman" panose="02020603050405020304" pitchFamily="18" charset="0"/>
                <a:cs typeface="Times New Roman" panose="02020603050405020304" pitchFamily="18" charset="0"/>
              </a:rPr>
              <a:t> </a:t>
            </a:r>
            <a:r>
              <a:rPr lang="en-US" sz="4300" dirty="0" err="1">
                <a:solidFill>
                  <a:srgbClr val="002060"/>
                </a:solidFill>
                <a:latin typeface="Times New Roman" panose="02020603050405020304" pitchFamily="18" charset="0"/>
                <a:cs typeface="Times New Roman" panose="02020603050405020304" pitchFamily="18" charset="0"/>
              </a:rPr>
              <a:t>theo</a:t>
            </a:r>
            <a:r>
              <a:rPr lang="en-US" sz="4300" dirty="0">
                <a:solidFill>
                  <a:srgbClr val="002060"/>
                </a:solidFill>
                <a:latin typeface="Times New Roman" panose="02020603050405020304" pitchFamily="18" charset="0"/>
                <a:cs typeface="Times New Roman" panose="02020603050405020304" pitchFamily="18" charset="0"/>
              </a:rPr>
              <a:t> </a:t>
            </a:r>
            <a:r>
              <a:rPr lang="en-US" sz="4300" dirty="0" err="1">
                <a:solidFill>
                  <a:srgbClr val="002060"/>
                </a:solidFill>
                <a:latin typeface="Times New Roman" panose="02020603050405020304" pitchFamily="18" charset="0"/>
                <a:cs typeface="Times New Roman" panose="02020603050405020304" pitchFamily="18" charset="0"/>
              </a:rPr>
              <a:t>đáp</a:t>
            </a:r>
            <a:r>
              <a:rPr lang="en-US" sz="4300" dirty="0">
                <a:solidFill>
                  <a:srgbClr val="002060"/>
                </a:solidFill>
                <a:latin typeface="Times New Roman" panose="02020603050405020304" pitchFamily="18" charset="0"/>
                <a:cs typeface="Times New Roman" panose="02020603050405020304" pitchFamily="18" charset="0"/>
              </a:rPr>
              <a:t> </a:t>
            </a:r>
            <a:r>
              <a:rPr lang="en-US" sz="4300" dirty="0" err="1">
                <a:solidFill>
                  <a:srgbClr val="002060"/>
                </a:solidFill>
                <a:latin typeface="Times New Roman" panose="02020603050405020304" pitchFamily="18" charset="0"/>
                <a:cs typeface="Times New Roman" panose="02020603050405020304" pitchFamily="18" charset="0"/>
              </a:rPr>
              <a:t>án</a:t>
            </a:r>
            <a:r>
              <a:rPr lang="en-US" sz="4300" dirty="0">
                <a:solidFill>
                  <a:srgbClr val="002060"/>
                </a:solidFill>
                <a:latin typeface="Times New Roman" panose="02020603050405020304" pitchFamily="18" charset="0"/>
                <a:cs typeface="Times New Roman" panose="02020603050405020304" pitchFamily="18" charset="0"/>
              </a:rPr>
              <a:t> </a:t>
            </a:r>
            <a:r>
              <a:rPr lang="en-US" sz="4300" dirty="0" err="1">
                <a:solidFill>
                  <a:srgbClr val="002060"/>
                </a:solidFill>
                <a:latin typeface="Times New Roman" panose="02020603050405020304" pitchFamily="18" charset="0"/>
                <a:cs typeface="Times New Roman" panose="02020603050405020304" pitchFamily="18" charset="0"/>
              </a:rPr>
              <a:t>đó</a:t>
            </a:r>
            <a:r>
              <a:rPr lang="en-US" sz="4300" dirty="0">
                <a:solidFill>
                  <a:srgbClr val="002060"/>
                </a:solidFill>
                <a:latin typeface="Times New Roman" panose="02020603050405020304" pitchFamily="18" charset="0"/>
                <a:cs typeface="Times New Roman" panose="02020603050405020304" pitchFamily="18" charset="0"/>
              </a:rPr>
              <a:t>.</a:t>
            </a:r>
          </a:p>
          <a:p>
            <a:pPr defTabSz="1218270"/>
            <a:r>
              <a:rPr lang="en-US" sz="4300" dirty="0" err="1">
                <a:solidFill>
                  <a:srgbClr val="002060"/>
                </a:solidFill>
                <a:latin typeface="Times New Roman" panose="02020603050405020304" pitchFamily="18" charset="0"/>
                <a:cs typeface="Times New Roman" panose="02020603050405020304" pitchFamily="18" charset="0"/>
              </a:rPr>
              <a:t>Chú</a:t>
            </a:r>
            <a:r>
              <a:rPr lang="en-US" sz="4300" dirty="0">
                <a:solidFill>
                  <a:srgbClr val="002060"/>
                </a:solidFill>
                <a:latin typeface="Times New Roman" panose="02020603050405020304" pitchFamily="18" charset="0"/>
                <a:cs typeface="Times New Roman" panose="02020603050405020304" pitchFamily="18" charset="0"/>
              </a:rPr>
              <a:t> </a:t>
            </a:r>
            <a:r>
              <a:rPr lang="en-US" sz="4300" dirty="0" err="1">
                <a:solidFill>
                  <a:srgbClr val="002060"/>
                </a:solidFill>
                <a:latin typeface="Times New Roman" panose="02020603050405020304" pitchFamily="18" charset="0"/>
                <a:cs typeface="Times New Roman" panose="02020603050405020304" pitchFamily="18" charset="0"/>
              </a:rPr>
              <a:t>thỏ</a:t>
            </a:r>
            <a:r>
              <a:rPr lang="en-US" sz="4300" dirty="0">
                <a:solidFill>
                  <a:srgbClr val="002060"/>
                </a:solidFill>
                <a:latin typeface="Times New Roman" panose="02020603050405020304" pitchFamily="18" charset="0"/>
                <a:cs typeface="Times New Roman" panose="02020603050405020304" pitchFamily="18" charset="0"/>
              </a:rPr>
              <a:t> </a:t>
            </a:r>
            <a:r>
              <a:rPr lang="en-US" sz="4300" dirty="0" err="1">
                <a:solidFill>
                  <a:srgbClr val="002060"/>
                </a:solidFill>
                <a:latin typeface="Times New Roman" panose="02020603050405020304" pitchFamily="18" charset="0"/>
                <a:cs typeface="Times New Roman" panose="02020603050405020304" pitchFamily="18" charset="0"/>
              </a:rPr>
              <a:t>sẽ</a:t>
            </a:r>
            <a:r>
              <a:rPr lang="en-US" sz="4300" dirty="0">
                <a:solidFill>
                  <a:srgbClr val="002060"/>
                </a:solidFill>
                <a:latin typeface="Times New Roman" panose="02020603050405020304" pitchFamily="18" charset="0"/>
                <a:cs typeface="Times New Roman" panose="02020603050405020304" pitchFamily="18" charset="0"/>
              </a:rPr>
              <a:t> </a:t>
            </a:r>
            <a:r>
              <a:rPr lang="en-US" sz="4300" dirty="0" err="1">
                <a:solidFill>
                  <a:srgbClr val="002060"/>
                </a:solidFill>
                <a:latin typeface="Times New Roman" panose="02020603050405020304" pitchFamily="18" charset="0"/>
                <a:cs typeface="Times New Roman" panose="02020603050405020304" pitchFamily="18" charset="0"/>
              </a:rPr>
              <a:t>tự</a:t>
            </a:r>
            <a:r>
              <a:rPr lang="en-US" sz="4300" dirty="0">
                <a:solidFill>
                  <a:srgbClr val="002060"/>
                </a:solidFill>
                <a:latin typeface="Times New Roman" panose="02020603050405020304" pitchFamily="18" charset="0"/>
                <a:cs typeface="Times New Roman" panose="02020603050405020304" pitchFamily="18" charset="0"/>
              </a:rPr>
              <a:t> </a:t>
            </a:r>
            <a:r>
              <a:rPr lang="en-US" sz="4300" dirty="0" err="1">
                <a:solidFill>
                  <a:srgbClr val="002060"/>
                </a:solidFill>
                <a:latin typeface="Times New Roman" panose="02020603050405020304" pitchFamily="18" charset="0"/>
                <a:cs typeface="Times New Roman" panose="02020603050405020304" pitchFamily="18" charset="0"/>
              </a:rPr>
              <a:t>đi</a:t>
            </a:r>
            <a:r>
              <a:rPr lang="en-US" sz="4300" dirty="0">
                <a:solidFill>
                  <a:srgbClr val="002060"/>
                </a:solidFill>
                <a:latin typeface="Times New Roman" panose="02020603050405020304" pitchFamily="18" charset="0"/>
                <a:cs typeface="Times New Roman" panose="02020603050405020304" pitchFamily="18" charset="0"/>
              </a:rPr>
              <a:t> </a:t>
            </a:r>
            <a:r>
              <a:rPr lang="en-US" sz="4300" dirty="0" err="1">
                <a:solidFill>
                  <a:srgbClr val="002060"/>
                </a:solidFill>
                <a:latin typeface="Times New Roman" panose="02020603050405020304" pitchFamily="18" charset="0"/>
                <a:cs typeface="Times New Roman" panose="02020603050405020304" pitchFamily="18" charset="0"/>
              </a:rPr>
              <a:t>đến</a:t>
            </a:r>
            <a:r>
              <a:rPr lang="en-US" sz="4300" dirty="0">
                <a:solidFill>
                  <a:srgbClr val="002060"/>
                </a:solidFill>
                <a:latin typeface="Times New Roman" panose="02020603050405020304" pitchFamily="18" charset="0"/>
                <a:cs typeface="Times New Roman" panose="02020603050405020304" pitchFamily="18" charset="0"/>
              </a:rPr>
              <a:t> </a:t>
            </a:r>
            <a:r>
              <a:rPr lang="en-US" sz="4300" dirty="0" err="1">
                <a:solidFill>
                  <a:srgbClr val="002060"/>
                </a:solidFill>
                <a:latin typeface="Times New Roman" panose="02020603050405020304" pitchFamily="18" charset="0"/>
                <a:cs typeface="Times New Roman" panose="02020603050405020304" pitchFamily="18" charset="0"/>
              </a:rPr>
              <a:t>nhổ</a:t>
            </a:r>
            <a:r>
              <a:rPr lang="en-US" sz="4300" dirty="0">
                <a:solidFill>
                  <a:srgbClr val="002060"/>
                </a:solidFill>
                <a:latin typeface="Times New Roman" panose="02020603050405020304" pitchFamily="18" charset="0"/>
                <a:cs typeface="Times New Roman" panose="02020603050405020304" pitchFamily="18" charset="0"/>
              </a:rPr>
              <a:t> </a:t>
            </a:r>
            <a:r>
              <a:rPr lang="en-US" sz="4300" dirty="0" err="1">
                <a:solidFill>
                  <a:srgbClr val="002060"/>
                </a:solidFill>
                <a:latin typeface="Times New Roman" panose="02020603050405020304" pitchFamily="18" charset="0"/>
                <a:cs typeface="Times New Roman" panose="02020603050405020304" pitchFamily="18" charset="0"/>
              </a:rPr>
              <a:t>cà</a:t>
            </a:r>
            <a:r>
              <a:rPr lang="en-US" sz="4300" dirty="0">
                <a:solidFill>
                  <a:srgbClr val="002060"/>
                </a:solidFill>
                <a:latin typeface="Times New Roman" panose="02020603050405020304" pitchFamily="18" charset="0"/>
                <a:cs typeface="Times New Roman" panose="02020603050405020304" pitchFamily="18" charset="0"/>
              </a:rPr>
              <a:t> </a:t>
            </a:r>
            <a:r>
              <a:rPr lang="en-US" sz="4300" dirty="0" err="1">
                <a:solidFill>
                  <a:srgbClr val="002060"/>
                </a:solidFill>
                <a:latin typeface="Times New Roman" panose="02020603050405020304" pitchFamily="18" charset="0"/>
                <a:cs typeface="Times New Roman" panose="02020603050405020304" pitchFamily="18" charset="0"/>
              </a:rPr>
              <a:t>rốt</a:t>
            </a:r>
            <a:r>
              <a:rPr lang="en-US" sz="4300" dirty="0">
                <a:solidFill>
                  <a:srgbClr val="002060"/>
                </a:solidFill>
                <a:latin typeface="Times New Roman" panose="02020603050405020304" pitchFamily="18" charset="0"/>
                <a:cs typeface="Times New Roman" panose="02020603050405020304" pitchFamily="18" charset="0"/>
              </a:rPr>
              <a:t> </a:t>
            </a:r>
            <a:r>
              <a:rPr lang="en-US" sz="4300" dirty="0" err="1">
                <a:solidFill>
                  <a:srgbClr val="002060"/>
                </a:solidFill>
                <a:latin typeface="Times New Roman" panose="02020603050405020304" pitchFamily="18" charset="0"/>
                <a:cs typeface="Times New Roman" panose="02020603050405020304" pitchFamily="18" charset="0"/>
              </a:rPr>
              <a:t>và</a:t>
            </a:r>
            <a:r>
              <a:rPr lang="en-US" sz="4300" dirty="0">
                <a:solidFill>
                  <a:srgbClr val="002060"/>
                </a:solidFill>
                <a:latin typeface="Times New Roman" panose="02020603050405020304" pitchFamily="18" charset="0"/>
                <a:cs typeface="Times New Roman" panose="02020603050405020304" pitchFamily="18" charset="0"/>
              </a:rPr>
              <a:t> </a:t>
            </a:r>
            <a:r>
              <a:rPr lang="en-US" sz="4300" dirty="0" err="1">
                <a:solidFill>
                  <a:srgbClr val="002060"/>
                </a:solidFill>
                <a:latin typeface="Times New Roman" panose="02020603050405020304" pitchFamily="18" charset="0"/>
                <a:cs typeface="Times New Roman" panose="02020603050405020304" pitchFamily="18" charset="0"/>
              </a:rPr>
              <a:t>sẽ</a:t>
            </a:r>
            <a:r>
              <a:rPr lang="en-US" sz="4300" dirty="0">
                <a:solidFill>
                  <a:srgbClr val="002060"/>
                </a:solidFill>
                <a:latin typeface="Times New Roman" panose="02020603050405020304" pitchFamily="18" charset="0"/>
                <a:cs typeface="Times New Roman" panose="02020603050405020304" pitchFamily="18" charset="0"/>
              </a:rPr>
              <a:t> </a:t>
            </a:r>
            <a:r>
              <a:rPr lang="en-US" sz="4300" dirty="0" err="1">
                <a:solidFill>
                  <a:srgbClr val="002060"/>
                </a:solidFill>
                <a:latin typeface="Times New Roman" panose="02020603050405020304" pitchFamily="18" charset="0"/>
                <a:cs typeface="Times New Roman" panose="02020603050405020304" pitchFamily="18" charset="0"/>
              </a:rPr>
              <a:t>biết</a:t>
            </a:r>
            <a:r>
              <a:rPr lang="en-US" sz="4300" dirty="0">
                <a:solidFill>
                  <a:srgbClr val="002060"/>
                </a:solidFill>
                <a:latin typeface="Times New Roman" panose="02020603050405020304" pitchFamily="18" charset="0"/>
                <a:cs typeface="Times New Roman" panose="02020603050405020304" pitchFamily="18" charset="0"/>
              </a:rPr>
              <a:t> </a:t>
            </a:r>
            <a:r>
              <a:rPr lang="en-US" sz="4300" dirty="0" err="1">
                <a:solidFill>
                  <a:srgbClr val="002060"/>
                </a:solidFill>
                <a:latin typeface="Times New Roman" panose="02020603050405020304" pitchFamily="18" charset="0"/>
                <a:cs typeface="Times New Roman" panose="02020603050405020304" pitchFamily="18" charset="0"/>
              </a:rPr>
              <a:t>được</a:t>
            </a:r>
            <a:r>
              <a:rPr lang="en-US" sz="4300" dirty="0">
                <a:solidFill>
                  <a:srgbClr val="002060"/>
                </a:solidFill>
                <a:latin typeface="Times New Roman" panose="02020603050405020304" pitchFamily="18" charset="0"/>
                <a:cs typeface="Times New Roman" panose="02020603050405020304" pitchFamily="18" charset="0"/>
              </a:rPr>
              <a:t> </a:t>
            </a:r>
            <a:r>
              <a:rPr lang="en-US" sz="4300" dirty="0" err="1">
                <a:solidFill>
                  <a:srgbClr val="002060"/>
                </a:solidFill>
                <a:latin typeface="Times New Roman" panose="02020603050405020304" pitchFamily="18" charset="0"/>
                <a:cs typeface="Times New Roman" panose="02020603050405020304" pitchFamily="18" charset="0"/>
              </a:rPr>
              <a:t>đáp</a:t>
            </a:r>
            <a:r>
              <a:rPr lang="en-US" sz="4300" dirty="0">
                <a:solidFill>
                  <a:srgbClr val="002060"/>
                </a:solidFill>
                <a:latin typeface="Times New Roman" panose="02020603050405020304" pitchFamily="18" charset="0"/>
                <a:cs typeface="Times New Roman" panose="02020603050405020304" pitchFamily="18" charset="0"/>
              </a:rPr>
              <a:t> </a:t>
            </a:r>
            <a:r>
              <a:rPr lang="en-US" sz="4300" dirty="0" err="1">
                <a:solidFill>
                  <a:srgbClr val="002060"/>
                </a:solidFill>
                <a:latin typeface="Times New Roman" panose="02020603050405020304" pitchFamily="18" charset="0"/>
                <a:cs typeface="Times New Roman" panose="02020603050405020304" pitchFamily="18" charset="0"/>
              </a:rPr>
              <a:t>án</a:t>
            </a:r>
            <a:r>
              <a:rPr lang="en-US" sz="4300" dirty="0">
                <a:solidFill>
                  <a:srgbClr val="002060"/>
                </a:solidFill>
                <a:latin typeface="Times New Roman" panose="02020603050405020304" pitchFamily="18" charset="0"/>
                <a:cs typeface="Times New Roman" panose="02020603050405020304" pitchFamily="18" charset="0"/>
              </a:rPr>
              <a:t> </a:t>
            </a:r>
            <a:r>
              <a:rPr lang="en-US" sz="4300" dirty="0" err="1">
                <a:solidFill>
                  <a:srgbClr val="002060"/>
                </a:solidFill>
                <a:latin typeface="Times New Roman" panose="02020603050405020304" pitchFamily="18" charset="0"/>
                <a:cs typeface="Times New Roman" panose="02020603050405020304" pitchFamily="18" charset="0"/>
              </a:rPr>
              <a:t>đúng</a:t>
            </a:r>
            <a:r>
              <a:rPr lang="en-US" sz="4300" dirty="0">
                <a:solidFill>
                  <a:srgbClr val="002060"/>
                </a:solidFill>
                <a:latin typeface="Times New Roman" panose="02020603050405020304" pitchFamily="18" charset="0"/>
                <a:cs typeface="Times New Roman" panose="02020603050405020304" pitchFamily="18" charset="0"/>
              </a:rPr>
              <a:t>, </a:t>
            </a:r>
            <a:r>
              <a:rPr lang="en-US" sz="4300" dirty="0" err="1">
                <a:solidFill>
                  <a:srgbClr val="002060"/>
                </a:solidFill>
                <a:latin typeface="Times New Roman" panose="02020603050405020304" pitchFamily="18" charset="0"/>
                <a:cs typeface="Times New Roman" panose="02020603050405020304" pitchFamily="18" charset="0"/>
              </a:rPr>
              <a:t>sai</a:t>
            </a:r>
            <a:r>
              <a:rPr lang="en-US" sz="4300" dirty="0">
                <a:solidFill>
                  <a:srgbClr val="002060"/>
                </a:solidFill>
                <a:latin typeface="Times New Roman" panose="02020603050405020304" pitchFamily="18" charset="0"/>
                <a:cs typeface="Times New Roman" panose="02020603050405020304" pitchFamily="18" charset="0"/>
              </a:rPr>
              <a:t>.</a:t>
            </a:r>
          </a:p>
          <a:p>
            <a:pPr defTabSz="1218270"/>
            <a:r>
              <a:rPr lang="en-US" sz="4300" dirty="0" err="1">
                <a:solidFill>
                  <a:srgbClr val="002060"/>
                </a:solidFill>
                <a:latin typeface="Times New Roman" panose="02020603050405020304" pitchFamily="18" charset="0"/>
                <a:cs typeface="Times New Roman" panose="02020603050405020304" pitchFamily="18" charset="0"/>
              </a:rPr>
              <a:t>Bấm</a:t>
            </a:r>
            <a:r>
              <a:rPr lang="en-US" sz="4300" dirty="0">
                <a:solidFill>
                  <a:srgbClr val="002060"/>
                </a:solidFill>
                <a:latin typeface="Times New Roman" panose="02020603050405020304" pitchFamily="18" charset="0"/>
                <a:cs typeface="Times New Roman" panose="02020603050405020304" pitchFamily="18" charset="0"/>
              </a:rPr>
              <a:t> </a:t>
            </a:r>
            <a:r>
              <a:rPr lang="en-US" sz="4300" dirty="0" err="1">
                <a:solidFill>
                  <a:srgbClr val="002060"/>
                </a:solidFill>
                <a:latin typeface="Times New Roman" panose="02020603050405020304" pitchFamily="18" charset="0"/>
                <a:cs typeface="Times New Roman" panose="02020603050405020304" pitchFamily="18" charset="0"/>
              </a:rPr>
              <a:t>vào</a:t>
            </a:r>
            <a:r>
              <a:rPr lang="en-US" sz="4300" dirty="0">
                <a:solidFill>
                  <a:srgbClr val="002060"/>
                </a:solidFill>
                <a:latin typeface="Times New Roman" panose="02020603050405020304" pitchFamily="18" charset="0"/>
                <a:cs typeface="Times New Roman" panose="02020603050405020304" pitchFamily="18" charset="0"/>
              </a:rPr>
              <a:t> </a:t>
            </a:r>
            <a:r>
              <a:rPr lang="en-US" sz="4300" dirty="0" err="1">
                <a:solidFill>
                  <a:srgbClr val="002060"/>
                </a:solidFill>
                <a:latin typeface="Times New Roman" panose="02020603050405020304" pitchFamily="18" charset="0"/>
                <a:cs typeface="Times New Roman" panose="02020603050405020304" pitchFamily="18" charset="0"/>
              </a:rPr>
              <a:t>màn</a:t>
            </a:r>
            <a:r>
              <a:rPr lang="en-US" sz="4300" dirty="0">
                <a:solidFill>
                  <a:srgbClr val="002060"/>
                </a:solidFill>
                <a:latin typeface="Times New Roman" panose="02020603050405020304" pitchFamily="18" charset="0"/>
                <a:cs typeface="Times New Roman" panose="02020603050405020304" pitchFamily="18" charset="0"/>
              </a:rPr>
              <a:t> </a:t>
            </a:r>
            <a:r>
              <a:rPr lang="en-US" sz="4300" dirty="0" err="1">
                <a:solidFill>
                  <a:srgbClr val="002060"/>
                </a:solidFill>
                <a:latin typeface="Times New Roman" panose="02020603050405020304" pitchFamily="18" charset="0"/>
                <a:cs typeface="Times New Roman" panose="02020603050405020304" pitchFamily="18" charset="0"/>
              </a:rPr>
              <a:t>hình</a:t>
            </a:r>
            <a:r>
              <a:rPr lang="en-US" sz="4300" dirty="0">
                <a:solidFill>
                  <a:srgbClr val="002060"/>
                </a:solidFill>
                <a:latin typeface="Times New Roman" panose="02020603050405020304" pitchFamily="18" charset="0"/>
                <a:cs typeface="Times New Roman" panose="02020603050405020304" pitchFamily="18" charset="0"/>
              </a:rPr>
              <a:t> qua slide </a:t>
            </a:r>
            <a:r>
              <a:rPr lang="en-US" sz="4300" dirty="0" err="1">
                <a:solidFill>
                  <a:srgbClr val="002060"/>
                </a:solidFill>
                <a:latin typeface="Times New Roman" panose="02020603050405020304" pitchFamily="18" charset="0"/>
                <a:cs typeface="Times New Roman" panose="02020603050405020304" pitchFamily="18" charset="0"/>
              </a:rPr>
              <a:t>chứa</a:t>
            </a:r>
            <a:r>
              <a:rPr lang="en-US" sz="4300" dirty="0">
                <a:solidFill>
                  <a:srgbClr val="002060"/>
                </a:solidFill>
                <a:latin typeface="Times New Roman" panose="02020603050405020304" pitchFamily="18" charset="0"/>
                <a:cs typeface="Times New Roman" panose="02020603050405020304" pitchFamily="18" charset="0"/>
              </a:rPr>
              <a:t> </a:t>
            </a:r>
            <a:r>
              <a:rPr lang="en-US" sz="4300" dirty="0" err="1">
                <a:solidFill>
                  <a:srgbClr val="002060"/>
                </a:solidFill>
                <a:latin typeface="Times New Roman" panose="02020603050405020304" pitchFamily="18" charset="0"/>
                <a:cs typeface="Times New Roman" panose="02020603050405020304" pitchFamily="18" charset="0"/>
              </a:rPr>
              <a:t>câu</a:t>
            </a:r>
            <a:r>
              <a:rPr lang="en-US" sz="4300" dirty="0">
                <a:solidFill>
                  <a:srgbClr val="002060"/>
                </a:solidFill>
                <a:latin typeface="Times New Roman" panose="02020603050405020304" pitchFamily="18" charset="0"/>
                <a:cs typeface="Times New Roman" panose="02020603050405020304" pitchFamily="18" charset="0"/>
              </a:rPr>
              <a:t> </a:t>
            </a:r>
            <a:r>
              <a:rPr lang="en-US" sz="4300" dirty="0" err="1">
                <a:solidFill>
                  <a:srgbClr val="002060"/>
                </a:solidFill>
                <a:latin typeface="Times New Roman" panose="02020603050405020304" pitchFamily="18" charset="0"/>
                <a:cs typeface="Times New Roman" panose="02020603050405020304" pitchFamily="18" charset="0"/>
              </a:rPr>
              <a:t>hỏi</a:t>
            </a:r>
            <a:r>
              <a:rPr lang="en-US" sz="4300" dirty="0">
                <a:solidFill>
                  <a:srgbClr val="002060"/>
                </a:solidFill>
                <a:latin typeface="Times New Roman" panose="02020603050405020304" pitchFamily="18" charset="0"/>
                <a:cs typeface="Times New Roman" panose="02020603050405020304" pitchFamily="18" charset="0"/>
              </a:rPr>
              <a:t> </a:t>
            </a:r>
            <a:r>
              <a:rPr lang="en-US" sz="4300" dirty="0" err="1">
                <a:solidFill>
                  <a:srgbClr val="002060"/>
                </a:solidFill>
                <a:latin typeface="Times New Roman" panose="02020603050405020304" pitchFamily="18" charset="0"/>
                <a:cs typeface="Times New Roman" panose="02020603050405020304" pitchFamily="18" charset="0"/>
              </a:rPr>
              <a:t>tiếp</a:t>
            </a:r>
            <a:r>
              <a:rPr lang="en-US" sz="4300" dirty="0">
                <a:solidFill>
                  <a:srgbClr val="002060"/>
                </a:solidFill>
                <a:latin typeface="Times New Roman" panose="02020603050405020304" pitchFamily="18" charset="0"/>
                <a:cs typeface="Times New Roman" panose="02020603050405020304" pitchFamily="18" charset="0"/>
              </a:rPr>
              <a:t> </a:t>
            </a:r>
            <a:r>
              <a:rPr lang="en-US" sz="4300" dirty="0" err="1">
                <a:solidFill>
                  <a:srgbClr val="002060"/>
                </a:solidFill>
                <a:latin typeface="Times New Roman" panose="02020603050405020304" pitchFamily="18" charset="0"/>
                <a:cs typeface="Times New Roman" panose="02020603050405020304" pitchFamily="18" charset="0"/>
              </a:rPr>
              <a:t>theo.</a:t>
            </a:r>
            <a:endParaRPr lang="en-US" sz="43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762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773640"/>
            <a:ext cx="12192000" cy="1107996"/>
          </a:xfrm>
          <a:prstGeom prst="rect">
            <a:avLst/>
          </a:prstGeom>
          <a:noFill/>
        </p:spPr>
        <p:txBody>
          <a:bodyPr wrap="square" rtlCol="0">
            <a:spAutoFit/>
          </a:bodyPr>
          <a:lstStyle/>
          <a:p>
            <a:pPr algn="ctr"/>
            <a:r>
              <a:rPr lang="en-US" sz="6600" b="1" dirty="0">
                <a:solidFill>
                  <a:srgbClr val="0000FF"/>
                </a:solidFill>
                <a:latin typeface="Times New Roman" pitchFamily="18" charset="0"/>
                <a:cs typeface="Times New Roman" pitchFamily="18" charset="0"/>
              </a:rPr>
              <a:t>CHỦ </a:t>
            </a:r>
            <a:r>
              <a:rPr lang="en-US" sz="6600" b="1">
                <a:solidFill>
                  <a:srgbClr val="0000FF"/>
                </a:solidFill>
                <a:latin typeface="Times New Roman" pitchFamily="18" charset="0"/>
                <a:cs typeface="Times New Roman" pitchFamily="18" charset="0"/>
              </a:rPr>
              <a:t>ĐỀ 4: TỐC ĐỘ</a:t>
            </a:r>
            <a:endParaRPr lang="en-US" sz="4000" b="1" dirty="0">
              <a:solidFill>
                <a:srgbClr val="0000FF"/>
              </a:solidFill>
              <a:latin typeface="Times New Roman" pitchFamily="18" charset="0"/>
              <a:cs typeface="Times New Roman" pitchFamily="18" charset="0"/>
            </a:endParaRPr>
          </a:p>
        </p:txBody>
      </p:sp>
      <p:sp>
        <p:nvSpPr>
          <p:cNvPr id="5" name="TextBox 4"/>
          <p:cNvSpPr txBox="1"/>
          <p:nvPr/>
        </p:nvSpPr>
        <p:spPr>
          <a:xfrm>
            <a:off x="0" y="3101676"/>
            <a:ext cx="12192000" cy="830997"/>
          </a:xfrm>
          <a:prstGeom prst="rect">
            <a:avLst/>
          </a:prstGeom>
          <a:noFill/>
        </p:spPr>
        <p:txBody>
          <a:bodyPr wrap="square" rtlCol="0">
            <a:spAutoFit/>
          </a:bodyPr>
          <a:lstStyle/>
          <a:p>
            <a:pPr algn="ctr"/>
            <a:r>
              <a:rPr lang="en-US" sz="4800" b="1">
                <a:solidFill>
                  <a:srgbClr val="0000FF"/>
                </a:solidFill>
                <a:latin typeface="Times New Roman" pitchFamily="18" charset="0"/>
                <a:cs typeface="Times New Roman" pitchFamily="18" charset="0"/>
              </a:rPr>
              <a:t>BÀI 7: TỐC ĐỘ CỦA CHUYỂN ĐỘNG.</a:t>
            </a:r>
            <a:endParaRPr lang="en-US" sz="4800"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OPL20U25GSXzBJYl68kk8uQGfFKzs7yb1M4KJWUiLk6ZEvGF+qCIPSnY57AbBFCvTW$21.2022.stt$7+K4lPs7H94VUqPe2XwIsfPRnrXQE//QTEXxb8/8N4CNc6FpgZahzpTjFhMzSA7T/nHJa11DE8Ng2TP3iAmRczFlmslSuUNOgUeb6yRvs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1448" y="3"/>
            <a:ext cx="3611669" cy="5277396"/>
          </a:xfrm>
          <a:prstGeom prst="rect">
            <a:avLst/>
          </a:prstGeom>
        </p:spPr>
      </p:pic>
      <p:sp>
        <p:nvSpPr>
          <p:cNvPr id="4" name="Rectangle 3" descr="OPL20U25GSXzBJYl68kk8uQGfFKzs7yb1M4KJWUiLk6ZEvGF+qCIPSnY57AbBFCvTW$21.2022.stt$7+K4lPs7H94VUqPe2XwIsfPRnrXQE//QTEXxb8/8N4CNc6FpgZahzpTjFhMzSA7T/nHJa11DE8Ng2TP3iAmRczFlmslSuUNOgUeb6yRvs0="/>
          <p:cNvSpPr/>
          <p:nvPr/>
        </p:nvSpPr>
        <p:spPr>
          <a:xfrm>
            <a:off x="2540039" y="889382"/>
            <a:ext cx="9323753" cy="1477255"/>
          </a:xfrm>
          <a:prstGeom prst="rect">
            <a:avLst/>
          </a:prstGeom>
          <a:noFill/>
        </p:spPr>
        <p:txBody>
          <a:bodyPr wrap="square" lIns="121848" tIns="60924" rIns="121848" bIns="60924">
            <a:spAutoFit/>
          </a:bodyPr>
          <a:lstStyle/>
          <a:p>
            <a:pPr algn="ctr" defTabSz="1218390"/>
            <a:r>
              <a:rPr lang="vi-VN" sz="8800" b="1" dirty="0">
                <a:ln w="10160">
                  <a:solidFill>
                    <a:srgbClr val="4BACC6"/>
                  </a:solidFill>
                  <a:prstDash val="solid"/>
                </a:ln>
                <a:solidFill>
                  <a:srgbClr val="C0504D"/>
                </a:solidFill>
                <a:effectLst>
                  <a:outerShdw blurRad="38100" dist="22860" dir="5400000" algn="tl" rotWithShape="0">
                    <a:srgbClr val="000000">
                      <a:alpha val="30000"/>
                    </a:srgbClr>
                  </a:outerShdw>
                </a:effectLst>
              </a:rPr>
              <a:t>THỎ </a:t>
            </a:r>
            <a:r>
              <a:rPr lang="en-US" sz="8800" b="1" dirty="0">
                <a:ln w="10160">
                  <a:solidFill>
                    <a:srgbClr val="4BACC6"/>
                  </a:solidFill>
                  <a:prstDash val="solid"/>
                </a:ln>
                <a:solidFill>
                  <a:srgbClr val="C0504D"/>
                </a:solidFill>
                <a:effectLst>
                  <a:outerShdw blurRad="38100" dist="22860" dir="5400000" algn="tl" rotWithShape="0">
                    <a:srgbClr val="000000">
                      <a:alpha val="30000"/>
                    </a:srgbClr>
                  </a:outerShdw>
                </a:effectLst>
              </a:rPr>
              <a:t>NHỔ CÀ RỐT</a:t>
            </a:r>
          </a:p>
        </p:txBody>
      </p:sp>
      <p:pic>
        <p:nvPicPr>
          <p:cNvPr id="10" name="Picture 9" descr="OPL20U25GSXzBJYl68kk8uQGfFKzs7yb1M4KJWUiLk6ZEvGF+qCIPSnY57AbBFCvTW$21.2022.stt$7+K4lPs7H94VUqPe2XwIsfPRnrXQE//QTEXxb8/8N4CNc6FpgZahzpTjFhMzSA7T/nHJa11DE8Ng2TP3iAmRczFlmslSuUNOgUeb6yRvs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5479" y="2841925"/>
            <a:ext cx="1595860" cy="927287"/>
          </a:xfrm>
          <a:prstGeom prst="rect">
            <a:avLst/>
          </a:prstGeom>
        </p:spPr>
      </p:pic>
      <p:pic>
        <p:nvPicPr>
          <p:cNvPr id="13" name="Picture 12" descr="OPL20U25GSXzBJYl68kk8uQGfFKzs7yb1M4KJWUiLk6ZEvGF+qCIPSnY57AbBFCvTW$21.2022.stt$7+K4lPs7H94VUqPe2XwIsfPRnrXQE//QTEXxb8/8N4CNc6FpgZahzpTjFhMzSA7T/nHJa11DE8Ng2TP3iAmRczFlmslSuUNOgUeb6yRvs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29688" y="2379228"/>
            <a:ext cx="2719941" cy="1852613"/>
          </a:xfrm>
          <a:prstGeom prst="rect">
            <a:avLst/>
          </a:prstGeom>
        </p:spPr>
      </p:pic>
      <p:pic>
        <p:nvPicPr>
          <p:cNvPr id="14" name="Picture 13" descr="OPL20U25GSXzBJYl68kk8uQGfFKzs7yb1M4KJWUiLk6ZEvGF+qCIPSnY57AbBFCvTW$21.2022.stt$7+K4lPs7H94VUqPe2XwIsfPRnrXQE//QTEXxb8/8N4CNc6FpgZahzpTjFhMzSA7T/nHJa11DE8Ng2TP3iAmRczFlmslSuUNOgUeb6yRvs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9547" y="3201547"/>
            <a:ext cx="1981164" cy="2075852"/>
          </a:xfrm>
          <a:prstGeom prst="rect">
            <a:avLst/>
          </a:prstGeom>
        </p:spPr>
      </p:pic>
      <p:pic>
        <p:nvPicPr>
          <p:cNvPr id="15" name="Picture 14" descr="OPL20U25GSXzBJYl68kk8uQGfFKzs7yb1M4KJWUiLk6ZEvGF+qCIPSnY57AbBFCvTW$21.2022.stt$7+K4lPs7H94VUqPe2XwIsfPRnrXQE//QTEXxb8/8N4CNc6FpgZahzpTjFhMzSA7T/nHJa11DE8Ng2TP3iAmRczFlmslSuUNOgUeb6yRvs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9788035" y="5417929"/>
            <a:ext cx="1134535" cy="1273201"/>
          </a:xfrm>
          <a:prstGeom prst="rect">
            <a:avLst/>
          </a:prstGeom>
        </p:spPr>
      </p:pic>
      <p:pic>
        <p:nvPicPr>
          <p:cNvPr id="16" name="Picture 15" descr="OPL20U25GSXzBJYl68kk8uQGfFKzs7yb1M4KJWUiLk6ZEvGF+qCIPSnY57AbBFCvTW$21.2022.stt$7+K4lPs7H94VUqPe2XwIsfPRnrXQE//QTEXxb8/8N4CNc6FpgZahzpTjFhMzSA7T/nHJa11DE8Ng2TP3iAmRczFlmslSuUNOgUeb6yRvs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6825890" y="5417929"/>
            <a:ext cx="1134535" cy="1273201"/>
          </a:xfrm>
          <a:prstGeom prst="rect">
            <a:avLst/>
          </a:prstGeom>
        </p:spPr>
      </p:pic>
      <p:pic>
        <p:nvPicPr>
          <p:cNvPr id="17" name="Picture 16" descr="OPL20U25GSXzBJYl68kk8uQGfFKzs7yb1M4KJWUiLk6ZEvGF+qCIPSnY57AbBFCvTW$21.2022.stt$7+K4lPs7H94VUqPe2XwIsfPRnrXQE//QTEXxb8/8N4CNc6FpgZahzpTjFhMzSA7T/nHJa11DE8Ng2TP3iAmRczFlmslSuUNOgUeb6yRvs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3845623" y="5417929"/>
            <a:ext cx="1134535" cy="1273201"/>
          </a:xfrm>
          <a:prstGeom prst="rect">
            <a:avLst/>
          </a:prstGeom>
        </p:spPr>
      </p:pic>
      <p:pic>
        <p:nvPicPr>
          <p:cNvPr id="18" name="Picture 17" descr="OPL20U25GSXzBJYl68kk8uQGfFKzs7yb1M4KJWUiLk6ZEvGF+qCIPSnY57AbBFCvTW$21.2022.stt$7+K4lPs7H94VUqPe2XwIsfPRnrXQE//QTEXxb8/8N4CNc6FpgZahzpTjFhMzSA7T/nHJa11DE8Ng2TP3iAmRczFlmslSuUNOgUeb6yRvs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971620" y="5417929"/>
            <a:ext cx="1134535" cy="1273201"/>
          </a:xfrm>
          <a:prstGeom prst="rect">
            <a:avLst/>
          </a:prstGeom>
        </p:spPr>
      </p:pic>
      <p:sp>
        <p:nvSpPr>
          <p:cNvPr id="19" name="Rectangle 18" descr="OPL20U25GSXzBJYl68kk8uQGfFKzs7yb1M4KJWUiLk6ZEvGF+qCIPSnY57AbBFCvTW$21.2022.stt$7+K4lPs7H94VUqPe2XwIsfPRnrXQE//QTEXxb8/8N4CNc6FpgZahzpTjFhMzSA7T/nHJa11DE8Ng2TP3iAmRczFlmslSuUNOgUeb6yRvs0="/>
          <p:cNvSpPr/>
          <p:nvPr/>
        </p:nvSpPr>
        <p:spPr>
          <a:xfrm>
            <a:off x="926860" y="6050479"/>
            <a:ext cx="10238445"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48" tIns="60924" rIns="121848" bIns="60924" rtlCol="0" anchor="ctr"/>
          <a:lstStyle/>
          <a:p>
            <a:pPr defTabSz="1218390"/>
            <a:r>
              <a:rPr lang="en-US" sz="43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816888" y="2537037"/>
            <a:ext cx="812800" cy="609600"/>
          </a:xfrm>
          <a:prstGeom prst="rect">
            <a:avLst/>
          </a:prstGeom>
        </p:spPr>
      </p:pic>
    </p:spTree>
    <p:extLst>
      <p:ext uri="{BB962C8B-B14F-4D97-AF65-F5344CB8AC3E}">
        <p14:creationId xmlns:p14="http://schemas.microsoft.com/office/powerpoint/2010/main" val="40032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PL20U25GSXzBJYl68kk8uQGfFKzs7yb1M4KJWUiLk6ZEvGF+qCIPSnY57AbBFCvTW$21.2022.stt$7+K4lPs7H94VUqPe2XwIsfPRnrXQE//QTEXxb8/8N4CNc6FpgZahzpTjFhMzSA7T/nHJa11DE8Ng2TP3iAmRczFlmslSuUNOgUeb6yRvs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0096" y="4555562"/>
            <a:ext cx="1666665" cy="1336207"/>
          </a:xfrm>
          <a:prstGeom prst="rect">
            <a:avLst/>
          </a:prstGeom>
        </p:spPr>
      </p:pic>
      <p:pic>
        <p:nvPicPr>
          <p:cNvPr id="19" name="Picture 18" descr="OPL20U25GSXzBJYl68kk8uQGfFKzs7yb1M4KJWUiLk6ZEvGF+qCIPSnY57AbBFCvTW$21.2022.stt$7+K4lPs7H94VUqPe2XwIsfPRnrXQE//QTEXxb8/8N4CNc6FpgZahzpTjFhMzSA7T/nHJa11DE8Ng2TP3iAmRczFlmslSuUNOgUeb6yRvs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7927" y="4489630"/>
            <a:ext cx="1666665" cy="1336207"/>
          </a:xfrm>
          <a:prstGeom prst="rect">
            <a:avLst/>
          </a:prstGeom>
        </p:spPr>
      </p:pic>
      <p:pic>
        <p:nvPicPr>
          <p:cNvPr id="24" name="Picture 23" descr="OPL20U25GSXzBJYl68kk8uQGfFKzs7yb1M4KJWUiLk6ZEvGF+qCIPSnY57AbBFCvTW$21.2022.stt$7+K4lPs7H94VUqPe2XwIsfPRnrXQE//QTEXxb8/8N4CNc6FpgZahzpTjFhMzSA7T/nHJa11DE8Ng2TP3iAmRczFlmslSuUNOgUeb6yRvs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7684" y="4527730"/>
            <a:ext cx="1666665" cy="1336207"/>
          </a:xfrm>
          <a:prstGeom prst="rect">
            <a:avLst/>
          </a:prstGeom>
        </p:spPr>
      </p:pic>
      <p:pic>
        <p:nvPicPr>
          <p:cNvPr id="75" name="Picture 74" descr="OPL20U25GSXzBJYl68kk8uQGfFKzs7yb1M4KJWUiLk6ZEvGF+qCIPSnY57AbBFCvTW$21.2022.stt$7+K4lPs7H94VUqPe2XwIsfPRnrXQE//QTEXxb8/8N4CNc6FpgZahzpTjFhMzSA7T/nHJa11DE8Ng2TP3iAmRczFlmslSuUNOgUeb6yRvs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5479" y="2841918"/>
            <a:ext cx="1595860" cy="927287"/>
          </a:xfrm>
          <a:prstGeom prst="rect">
            <a:avLst/>
          </a:prstGeom>
        </p:spPr>
      </p:pic>
      <p:sp>
        <p:nvSpPr>
          <p:cNvPr id="77" name="Sun 76" descr="OPL20U25GSXzBJYl68kk8uQGfFKzs7yb1M4KJWUiLk6ZEvGF+qCIPSnY57AbBFCvTW$21.2022.stt$7+K4lPs7H94VUqPe2XwIsfPRnrXQE//QTEXxb8/8N4CNc6FpgZahzpTjFhMzSA7T/nHJa11DE8Ng2TP3iAmRczFlmslSuUNOgUeb6yRvs0="/>
          <p:cNvSpPr/>
          <p:nvPr/>
        </p:nvSpPr>
        <p:spPr>
          <a:xfrm>
            <a:off x="3140531" y="3960547"/>
            <a:ext cx="2883324"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61" tIns="60930" rIns="121861" bIns="60930" rtlCol="0" anchor="ctr"/>
          <a:lstStyle/>
          <a:p>
            <a:pPr algn="ctr" defTabSz="1218540"/>
            <a:endParaRPr lang="en-US" sz="2400">
              <a:solidFill>
                <a:prstClr val="white"/>
              </a:solidFill>
            </a:endParaRPr>
          </a:p>
        </p:txBody>
      </p:sp>
      <p:pic>
        <p:nvPicPr>
          <p:cNvPr id="33" name="Picture 32" descr="OPL20U25GSXzBJYl68kk8uQGfFKzs7yb1M4KJWUiLk6ZEvGF+qCIPSnY57AbBFCvTW$21.2022.stt$7+K4lPs7H94VUqPe2XwIsfPRnrXQE//QTEXxb8/8N4CNc6FpgZahzpTjFhMzSA7T/nHJa11DE8Ng2TP3iAmRczFlmslSuUNOgUeb6yRvs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04865" y="330407"/>
            <a:ext cx="2214679" cy="3236104"/>
          </a:xfrm>
          <a:prstGeom prst="rect">
            <a:avLst/>
          </a:prstGeom>
        </p:spPr>
      </p:pic>
      <p:pic>
        <p:nvPicPr>
          <p:cNvPr id="5" name="Picture 4" descr="OPL20U25GSXzBJYl68kk8uQGfFKzs7yb1M4KJWUiLk6ZEvGF+qCIPSnY57AbBFCvTW$21.2022.stt$7+K4lPs7H94VUqPe2XwIsfPRnrXQE//QTEXxb8/8N4CNc6FpgZahzpTjFhMzSA7T/nHJa11DE8Ng2TP3iAmRczFlmslSuUNOgUeb6yRvs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60690" y="2209417"/>
            <a:ext cx="2611572" cy="1871627"/>
          </a:xfrm>
          <a:prstGeom prst="rect">
            <a:avLst/>
          </a:prstGeom>
        </p:spPr>
      </p:pic>
      <p:pic>
        <p:nvPicPr>
          <p:cNvPr id="16" name="Picture 15" descr="OPL20U25GSXzBJYl68kk8uQGfFKzs7yb1M4KJWUiLk6ZEvGF+qCIPSnY57AbBFCvTW$21.2022.stt$7+K4lPs7H94VUqPe2XwIsfPRnrXQE//QTEXxb8/8N4CNc6FpgZahzpTjFhMzSA7T/nHJa11DE8Ng2TP3iAmRczFlmslSuUNOgUeb6yRvs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2405261"/>
            <a:ext cx="1414579" cy="1267227"/>
          </a:xfrm>
          <a:prstGeom prst="rect">
            <a:avLst/>
          </a:prstGeom>
        </p:spPr>
      </p:pic>
      <p:pic>
        <p:nvPicPr>
          <p:cNvPr id="28" name="Picture 27" descr="OPL20U25GSXzBJYl68kk8uQGfFKzs7yb1M4KJWUiLk6ZEvGF+qCIPSnY57AbBFCvTW$21.2022.stt$7+K4lPs7H94VUqPe2XwIsfPRnrXQE//QTEXxb8/8N4CNc6FpgZahzpTjFhMzSA7T/nHJa11DE8Ng2TP3iAmRczFlmslSuUNOgUeb6yRvs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734" y="4489630"/>
            <a:ext cx="1666665" cy="1336207"/>
          </a:xfrm>
          <a:prstGeom prst="rect">
            <a:avLst/>
          </a:prstGeom>
        </p:spPr>
      </p:pic>
      <p:pic>
        <p:nvPicPr>
          <p:cNvPr id="12" name="Picture 11" descr="OPL20U25GSXzBJYl68kk8uQGfFKzs7yb1M4KJWUiLk6ZEvGF+qCIPSnY57AbBFCvTW$21.2022.stt$7+K4lPs7H94VUqPe2XwIsfPRnrXQE//QTEXxb8/8N4CNc6FpgZahzpTjFhMzSA7T/nHJa11DE8Ng2TP3iAmRczFlmslSuUNOgUeb6yRvs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91723" y="4555537"/>
            <a:ext cx="1923407" cy="1310075"/>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1103614" y="5377675"/>
            <a:ext cx="823031" cy="816707"/>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9788029" y="5417922"/>
            <a:ext cx="1134535" cy="1273201"/>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29556" y="4489605"/>
            <a:ext cx="1923407" cy="1310075"/>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141469" y="5311743"/>
            <a:ext cx="823031" cy="816707"/>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825883" y="5417922"/>
            <a:ext cx="1134535" cy="1273201"/>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74292" y="4347121"/>
            <a:ext cx="1415800" cy="1310075"/>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3845617" y="5417922"/>
            <a:ext cx="1134535" cy="1273201"/>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5655" y="4385097"/>
            <a:ext cx="2108660" cy="1436256"/>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971620" y="5417922"/>
            <a:ext cx="1134535" cy="1273201"/>
          </a:xfrm>
          <a:prstGeom prst="rect">
            <a:avLst/>
          </a:prstGeom>
        </p:spPr>
      </p:pic>
      <p:sp>
        <p:nvSpPr>
          <p:cNvPr id="45" name="Rounded Rectangular Callout 44"/>
          <p:cNvSpPr/>
          <p:nvPr/>
        </p:nvSpPr>
        <p:spPr>
          <a:xfrm>
            <a:off x="2150883" y="8939"/>
            <a:ext cx="9406964" cy="1394583"/>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61" tIns="60930" rIns="121861" bIns="60930" rtlCol="0" anchor="ctr"/>
          <a:lstStyle/>
          <a:p>
            <a:pPr algn="ctr" defTabSz="1218540"/>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926860" y="6050479"/>
            <a:ext cx="10238445"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61" tIns="60930" rIns="121861" bIns="60930" rtlCol="0" anchor="ctr"/>
          <a:lstStyle/>
          <a:p>
            <a:pPr defTabSz="1218540"/>
            <a:r>
              <a:rPr lang="en-US" sz="4300" dirty="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2396775" y="5377675"/>
            <a:ext cx="823031" cy="816707"/>
          </a:xfrm>
          <a:prstGeom prst="rect">
            <a:avLst/>
          </a:prstGeom>
        </p:spPr>
      </p:pic>
      <p:sp>
        <p:nvSpPr>
          <p:cNvPr id="35" name="Rounded Rectangular Callout 34"/>
          <p:cNvSpPr/>
          <p:nvPr/>
        </p:nvSpPr>
        <p:spPr>
          <a:xfrm>
            <a:off x="2215243" y="123414"/>
            <a:ext cx="9406964" cy="1394583"/>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61" tIns="60930" rIns="121861" bIns="60930" rtlCol="0" anchor="ctr"/>
          <a:lstStyle/>
          <a:p>
            <a:pPr defTabSz="1218540"/>
            <a:r>
              <a:rPr lang="en-US" sz="3200" b="1" dirty="0">
                <a:solidFill>
                  <a:prstClr val="black"/>
                </a:solidFill>
              </a:rPr>
              <a:t>   </a:t>
            </a:r>
            <a:r>
              <a:rPr lang="en-US" sz="3700" b="1" dirty="0" err="1">
                <a:solidFill>
                  <a:prstClr val="black"/>
                </a:solidFill>
                <a:latin typeface="Times New Roman" pitchFamily="18" charset="0"/>
                <a:cs typeface="Times New Roman" pitchFamily="18" charset="0"/>
              </a:rPr>
              <a:t>Câu</a:t>
            </a:r>
            <a:r>
              <a:rPr lang="en-US" sz="3200" b="1" dirty="0">
                <a:solidFill>
                  <a:prstClr val="black"/>
                </a:solidFill>
              </a:rPr>
              <a:t> </a:t>
            </a:r>
            <a:r>
              <a:rPr lang="en-US" sz="3700" b="1" dirty="0">
                <a:solidFill>
                  <a:prstClr val="black"/>
                </a:solidFill>
                <a:latin typeface="Times New Roman" pitchFamily="18" charset="0"/>
                <a:cs typeface="Times New Roman" pitchFamily="18" charset="0"/>
              </a:rPr>
              <a:t>1.</a:t>
            </a:r>
            <a:r>
              <a:rPr lang="vi-VN" sz="3700" dirty="0">
                <a:solidFill>
                  <a:prstClr val="black"/>
                </a:solidFill>
                <a:latin typeface="Times New Roman" pitchFamily="18" charset="0"/>
                <a:cs typeface="Times New Roman" pitchFamily="18" charset="0"/>
              </a:rPr>
              <a:t> Công thức tính  tốc độ là</a:t>
            </a:r>
            <a:endParaRPr lang="en-US" sz="3700" b="1" dirty="0">
              <a:solidFill>
                <a:prstClr val="black"/>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5290095" y="1517997"/>
            <a:ext cx="5065140" cy="1600439"/>
          </a:xfrm>
          <a:prstGeom prst="rect">
            <a:avLst/>
          </a:prstGeom>
        </p:spPr>
        <p:txBody>
          <a:bodyPr wrap="square" lIns="121861" tIns="60930" rIns="121861" bIns="60930">
            <a:spAutoFit/>
          </a:bodyPr>
          <a:lstStyle/>
          <a:p>
            <a:pPr defTabSz="1218540"/>
            <a:r>
              <a:rPr lang="vi-VN" sz="3200" b="1" dirty="0">
                <a:solidFill>
                  <a:prstClr val="black"/>
                </a:solidFill>
              </a:rPr>
              <a:t>A.</a:t>
            </a:r>
            <a:r>
              <a:rPr lang="vi-VN" sz="3200" dirty="0">
                <a:solidFill>
                  <a:prstClr val="black"/>
                </a:solidFill>
              </a:rPr>
              <a:t> 		</a:t>
            </a:r>
            <a:r>
              <a:rPr lang="vi-VN" sz="3200" b="1" dirty="0">
                <a:solidFill>
                  <a:prstClr val="black"/>
                </a:solidFill>
                <a:latin typeface="Times New Roman"/>
              </a:rPr>
              <a:t>B. </a:t>
            </a:r>
            <a:endParaRPr lang="en-US" sz="3200" b="1" dirty="0">
              <a:solidFill>
                <a:prstClr val="black"/>
              </a:solidFill>
            </a:endParaRPr>
          </a:p>
          <a:p>
            <a:pPr defTabSz="1218540"/>
            <a:endParaRPr lang="en-US" sz="3200" b="1" dirty="0">
              <a:solidFill>
                <a:prstClr val="black"/>
              </a:solidFill>
            </a:endParaRPr>
          </a:p>
          <a:p>
            <a:pPr defTabSz="1218540"/>
            <a:r>
              <a:rPr lang="vi-VN" sz="3200" b="1" dirty="0">
                <a:solidFill>
                  <a:prstClr val="black"/>
                </a:solidFill>
                <a:latin typeface="Times New Roman"/>
              </a:rPr>
              <a:t>C. </a:t>
            </a:r>
            <a:r>
              <a:rPr lang="en-US" sz="3200" b="1" dirty="0">
                <a:solidFill>
                  <a:prstClr val="black"/>
                </a:solidFill>
              </a:rPr>
              <a:t>                     </a:t>
            </a:r>
            <a:r>
              <a:rPr lang="vi-VN" sz="3200" b="1" dirty="0">
                <a:solidFill>
                  <a:prstClr val="black"/>
                </a:solidFill>
                <a:latin typeface="Times New Roman"/>
              </a:rPr>
              <a:t>D. </a:t>
            </a:r>
            <a:endParaRPr lang="vi-VN" sz="2400" b="1" dirty="0">
              <a:solidFill>
                <a:prstClr val="black"/>
              </a:solidFill>
              <a:latin typeface="Times New Roman"/>
            </a:endParaRPr>
          </a:p>
        </p:txBody>
      </p:sp>
      <p:graphicFrame>
        <p:nvGraphicFramePr>
          <p:cNvPr id="4" name="Object 3"/>
          <p:cNvGraphicFramePr>
            <a:graphicFrameLocks noChangeAspect="1"/>
          </p:cNvGraphicFramePr>
          <p:nvPr/>
        </p:nvGraphicFramePr>
        <p:xfrm>
          <a:off x="5914817" y="1401430"/>
          <a:ext cx="1149408" cy="913965"/>
        </p:xfrm>
        <a:graphic>
          <a:graphicData uri="http://schemas.openxmlformats.org/presentationml/2006/ole">
            <mc:AlternateContent xmlns:mc="http://schemas.openxmlformats.org/markup-compatibility/2006">
              <mc:Choice xmlns:v="urn:schemas-microsoft-com:vml" Requires="v">
                <p:oleObj name="Equation" r:id="rId15" imgW="812520" imgH="838080" progId="Equation.DSMT4">
                  <p:embed/>
                </p:oleObj>
              </mc:Choice>
              <mc:Fallback>
                <p:oleObj name="Equation" r:id="rId15" imgW="812520" imgH="838080" progId="Equation.DSMT4">
                  <p:embed/>
                  <p:pic>
                    <p:nvPicPr>
                      <p:cNvPr id="4" name="Object 3"/>
                      <p:cNvPicPr/>
                      <p:nvPr/>
                    </p:nvPicPr>
                    <p:blipFill>
                      <a:blip r:embed="rId16"/>
                      <a:stretch>
                        <a:fillRect/>
                      </a:stretch>
                    </p:blipFill>
                    <p:spPr>
                      <a:xfrm>
                        <a:off x="5914817" y="1401430"/>
                        <a:ext cx="1149408" cy="913965"/>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8331262" y="1403443"/>
          <a:ext cx="1733551" cy="914693"/>
        </p:xfrm>
        <a:graphic>
          <a:graphicData uri="http://schemas.openxmlformats.org/presentationml/2006/ole">
            <mc:AlternateContent xmlns:mc="http://schemas.openxmlformats.org/markup-compatibility/2006">
              <mc:Choice xmlns:v="urn:schemas-microsoft-com:vml" Requires="v">
                <p:oleObj name="Equation" r:id="rId17" imgW="965160" imgH="825480" progId="Equation.DSMT4">
                  <p:embed/>
                </p:oleObj>
              </mc:Choice>
              <mc:Fallback>
                <p:oleObj name="Equation" r:id="rId17" imgW="965160" imgH="825480" progId="Equation.DSMT4">
                  <p:embed/>
                  <p:pic>
                    <p:nvPicPr>
                      <p:cNvPr id="7" name="Object 6"/>
                      <p:cNvPicPr/>
                      <p:nvPr/>
                    </p:nvPicPr>
                    <p:blipFill>
                      <a:blip r:embed="rId18"/>
                      <a:stretch>
                        <a:fillRect/>
                      </a:stretch>
                    </p:blipFill>
                    <p:spPr>
                      <a:xfrm>
                        <a:off x="8331262" y="1403443"/>
                        <a:ext cx="1733551" cy="914693"/>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5944960" y="2638321"/>
          <a:ext cx="1369231" cy="400555"/>
        </p:xfrm>
        <a:graphic>
          <a:graphicData uri="http://schemas.openxmlformats.org/presentationml/2006/ole">
            <mc:AlternateContent xmlns:mc="http://schemas.openxmlformats.org/markup-compatibility/2006">
              <mc:Choice xmlns:v="urn:schemas-microsoft-com:vml" Requires="v">
                <p:oleObj name="Equation" r:id="rId19" imgW="965160" imgH="279360" progId="Equation.DSMT4">
                  <p:embed/>
                </p:oleObj>
              </mc:Choice>
              <mc:Fallback>
                <p:oleObj name="Equation" r:id="rId19" imgW="965160" imgH="279360" progId="Equation.DSMT4">
                  <p:embed/>
                  <p:pic>
                    <p:nvPicPr>
                      <p:cNvPr id="8" name="Object 7"/>
                      <p:cNvPicPr/>
                      <p:nvPr/>
                    </p:nvPicPr>
                    <p:blipFill>
                      <a:blip r:embed="rId20"/>
                      <a:stretch>
                        <a:fillRect/>
                      </a:stretch>
                    </p:blipFill>
                    <p:spPr>
                      <a:xfrm>
                        <a:off x="5944960" y="2638321"/>
                        <a:ext cx="1369231" cy="400555"/>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8264242" y="2309732"/>
          <a:ext cx="1490433" cy="935813"/>
        </p:xfrm>
        <a:graphic>
          <a:graphicData uri="http://schemas.openxmlformats.org/presentationml/2006/ole">
            <mc:AlternateContent xmlns:mc="http://schemas.openxmlformats.org/markup-compatibility/2006">
              <mc:Choice xmlns:v="urn:schemas-microsoft-com:vml" Requires="v">
                <p:oleObj name="Equation" r:id="rId21" imgW="927000" imgH="838080" progId="Equation.DSMT4">
                  <p:embed/>
                </p:oleObj>
              </mc:Choice>
              <mc:Fallback>
                <p:oleObj name="Equation" r:id="rId21" imgW="927000" imgH="838080" progId="Equation.DSMT4">
                  <p:embed/>
                  <p:pic>
                    <p:nvPicPr>
                      <p:cNvPr id="9" name="Object 8"/>
                      <p:cNvPicPr/>
                      <p:nvPr/>
                    </p:nvPicPr>
                    <p:blipFill>
                      <a:blip r:embed="rId22"/>
                      <a:stretch>
                        <a:fillRect/>
                      </a:stretch>
                    </p:blipFill>
                    <p:spPr>
                      <a:xfrm>
                        <a:off x="8264242" y="2309732"/>
                        <a:ext cx="1490433" cy="935813"/>
                      </a:xfrm>
                      <a:prstGeom prst="rect">
                        <a:avLst/>
                      </a:prstGeom>
                    </p:spPr>
                  </p:pic>
                </p:oleObj>
              </mc:Fallback>
            </mc:AlternateContent>
          </a:graphicData>
        </a:graphic>
      </p:graphicFrame>
    </p:spTree>
    <p:extLst>
      <p:ext uri="{BB962C8B-B14F-4D97-AF65-F5344CB8AC3E}">
        <p14:creationId xmlns:p14="http://schemas.microsoft.com/office/powerpoint/2010/main" val="71716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5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35"/>
                                        </p:tgtEl>
                                        <p:attrNameLst>
                                          <p:attrName>ppt_y</p:attrName>
                                        </p:attrNameLst>
                                      </p:cBhvr>
                                      <p:tavLst>
                                        <p:tav tm="0">
                                          <p:val>
                                            <p:strVal val="#ppt_y"/>
                                          </p:val>
                                        </p:tav>
                                        <p:tav tm="100000">
                                          <p:val>
                                            <p:strVal val="#ppt_y"/>
                                          </p:val>
                                        </p:tav>
                                      </p:tavLst>
                                    </p:anim>
                                    <p:anim calcmode="lin" valueType="num">
                                      <p:cBhvr>
                                        <p:cTn id="17"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6"/>
                                        </p:tgtEl>
                                        <p:attrNameLst>
                                          <p:attrName>r</p:attrName>
                                        </p:attrNameLst>
                                      </p:cBhvr>
                                    </p:animRot>
                                    <p:animRot by="-240000">
                                      <p:cBhvr>
                                        <p:cTn id="25" dur="200" fill="hold">
                                          <p:stCondLst>
                                            <p:cond delay="200"/>
                                          </p:stCondLst>
                                        </p:cTn>
                                        <p:tgtEl>
                                          <p:spTgt spid="6"/>
                                        </p:tgtEl>
                                        <p:attrNameLst>
                                          <p:attrName>r</p:attrName>
                                        </p:attrNameLst>
                                      </p:cBhvr>
                                    </p:animRot>
                                    <p:animRot by="240000">
                                      <p:cBhvr>
                                        <p:cTn id="26" dur="200" fill="hold">
                                          <p:stCondLst>
                                            <p:cond delay="400"/>
                                          </p:stCondLst>
                                        </p:cTn>
                                        <p:tgtEl>
                                          <p:spTgt spid="6"/>
                                        </p:tgtEl>
                                        <p:attrNameLst>
                                          <p:attrName>r</p:attrName>
                                        </p:attrNameLst>
                                      </p:cBhvr>
                                    </p:animRot>
                                    <p:animRot by="-240000">
                                      <p:cBhvr>
                                        <p:cTn id="27" dur="200" fill="hold">
                                          <p:stCondLst>
                                            <p:cond delay="600"/>
                                          </p:stCondLst>
                                        </p:cTn>
                                        <p:tgtEl>
                                          <p:spTgt spid="6"/>
                                        </p:tgtEl>
                                        <p:attrNameLst>
                                          <p:attrName>r</p:attrName>
                                        </p:attrNameLst>
                                      </p:cBhvr>
                                    </p:animRot>
                                    <p:animRot by="120000">
                                      <p:cBhvr>
                                        <p:cTn id="28" dur="200" fill="hold">
                                          <p:stCondLst>
                                            <p:cond delay="800"/>
                                          </p:stCondLst>
                                        </p:cTn>
                                        <p:tgtEl>
                                          <p:spTgt spid="6"/>
                                        </p:tgtEl>
                                        <p:attrNameLst>
                                          <p:attrName>r</p:attrName>
                                        </p:attrNameLst>
                                      </p:cBhvr>
                                    </p:animRot>
                                  </p:childTnLst>
                                </p:cTn>
                              </p:par>
                            </p:childTnLst>
                          </p:cTn>
                        </p:par>
                        <p:par>
                          <p:cTn id="29" fill="hold">
                            <p:stCondLst>
                              <p:cond delay="1000"/>
                            </p:stCondLst>
                            <p:childTnLst>
                              <p:par>
                                <p:cTn id="30" presetID="10" presetClass="exit" presetSubtype="0" fill="hold" nodeType="afterEffect">
                                  <p:stCondLst>
                                    <p:cond delay="0"/>
                                  </p:stCondLst>
                                  <p:childTnLst>
                                    <p:animEffect transition="out" filter="fade">
                                      <p:cBhvr>
                                        <p:cTn id="31" dur="250"/>
                                        <p:tgtEl>
                                          <p:spTgt spid="16"/>
                                        </p:tgtEl>
                                      </p:cBhvr>
                                    </p:animEffect>
                                    <p:set>
                                      <p:cBhvr>
                                        <p:cTn id="32" dur="1" fill="hold">
                                          <p:stCondLst>
                                            <p:cond delay="249"/>
                                          </p:stCondLst>
                                        </p:cTn>
                                        <p:tgtEl>
                                          <p:spTgt spid="16"/>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250"/>
                                        <p:tgtEl>
                                          <p:spTgt spid="5"/>
                                        </p:tgtEl>
                                      </p:cBhvr>
                                    </p:animEffect>
                                  </p:childTnLst>
                                </p:cTn>
                              </p:par>
                            </p:childTnLst>
                          </p:cTn>
                        </p:par>
                        <p:par>
                          <p:cTn id="36" fill="hold">
                            <p:stCondLst>
                              <p:cond delay="1250"/>
                            </p:stCondLst>
                            <p:childTnLst>
                              <p:par>
                                <p:cTn id="37" presetID="63" presetClass="path" presetSubtype="0" accel="50000" decel="50000" fill="hold" nodeType="afterEffect">
                                  <p:stCondLst>
                                    <p:cond delay="0"/>
                                  </p:stCondLst>
                                  <p:childTnLst>
                                    <p:animMotion origin="layout" path="M -8.33333E-7 -4.81481E-6 L 0.75677 0.30996 " pathEditMode="relative" rAng="0" ptsTypes="AA">
                                      <p:cBhvr>
                                        <p:cTn id="38" dur="3000" fill="hold"/>
                                        <p:tgtEl>
                                          <p:spTgt spid="5"/>
                                        </p:tgtEl>
                                        <p:attrNameLst>
                                          <p:attrName>ppt_x</p:attrName>
                                          <p:attrName>ppt_y</p:attrName>
                                        </p:attrNameLst>
                                      </p:cBhvr>
                                      <p:rCtr x="37830" y="15486"/>
                                    </p:animMotion>
                                  </p:childTnLst>
                                </p:cTn>
                              </p:par>
                            </p:childTnLst>
                          </p:cTn>
                        </p:par>
                        <p:par>
                          <p:cTn id="39" fill="hold">
                            <p:stCondLst>
                              <p:cond delay="4250"/>
                            </p:stCondLst>
                            <p:childTnLst>
                              <p:par>
                                <p:cTn id="40" presetID="10" presetClass="exit" presetSubtype="0" fill="hold" nodeType="afterEffect">
                                  <p:stCondLst>
                                    <p:cond delay="0"/>
                                  </p:stCondLst>
                                  <p:childTnLst>
                                    <p:animEffect transition="out" filter="fade">
                                      <p:cBhvr>
                                        <p:cTn id="41" dur="250"/>
                                        <p:tgtEl>
                                          <p:spTgt spid="5"/>
                                        </p:tgtEl>
                                      </p:cBhvr>
                                    </p:animEffect>
                                    <p:set>
                                      <p:cBhvr>
                                        <p:cTn id="42" dur="1" fill="hold">
                                          <p:stCondLst>
                                            <p:cond delay="249"/>
                                          </p:stCondLst>
                                        </p:cTn>
                                        <p:tgtEl>
                                          <p:spTgt spid="5"/>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250"/>
                                        <p:tgtEl>
                                          <p:spTgt spid="11"/>
                                        </p:tgtEl>
                                      </p:cBhvr>
                                    </p:animEffect>
                                  </p:childTnLst>
                                </p:cTn>
                              </p:par>
                            </p:childTnLst>
                          </p:cTn>
                        </p:par>
                        <p:par>
                          <p:cTn id="46" fill="hold">
                            <p:stCondLst>
                              <p:cond delay="4500"/>
                            </p:stCondLst>
                            <p:childTnLst>
                              <p:par>
                                <p:cTn id="47" presetID="32" presetClass="emph" presetSubtype="0" fill="hold" nodeType="afterEffect">
                                  <p:stCondLst>
                                    <p:cond delay="0"/>
                                  </p:stCondLst>
                                  <p:childTnLst>
                                    <p:animRot by="120000">
                                      <p:cBhvr>
                                        <p:cTn id="48" dur="200" fill="hold">
                                          <p:stCondLst>
                                            <p:cond delay="0"/>
                                          </p:stCondLst>
                                        </p:cTn>
                                        <p:tgtEl>
                                          <p:spTgt spid="11"/>
                                        </p:tgtEl>
                                        <p:attrNameLst>
                                          <p:attrName>r</p:attrName>
                                        </p:attrNameLst>
                                      </p:cBhvr>
                                    </p:animRot>
                                    <p:animRot by="-240000">
                                      <p:cBhvr>
                                        <p:cTn id="49" dur="400" fill="hold">
                                          <p:stCondLst>
                                            <p:cond delay="400"/>
                                          </p:stCondLst>
                                        </p:cTn>
                                        <p:tgtEl>
                                          <p:spTgt spid="11"/>
                                        </p:tgtEl>
                                        <p:attrNameLst>
                                          <p:attrName>r</p:attrName>
                                        </p:attrNameLst>
                                      </p:cBhvr>
                                    </p:animRot>
                                    <p:animRot by="240000">
                                      <p:cBhvr>
                                        <p:cTn id="50" dur="400" fill="hold">
                                          <p:stCondLst>
                                            <p:cond delay="800"/>
                                          </p:stCondLst>
                                        </p:cTn>
                                        <p:tgtEl>
                                          <p:spTgt spid="11"/>
                                        </p:tgtEl>
                                        <p:attrNameLst>
                                          <p:attrName>r</p:attrName>
                                        </p:attrNameLst>
                                      </p:cBhvr>
                                    </p:animRot>
                                    <p:animRot by="-240000">
                                      <p:cBhvr>
                                        <p:cTn id="51" dur="400" fill="hold">
                                          <p:stCondLst>
                                            <p:cond delay="1200"/>
                                          </p:stCondLst>
                                        </p:cTn>
                                        <p:tgtEl>
                                          <p:spTgt spid="11"/>
                                        </p:tgtEl>
                                        <p:attrNameLst>
                                          <p:attrName>r</p:attrName>
                                        </p:attrNameLst>
                                      </p:cBhvr>
                                    </p:animRot>
                                    <p:animRot by="120000">
                                      <p:cBhvr>
                                        <p:cTn id="52" dur="400" fill="hold">
                                          <p:stCondLst>
                                            <p:cond delay="1600"/>
                                          </p:stCondLst>
                                        </p:cTn>
                                        <p:tgtEl>
                                          <p:spTgt spid="11"/>
                                        </p:tgtEl>
                                        <p:attrNameLst>
                                          <p:attrName>r</p:attrName>
                                        </p:attrNameLst>
                                      </p:cBhvr>
                                    </p:animRot>
                                  </p:childTnLst>
                                </p:cTn>
                              </p:par>
                              <p:par>
                                <p:cTn id="53" presetID="32" presetClass="emph" presetSubtype="0" fill="hold" nodeType="withEffect">
                                  <p:stCondLst>
                                    <p:cond delay="0"/>
                                  </p:stCondLst>
                                  <p:childTnLst>
                                    <p:animRot by="120000">
                                      <p:cBhvr>
                                        <p:cTn id="54" dur="200" fill="hold">
                                          <p:stCondLst>
                                            <p:cond delay="0"/>
                                          </p:stCondLst>
                                        </p:cTn>
                                        <p:tgtEl>
                                          <p:spTgt spid="6"/>
                                        </p:tgtEl>
                                        <p:attrNameLst>
                                          <p:attrName>r</p:attrName>
                                        </p:attrNameLst>
                                      </p:cBhvr>
                                    </p:animRot>
                                    <p:animRot by="-240000">
                                      <p:cBhvr>
                                        <p:cTn id="55" dur="400" fill="hold">
                                          <p:stCondLst>
                                            <p:cond delay="400"/>
                                          </p:stCondLst>
                                        </p:cTn>
                                        <p:tgtEl>
                                          <p:spTgt spid="6"/>
                                        </p:tgtEl>
                                        <p:attrNameLst>
                                          <p:attrName>r</p:attrName>
                                        </p:attrNameLst>
                                      </p:cBhvr>
                                    </p:animRot>
                                    <p:animRot by="240000">
                                      <p:cBhvr>
                                        <p:cTn id="56" dur="400" fill="hold">
                                          <p:stCondLst>
                                            <p:cond delay="800"/>
                                          </p:stCondLst>
                                        </p:cTn>
                                        <p:tgtEl>
                                          <p:spTgt spid="6"/>
                                        </p:tgtEl>
                                        <p:attrNameLst>
                                          <p:attrName>r</p:attrName>
                                        </p:attrNameLst>
                                      </p:cBhvr>
                                    </p:animRot>
                                    <p:animRot by="-240000">
                                      <p:cBhvr>
                                        <p:cTn id="57" dur="400" fill="hold">
                                          <p:stCondLst>
                                            <p:cond delay="1200"/>
                                          </p:stCondLst>
                                        </p:cTn>
                                        <p:tgtEl>
                                          <p:spTgt spid="6"/>
                                        </p:tgtEl>
                                        <p:attrNameLst>
                                          <p:attrName>r</p:attrName>
                                        </p:attrNameLst>
                                      </p:cBhvr>
                                    </p:animRot>
                                    <p:animRot by="120000">
                                      <p:cBhvr>
                                        <p:cTn id="58" dur="400" fill="hold">
                                          <p:stCondLst>
                                            <p:cond delay="1600"/>
                                          </p:stCondLst>
                                        </p:cTn>
                                        <p:tgtEl>
                                          <p:spTgt spid="6"/>
                                        </p:tgtEl>
                                        <p:attrNameLst>
                                          <p:attrName>r</p:attrName>
                                        </p:attrNameLst>
                                      </p:cBhvr>
                                    </p:animRot>
                                  </p:childTnLst>
                                </p:cTn>
                              </p:par>
                            </p:childTnLst>
                          </p:cTn>
                        </p:par>
                        <p:par>
                          <p:cTn id="59" fill="hold">
                            <p:stCondLst>
                              <p:cond delay="6500"/>
                            </p:stCondLst>
                            <p:childTnLst>
                              <p:par>
                                <p:cTn id="60" presetID="10" presetClass="exit" presetSubtype="0" fill="hold" nodeType="afterEffect">
                                  <p:stCondLst>
                                    <p:cond delay="0"/>
                                  </p:stCondLst>
                                  <p:childTnLst>
                                    <p:animEffect transition="out" filter="fade">
                                      <p:cBhvr>
                                        <p:cTn id="61" dur="250"/>
                                        <p:tgtEl>
                                          <p:spTgt spid="11"/>
                                        </p:tgtEl>
                                      </p:cBhvr>
                                    </p:animEffect>
                                    <p:set>
                                      <p:cBhvr>
                                        <p:cTn id="62" dur="1" fill="hold">
                                          <p:stCondLst>
                                            <p:cond delay="249"/>
                                          </p:stCondLst>
                                        </p:cTn>
                                        <p:tgtEl>
                                          <p:spTgt spid="11"/>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250"/>
                                        <p:tgtEl>
                                          <p:spTgt spid="12"/>
                                        </p:tgtEl>
                                      </p:cBhvr>
                                    </p:animEffect>
                                  </p:childTnLst>
                                  <p:subTnLst>
                                    <p:audio>
                                      <p:cMediaNode>
                                        <p:cTn display="0" masterRel="sameClick">
                                          <p:stCondLst>
                                            <p:cond evt="begin" delay="0">
                                              <p:tn val="63"/>
                                            </p:cond>
                                          </p:stCondLst>
                                          <p:endCondLst>
                                            <p:cond evt="onStopAudio" delay="0">
                                              <p:tgtEl>
                                                <p:sldTgt/>
                                              </p:tgtEl>
                                            </p:cond>
                                          </p:endCondLst>
                                        </p:cTn>
                                        <p:tgtEl>
                                          <p:sndTgt r:embed="rId2" name="oisairoi.wav"/>
                                        </p:tgtEl>
                                      </p:cMediaNode>
                                    </p:audio>
                                  </p:subTnLst>
                                </p:cTn>
                              </p:par>
                              <p:par>
                                <p:cTn id="66" presetID="10" presetClass="entr" presetSubtype="0"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250"/>
                                        <p:tgtEl>
                                          <p:spTgt spid="14"/>
                                        </p:tgtEl>
                                      </p:cBhvr>
                                    </p:animEffect>
                                  </p:childTnLst>
                                </p:cTn>
                              </p:par>
                              <p:par>
                                <p:cTn id="69" presetID="10" presetClass="exit" presetSubtype="0" fill="hold" nodeType="withEffect">
                                  <p:stCondLst>
                                    <p:cond delay="0"/>
                                  </p:stCondLst>
                                  <p:childTnLst>
                                    <p:animEffect transition="out" filter="fade">
                                      <p:cBhvr>
                                        <p:cTn id="70" dur="250"/>
                                        <p:tgtEl>
                                          <p:spTgt spid="6"/>
                                        </p:tgtEl>
                                      </p:cBhvr>
                                    </p:animEffect>
                                    <p:set>
                                      <p:cBhvr>
                                        <p:cTn id="71"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2" restart="whenNotActive" fill="hold" evtFilter="cancelBubble" nodeType="interactiveSeq">
                <p:stCondLst>
                  <p:cond evt="onClick" delay="0">
                    <p:tgtEl>
                      <p:spTgt spid="22"/>
                    </p:tgtEl>
                  </p:cond>
                </p:stCondLst>
                <p:endSync evt="end" delay="0">
                  <p:rtn val="all"/>
                </p:endSync>
                <p:childTnLst>
                  <p:par>
                    <p:cTn id="73" fill="hold">
                      <p:stCondLst>
                        <p:cond delay="0"/>
                      </p:stCondLst>
                      <p:childTnLst>
                        <p:par>
                          <p:cTn id="74" fill="hold">
                            <p:stCondLst>
                              <p:cond delay="0"/>
                            </p:stCondLst>
                            <p:childTnLst>
                              <p:par>
                                <p:cTn id="75" presetID="32" presetClass="emph" presetSubtype="0" fill="hold" nodeType="clickEffect">
                                  <p:stCondLst>
                                    <p:cond delay="0"/>
                                  </p:stCondLst>
                                  <p:childTnLst>
                                    <p:animRot by="120000">
                                      <p:cBhvr>
                                        <p:cTn id="76" dur="100" fill="hold">
                                          <p:stCondLst>
                                            <p:cond delay="0"/>
                                          </p:stCondLst>
                                        </p:cTn>
                                        <p:tgtEl>
                                          <p:spTgt spid="22"/>
                                        </p:tgtEl>
                                        <p:attrNameLst>
                                          <p:attrName>r</p:attrName>
                                        </p:attrNameLst>
                                      </p:cBhvr>
                                    </p:animRot>
                                    <p:animRot by="-240000">
                                      <p:cBhvr>
                                        <p:cTn id="77" dur="200" fill="hold">
                                          <p:stCondLst>
                                            <p:cond delay="200"/>
                                          </p:stCondLst>
                                        </p:cTn>
                                        <p:tgtEl>
                                          <p:spTgt spid="22"/>
                                        </p:tgtEl>
                                        <p:attrNameLst>
                                          <p:attrName>r</p:attrName>
                                        </p:attrNameLst>
                                      </p:cBhvr>
                                    </p:animRot>
                                    <p:animRot by="240000">
                                      <p:cBhvr>
                                        <p:cTn id="78" dur="200" fill="hold">
                                          <p:stCondLst>
                                            <p:cond delay="400"/>
                                          </p:stCondLst>
                                        </p:cTn>
                                        <p:tgtEl>
                                          <p:spTgt spid="22"/>
                                        </p:tgtEl>
                                        <p:attrNameLst>
                                          <p:attrName>r</p:attrName>
                                        </p:attrNameLst>
                                      </p:cBhvr>
                                    </p:animRot>
                                    <p:animRot by="-240000">
                                      <p:cBhvr>
                                        <p:cTn id="79" dur="200" fill="hold">
                                          <p:stCondLst>
                                            <p:cond delay="600"/>
                                          </p:stCondLst>
                                        </p:cTn>
                                        <p:tgtEl>
                                          <p:spTgt spid="22"/>
                                        </p:tgtEl>
                                        <p:attrNameLst>
                                          <p:attrName>r</p:attrName>
                                        </p:attrNameLst>
                                      </p:cBhvr>
                                    </p:animRot>
                                    <p:animRot by="120000">
                                      <p:cBhvr>
                                        <p:cTn id="80" dur="200" fill="hold">
                                          <p:stCondLst>
                                            <p:cond delay="800"/>
                                          </p:stCondLst>
                                        </p:cTn>
                                        <p:tgtEl>
                                          <p:spTgt spid="22"/>
                                        </p:tgtEl>
                                        <p:attrNameLst>
                                          <p:attrName>r</p:attrName>
                                        </p:attrNameLst>
                                      </p:cBhvr>
                                    </p:animRot>
                                  </p:childTnLst>
                                </p:cTn>
                              </p:par>
                            </p:childTnLst>
                          </p:cTn>
                        </p:par>
                        <p:par>
                          <p:cTn id="81" fill="hold">
                            <p:stCondLst>
                              <p:cond delay="1000"/>
                            </p:stCondLst>
                            <p:childTnLst>
                              <p:par>
                                <p:cTn id="82" presetID="10" presetClass="exit" presetSubtype="0" fill="hold" nodeType="afterEffect">
                                  <p:stCondLst>
                                    <p:cond delay="0"/>
                                  </p:stCondLst>
                                  <p:childTnLst>
                                    <p:animEffect transition="out" filter="fade">
                                      <p:cBhvr>
                                        <p:cTn id="83" dur="250"/>
                                        <p:tgtEl>
                                          <p:spTgt spid="16"/>
                                        </p:tgtEl>
                                      </p:cBhvr>
                                    </p:animEffect>
                                    <p:set>
                                      <p:cBhvr>
                                        <p:cTn id="84" dur="1" fill="hold">
                                          <p:stCondLst>
                                            <p:cond delay="249"/>
                                          </p:stCondLst>
                                        </p:cTn>
                                        <p:tgtEl>
                                          <p:spTgt spid="16"/>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5"/>
                                        </p:tgtEl>
                                        <p:attrNameLst>
                                          <p:attrName>style.visibility</p:attrName>
                                        </p:attrNameLst>
                                      </p:cBhvr>
                                      <p:to>
                                        <p:strVal val="visible"/>
                                      </p:to>
                                    </p:set>
                                    <p:animEffect transition="in" filter="fade">
                                      <p:cBhvr>
                                        <p:cTn id="87" dur="250"/>
                                        <p:tgtEl>
                                          <p:spTgt spid="5"/>
                                        </p:tgtEl>
                                      </p:cBhvr>
                                    </p:animEffect>
                                  </p:childTnLst>
                                </p:cTn>
                              </p:par>
                            </p:childTnLst>
                          </p:cTn>
                        </p:par>
                        <p:par>
                          <p:cTn id="88" fill="hold">
                            <p:stCondLst>
                              <p:cond delay="1250"/>
                            </p:stCondLst>
                            <p:childTnLst>
                              <p:par>
                                <p:cTn id="89" presetID="63" presetClass="path" presetSubtype="0" accel="50000" decel="50000" fill="hold" nodeType="afterEffect">
                                  <p:stCondLst>
                                    <p:cond delay="0"/>
                                  </p:stCondLst>
                                  <p:childTnLst>
                                    <p:animMotion origin="layout" path="M -8.33333E-7 -4.81481E-6 L 0.54809 0.30024 " pathEditMode="relative" rAng="0" ptsTypes="AA">
                                      <p:cBhvr>
                                        <p:cTn id="90" dur="2000" fill="hold"/>
                                        <p:tgtEl>
                                          <p:spTgt spid="5"/>
                                        </p:tgtEl>
                                        <p:attrNameLst>
                                          <p:attrName>ppt_x</p:attrName>
                                          <p:attrName>ppt_y</p:attrName>
                                        </p:attrNameLst>
                                      </p:cBhvr>
                                      <p:rCtr x="27396" y="15000"/>
                                    </p:animMotion>
                                  </p:childTnLst>
                                </p:cTn>
                              </p:par>
                            </p:childTnLst>
                          </p:cTn>
                        </p:par>
                        <p:par>
                          <p:cTn id="91" fill="hold">
                            <p:stCondLst>
                              <p:cond delay="3250"/>
                            </p:stCondLst>
                            <p:childTnLst>
                              <p:par>
                                <p:cTn id="92" presetID="10" presetClass="exit" presetSubtype="0" fill="hold" nodeType="afterEffect">
                                  <p:stCondLst>
                                    <p:cond delay="0"/>
                                  </p:stCondLst>
                                  <p:childTnLst>
                                    <p:animEffect transition="out" filter="fade">
                                      <p:cBhvr>
                                        <p:cTn id="93" dur="250"/>
                                        <p:tgtEl>
                                          <p:spTgt spid="5"/>
                                        </p:tgtEl>
                                      </p:cBhvr>
                                    </p:animEffect>
                                    <p:set>
                                      <p:cBhvr>
                                        <p:cTn id="94" dur="1" fill="hold">
                                          <p:stCondLst>
                                            <p:cond delay="249"/>
                                          </p:stCondLst>
                                        </p:cTn>
                                        <p:tgtEl>
                                          <p:spTgt spid="5"/>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fade">
                                      <p:cBhvr>
                                        <p:cTn id="97" dur="250"/>
                                        <p:tgtEl>
                                          <p:spTgt spid="19"/>
                                        </p:tgtEl>
                                      </p:cBhvr>
                                    </p:animEffect>
                                  </p:childTnLst>
                                </p:cTn>
                              </p:par>
                            </p:childTnLst>
                          </p:cTn>
                        </p:par>
                        <p:par>
                          <p:cTn id="98" fill="hold">
                            <p:stCondLst>
                              <p:cond delay="3500"/>
                            </p:stCondLst>
                            <p:childTnLst>
                              <p:par>
                                <p:cTn id="99" presetID="32" presetClass="emph" presetSubtype="0" fill="hold" nodeType="afterEffect">
                                  <p:stCondLst>
                                    <p:cond delay="0"/>
                                  </p:stCondLst>
                                  <p:childTnLst>
                                    <p:animRot by="120000">
                                      <p:cBhvr>
                                        <p:cTn id="100" dur="200" fill="hold">
                                          <p:stCondLst>
                                            <p:cond delay="0"/>
                                          </p:stCondLst>
                                        </p:cTn>
                                        <p:tgtEl>
                                          <p:spTgt spid="19"/>
                                        </p:tgtEl>
                                        <p:attrNameLst>
                                          <p:attrName>r</p:attrName>
                                        </p:attrNameLst>
                                      </p:cBhvr>
                                    </p:animRot>
                                    <p:animRot by="-240000">
                                      <p:cBhvr>
                                        <p:cTn id="101" dur="400" fill="hold">
                                          <p:stCondLst>
                                            <p:cond delay="400"/>
                                          </p:stCondLst>
                                        </p:cTn>
                                        <p:tgtEl>
                                          <p:spTgt spid="19"/>
                                        </p:tgtEl>
                                        <p:attrNameLst>
                                          <p:attrName>r</p:attrName>
                                        </p:attrNameLst>
                                      </p:cBhvr>
                                    </p:animRot>
                                    <p:animRot by="240000">
                                      <p:cBhvr>
                                        <p:cTn id="102" dur="400" fill="hold">
                                          <p:stCondLst>
                                            <p:cond delay="800"/>
                                          </p:stCondLst>
                                        </p:cTn>
                                        <p:tgtEl>
                                          <p:spTgt spid="19"/>
                                        </p:tgtEl>
                                        <p:attrNameLst>
                                          <p:attrName>r</p:attrName>
                                        </p:attrNameLst>
                                      </p:cBhvr>
                                    </p:animRot>
                                    <p:animRot by="-240000">
                                      <p:cBhvr>
                                        <p:cTn id="103" dur="400" fill="hold">
                                          <p:stCondLst>
                                            <p:cond delay="1200"/>
                                          </p:stCondLst>
                                        </p:cTn>
                                        <p:tgtEl>
                                          <p:spTgt spid="19"/>
                                        </p:tgtEl>
                                        <p:attrNameLst>
                                          <p:attrName>r</p:attrName>
                                        </p:attrNameLst>
                                      </p:cBhvr>
                                    </p:animRot>
                                    <p:animRot by="120000">
                                      <p:cBhvr>
                                        <p:cTn id="104" dur="400" fill="hold">
                                          <p:stCondLst>
                                            <p:cond delay="1600"/>
                                          </p:stCondLst>
                                        </p:cTn>
                                        <p:tgtEl>
                                          <p:spTgt spid="19"/>
                                        </p:tgtEl>
                                        <p:attrNameLst>
                                          <p:attrName>r</p:attrName>
                                        </p:attrNameLst>
                                      </p:cBhvr>
                                    </p:animRot>
                                  </p:childTnLst>
                                </p:cTn>
                              </p:par>
                              <p:par>
                                <p:cTn id="105" presetID="32" presetClass="emph" presetSubtype="0" fill="hold" nodeType="withEffect">
                                  <p:stCondLst>
                                    <p:cond delay="0"/>
                                  </p:stCondLst>
                                  <p:childTnLst>
                                    <p:animRot by="120000">
                                      <p:cBhvr>
                                        <p:cTn id="106" dur="200" fill="hold">
                                          <p:stCondLst>
                                            <p:cond delay="0"/>
                                          </p:stCondLst>
                                        </p:cTn>
                                        <p:tgtEl>
                                          <p:spTgt spid="22"/>
                                        </p:tgtEl>
                                        <p:attrNameLst>
                                          <p:attrName>r</p:attrName>
                                        </p:attrNameLst>
                                      </p:cBhvr>
                                    </p:animRot>
                                    <p:animRot by="-240000">
                                      <p:cBhvr>
                                        <p:cTn id="107" dur="400" fill="hold">
                                          <p:stCondLst>
                                            <p:cond delay="400"/>
                                          </p:stCondLst>
                                        </p:cTn>
                                        <p:tgtEl>
                                          <p:spTgt spid="22"/>
                                        </p:tgtEl>
                                        <p:attrNameLst>
                                          <p:attrName>r</p:attrName>
                                        </p:attrNameLst>
                                      </p:cBhvr>
                                    </p:animRot>
                                    <p:animRot by="240000">
                                      <p:cBhvr>
                                        <p:cTn id="108" dur="400" fill="hold">
                                          <p:stCondLst>
                                            <p:cond delay="800"/>
                                          </p:stCondLst>
                                        </p:cTn>
                                        <p:tgtEl>
                                          <p:spTgt spid="22"/>
                                        </p:tgtEl>
                                        <p:attrNameLst>
                                          <p:attrName>r</p:attrName>
                                        </p:attrNameLst>
                                      </p:cBhvr>
                                    </p:animRot>
                                    <p:animRot by="-240000">
                                      <p:cBhvr>
                                        <p:cTn id="109" dur="400" fill="hold">
                                          <p:stCondLst>
                                            <p:cond delay="1200"/>
                                          </p:stCondLst>
                                        </p:cTn>
                                        <p:tgtEl>
                                          <p:spTgt spid="22"/>
                                        </p:tgtEl>
                                        <p:attrNameLst>
                                          <p:attrName>r</p:attrName>
                                        </p:attrNameLst>
                                      </p:cBhvr>
                                    </p:animRot>
                                    <p:animRot by="120000">
                                      <p:cBhvr>
                                        <p:cTn id="110" dur="400" fill="hold">
                                          <p:stCondLst>
                                            <p:cond delay="1600"/>
                                          </p:stCondLst>
                                        </p:cTn>
                                        <p:tgtEl>
                                          <p:spTgt spid="22"/>
                                        </p:tgtEl>
                                        <p:attrNameLst>
                                          <p:attrName>r</p:attrName>
                                        </p:attrNameLst>
                                      </p:cBhvr>
                                    </p:animRot>
                                  </p:childTnLst>
                                </p:cTn>
                              </p:par>
                            </p:childTnLst>
                          </p:cTn>
                        </p:par>
                        <p:par>
                          <p:cTn id="111" fill="hold">
                            <p:stCondLst>
                              <p:cond delay="5500"/>
                            </p:stCondLst>
                            <p:childTnLst>
                              <p:par>
                                <p:cTn id="112" presetID="10" presetClass="exit" presetSubtype="0" fill="hold" nodeType="afterEffect">
                                  <p:stCondLst>
                                    <p:cond delay="0"/>
                                  </p:stCondLst>
                                  <p:childTnLst>
                                    <p:animEffect transition="out" filter="fade">
                                      <p:cBhvr>
                                        <p:cTn id="113" dur="250"/>
                                        <p:tgtEl>
                                          <p:spTgt spid="19"/>
                                        </p:tgtEl>
                                      </p:cBhvr>
                                    </p:animEffect>
                                    <p:set>
                                      <p:cBhvr>
                                        <p:cTn id="114" dur="1" fill="hold">
                                          <p:stCondLst>
                                            <p:cond delay="249"/>
                                          </p:stCondLst>
                                        </p:cTn>
                                        <p:tgtEl>
                                          <p:spTgt spid="19"/>
                                        </p:tgtEl>
                                        <p:attrNameLst>
                                          <p:attrName>style.visibility</p:attrName>
                                        </p:attrNameLst>
                                      </p:cBhvr>
                                      <p:to>
                                        <p:strVal val="hidden"/>
                                      </p:to>
                                    </p:set>
                                  </p:childTnLst>
                                </p:cTn>
                              </p:par>
                              <p:par>
                                <p:cTn id="115" presetID="10" presetClass="entr" presetSubtype="0" fill="hold" nodeType="withEffect">
                                  <p:stCondLst>
                                    <p:cond delay="0"/>
                                  </p:stCondLst>
                                  <p:childTnLst>
                                    <p:set>
                                      <p:cBhvr>
                                        <p:cTn id="116" dur="1" fill="hold">
                                          <p:stCondLst>
                                            <p:cond delay="0"/>
                                          </p:stCondLst>
                                        </p:cTn>
                                        <p:tgtEl>
                                          <p:spTgt spid="17"/>
                                        </p:tgtEl>
                                        <p:attrNameLst>
                                          <p:attrName>style.visibility</p:attrName>
                                        </p:attrNameLst>
                                      </p:cBhvr>
                                      <p:to>
                                        <p:strVal val="visible"/>
                                      </p:to>
                                    </p:set>
                                    <p:animEffect transition="in" filter="fade">
                                      <p:cBhvr>
                                        <p:cTn id="117" dur="250"/>
                                        <p:tgtEl>
                                          <p:spTgt spid="17"/>
                                        </p:tgtEl>
                                      </p:cBhvr>
                                    </p:animEffect>
                                  </p:childTnLst>
                                  <p:subTnLst>
                                    <p:audio>
                                      <p:cMediaNode>
                                        <p:cTn display="0" masterRel="sameClick">
                                          <p:stCondLst>
                                            <p:cond evt="begin" delay="0">
                                              <p:tn val="115"/>
                                            </p:cond>
                                          </p:stCondLst>
                                          <p:endCondLst>
                                            <p:cond evt="onStopAudio" delay="0">
                                              <p:tgtEl>
                                                <p:sldTgt/>
                                              </p:tgtEl>
                                            </p:cond>
                                          </p:endCondLst>
                                        </p:cTn>
                                        <p:tgtEl>
                                          <p:sndTgt r:embed="rId2" name="oisairoi.wav"/>
                                        </p:tgtEl>
                                      </p:cMediaNode>
                                    </p:audio>
                                  </p:subTnLst>
                                </p:cTn>
                              </p:par>
                              <p:par>
                                <p:cTn id="118" presetID="10" presetClass="entr" presetSubtype="0" fill="hold" nodeType="withEffect">
                                  <p:stCondLst>
                                    <p:cond delay="0"/>
                                  </p:stCondLst>
                                  <p:childTnLst>
                                    <p:set>
                                      <p:cBhvr>
                                        <p:cTn id="119" dur="1" fill="hold">
                                          <p:stCondLst>
                                            <p:cond delay="0"/>
                                          </p:stCondLst>
                                        </p:cTn>
                                        <p:tgtEl>
                                          <p:spTgt spid="21"/>
                                        </p:tgtEl>
                                        <p:attrNameLst>
                                          <p:attrName>style.visibility</p:attrName>
                                        </p:attrNameLst>
                                      </p:cBhvr>
                                      <p:to>
                                        <p:strVal val="visible"/>
                                      </p:to>
                                    </p:set>
                                    <p:animEffect transition="in" filter="fade">
                                      <p:cBhvr>
                                        <p:cTn id="120" dur="250"/>
                                        <p:tgtEl>
                                          <p:spTgt spid="21"/>
                                        </p:tgtEl>
                                      </p:cBhvr>
                                    </p:animEffect>
                                  </p:childTnLst>
                                </p:cTn>
                              </p:par>
                              <p:par>
                                <p:cTn id="121" presetID="10" presetClass="exit" presetSubtype="0" fill="hold" nodeType="withEffect">
                                  <p:stCondLst>
                                    <p:cond delay="0"/>
                                  </p:stCondLst>
                                  <p:childTnLst>
                                    <p:animEffect transition="out" filter="fade">
                                      <p:cBhvr>
                                        <p:cTn id="122" dur="250"/>
                                        <p:tgtEl>
                                          <p:spTgt spid="22"/>
                                        </p:tgtEl>
                                      </p:cBhvr>
                                    </p:animEffect>
                                    <p:set>
                                      <p:cBhvr>
                                        <p:cTn id="12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24" restart="whenNotActive" fill="hold" evtFilter="cancelBubble" nodeType="interactiveSeq">
                <p:stCondLst>
                  <p:cond evt="onClick" delay="0">
                    <p:tgtEl>
                      <p:spTgt spid="26"/>
                    </p:tgtEl>
                  </p:cond>
                </p:stCondLst>
                <p:endSync evt="end" delay="0">
                  <p:rtn val="all"/>
                </p:endSync>
                <p:childTnLst>
                  <p:par>
                    <p:cTn id="125" fill="hold">
                      <p:stCondLst>
                        <p:cond delay="0"/>
                      </p:stCondLst>
                      <p:childTnLst>
                        <p:par>
                          <p:cTn id="126" fill="hold">
                            <p:stCondLst>
                              <p:cond delay="0"/>
                            </p:stCondLst>
                            <p:childTnLst>
                              <p:par>
                                <p:cTn id="127" presetID="32" presetClass="emph" presetSubtype="0" fill="hold" nodeType="clickEffect">
                                  <p:stCondLst>
                                    <p:cond delay="0"/>
                                  </p:stCondLst>
                                  <p:childTnLst>
                                    <p:animRot by="120000">
                                      <p:cBhvr>
                                        <p:cTn id="128" dur="100" fill="hold">
                                          <p:stCondLst>
                                            <p:cond delay="0"/>
                                          </p:stCondLst>
                                        </p:cTn>
                                        <p:tgtEl>
                                          <p:spTgt spid="26"/>
                                        </p:tgtEl>
                                        <p:attrNameLst>
                                          <p:attrName>r</p:attrName>
                                        </p:attrNameLst>
                                      </p:cBhvr>
                                    </p:animRot>
                                    <p:animRot by="-240000">
                                      <p:cBhvr>
                                        <p:cTn id="129" dur="200" fill="hold">
                                          <p:stCondLst>
                                            <p:cond delay="200"/>
                                          </p:stCondLst>
                                        </p:cTn>
                                        <p:tgtEl>
                                          <p:spTgt spid="26"/>
                                        </p:tgtEl>
                                        <p:attrNameLst>
                                          <p:attrName>r</p:attrName>
                                        </p:attrNameLst>
                                      </p:cBhvr>
                                    </p:animRot>
                                    <p:animRot by="240000">
                                      <p:cBhvr>
                                        <p:cTn id="130" dur="200" fill="hold">
                                          <p:stCondLst>
                                            <p:cond delay="400"/>
                                          </p:stCondLst>
                                        </p:cTn>
                                        <p:tgtEl>
                                          <p:spTgt spid="26"/>
                                        </p:tgtEl>
                                        <p:attrNameLst>
                                          <p:attrName>r</p:attrName>
                                        </p:attrNameLst>
                                      </p:cBhvr>
                                    </p:animRot>
                                    <p:animRot by="-240000">
                                      <p:cBhvr>
                                        <p:cTn id="131" dur="200" fill="hold">
                                          <p:stCondLst>
                                            <p:cond delay="600"/>
                                          </p:stCondLst>
                                        </p:cTn>
                                        <p:tgtEl>
                                          <p:spTgt spid="26"/>
                                        </p:tgtEl>
                                        <p:attrNameLst>
                                          <p:attrName>r</p:attrName>
                                        </p:attrNameLst>
                                      </p:cBhvr>
                                    </p:animRot>
                                    <p:animRot by="120000">
                                      <p:cBhvr>
                                        <p:cTn id="132" dur="200" fill="hold">
                                          <p:stCondLst>
                                            <p:cond delay="800"/>
                                          </p:stCondLst>
                                        </p:cTn>
                                        <p:tgtEl>
                                          <p:spTgt spid="26"/>
                                        </p:tgtEl>
                                        <p:attrNameLst>
                                          <p:attrName>r</p:attrName>
                                        </p:attrNameLst>
                                      </p:cBhvr>
                                    </p:animRot>
                                  </p:childTnLst>
                                </p:cTn>
                              </p:par>
                            </p:childTnLst>
                          </p:cTn>
                        </p:par>
                        <p:par>
                          <p:cTn id="133" fill="hold">
                            <p:stCondLst>
                              <p:cond delay="1000"/>
                            </p:stCondLst>
                            <p:childTnLst>
                              <p:par>
                                <p:cTn id="134" presetID="10" presetClass="exit" presetSubtype="0" fill="hold" nodeType="afterEffect">
                                  <p:stCondLst>
                                    <p:cond delay="0"/>
                                  </p:stCondLst>
                                  <p:childTnLst>
                                    <p:animEffect transition="out" filter="fade">
                                      <p:cBhvr>
                                        <p:cTn id="135" dur="250"/>
                                        <p:tgtEl>
                                          <p:spTgt spid="16"/>
                                        </p:tgtEl>
                                      </p:cBhvr>
                                    </p:animEffect>
                                    <p:set>
                                      <p:cBhvr>
                                        <p:cTn id="136" dur="1" fill="hold">
                                          <p:stCondLst>
                                            <p:cond delay="249"/>
                                          </p:stCondLst>
                                        </p:cTn>
                                        <p:tgtEl>
                                          <p:spTgt spid="16"/>
                                        </p:tgtEl>
                                        <p:attrNameLst>
                                          <p:attrName>style.visibility</p:attrName>
                                        </p:attrNameLst>
                                      </p:cBhvr>
                                      <p:to>
                                        <p:strVal val="hidden"/>
                                      </p:to>
                                    </p:set>
                                  </p:childTnLst>
                                </p:cTn>
                              </p:par>
                              <p:par>
                                <p:cTn id="137" presetID="10" presetClass="entr" presetSubtype="0" fill="hold" nodeType="withEffect">
                                  <p:stCondLst>
                                    <p:cond delay="0"/>
                                  </p:stCondLst>
                                  <p:childTnLst>
                                    <p:set>
                                      <p:cBhvr>
                                        <p:cTn id="138" dur="1" fill="hold">
                                          <p:stCondLst>
                                            <p:cond delay="0"/>
                                          </p:stCondLst>
                                        </p:cTn>
                                        <p:tgtEl>
                                          <p:spTgt spid="5"/>
                                        </p:tgtEl>
                                        <p:attrNameLst>
                                          <p:attrName>style.visibility</p:attrName>
                                        </p:attrNameLst>
                                      </p:cBhvr>
                                      <p:to>
                                        <p:strVal val="visible"/>
                                      </p:to>
                                    </p:set>
                                    <p:animEffect transition="in" filter="fade">
                                      <p:cBhvr>
                                        <p:cTn id="139" dur="250"/>
                                        <p:tgtEl>
                                          <p:spTgt spid="5"/>
                                        </p:tgtEl>
                                      </p:cBhvr>
                                    </p:animEffect>
                                  </p:childTnLst>
                                </p:cTn>
                              </p:par>
                            </p:childTnLst>
                          </p:cTn>
                        </p:par>
                        <p:par>
                          <p:cTn id="140" fill="hold">
                            <p:stCondLst>
                              <p:cond delay="1250"/>
                            </p:stCondLst>
                            <p:childTnLst>
                              <p:par>
                                <p:cTn id="141" presetID="63" presetClass="path" presetSubtype="0" accel="50000" decel="50000" fill="hold" nodeType="afterEffect">
                                  <p:stCondLst>
                                    <p:cond delay="0"/>
                                  </p:stCondLst>
                                  <p:childTnLst>
                                    <p:animMotion origin="layout" path="M -8.33333E-7 -4.81481E-6 L 0.33316 0.30024 " pathEditMode="relative" rAng="0" ptsTypes="AA">
                                      <p:cBhvr>
                                        <p:cTn id="142" dur="2000" fill="hold"/>
                                        <p:tgtEl>
                                          <p:spTgt spid="5"/>
                                        </p:tgtEl>
                                        <p:attrNameLst>
                                          <p:attrName>ppt_x</p:attrName>
                                          <p:attrName>ppt_y</p:attrName>
                                        </p:attrNameLst>
                                      </p:cBhvr>
                                      <p:rCtr x="16649" y="15000"/>
                                    </p:animMotion>
                                  </p:childTnLst>
                                </p:cTn>
                              </p:par>
                            </p:childTnLst>
                          </p:cTn>
                        </p:par>
                        <p:par>
                          <p:cTn id="143" fill="hold">
                            <p:stCondLst>
                              <p:cond delay="3250"/>
                            </p:stCondLst>
                            <p:childTnLst>
                              <p:par>
                                <p:cTn id="144" presetID="10" presetClass="exit" presetSubtype="0" fill="hold" nodeType="afterEffect">
                                  <p:stCondLst>
                                    <p:cond delay="0"/>
                                  </p:stCondLst>
                                  <p:childTnLst>
                                    <p:animEffect transition="out" filter="fade">
                                      <p:cBhvr>
                                        <p:cTn id="145" dur="250"/>
                                        <p:tgtEl>
                                          <p:spTgt spid="5"/>
                                        </p:tgtEl>
                                      </p:cBhvr>
                                    </p:animEffect>
                                    <p:set>
                                      <p:cBhvr>
                                        <p:cTn id="146" dur="1" fill="hold">
                                          <p:stCondLst>
                                            <p:cond delay="249"/>
                                          </p:stCondLst>
                                        </p:cTn>
                                        <p:tgtEl>
                                          <p:spTgt spid="5"/>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24"/>
                                        </p:tgtEl>
                                        <p:attrNameLst>
                                          <p:attrName>style.visibility</p:attrName>
                                        </p:attrNameLst>
                                      </p:cBhvr>
                                      <p:to>
                                        <p:strVal val="visible"/>
                                      </p:to>
                                    </p:set>
                                    <p:animEffect transition="in" filter="fade">
                                      <p:cBhvr>
                                        <p:cTn id="149" dur="250"/>
                                        <p:tgtEl>
                                          <p:spTgt spid="24"/>
                                        </p:tgtEl>
                                      </p:cBhvr>
                                    </p:animEffect>
                                  </p:childTnLst>
                                </p:cTn>
                              </p:par>
                            </p:childTnLst>
                          </p:cTn>
                        </p:par>
                        <p:par>
                          <p:cTn id="150" fill="hold">
                            <p:stCondLst>
                              <p:cond delay="3500"/>
                            </p:stCondLst>
                            <p:childTnLst>
                              <p:par>
                                <p:cTn id="151" presetID="32" presetClass="emph" presetSubtype="0" fill="hold" nodeType="afterEffect">
                                  <p:stCondLst>
                                    <p:cond delay="0"/>
                                  </p:stCondLst>
                                  <p:childTnLst>
                                    <p:animRot by="120000">
                                      <p:cBhvr>
                                        <p:cTn id="152" dur="200" fill="hold">
                                          <p:stCondLst>
                                            <p:cond delay="0"/>
                                          </p:stCondLst>
                                        </p:cTn>
                                        <p:tgtEl>
                                          <p:spTgt spid="24"/>
                                        </p:tgtEl>
                                        <p:attrNameLst>
                                          <p:attrName>r</p:attrName>
                                        </p:attrNameLst>
                                      </p:cBhvr>
                                    </p:animRot>
                                    <p:animRot by="-240000">
                                      <p:cBhvr>
                                        <p:cTn id="153" dur="400" fill="hold">
                                          <p:stCondLst>
                                            <p:cond delay="400"/>
                                          </p:stCondLst>
                                        </p:cTn>
                                        <p:tgtEl>
                                          <p:spTgt spid="24"/>
                                        </p:tgtEl>
                                        <p:attrNameLst>
                                          <p:attrName>r</p:attrName>
                                        </p:attrNameLst>
                                      </p:cBhvr>
                                    </p:animRot>
                                    <p:animRot by="240000">
                                      <p:cBhvr>
                                        <p:cTn id="154" dur="400" fill="hold">
                                          <p:stCondLst>
                                            <p:cond delay="800"/>
                                          </p:stCondLst>
                                        </p:cTn>
                                        <p:tgtEl>
                                          <p:spTgt spid="24"/>
                                        </p:tgtEl>
                                        <p:attrNameLst>
                                          <p:attrName>r</p:attrName>
                                        </p:attrNameLst>
                                      </p:cBhvr>
                                    </p:animRot>
                                    <p:animRot by="-240000">
                                      <p:cBhvr>
                                        <p:cTn id="155" dur="400" fill="hold">
                                          <p:stCondLst>
                                            <p:cond delay="1200"/>
                                          </p:stCondLst>
                                        </p:cTn>
                                        <p:tgtEl>
                                          <p:spTgt spid="24"/>
                                        </p:tgtEl>
                                        <p:attrNameLst>
                                          <p:attrName>r</p:attrName>
                                        </p:attrNameLst>
                                      </p:cBhvr>
                                    </p:animRot>
                                    <p:animRot by="120000">
                                      <p:cBhvr>
                                        <p:cTn id="156" dur="400" fill="hold">
                                          <p:stCondLst>
                                            <p:cond delay="1600"/>
                                          </p:stCondLst>
                                        </p:cTn>
                                        <p:tgtEl>
                                          <p:spTgt spid="24"/>
                                        </p:tgtEl>
                                        <p:attrNameLst>
                                          <p:attrName>r</p:attrName>
                                        </p:attrNameLst>
                                      </p:cBhvr>
                                    </p:animRot>
                                  </p:childTnLst>
                                </p:cTn>
                              </p:par>
                              <p:par>
                                <p:cTn id="157" presetID="32" presetClass="emph" presetSubtype="0" fill="hold" nodeType="withEffect">
                                  <p:stCondLst>
                                    <p:cond delay="0"/>
                                  </p:stCondLst>
                                  <p:childTnLst>
                                    <p:animRot by="120000">
                                      <p:cBhvr>
                                        <p:cTn id="158" dur="200" fill="hold">
                                          <p:stCondLst>
                                            <p:cond delay="0"/>
                                          </p:stCondLst>
                                        </p:cTn>
                                        <p:tgtEl>
                                          <p:spTgt spid="26"/>
                                        </p:tgtEl>
                                        <p:attrNameLst>
                                          <p:attrName>r</p:attrName>
                                        </p:attrNameLst>
                                      </p:cBhvr>
                                    </p:animRot>
                                    <p:animRot by="-240000">
                                      <p:cBhvr>
                                        <p:cTn id="159" dur="400" fill="hold">
                                          <p:stCondLst>
                                            <p:cond delay="400"/>
                                          </p:stCondLst>
                                        </p:cTn>
                                        <p:tgtEl>
                                          <p:spTgt spid="26"/>
                                        </p:tgtEl>
                                        <p:attrNameLst>
                                          <p:attrName>r</p:attrName>
                                        </p:attrNameLst>
                                      </p:cBhvr>
                                    </p:animRot>
                                    <p:animRot by="240000">
                                      <p:cBhvr>
                                        <p:cTn id="160" dur="400" fill="hold">
                                          <p:stCondLst>
                                            <p:cond delay="800"/>
                                          </p:stCondLst>
                                        </p:cTn>
                                        <p:tgtEl>
                                          <p:spTgt spid="26"/>
                                        </p:tgtEl>
                                        <p:attrNameLst>
                                          <p:attrName>r</p:attrName>
                                        </p:attrNameLst>
                                      </p:cBhvr>
                                    </p:animRot>
                                    <p:animRot by="-240000">
                                      <p:cBhvr>
                                        <p:cTn id="161" dur="400" fill="hold">
                                          <p:stCondLst>
                                            <p:cond delay="1200"/>
                                          </p:stCondLst>
                                        </p:cTn>
                                        <p:tgtEl>
                                          <p:spTgt spid="26"/>
                                        </p:tgtEl>
                                        <p:attrNameLst>
                                          <p:attrName>r</p:attrName>
                                        </p:attrNameLst>
                                      </p:cBhvr>
                                    </p:animRot>
                                    <p:animRot by="120000">
                                      <p:cBhvr>
                                        <p:cTn id="162" dur="400" fill="hold">
                                          <p:stCondLst>
                                            <p:cond delay="1600"/>
                                          </p:stCondLst>
                                        </p:cTn>
                                        <p:tgtEl>
                                          <p:spTgt spid="26"/>
                                        </p:tgtEl>
                                        <p:attrNameLst>
                                          <p:attrName>r</p:attrName>
                                        </p:attrNameLst>
                                      </p:cBhvr>
                                    </p:animRot>
                                  </p:childTnLst>
                                </p:cTn>
                              </p:par>
                            </p:childTnLst>
                          </p:cTn>
                        </p:par>
                        <p:par>
                          <p:cTn id="163" fill="hold">
                            <p:stCondLst>
                              <p:cond delay="5500"/>
                            </p:stCondLst>
                            <p:childTnLst>
                              <p:par>
                                <p:cTn id="164" presetID="10" presetClass="exit" presetSubtype="0" fill="hold" nodeType="afterEffect">
                                  <p:stCondLst>
                                    <p:cond delay="0"/>
                                  </p:stCondLst>
                                  <p:childTnLst>
                                    <p:animEffect transition="out" filter="fade">
                                      <p:cBhvr>
                                        <p:cTn id="165" dur="250"/>
                                        <p:tgtEl>
                                          <p:spTgt spid="24"/>
                                        </p:tgtEl>
                                      </p:cBhvr>
                                    </p:animEffect>
                                    <p:set>
                                      <p:cBhvr>
                                        <p:cTn id="166" dur="1" fill="hold">
                                          <p:stCondLst>
                                            <p:cond delay="249"/>
                                          </p:stCondLst>
                                        </p:cTn>
                                        <p:tgtEl>
                                          <p:spTgt spid="24"/>
                                        </p:tgtEl>
                                        <p:attrNameLst>
                                          <p:attrName>style.visibility</p:attrName>
                                        </p:attrNameLst>
                                      </p:cBhvr>
                                      <p:to>
                                        <p:strVal val="hidden"/>
                                      </p:to>
                                    </p:set>
                                  </p:childTnLst>
                                </p:cTn>
                              </p:par>
                              <p:par>
                                <p:cTn id="167" presetID="10" presetClass="entr" presetSubtype="0" fill="hold" nodeType="withEffect">
                                  <p:stCondLst>
                                    <p:cond delay="0"/>
                                  </p:stCondLst>
                                  <p:childTnLst>
                                    <p:set>
                                      <p:cBhvr>
                                        <p:cTn id="168" dur="1" fill="hold">
                                          <p:stCondLst>
                                            <p:cond delay="0"/>
                                          </p:stCondLst>
                                        </p:cTn>
                                        <p:tgtEl>
                                          <p:spTgt spid="23"/>
                                        </p:tgtEl>
                                        <p:attrNameLst>
                                          <p:attrName>style.visibility</p:attrName>
                                        </p:attrNameLst>
                                      </p:cBhvr>
                                      <p:to>
                                        <p:strVal val="visible"/>
                                      </p:to>
                                    </p:set>
                                    <p:animEffect transition="in" filter="fade">
                                      <p:cBhvr>
                                        <p:cTn id="169" dur="250"/>
                                        <p:tgtEl>
                                          <p:spTgt spid="23"/>
                                        </p:tgtEl>
                                      </p:cBhvr>
                                    </p:animEffect>
                                  </p:childTnLst>
                                  <p:subTnLst>
                                    <p:audio>
                                      <p:cMediaNode>
                                        <p:cTn display="0" masterRel="sameClick">
                                          <p:stCondLst>
                                            <p:cond evt="begin" delay="0">
                                              <p:tn val="167"/>
                                            </p:cond>
                                          </p:stCondLst>
                                          <p:endCondLst>
                                            <p:cond evt="onStopAudio" delay="0">
                                              <p:tgtEl>
                                                <p:sldTgt/>
                                              </p:tgtEl>
                                            </p:cond>
                                          </p:endCondLst>
                                        </p:cTn>
                                        <p:tgtEl>
                                          <p:sndTgt r:embed="rId3" name="congioilam.wav"/>
                                        </p:tgtEl>
                                      </p:cMediaNode>
                                    </p:audio>
                                  </p:subTnLst>
                                </p:cTn>
                              </p:par>
                              <p:par>
                                <p:cTn id="170" presetID="10" presetClass="exit" presetSubtype="0" fill="hold" nodeType="withEffect">
                                  <p:stCondLst>
                                    <p:cond delay="0"/>
                                  </p:stCondLst>
                                  <p:childTnLst>
                                    <p:animEffect transition="out" filter="fade">
                                      <p:cBhvr>
                                        <p:cTn id="171" dur="250"/>
                                        <p:tgtEl>
                                          <p:spTgt spid="26"/>
                                        </p:tgtEl>
                                      </p:cBhvr>
                                    </p:animEffect>
                                    <p:set>
                                      <p:cBhvr>
                                        <p:cTn id="172" dur="1" fill="hold">
                                          <p:stCondLst>
                                            <p:cond delay="249"/>
                                          </p:stCondLst>
                                        </p:cTn>
                                        <p:tgtEl>
                                          <p:spTgt spid="26"/>
                                        </p:tgtEl>
                                        <p:attrNameLst>
                                          <p:attrName>style.visibility</p:attrName>
                                        </p:attrNameLst>
                                      </p:cBhvr>
                                      <p:to>
                                        <p:strVal val="hidden"/>
                                      </p:to>
                                    </p:set>
                                  </p:childTnLst>
                                </p:cTn>
                              </p:par>
                              <p:par>
                                <p:cTn id="173" presetID="10" presetClass="entr" presetSubtype="0" fill="hold" grpId="0" nodeType="withEffect">
                                  <p:stCondLst>
                                    <p:cond delay="0"/>
                                  </p:stCondLst>
                                  <p:childTnLst>
                                    <p:set>
                                      <p:cBhvr>
                                        <p:cTn id="174" dur="1" fill="hold">
                                          <p:stCondLst>
                                            <p:cond delay="0"/>
                                          </p:stCondLst>
                                        </p:cTn>
                                        <p:tgtEl>
                                          <p:spTgt spid="77"/>
                                        </p:tgtEl>
                                        <p:attrNameLst>
                                          <p:attrName>style.visibility</p:attrName>
                                        </p:attrNameLst>
                                      </p:cBhvr>
                                      <p:to>
                                        <p:strVal val="visible"/>
                                      </p:to>
                                    </p:set>
                                    <p:animEffect transition="in" filter="fade">
                                      <p:cBhvr>
                                        <p:cTn id="175" dur="500"/>
                                        <p:tgtEl>
                                          <p:spTgt spid="77"/>
                                        </p:tgtEl>
                                      </p:cBhvr>
                                    </p:animEffect>
                                  </p:childTnLst>
                                </p:cTn>
                              </p:par>
                              <p:par>
                                <p:cTn id="176" presetID="8" presetClass="emph" presetSubtype="0" repeatCount="indefinite" fill="hold" grpId="1" nodeType="withEffect">
                                  <p:stCondLst>
                                    <p:cond delay="0"/>
                                  </p:stCondLst>
                                  <p:childTnLst>
                                    <p:animRot by="21600000">
                                      <p:cBhvr>
                                        <p:cTn id="177"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78" restart="whenNotActive" fill="hold" evtFilter="cancelBubble" nodeType="interactiveSeq">
                <p:stCondLst>
                  <p:cond evt="onClick" delay="0">
                    <p:tgtEl>
                      <p:spTgt spid="30"/>
                    </p:tgtEl>
                  </p:cond>
                </p:stCondLst>
                <p:endSync evt="end" delay="0">
                  <p:rtn val="all"/>
                </p:endSync>
                <p:childTnLst>
                  <p:par>
                    <p:cTn id="179" fill="hold">
                      <p:stCondLst>
                        <p:cond delay="0"/>
                      </p:stCondLst>
                      <p:childTnLst>
                        <p:par>
                          <p:cTn id="180" fill="hold">
                            <p:stCondLst>
                              <p:cond delay="0"/>
                            </p:stCondLst>
                            <p:childTnLst>
                              <p:par>
                                <p:cTn id="181" presetID="32" presetClass="emph" presetSubtype="0" fill="hold" nodeType="clickEffect">
                                  <p:stCondLst>
                                    <p:cond delay="0"/>
                                  </p:stCondLst>
                                  <p:childTnLst>
                                    <p:animRot by="120000">
                                      <p:cBhvr>
                                        <p:cTn id="182" dur="100" fill="hold">
                                          <p:stCondLst>
                                            <p:cond delay="0"/>
                                          </p:stCondLst>
                                        </p:cTn>
                                        <p:tgtEl>
                                          <p:spTgt spid="30"/>
                                        </p:tgtEl>
                                        <p:attrNameLst>
                                          <p:attrName>r</p:attrName>
                                        </p:attrNameLst>
                                      </p:cBhvr>
                                    </p:animRot>
                                    <p:animRot by="-240000">
                                      <p:cBhvr>
                                        <p:cTn id="183" dur="200" fill="hold">
                                          <p:stCondLst>
                                            <p:cond delay="200"/>
                                          </p:stCondLst>
                                        </p:cTn>
                                        <p:tgtEl>
                                          <p:spTgt spid="30"/>
                                        </p:tgtEl>
                                        <p:attrNameLst>
                                          <p:attrName>r</p:attrName>
                                        </p:attrNameLst>
                                      </p:cBhvr>
                                    </p:animRot>
                                    <p:animRot by="240000">
                                      <p:cBhvr>
                                        <p:cTn id="184" dur="200" fill="hold">
                                          <p:stCondLst>
                                            <p:cond delay="400"/>
                                          </p:stCondLst>
                                        </p:cTn>
                                        <p:tgtEl>
                                          <p:spTgt spid="30"/>
                                        </p:tgtEl>
                                        <p:attrNameLst>
                                          <p:attrName>r</p:attrName>
                                        </p:attrNameLst>
                                      </p:cBhvr>
                                    </p:animRot>
                                    <p:animRot by="-240000">
                                      <p:cBhvr>
                                        <p:cTn id="185" dur="200" fill="hold">
                                          <p:stCondLst>
                                            <p:cond delay="600"/>
                                          </p:stCondLst>
                                        </p:cTn>
                                        <p:tgtEl>
                                          <p:spTgt spid="30"/>
                                        </p:tgtEl>
                                        <p:attrNameLst>
                                          <p:attrName>r</p:attrName>
                                        </p:attrNameLst>
                                      </p:cBhvr>
                                    </p:animRot>
                                    <p:animRot by="120000">
                                      <p:cBhvr>
                                        <p:cTn id="186" dur="200" fill="hold">
                                          <p:stCondLst>
                                            <p:cond delay="800"/>
                                          </p:stCondLst>
                                        </p:cTn>
                                        <p:tgtEl>
                                          <p:spTgt spid="30"/>
                                        </p:tgtEl>
                                        <p:attrNameLst>
                                          <p:attrName>r</p:attrName>
                                        </p:attrNameLst>
                                      </p:cBhvr>
                                    </p:animRot>
                                  </p:childTnLst>
                                </p:cTn>
                              </p:par>
                            </p:childTnLst>
                          </p:cTn>
                        </p:par>
                        <p:par>
                          <p:cTn id="187" fill="hold">
                            <p:stCondLst>
                              <p:cond delay="1000"/>
                            </p:stCondLst>
                            <p:childTnLst>
                              <p:par>
                                <p:cTn id="188" presetID="10" presetClass="exit" presetSubtype="0" fill="hold" nodeType="afterEffect">
                                  <p:stCondLst>
                                    <p:cond delay="0"/>
                                  </p:stCondLst>
                                  <p:childTnLst>
                                    <p:animEffect transition="out" filter="fade">
                                      <p:cBhvr>
                                        <p:cTn id="189" dur="250"/>
                                        <p:tgtEl>
                                          <p:spTgt spid="16"/>
                                        </p:tgtEl>
                                      </p:cBhvr>
                                    </p:animEffect>
                                    <p:set>
                                      <p:cBhvr>
                                        <p:cTn id="190" dur="1" fill="hold">
                                          <p:stCondLst>
                                            <p:cond delay="249"/>
                                          </p:stCondLst>
                                        </p:cTn>
                                        <p:tgtEl>
                                          <p:spTgt spid="16"/>
                                        </p:tgtEl>
                                        <p:attrNameLst>
                                          <p:attrName>style.visibility</p:attrName>
                                        </p:attrNameLst>
                                      </p:cBhvr>
                                      <p:to>
                                        <p:strVal val="hidden"/>
                                      </p:to>
                                    </p:set>
                                  </p:childTnLst>
                                </p:cTn>
                              </p:par>
                              <p:par>
                                <p:cTn id="191" presetID="10" presetClass="entr" presetSubtype="0" fill="hold" nodeType="withEffect">
                                  <p:stCondLst>
                                    <p:cond delay="0"/>
                                  </p:stCondLst>
                                  <p:childTnLst>
                                    <p:set>
                                      <p:cBhvr>
                                        <p:cTn id="192" dur="1" fill="hold">
                                          <p:stCondLst>
                                            <p:cond delay="0"/>
                                          </p:stCondLst>
                                        </p:cTn>
                                        <p:tgtEl>
                                          <p:spTgt spid="5"/>
                                        </p:tgtEl>
                                        <p:attrNameLst>
                                          <p:attrName>style.visibility</p:attrName>
                                        </p:attrNameLst>
                                      </p:cBhvr>
                                      <p:to>
                                        <p:strVal val="visible"/>
                                      </p:to>
                                    </p:set>
                                    <p:animEffect transition="in" filter="fade">
                                      <p:cBhvr>
                                        <p:cTn id="193" dur="250"/>
                                        <p:tgtEl>
                                          <p:spTgt spid="5"/>
                                        </p:tgtEl>
                                      </p:cBhvr>
                                    </p:animEffect>
                                  </p:childTnLst>
                                </p:cTn>
                              </p:par>
                            </p:childTnLst>
                          </p:cTn>
                        </p:par>
                        <p:par>
                          <p:cTn id="194" fill="hold">
                            <p:stCondLst>
                              <p:cond delay="1250"/>
                            </p:stCondLst>
                            <p:childTnLst>
                              <p:par>
                                <p:cTn id="195" presetID="49" presetClass="path" presetSubtype="0" accel="50000" decel="50000" fill="hold" nodeType="afterEffect">
                                  <p:stCondLst>
                                    <p:cond delay="0"/>
                                  </p:stCondLst>
                                  <p:childTnLst>
                                    <p:animMotion origin="layout" path="M -0.00573 0.02894 L 0.07917 0.32917 " pathEditMode="relative" rAng="0" ptsTypes="AA">
                                      <p:cBhvr>
                                        <p:cTn id="196" dur="2000" fill="hold"/>
                                        <p:tgtEl>
                                          <p:spTgt spid="5"/>
                                        </p:tgtEl>
                                        <p:attrNameLst>
                                          <p:attrName>ppt_x</p:attrName>
                                          <p:attrName>ppt_y</p:attrName>
                                        </p:attrNameLst>
                                      </p:cBhvr>
                                      <p:rCtr x="4236" y="15000"/>
                                    </p:animMotion>
                                  </p:childTnLst>
                                </p:cTn>
                              </p:par>
                            </p:childTnLst>
                          </p:cTn>
                        </p:par>
                        <p:par>
                          <p:cTn id="197" fill="hold">
                            <p:stCondLst>
                              <p:cond delay="3250"/>
                            </p:stCondLst>
                            <p:childTnLst>
                              <p:par>
                                <p:cTn id="198" presetID="10" presetClass="exit" presetSubtype="0" fill="hold" nodeType="afterEffect">
                                  <p:stCondLst>
                                    <p:cond delay="0"/>
                                  </p:stCondLst>
                                  <p:childTnLst>
                                    <p:animEffect transition="out" filter="fade">
                                      <p:cBhvr>
                                        <p:cTn id="199" dur="250"/>
                                        <p:tgtEl>
                                          <p:spTgt spid="5"/>
                                        </p:tgtEl>
                                      </p:cBhvr>
                                    </p:animEffect>
                                    <p:set>
                                      <p:cBhvr>
                                        <p:cTn id="200" dur="1" fill="hold">
                                          <p:stCondLst>
                                            <p:cond delay="249"/>
                                          </p:stCondLst>
                                        </p:cTn>
                                        <p:tgtEl>
                                          <p:spTgt spid="5"/>
                                        </p:tgtEl>
                                        <p:attrNameLst>
                                          <p:attrName>style.visibility</p:attrName>
                                        </p:attrNameLst>
                                      </p:cBhvr>
                                      <p:to>
                                        <p:strVal val="hidden"/>
                                      </p:to>
                                    </p:set>
                                  </p:childTnLst>
                                </p:cTn>
                              </p:par>
                              <p:par>
                                <p:cTn id="201" presetID="10" presetClass="entr" presetSubtype="0" fill="hold" nodeType="withEffect">
                                  <p:stCondLst>
                                    <p:cond delay="0"/>
                                  </p:stCondLst>
                                  <p:childTnLst>
                                    <p:set>
                                      <p:cBhvr>
                                        <p:cTn id="202" dur="1" fill="hold">
                                          <p:stCondLst>
                                            <p:cond delay="0"/>
                                          </p:stCondLst>
                                        </p:cTn>
                                        <p:tgtEl>
                                          <p:spTgt spid="28"/>
                                        </p:tgtEl>
                                        <p:attrNameLst>
                                          <p:attrName>style.visibility</p:attrName>
                                        </p:attrNameLst>
                                      </p:cBhvr>
                                      <p:to>
                                        <p:strVal val="visible"/>
                                      </p:to>
                                    </p:set>
                                    <p:animEffect transition="in" filter="fade">
                                      <p:cBhvr>
                                        <p:cTn id="203" dur="250"/>
                                        <p:tgtEl>
                                          <p:spTgt spid="28"/>
                                        </p:tgtEl>
                                      </p:cBhvr>
                                    </p:animEffect>
                                  </p:childTnLst>
                                </p:cTn>
                              </p:par>
                            </p:childTnLst>
                          </p:cTn>
                        </p:par>
                        <p:par>
                          <p:cTn id="204" fill="hold">
                            <p:stCondLst>
                              <p:cond delay="3500"/>
                            </p:stCondLst>
                            <p:childTnLst>
                              <p:par>
                                <p:cTn id="205" presetID="32" presetClass="emph" presetSubtype="0" fill="hold" nodeType="afterEffect">
                                  <p:stCondLst>
                                    <p:cond delay="0"/>
                                  </p:stCondLst>
                                  <p:childTnLst>
                                    <p:animRot by="120000">
                                      <p:cBhvr>
                                        <p:cTn id="206" dur="200" fill="hold">
                                          <p:stCondLst>
                                            <p:cond delay="0"/>
                                          </p:stCondLst>
                                        </p:cTn>
                                        <p:tgtEl>
                                          <p:spTgt spid="28"/>
                                        </p:tgtEl>
                                        <p:attrNameLst>
                                          <p:attrName>r</p:attrName>
                                        </p:attrNameLst>
                                      </p:cBhvr>
                                    </p:animRot>
                                    <p:animRot by="-240000">
                                      <p:cBhvr>
                                        <p:cTn id="207" dur="400" fill="hold">
                                          <p:stCondLst>
                                            <p:cond delay="400"/>
                                          </p:stCondLst>
                                        </p:cTn>
                                        <p:tgtEl>
                                          <p:spTgt spid="28"/>
                                        </p:tgtEl>
                                        <p:attrNameLst>
                                          <p:attrName>r</p:attrName>
                                        </p:attrNameLst>
                                      </p:cBhvr>
                                    </p:animRot>
                                    <p:animRot by="240000">
                                      <p:cBhvr>
                                        <p:cTn id="208" dur="400" fill="hold">
                                          <p:stCondLst>
                                            <p:cond delay="800"/>
                                          </p:stCondLst>
                                        </p:cTn>
                                        <p:tgtEl>
                                          <p:spTgt spid="28"/>
                                        </p:tgtEl>
                                        <p:attrNameLst>
                                          <p:attrName>r</p:attrName>
                                        </p:attrNameLst>
                                      </p:cBhvr>
                                    </p:animRot>
                                    <p:animRot by="-240000">
                                      <p:cBhvr>
                                        <p:cTn id="209" dur="400" fill="hold">
                                          <p:stCondLst>
                                            <p:cond delay="1200"/>
                                          </p:stCondLst>
                                        </p:cTn>
                                        <p:tgtEl>
                                          <p:spTgt spid="28"/>
                                        </p:tgtEl>
                                        <p:attrNameLst>
                                          <p:attrName>r</p:attrName>
                                        </p:attrNameLst>
                                      </p:cBhvr>
                                    </p:animRot>
                                    <p:animRot by="120000">
                                      <p:cBhvr>
                                        <p:cTn id="210" dur="400" fill="hold">
                                          <p:stCondLst>
                                            <p:cond delay="1600"/>
                                          </p:stCondLst>
                                        </p:cTn>
                                        <p:tgtEl>
                                          <p:spTgt spid="28"/>
                                        </p:tgtEl>
                                        <p:attrNameLst>
                                          <p:attrName>r</p:attrName>
                                        </p:attrNameLst>
                                      </p:cBhvr>
                                    </p:animRot>
                                  </p:childTnLst>
                                </p:cTn>
                              </p:par>
                              <p:par>
                                <p:cTn id="211" presetID="32" presetClass="emph" presetSubtype="0" fill="hold" nodeType="withEffect">
                                  <p:stCondLst>
                                    <p:cond delay="0"/>
                                  </p:stCondLst>
                                  <p:childTnLst>
                                    <p:animRot by="120000">
                                      <p:cBhvr>
                                        <p:cTn id="212" dur="200" fill="hold">
                                          <p:stCondLst>
                                            <p:cond delay="0"/>
                                          </p:stCondLst>
                                        </p:cTn>
                                        <p:tgtEl>
                                          <p:spTgt spid="30"/>
                                        </p:tgtEl>
                                        <p:attrNameLst>
                                          <p:attrName>r</p:attrName>
                                        </p:attrNameLst>
                                      </p:cBhvr>
                                    </p:animRot>
                                    <p:animRot by="-240000">
                                      <p:cBhvr>
                                        <p:cTn id="213" dur="400" fill="hold">
                                          <p:stCondLst>
                                            <p:cond delay="400"/>
                                          </p:stCondLst>
                                        </p:cTn>
                                        <p:tgtEl>
                                          <p:spTgt spid="30"/>
                                        </p:tgtEl>
                                        <p:attrNameLst>
                                          <p:attrName>r</p:attrName>
                                        </p:attrNameLst>
                                      </p:cBhvr>
                                    </p:animRot>
                                    <p:animRot by="240000">
                                      <p:cBhvr>
                                        <p:cTn id="214" dur="400" fill="hold">
                                          <p:stCondLst>
                                            <p:cond delay="800"/>
                                          </p:stCondLst>
                                        </p:cTn>
                                        <p:tgtEl>
                                          <p:spTgt spid="30"/>
                                        </p:tgtEl>
                                        <p:attrNameLst>
                                          <p:attrName>r</p:attrName>
                                        </p:attrNameLst>
                                      </p:cBhvr>
                                    </p:animRot>
                                    <p:animRot by="-240000">
                                      <p:cBhvr>
                                        <p:cTn id="215" dur="400" fill="hold">
                                          <p:stCondLst>
                                            <p:cond delay="1200"/>
                                          </p:stCondLst>
                                        </p:cTn>
                                        <p:tgtEl>
                                          <p:spTgt spid="30"/>
                                        </p:tgtEl>
                                        <p:attrNameLst>
                                          <p:attrName>r</p:attrName>
                                        </p:attrNameLst>
                                      </p:cBhvr>
                                    </p:animRot>
                                    <p:animRot by="120000">
                                      <p:cBhvr>
                                        <p:cTn id="216" dur="400" fill="hold">
                                          <p:stCondLst>
                                            <p:cond delay="1600"/>
                                          </p:stCondLst>
                                        </p:cTn>
                                        <p:tgtEl>
                                          <p:spTgt spid="30"/>
                                        </p:tgtEl>
                                        <p:attrNameLst>
                                          <p:attrName>r</p:attrName>
                                        </p:attrNameLst>
                                      </p:cBhvr>
                                    </p:animRot>
                                  </p:childTnLst>
                                </p:cTn>
                              </p:par>
                            </p:childTnLst>
                          </p:cTn>
                        </p:par>
                        <p:par>
                          <p:cTn id="217" fill="hold">
                            <p:stCondLst>
                              <p:cond delay="5500"/>
                            </p:stCondLst>
                            <p:childTnLst>
                              <p:par>
                                <p:cTn id="218" presetID="10" presetClass="exit" presetSubtype="0" fill="hold" nodeType="afterEffect">
                                  <p:stCondLst>
                                    <p:cond delay="0"/>
                                  </p:stCondLst>
                                  <p:childTnLst>
                                    <p:animEffect transition="out" filter="fade">
                                      <p:cBhvr>
                                        <p:cTn id="219" dur="250"/>
                                        <p:tgtEl>
                                          <p:spTgt spid="28"/>
                                        </p:tgtEl>
                                      </p:cBhvr>
                                    </p:animEffect>
                                    <p:set>
                                      <p:cBhvr>
                                        <p:cTn id="220" dur="1" fill="hold">
                                          <p:stCondLst>
                                            <p:cond delay="249"/>
                                          </p:stCondLst>
                                        </p:cTn>
                                        <p:tgtEl>
                                          <p:spTgt spid="28"/>
                                        </p:tgtEl>
                                        <p:attrNameLst>
                                          <p:attrName>style.visibility</p:attrName>
                                        </p:attrNameLst>
                                      </p:cBhvr>
                                      <p:to>
                                        <p:strVal val="hidden"/>
                                      </p:to>
                                    </p:set>
                                  </p:childTnLst>
                                </p:cTn>
                              </p:par>
                              <p:par>
                                <p:cTn id="221" presetID="10" presetClass="entr" presetSubtype="0" fill="hold" nodeType="withEffect">
                                  <p:stCondLst>
                                    <p:cond delay="0"/>
                                  </p:stCondLst>
                                  <p:childTnLst>
                                    <p:set>
                                      <p:cBhvr>
                                        <p:cTn id="222" dur="1" fill="hold">
                                          <p:stCondLst>
                                            <p:cond delay="0"/>
                                          </p:stCondLst>
                                        </p:cTn>
                                        <p:tgtEl>
                                          <p:spTgt spid="27"/>
                                        </p:tgtEl>
                                        <p:attrNameLst>
                                          <p:attrName>style.visibility</p:attrName>
                                        </p:attrNameLst>
                                      </p:cBhvr>
                                      <p:to>
                                        <p:strVal val="visible"/>
                                      </p:to>
                                    </p:set>
                                    <p:animEffect transition="in" filter="fade">
                                      <p:cBhvr>
                                        <p:cTn id="223" dur="250"/>
                                        <p:tgtEl>
                                          <p:spTgt spid="27"/>
                                        </p:tgtEl>
                                      </p:cBhvr>
                                    </p:animEffect>
                                  </p:childTnLst>
                                  <p:subTnLst>
                                    <p:audio>
                                      <p:cMediaNode>
                                        <p:cTn display="0" masterRel="sameClick">
                                          <p:stCondLst>
                                            <p:cond evt="begin" delay="0">
                                              <p:tn val="221"/>
                                            </p:cond>
                                          </p:stCondLst>
                                          <p:endCondLst>
                                            <p:cond evt="onStopAudio" delay="0">
                                              <p:tgtEl>
                                                <p:sldTgt/>
                                              </p:tgtEl>
                                            </p:cond>
                                          </p:endCondLst>
                                        </p:cTn>
                                        <p:tgtEl>
                                          <p:sndTgt r:embed="rId2" name="oisairoi.wav"/>
                                        </p:tgtEl>
                                      </p:cMediaNode>
                                    </p:audio>
                                  </p:subTnLst>
                                </p:cTn>
                              </p:par>
                              <p:par>
                                <p:cTn id="224" presetID="10" presetClass="entr" presetSubtype="0" fill="hold" nodeType="withEffect">
                                  <p:stCondLst>
                                    <p:cond delay="0"/>
                                  </p:stCondLst>
                                  <p:childTnLst>
                                    <p:set>
                                      <p:cBhvr>
                                        <p:cTn id="225" dur="1" fill="hold">
                                          <p:stCondLst>
                                            <p:cond delay="0"/>
                                          </p:stCondLst>
                                        </p:cTn>
                                        <p:tgtEl>
                                          <p:spTgt spid="25"/>
                                        </p:tgtEl>
                                        <p:attrNameLst>
                                          <p:attrName>style.visibility</p:attrName>
                                        </p:attrNameLst>
                                      </p:cBhvr>
                                      <p:to>
                                        <p:strVal val="visible"/>
                                      </p:to>
                                    </p:set>
                                    <p:animEffect transition="in" filter="fade">
                                      <p:cBhvr>
                                        <p:cTn id="226" dur="250"/>
                                        <p:tgtEl>
                                          <p:spTgt spid="25"/>
                                        </p:tgtEl>
                                      </p:cBhvr>
                                    </p:animEffect>
                                  </p:childTnLst>
                                </p:cTn>
                              </p:par>
                              <p:par>
                                <p:cTn id="227" presetID="10" presetClass="exit" presetSubtype="0" fill="hold" nodeType="withEffect">
                                  <p:stCondLst>
                                    <p:cond delay="0"/>
                                  </p:stCondLst>
                                  <p:childTnLst>
                                    <p:animEffect transition="out" filter="fade">
                                      <p:cBhvr>
                                        <p:cTn id="228" dur="250"/>
                                        <p:tgtEl>
                                          <p:spTgt spid="30"/>
                                        </p:tgtEl>
                                      </p:cBhvr>
                                    </p:animEffect>
                                    <p:set>
                                      <p:cBhvr>
                                        <p:cTn id="229"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0" restart="whenNotActive" fill="hold" evtFilter="cancelBubble" nodeType="interactiveSeq">
                <p:stCondLst>
                  <p:cond evt="onClick" delay="0">
                    <p:tgtEl>
                      <p:spTgt spid="33"/>
                    </p:tgtEl>
                  </p:cond>
                </p:stCondLst>
                <p:endSync evt="end" delay="0">
                  <p:rtn val="all"/>
                </p:endSync>
                <p:childTnLst>
                  <p:par>
                    <p:cTn id="231" fill="hold">
                      <p:stCondLst>
                        <p:cond delay="0"/>
                      </p:stCondLst>
                      <p:childTnLst>
                        <p:par>
                          <p:cTn id="232" fill="hold">
                            <p:stCondLst>
                              <p:cond delay="0"/>
                            </p:stCondLst>
                            <p:childTnLst>
                              <p:par>
                                <p:cTn id="233" presetID="32" presetClass="emph" presetSubtype="0" fill="hold" nodeType="clickEffect">
                                  <p:stCondLst>
                                    <p:cond delay="0"/>
                                  </p:stCondLst>
                                  <p:childTnLst>
                                    <p:animRot by="120000">
                                      <p:cBhvr>
                                        <p:cTn id="234" dur="100" fill="hold">
                                          <p:stCondLst>
                                            <p:cond delay="0"/>
                                          </p:stCondLst>
                                        </p:cTn>
                                        <p:tgtEl>
                                          <p:spTgt spid="33"/>
                                        </p:tgtEl>
                                        <p:attrNameLst>
                                          <p:attrName>r</p:attrName>
                                        </p:attrNameLst>
                                      </p:cBhvr>
                                    </p:animRot>
                                    <p:animRot by="-240000">
                                      <p:cBhvr>
                                        <p:cTn id="235" dur="200" fill="hold">
                                          <p:stCondLst>
                                            <p:cond delay="200"/>
                                          </p:stCondLst>
                                        </p:cTn>
                                        <p:tgtEl>
                                          <p:spTgt spid="33"/>
                                        </p:tgtEl>
                                        <p:attrNameLst>
                                          <p:attrName>r</p:attrName>
                                        </p:attrNameLst>
                                      </p:cBhvr>
                                    </p:animRot>
                                    <p:animRot by="240000">
                                      <p:cBhvr>
                                        <p:cTn id="236" dur="200" fill="hold">
                                          <p:stCondLst>
                                            <p:cond delay="400"/>
                                          </p:stCondLst>
                                        </p:cTn>
                                        <p:tgtEl>
                                          <p:spTgt spid="33"/>
                                        </p:tgtEl>
                                        <p:attrNameLst>
                                          <p:attrName>r</p:attrName>
                                        </p:attrNameLst>
                                      </p:cBhvr>
                                    </p:animRot>
                                    <p:animRot by="-240000">
                                      <p:cBhvr>
                                        <p:cTn id="237" dur="200" fill="hold">
                                          <p:stCondLst>
                                            <p:cond delay="600"/>
                                          </p:stCondLst>
                                        </p:cTn>
                                        <p:tgtEl>
                                          <p:spTgt spid="33"/>
                                        </p:tgtEl>
                                        <p:attrNameLst>
                                          <p:attrName>r</p:attrName>
                                        </p:attrNameLst>
                                      </p:cBhvr>
                                    </p:animRot>
                                    <p:animRot by="120000">
                                      <p:cBhvr>
                                        <p:cTn id="238" dur="200" fill="hold">
                                          <p:stCondLst>
                                            <p:cond delay="800"/>
                                          </p:stCondLst>
                                        </p:cTn>
                                        <p:tgtEl>
                                          <p:spTgt spid="33"/>
                                        </p:tgtEl>
                                        <p:attrNameLst>
                                          <p:attrName>r</p:attrName>
                                        </p:attrNameLst>
                                      </p:cBhvr>
                                    </p:animRot>
                                  </p:childTnLst>
                                  <p:subTnLst>
                                    <p:audio>
                                      <p:cMediaNode>
                                        <p:cTn display="0" masterRel="sameClick">
                                          <p:stCondLst>
                                            <p:cond evt="begin" delay="0">
                                              <p:tn val="233"/>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3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PL20U25GSXzBJYl68kk8uQGfFKzs7yb1M4KJWUiLk6ZEvGF+qCIPSnY57AbBFCvTW$21.2022.stt$7+K4lPs7H94VUqPe2XwIsfPRnrXQE//QTEXxb8/8N4CNc6FpgZahzpTjFhMzSA7T/nHJa11DE8Ng2TP3iAmRczFlmslSuUNOgUeb6yRvs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0096" y="4555562"/>
            <a:ext cx="1666665" cy="1336207"/>
          </a:xfrm>
          <a:prstGeom prst="rect">
            <a:avLst/>
          </a:prstGeom>
        </p:spPr>
      </p:pic>
      <p:pic>
        <p:nvPicPr>
          <p:cNvPr id="19" name="Picture 18" descr="OPL20U25GSXzBJYl68kk8uQGfFKzs7yb1M4KJWUiLk6ZEvGF+qCIPSnY57AbBFCvTW$21.2022.stt$7+K4lPs7H94VUqPe2XwIsfPRnrXQE//QTEXxb8/8N4CNc6FpgZahzpTjFhMzSA7T/nHJa11DE8Ng2TP3iAmRczFlmslSuUNOgUeb6yRvs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7927" y="4489630"/>
            <a:ext cx="1666665" cy="1336207"/>
          </a:xfrm>
          <a:prstGeom prst="rect">
            <a:avLst/>
          </a:prstGeom>
        </p:spPr>
      </p:pic>
      <p:pic>
        <p:nvPicPr>
          <p:cNvPr id="24" name="Picture 23" descr="OPL20U25GSXzBJYl68kk8uQGfFKzs7yb1M4KJWUiLk6ZEvGF+qCIPSnY57AbBFCvTW$21.2022.stt$7+K4lPs7H94VUqPe2XwIsfPRnrXQE//QTEXxb8/8N4CNc6FpgZahzpTjFhMzSA7T/nHJa11DE8Ng2TP3iAmRczFlmslSuUNOgUeb6yRvs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7684" y="4527730"/>
            <a:ext cx="1666665" cy="1336207"/>
          </a:xfrm>
          <a:prstGeom prst="rect">
            <a:avLst/>
          </a:prstGeom>
        </p:spPr>
      </p:pic>
      <p:pic>
        <p:nvPicPr>
          <p:cNvPr id="75" name="Picture 74" descr="OPL20U25GSXzBJYl68kk8uQGfFKzs7yb1M4KJWUiLk6ZEvGF+qCIPSnY57AbBFCvTW$21.2022.stt$7+K4lPs7H94VUqPe2XwIsfPRnrXQE//QTEXxb8/8N4CNc6FpgZahzpTjFhMzSA7T/nHJa11DE8Ng2TP3iAmRczFlmslSuUNOgUeb6yRvs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5479" y="2841918"/>
            <a:ext cx="1595860" cy="927287"/>
          </a:xfrm>
          <a:prstGeom prst="rect">
            <a:avLst/>
          </a:prstGeom>
        </p:spPr>
      </p:pic>
      <p:sp>
        <p:nvSpPr>
          <p:cNvPr id="77" name="Sun 76" descr="OPL20U25GSXzBJYl68kk8uQGfFKzs7yb1M4KJWUiLk6ZEvGF+qCIPSnY57AbBFCvTW$21.2022.stt$7+K4lPs7H94VUqPe2XwIsfPRnrXQE//QTEXxb8/8N4CNc6FpgZahzpTjFhMzSA7T/nHJa11DE8Ng2TP3iAmRczFlmslSuUNOgUeb6yRvs0="/>
          <p:cNvSpPr/>
          <p:nvPr/>
        </p:nvSpPr>
        <p:spPr>
          <a:xfrm>
            <a:off x="3140531" y="3960547"/>
            <a:ext cx="2883324"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61" tIns="60930" rIns="121861" bIns="60930" rtlCol="0" anchor="ctr"/>
          <a:lstStyle/>
          <a:p>
            <a:pPr algn="ctr" defTabSz="1218540"/>
            <a:endParaRPr lang="en-US" sz="2400">
              <a:solidFill>
                <a:prstClr val="white"/>
              </a:solidFill>
            </a:endParaRPr>
          </a:p>
        </p:txBody>
      </p:sp>
      <p:pic>
        <p:nvPicPr>
          <p:cNvPr id="33" name="Picture 32" descr="OPL20U25GSXzBJYl68kk8uQGfFKzs7yb1M4KJWUiLk6ZEvGF+qCIPSnY57AbBFCvTW$21.2022.stt$7+K4lPs7H94VUqPe2XwIsfPRnrXQE//QTEXxb8/8N4CNc6FpgZahzpTjFhMzSA7T/nHJa11DE8Ng2TP3iAmRczFlmslSuUNOgUeb6yRvs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04865" y="330407"/>
            <a:ext cx="2214679" cy="3236104"/>
          </a:xfrm>
          <a:prstGeom prst="rect">
            <a:avLst/>
          </a:prstGeom>
        </p:spPr>
      </p:pic>
      <p:pic>
        <p:nvPicPr>
          <p:cNvPr id="5" name="Picture 4" descr="OPL20U25GSXzBJYl68kk8uQGfFKzs7yb1M4KJWUiLk6ZEvGF+qCIPSnY57AbBFCvTW$21.2022.stt$7+K4lPs7H94VUqPe2XwIsfPRnrXQE//QTEXxb8/8N4CNc6FpgZahzpTjFhMzSA7T/nHJa11DE8Ng2TP3iAmRczFlmslSuUNOgUeb6yRvs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60690" y="2209417"/>
            <a:ext cx="2611572" cy="1871627"/>
          </a:xfrm>
          <a:prstGeom prst="rect">
            <a:avLst/>
          </a:prstGeom>
        </p:spPr>
      </p:pic>
      <p:pic>
        <p:nvPicPr>
          <p:cNvPr id="16" name="Picture 15" descr="OPL20U25GSXzBJYl68kk8uQGfFKzs7yb1M4KJWUiLk6ZEvGF+qCIPSnY57AbBFCvTW$21.2022.stt$7+K4lPs7H94VUqPe2XwIsfPRnrXQE//QTEXxb8/8N4CNc6FpgZahzpTjFhMzSA7T/nHJa11DE8Ng2TP3iAmRczFlmslSuUNOgUeb6yRvs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2405261"/>
            <a:ext cx="1414579" cy="1267227"/>
          </a:xfrm>
          <a:prstGeom prst="rect">
            <a:avLst/>
          </a:prstGeom>
        </p:spPr>
      </p:pic>
      <p:pic>
        <p:nvPicPr>
          <p:cNvPr id="28" name="Picture 27" descr="OPL20U25GSXzBJYl68kk8uQGfFKzs7yb1M4KJWUiLk6ZEvGF+qCIPSnY57AbBFCvTW$21.2022.stt$7+K4lPs7H94VUqPe2XwIsfPRnrXQE//QTEXxb8/8N4CNc6FpgZahzpTjFhMzSA7T/nHJa11DE8Ng2TP3iAmRczFlmslSuUNOgUeb6yRvs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734" y="4489630"/>
            <a:ext cx="1666665" cy="1336207"/>
          </a:xfrm>
          <a:prstGeom prst="rect">
            <a:avLst/>
          </a:prstGeom>
        </p:spPr>
      </p:pic>
      <p:pic>
        <p:nvPicPr>
          <p:cNvPr id="12" name="Picture 11" descr="OPL20U25GSXzBJYl68kk8uQGfFKzs7yb1M4KJWUiLk6ZEvGF+qCIPSnY57AbBFCvTW$21.2022.stt$7+K4lPs7H94VUqPe2XwIsfPRnrXQE//QTEXxb8/8N4CNc6FpgZahzpTjFhMzSA7T/nHJa11DE8Ng2TP3iAmRczFlmslSuUNOgUeb6yRvs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91723" y="4555537"/>
            <a:ext cx="1923407" cy="1310075"/>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1103614" y="5377675"/>
            <a:ext cx="823031" cy="816707"/>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9788029" y="5417922"/>
            <a:ext cx="1134535" cy="1273201"/>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29556" y="4489605"/>
            <a:ext cx="1923407" cy="1310075"/>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141469" y="5311743"/>
            <a:ext cx="823031" cy="816707"/>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825883" y="5417922"/>
            <a:ext cx="1134535" cy="1273201"/>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74292" y="4347121"/>
            <a:ext cx="1415800" cy="1310075"/>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3845617" y="5417922"/>
            <a:ext cx="1134535" cy="1273201"/>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5655" y="4385097"/>
            <a:ext cx="2108660" cy="1436256"/>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971620" y="5417922"/>
            <a:ext cx="1134535" cy="1273201"/>
          </a:xfrm>
          <a:prstGeom prst="rect">
            <a:avLst/>
          </a:prstGeom>
        </p:spPr>
      </p:pic>
      <p:sp>
        <p:nvSpPr>
          <p:cNvPr id="45" name="Rounded Rectangular Callout 44"/>
          <p:cNvSpPr/>
          <p:nvPr/>
        </p:nvSpPr>
        <p:spPr>
          <a:xfrm>
            <a:off x="2150883" y="8939"/>
            <a:ext cx="9406964" cy="1394583"/>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61" tIns="60930" rIns="121861" bIns="60930" rtlCol="0" anchor="ctr"/>
          <a:lstStyle/>
          <a:p>
            <a:pPr algn="ctr" defTabSz="1218540"/>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926860" y="6050479"/>
            <a:ext cx="10238445"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61" tIns="60930" rIns="121861" bIns="60930" rtlCol="0" anchor="ctr"/>
          <a:lstStyle/>
          <a:p>
            <a:pPr defTabSz="1218540"/>
            <a:r>
              <a:rPr lang="en-US" sz="4300" dirty="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2396775" y="5377675"/>
            <a:ext cx="823031" cy="816707"/>
          </a:xfrm>
          <a:prstGeom prst="rect">
            <a:avLst/>
          </a:prstGeom>
        </p:spPr>
      </p:pic>
      <p:sp>
        <p:nvSpPr>
          <p:cNvPr id="35" name="Rounded Rectangular Callout 34"/>
          <p:cNvSpPr/>
          <p:nvPr/>
        </p:nvSpPr>
        <p:spPr>
          <a:xfrm>
            <a:off x="2215243" y="123414"/>
            <a:ext cx="9406964" cy="1394583"/>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61" tIns="60930" rIns="121861" bIns="60930" rtlCol="0" anchor="ctr"/>
          <a:lstStyle/>
          <a:p>
            <a:pPr defTabSz="1218540"/>
            <a:r>
              <a:rPr lang="en-US" sz="3200" b="1" dirty="0">
                <a:solidFill>
                  <a:prstClr val="black"/>
                </a:solidFill>
              </a:rPr>
              <a:t>   </a:t>
            </a:r>
            <a:r>
              <a:rPr lang="en-US" sz="3700" b="1" dirty="0" err="1">
                <a:solidFill>
                  <a:prstClr val="black"/>
                </a:solidFill>
                <a:latin typeface="Times New Roman" pitchFamily="18" charset="0"/>
                <a:cs typeface="Times New Roman" pitchFamily="18" charset="0"/>
              </a:rPr>
              <a:t>Câu</a:t>
            </a:r>
            <a:r>
              <a:rPr lang="en-US" sz="3200" b="1" dirty="0">
                <a:solidFill>
                  <a:prstClr val="black"/>
                </a:solidFill>
              </a:rPr>
              <a:t> </a:t>
            </a:r>
            <a:r>
              <a:rPr lang="en-US" sz="3700" b="1" dirty="0">
                <a:solidFill>
                  <a:prstClr val="black"/>
                </a:solidFill>
                <a:latin typeface="Times New Roman" pitchFamily="18" charset="0"/>
                <a:cs typeface="Times New Roman" pitchFamily="18" charset="0"/>
              </a:rPr>
              <a:t>2.</a:t>
            </a:r>
            <a:r>
              <a:rPr lang="vi-VN" sz="3700" dirty="0">
                <a:solidFill>
                  <a:prstClr val="black"/>
                </a:solidFill>
                <a:latin typeface="Times New Roman" pitchFamily="18" charset="0"/>
                <a:cs typeface="Times New Roman" pitchFamily="18" charset="0"/>
              </a:rPr>
              <a:t> Công thức tính quãng đường là</a:t>
            </a:r>
            <a:endParaRPr lang="en-US" sz="3700" b="1" dirty="0">
              <a:solidFill>
                <a:prstClr val="black"/>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5290095" y="1517997"/>
            <a:ext cx="5065140" cy="1600439"/>
          </a:xfrm>
          <a:prstGeom prst="rect">
            <a:avLst/>
          </a:prstGeom>
        </p:spPr>
        <p:txBody>
          <a:bodyPr wrap="square" lIns="121861" tIns="60930" rIns="121861" bIns="60930">
            <a:spAutoFit/>
          </a:bodyPr>
          <a:lstStyle/>
          <a:p>
            <a:pPr defTabSz="1218540"/>
            <a:r>
              <a:rPr lang="vi-VN" sz="3200" b="1" dirty="0">
                <a:solidFill>
                  <a:prstClr val="black"/>
                </a:solidFill>
              </a:rPr>
              <a:t>A.</a:t>
            </a:r>
            <a:r>
              <a:rPr lang="vi-VN" sz="3200" dirty="0">
                <a:solidFill>
                  <a:prstClr val="black"/>
                </a:solidFill>
              </a:rPr>
              <a:t> 		</a:t>
            </a:r>
            <a:r>
              <a:rPr lang="vi-VN" sz="3200" b="1" dirty="0">
                <a:solidFill>
                  <a:prstClr val="black"/>
                </a:solidFill>
                <a:latin typeface="Times New Roman"/>
              </a:rPr>
              <a:t>B. </a:t>
            </a:r>
            <a:endParaRPr lang="en-US" sz="3200" b="1" dirty="0">
              <a:solidFill>
                <a:prstClr val="black"/>
              </a:solidFill>
            </a:endParaRPr>
          </a:p>
          <a:p>
            <a:pPr defTabSz="1218540"/>
            <a:endParaRPr lang="en-US" sz="3200" b="1" dirty="0">
              <a:solidFill>
                <a:prstClr val="black"/>
              </a:solidFill>
            </a:endParaRPr>
          </a:p>
          <a:p>
            <a:pPr defTabSz="1218540"/>
            <a:r>
              <a:rPr lang="vi-VN" sz="3200" b="1" dirty="0">
                <a:solidFill>
                  <a:prstClr val="black"/>
                </a:solidFill>
                <a:latin typeface="Times New Roman"/>
              </a:rPr>
              <a:t>C. </a:t>
            </a:r>
            <a:r>
              <a:rPr lang="en-US" sz="3200" b="1" dirty="0">
                <a:solidFill>
                  <a:prstClr val="black"/>
                </a:solidFill>
              </a:rPr>
              <a:t>                     </a:t>
            </a:r>
            <a:r>
              <a:rPr lang="vi-VN" sz="3200" b="1" dirty="0">
                <a:solidFill>
                  <a:prstClr val="black"/>
                </a:solidFill>
                <a:latin typeface="Times New Roman"/>
              </a:rPr>
              <a:t>D. </a:t>
            </a:r>
            <a:endParaRPr lang="vi-VN" sz="2400" b="1" dirty="0">
              <a:solidFill>
                <a:prstClr val="black"/>
              </a:solidFill>
              <a:latin typeface="Times New Roman"/>
            </a:endParaRPr>
          </a:p>
        </p:txBody>
      </p:sp>
      <p:graphicFrame>
        <p:nvGraphicFramePr>
          <p:cNvPr id="4" name="Object 3"/>
          <p:cNvGraphicFramePr>
            <a:graphicFrameLocks noChangeAspect="1"/>
          </p:cNvGraphicFramePr>
          <p:nvPr/>
        </p:nvGraphicFramePr>
        <p:xfrm>
          <a:off x="5914817" y="1401430"/>
          <a:ext cx="1149408" cy="913965"/>
        </p:xfrm>
        <a:graphic>
          <a:graphicData uri="http://schemas.openxmlformats.org/presentationml/2006/ole">
            <mc:AlternateContent xmlns:mc="http://schemas.openxmlformats.org/markup-compatibility/2006">
              <mc:Choice xmlns:v="urn:schemas-microsoft-com:vml" Requires="v">
                <p:oleObj name="Equation" r:id="rId15" imgW="812520" imgH="838080" progId="Equation.DSMT4">
                  <p:embed/>
                </p:oleObj>
              </mc:Choice>
              <mc:Fallback>
                <p:oleObj name="Equation" r:id="rId15" imgW="812520" imgH="838080" progId="Equation.DSMT4">
                  <p:embed/>
                  <p:pic>
                    <p:nvPicPr>
                      <p:cNvPr id="4" name="Object 3"/>
                      <p:cNvPicPr/>
                      <p:nvPr/>
                    </p:nvPicPr>
                    <p:blipFill>
                      <a:blip r:embed="rId16"/>
                      <a:stretch>
                        <a:fillRect/>
                      </a:stretch>
                    </p:blipFill>
                    <p:spPr>
                      <a:xfrm>
                        <a:off x="5914817" y="1401430"/>
                        <a:ext cx="1149408" cy="913965"/>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5944960" y="2638321"/>
          <a:ext cx="1369231" cy="400555"/>
        </p:xfrm>
        <a:graphic>
          <a:graphicData uri="http://schemas.openxmlformats.org/presentationml/2006/ole">
            <mc:AlternateContent xmlns:mc="http://schemas.openxmlformats.org/markup-compatibility/2006">
              <mc:Choice xmlns:v="urn:schemas-microsoft-com:vml" Requires="v">
                <p:oleObj name="Equation" r:id="rId17" imgW="965160" imgH="279360" progId="Equation.DSMT4">
                  <p:embed/>
                </p:oleObj>
              </mc:Choice>
              <mc:Fallback>
                <p:oleObj name="Equation" r:id="rId17" imgW="965160" imgH="279360" progId="Equation.DSMT4">
                  <p:embed/>
                  <p:pic>
                    <p:nvPicPr>
                      <p:cNvPr id="8" name="Object 7"/>
                      <p:cNvPicPr/>
                      <p:nvPr/>
                    </p:nvPicPr>
                    <p:blipFill>
                      <a:blip r:embed="rId18"/>
                      <a:stretch>
                        <a:fillRect/>
                      </a:stretch>
                    </p:blipFill>
                    <p:spPr>
                      <a:xfrm>
                        <a:off x="5944960" y="2638321"/>
                        <a:ext cx="1369231" cy="400555"/>
                      </a:xfrm>
                      <a:prstGeom prst="rect">
                        <a:avLst/>
                      </a:prstGeom>
                    </p:spPr>
                  </p:pic>
                </p:oleObj>
              </mc:Fallback>
            </mc:AlternateContent>
          </a:graphicData>
        </a:graphic>
      </p:graphicFrame>
      <p:graphicFrame>
        <p:nvGraphicFramePr>
          <p:cNvPr id="2" name="Object 1" descr="OPL20U25GSXzBJYl68kk8uQGfFKzs7yb1M4KJWUiLk6ZEvGF+qCIPSnY57AbBFCvTW$21.2022.stt$7+K4lPs7H94VUqPe2XwIsfPRnrXQE//QTEXxb8/8N4CNc6FpgZahzpTjFhMzSA7T/nHJa11DE8Ng2TP3iAmRczFlmslSuUNOgUeb6yRvs0="/>
          <p:cNvGraphicFramePr>
            <a:graphicFrameLocks noChangeAspect="1"/>
          </p:cNvGraphicFramePr>
          <p:nvPr/>
        </p:nvGraphicFramePr>
        <p:xfrm>
          <a:off x="8389986" y="1644195"/>
          <a:ext cx="1201737" cy="390525"/>
        </p:xfrm>
        <a:graphic>
          <a:graphicData uri="http://schemas.openxmlformats.org/presentationml/2006/ole">
            <mc:AlternateContent xmlns:mc="http://schemas.openxmlformats.org/markup-compatibility/2006">
              <mc:Choice xmlns:v="urn:schemas-microsoft-com:vml" Requires="v">
                <p:oleObj name="Equation" r:id="rId19" imgW="901440" imgH="291960" progId="Equation.DSMT4">
                  <p:embed/>
                </p:oleObj>
              </mc:Choice>
              <mc:Fallback>
                <p:oleObj name="Equation" r:id="rId19" imgW="901440" imgH="291960" progId="Equation.DSMT4">
                  <p:embed/>
                  <p:pic>
                    <p:nvPicPr>
                      <p:cNvPr id="2" name="Object 1" descr="OPL20U25GSXzBJYl68kk8uQGfFKzs7yb1M4KJWUiLk6ZEvGF+qCIPSnY57AbBFCvTW$21.2022.stt$7+K4lPs7H94VUqPe2XwIsfPRnrXQE//QTEXxb8/8N4CNc6FpgZahzpTjFhMzSA7T/nHJa11DE8Ng2TP3iAmRczFlmslSuUNOgUeb6yRvs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89986" y="1644195"/>
                        <a:ext cx="120173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descr="OPL20U25GSXzBJYl68kk8uQGfFKzs7yb1M4KJWUiLk6ZEvGF+qCIPSnY57AbBFCvTW$21.2022.stt$7+K4lPs7H94VUqPe2XwIsfPRnrXQE//QTEXxb8/8N4CNc6FpgZahzpTjFhMzSA7T/nHJa11DE8Ng2TP3iAmRczFlmslSuUNOgUeb6yRvs0="/>
          <p:cNvGraphicFramePr>
            <a:graphicFrameLocks noChangeAspect="1"/>
          </p:cNvGraphicFramePr>
          <p:nvPr/>
        </p:nvGraphicFramePr>
        <p:xfrm>
          <a:off x="8424563" y="2291849"/>
          <a:ext cx="965200" cy="1100137"/>
        </p:xfrm>
        <a:graphic>
          <a:graphicData uri="http://schemas.openxmlformats.org/presentationml/2006/ole">
            <mc:AlternateContent xmlns:mc="http://schemas.openxmlformats.org/markup-compatibility/2006">
              <mc:Choice xmlns:v="urn:schemas-microsoft-com:vml" Requires="v">
                <p:oleObj name="Equation" r:id="rId21" imgW="723600" imgH="825480" progId="Equation.DSMT4">
                  <p:embed/>
                </p:oleObj>
              </mc:Choice>
              <mc:Fallback>
                <p:oleObj name="Equation" r:id="rId21" imgW="723600" imgH="825480" progId="Equation.DSMT4">
                  <p:embed/>
                  <p:pic>
                    <p:nvPicPr>
                      <p:cNvPr id="3" name="Object 2" descr="OPL20U25GSXzBJYl68kk8uQGfFKzs7yb1M4KJWUiLk6ZEvGF+qCIPSnY57AbBFCvTW$21.2022.stt$7+K4lPs7H94VUqPe2XwIsfPRnrXQE//QTEXxb8/8N4CNc6FpgZahzpTjFhMzSA7T/nHJa11DE8Ng2TP3iAmRczFlmslSuUNOgUeb6yRvs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424563" y="2291849"/>
                        <a:ext cx="965200"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38480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5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35"/>
                                        </p:tgtEl>
                                        <p:attrNameLst>
                                          <p:attrName>ppt_y</p:attrName>
                                        </p:attrNameLst>
                                      </p:cBhvr>
                                      <p:tavLst>
                                        <p:tav tm="0">
                                          <p:val>
                                            <p:strVal val="#ppt_y"/>
                                          </p:val>
                                        </p:tav>
                                        <p:tav tm="100000">
                                          <p:val>
                                            <p:strVal val="#ppt_y"/>
                                          </p:val>
                                        </p:tav>
                                      </p:tavLst>
                                    </p:anim>
                                    <p:anim calcmode="lin" valueType="num">
                                      <p:cBhvr>
                                        <p:cTn id="17"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32" presetClass="emph" presetSubtype="0" fill="hold" nodeType="clickEffect">
                                  <p:stCondLst>
                                    <p:cond delay="0"/>
                                  </p:stCondLst>
                                  <p:childTnLst>
                                    <p:animRot by="120000">
                                      <p:cBhvr>
                                        <p:cTn id="38" dur="100" fill="hold">
                                          <p:stCondLst>
                                            <p:cond delay="0"/>
                                          </p:stCondLst>
                                        </p:cTn>
                                        <p:tgtEl>
                                          <p:spTgt spid="6"/>
                                        </p:tgtEl>
                                        <p:attrNameLst>
                                          <p:attrName>r</p:attrName>
                                        </p:attrNameLst>
                                      </p:cBhvr>
                                    </p:animRot>
                                    <p:animRot by="-240000">
                                      <p:cBhvr>
                                        <p:cTn id="39" dur="200" fill="hold">
                                          <p:stCondLst>
                                            <p:cond delay="200"/>
                                          </p:stCondLst>
                                        </p:cTn>
                                        <p:tgtEl>
                                          <p:spTgt spid="6"/>
                                        </p:tgtEl>
                                        <p:attrNameLst>
                                          <p:attrName>r</p:attrName>
                                        </p:attrNameLst>
                                      </p:cBhvr>
                                    </p:animRot>
                                    <p:animRot by="240000">
                                      <p:cBhvr>
                                        <p:cTn id="40" dur="200" fill="hold">
                                          <p:stCondLst>
                                            <p:cond delay="400"/>
                                          </p:stCondLst>
                                        </p:cTn>
                                        <p:tgtEl>
                                          <p:spTgt spid="6"/>
                                        </p:tgtEl>
                                        <p:attrNameLst>
                                          <p:attrName>r</p:attrName>
                                        </p:attrNameLst>
                                      </p:cBhvr>
                                    </p:animRot>
                                    <p:animRot by="-240000">
                                      <p:cBhvr>
                                        <p:cTn id="41" dur="200" fill="hold">
                                          <p:stCondLst>
                                            <p:cond delay="600"/>
                                          </p:stCondLst>
                                        </p:cTn>
                                        <p:tgtEl>
                                          <p:spTgt spid="6"/>
                                        </p:tgtEl>
                                        <p:attrNameLst>
                                          <p:attrName>r</p:attrName>
                                        </p:attrNameLst>
                                      </p:cBhvr>
                                    </p:animRot>
                                    <p:animRot by="120000">
                                      <p:cBhvr>
                                        <p:cTn id="42" dur="200" fill="hold">
                                          <p:stCondLst>
                                            <p:cond delay="800"/>
                                          </p:stCondLst>
                                        </p:cTn>
                                        <p:tgtEl>
                                          <p:spTgt spid="6"/>
                                        </p:tgtEl>
                                        <p:attrNameLst>
                                          <p:attrName>r</p:attrName>
                                        </p:attrNameLst>
                                      </p:cBhvr>
                                    </p:animRot>
                                  </p:childTnLst>
                                </p:cTn>
                              </p:par>
                            </p:childTnLst>
                          </p:cTn>
                        </p:par>
                        <p:par>
                          <p:cTn id="43" fill="hold">
                            <p:stCondLst>
                              <p:cond delay="1000"/>
                            </p:stCondLst>
                            <p:childTnLst>
                              <p:par>
                                <p:cTn id="44" presetID="10" presetClass="exit" presetSubtype="0" fill="hold" nodeType="afterEffect">
                                  <p:stCondLst>
                                    <p:cond delay="0"/>
                                  </p:stCondLst>
                                  <p:childTnLst>
                                    <p:animEffect transition="out" filter="fade">
                                      <p:cBhvr>
                                        <p:cTn id="45" dur="250"/>
                                        <p:tgtEl>
                                          <p:spTgt spid="16"/>
                                        </p:tgtEl>
                                      </p:cBhvr>
                                    </p:animEffect>
                                    <p:set>
                                      <p:cBhvr>
                                        <p:cTn id="46" dur="1" fill="hold">
                                          <p:stCondLst>
                                            <p:cond delay="249"/>
                                          </p:stCondLst>
                                        </p:cTn>
                                        <p:tgtEl>
                                          <p:spTgt spid="16"/>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250"/>
                                        <p:tgtEl>
                                          <p:spTgt spid="5"/>
                                        </p:tgtEl>
                                      </p:cBhvr>
                                    </p:animEffect>
                                  </p:childTnLst>
                                </p:cTn>
                              </p:par>
                            </p:childTnLst>
                          </p:cTn>
                        </p:par>
                        <p:par>
                          <p:cTn id="50" fill="hold">
                            <p:stCondLst>
                              <p:cond delay="1250"/>
                            </p:stCondLst>
                            <p:childTnLst>
                              <p:par>
                                <p:cTn id="51" presetID="63" presetClass="path" presetSubtype="0" accel="50000" decel="50000" fill="hold" nodeType="afterEffect">
                                  <p:stCondLst>
                                    <p:cond delay="0"/>
                                  </p:stCondLst>
                                  <p:childTnLst>
                                    <p:animMotion origin="layout" path="M -8.33333E-7 -4.81481E-6 L 0.75677 0.30996 " pathEditMode="relative" rAng="0" ptsTypes="AA">
                                      <p:cBhvr>
                                        <p:cTn id="52" dur="3000" fill="hold"/>
                                        <p:tgtEl>
                                          <p:spTgt spid="5"/>
                                        </p:tgtEl>
                                        <p:attrNameLst>
                                          <p:attrName>ppt_x</p:attrName>
                                          <p:attrName>ppt_y</p:attrName>
                                        </p:attrNameLst>
                                      </p:cBhvr>
                                      <p:rCtr x="37830" y="15486"/>
                                    </p:animMotion>
                                  </p:childTnLst>
                                </p:cTn>
                              </p:par>
                            </p:childTnLst>
                          </p:cTn>
                        </p:par>
                        <p:par>
                          <p:cTn id="53" fill="hold">
                            <p:stCondLst>
                              <p:cond delay="4250"/>
                            </p:stCondLst>
                            <p:childTnLst>
                              <p:par>
                                <p:cTn id="54" presetID="10" presetClass="exit" presetSubtype="0" fill="hold" nodeType="afterEffect">
                                  <p:stCondLst>
                                    <p:cond delay="0"/>
                                  </p:stCondLst>
                                  <p:childTnLst>
                                    <p:animEffect transition="out" filter="fade">
                                      <p:cBhvr>
                                        <p:cTn id="55" dur="250"/>
                                        <p:tgtEl>
                                          <p:spTgt spid="5"/>
                                        </p:tgtEl>
                                      </p:cBhvr>
                                    </p:animEffect>
                                    <p:set>
                                      <p:cBhvr>
                                        <p:cTn id="56" dur="1" fill="hold">
                                          <p:stCondLst>
                                            <p:cond delay="249"/>
                                          </p:stCondLst>
                                        </p:cTn>
                                        <p:tgtEl>
                                          <p:spTgt spid="5"/>
                                        </p:tgtEl>
                                        <p:attrNameLst>
                                          <p:attrName>style.visibility</p:attrName>
                                        </p:attrNameLst>
                                      </p:cBhvr>
                                      <p:to>
                                        <p:strVal val="hidden"/>
                                      </p:to>
                                    </p:set>
                                  </p:childTnLst>
                                </p:cTn>
                              </p:par>
                              <p:par>
                                <p:cTn id="57" presetID="10" presetClass="entr" presetSubtype="0" fill="hold"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250"/>
                                        <p:tgtEl>
                                          <p:spTgt spid="11"/>
                                        </p:tgtEl>
                                      </p:cBhvr>
                                    </p:animEffect>
                                  </p:childTnLst>
                                </p:cTn>
                              </p:par>
                            </p:childTnLst>
                          </p:cTn>
                        </p:par>
                        <p:par>
                          <p:cTn id="60" fill="hold">
                            <p:stCondLst>
                              <p:cond delay="4500"/>
                            </p:stCondLst>
                            <p:childTnLst>
                              <p:par>
                                <p:cTn id="61" presetID="32" presetClass="emph" presetSubtype="0" fill="hold" nodeType="afterEffect">
                                  <p:stCondLst>
                                    <p:cond delay="0"/>
                                  </p:stCondLst>
                                  <p:childTnLst>
                                    <p:animRot by="120000">
                                      <p:cBhvr>
                                        <p:cTn id="62" dur="200" fill="hold">
                                          <p:stCondLst>
                                            <p:cond delay="0"/>
                                          </p:stCondLst>
                                        </p:cTn>
                                        <p:tgtEl>
                                          <p:spTgt spid="11"/>
                                        </p:tgtEl>
                                        <p:attrNameLst>
                                          <p:attrName>r</p:attrName>
                                        </p:attrNameLst>
                                      </p:cBhvr>
                                    </p:animRot>
                                    <p:animRot by="-240000">
                                      <p:cBhvr>
                                        <p:cTn id="63" dur="400" fill="hold">
                                          <p:stCondLst>
                                            <p:cond delay="400"/>
                                          </p:stCondLst>
                                        </p:cTn>
                                        <p:tgtEl>
                                          <p:spTgt spid="11"/>
                                        </p:tgtEl>
                                        <p:attrNameLst>
                                          <p:attrName>r</p:attrName>
                                        </p:attrNameLst>
                                      </p:cBhvr>
                                    </p:animRot>
                                    <p:animRot by="240000">
                                      <p:cBhvr>
                                        <p:cTn id="64" dur="400" fill="hold">
                                          <p:stCondLst>
                                            <p:cond delay="800"/>
                                          </p:stCondLst>
                                        </p:cTn>
                                        <p:tgtEl>
                                          <p:spTgt spid="11"/>
                                        </p:tgtEl>
                                        <p:attrNameLst>
                                          <p:attrName>r</p:attrName>
                                        </p:attrNameLst>
                                      </p:cBhvr>
                                    </p:animRot>
                                    <p:animRot by="-240000">
                                      <p:cBhvr>
                                        <p:cTn id="65" dur="400" fill="hold">
                                          <p:stCondLst>
                                            <p:cond delay="1200"/>
                                          </p:stCondLst>
                                        </p:cTn>
                                        <p:tgtEl>
                                          <p:spTgt spid="11"/>
                                        </p:tgtEl>
                                        <p:attrNameLst>
                                          <p:attrName>r</p:attrName>
                                        </p:attrNameLst>
                                      </p:cBhvr>
                                    </p:animRot>
                                    <p:animRot by="120000">
                                      <p:cBhvr>
                                        <p:cTn id="66" dur="400" fill="hold">
                                          <p:stCondLst>
                                            <p:cond delay="1600"/>
                                          </p:stCondLst>
                                        </p:cTn>
                                        <p:tgtEl>
                                          <p:spTgt spid="11"/>
                                        </p:tgtEl>
                                        <p:attrNameLst>
                                          <p:attrName>r</p:attrName>
                                        </p:attrNameLst>
                                      </p:cBhvr>
                                    </p:animRot>
                                  </p:childTnLst>
                                </p:cTn>
                              </p:par>
                              <p:par>
                                <p:cTn id="67" presetID="32" presetClass="emph" presetSubtype="0" fill="hold" nodeType="withEffect">
                                  <p:stCondLst>
                                    <p:cond delay="0"/>
                                  </p:stCondLst>
                                  <p:childTnLst>
                                    <p:animRot by="120000">
                                      <p:cBhvr>
                                        <p:cTn id="68" dur="200" fill="hold">
                                          <p:stCondLst>
                                            <p:cond delay="0"/>
                                          </p:stCondLst>
                                        </p:cTn>
                                        <p:tgtEl>
                                          <p:spTgt spid="6"/>
                                        </p:tgtEl>
                                        <p:attrNameLst>
                                          <p:attrName>r</p:attrName>
                                        </p:attrNameLst>
                                      </p:cBhvr>
                                    </p:animRot>
                                    <p:animRot by="-240000">
                                      <p:cBhvr>
                                        <p:cTn id="69" dur="400" fill="hold">
                                          <p:stCondLst>
                                            <p:cond delay="400"/>
                                          </p:stCondLst>
                                        </p:cTn>
                                        <p:tgtEl>
                                          <p:spTgt spid="6"/>
                                        </p:tgtEl>
                                        <p:attrNameLst>
                                          <p:attrName>r</p:attrName>
                                        </p:attrNameLst>
                                      </p:cBhvr>
                                    </p:animRot>
                                    <p:animRot by="240000">
                                      <p:cBhvr>
                                        <p:cTn id="70" dur="400" fill="hold">
                                          <p:stCondLst>
                                            <p:cond delay="800"/>
                                          </p:stCondLst>
                                        </p:cTn>
                                        <p:tgtEl>
                                          <p:spTgt spid="6"/>
                                        </p:tgtEl>
                                        <p:attrNameLst>
                                          <p:attrName>r</p:attrName>
                                        </p:attrNameLst>
                                      </p:cBhvr>
                                    </p:animRot>
                                    <p:animRot by="-240000">
                                      <p:cBhvr>
                                        <p:cTn id="71" dur="400" fill="hold">
                                          <p:stCondLst>
                                            <p:cond delay="1200"/>
                                          </p:stCondLst>
                                        </p:cTn>
                                        <p:tgtEl>
                                          <p:spTgt spid="6"/>
                                        </p:tgtEl>
                                        <p:attrNameLst>
                                          <p:attrName>r</p:attrName>
                                        </p:attrNameLst>
                                      </p:cBhvr>
                                    </p:animRot>
                                    <p:animRot by="120000">
                                      <p:cBhvr>
                                        <p:cTn id="72" dur="400" fill="hold">
                                          <p:stCondLst>
                                            <p:cond delay="1600"/>
                                          </p:stCondLst>
                                        </p:cTn>
                                        <p:tgtEl>
                                          <p:spTgt spid="6"/>
                                        </p:tgtEl>
                                        <p:attrNameLst>
                                          <p:attrName>r</p:attrName>
                                        </p:attrNameLst>
                                      </p:cBhvr>
                                    </p:animRot>
                                  </p:childTnLst>
                                </p:cTn>
                              </p:par>
                            </p:childTnLst>
                          </p:cTn>
                        </p:par>
                        <p:par>
                          <p:cTn id="73" fill="hold">
                            <p:stCondLst>
                              <p:cond delay="6500"/>
                            </p:stCondLst>
                            <p:childTnLst>
                              <p:par>
                                <p:cTn id="74" presetID="10" presetClass="exit" presetSubtype="0" fill="hold" nodeType="afterEffect">
                                  <p:stCondLst>
                                    <p:cond delay="0"/>
                                  </p:stCondLst>
                                  <p:childTnLst>
                                    <p:animEffect transition="out" filter="fade">
                                      <p:cBhvr>
                                        <p:cTn id="75" dur="250"/>
                                        <p:tgtEl>
                                          <p:spTgt spid="11"/>
                                        </p:tgtEl>
                                      </p:cBhvr>
                                    </p:animEffect>
                                    <p:set>
                                      <p:cBhvr>
                                        <p:cTn id="76" dur="1" fill="hold">
                                          <p:stCondLst>
                                            <p:cond delay="249"/>
                                          </p:stCondLst>
                                        </p:cTn>
                                        <p:tgtEl>
                                          <p:spTgt spid="11"/>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fade">
                                      <p:cBhvr>
                                        <p:cTn id="79" dur="250"/>
                                        <p:tgtEl>
                                          <p:spTgt spid="12"/>
                                        </p:tgtEl>
                                      </p:cBhvr>
                                    </p:animEffect>
                                  </p:childTnLst>
                                  <p:subTnLst>
                                    <p:audio>
                                      <p:cMediaNode>
                                        <p:cTn display="0" masterRel="sameClick">
                                          <p:stCondLst>
                                            <p:cond evt="begin" delay="0">
                                              <p:tn val="77"/>
                                            </p:cond>
                                          </p:stCondLst>
                                          <p:endCondLst>
                                            <p:cond evt="onStopAudio" delay="0">
                                              <p:tgtEl>
                                                <p:sldTgt/>
                                              </p:tgtEl>
                                            </p:cond>
                                          </p:endCondLst>
                                        </p:cTn>
                                        <p:tgtEl>
                                          <p:sndTgt r:embed="rId2" name="oisairoi.wav"/>
                                        </p:tgtEl>
                                      </p:cMediaNode>
                                    </p:audio>
                                  </p:subTnLst>
                                </p:cTn>
                              </p:par>
                              <p:par>
                                <p:cTn id="80" presetID="10" presetClass="entr" presetSubtype="0" fill="hold" nodeType="with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fade">
                                      <p:cBhvr>
                                        <p:cTn id="82" dur="250"/>
                                        <p:tgtEl>
                                          <p:spTgt spid="14"/>
                                        </p:tgtEl>
                                      </p:cBhvr>
                                    </p:animEffect>
                                  </p:childTnLst>
                                </p:cTn>
                              </p:par>
                              <p:par>
                                <p:cTn id="83" presetID="10" presetClass="exit" presetSubtype="0" fill="hold" nodeType="withEffect">
                                  <p:stCondLst>
                                    <p:cond delay="0"/>
                                  </p:stCondLst>
                                  <p:childTnLst>
                                    <p:animEffect transition="out" filter="fade">
                                      <p:cBhvr>
                                        <p:cTn id="84" dur="250"/>
                                        <p:tgtEl>
                                          <p:spTgt spid="6"/>
                                        </p:tgtEl>
                                      </p:cBhvr>
                                    </p:animEffect>
                                    <p:set>
                                      <p:cBhvr>
                                        <p:cTn id="85"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6" restart="whenNotActive" fill="hold" evtFilter="cancelBubble" nodeType="interactiveSeq">
                <p:stCondLst>
                  <p:cond evt="onClick" delay="0">
                    <p:tgtEl>
                      <p:spTgt spid="22"/>
                    </p:tgtEl>
                  </p:cond>
                </p:stCondLst>
                <p:endSync evt="end" delay="0">
                  <p:rtn val="all"/>
                </p:endSync>
                <p:childTnLst>
                  <p:par>
                    <p:cTn id="87" fill="hold">
                      <p:stCondLst>
                        <p:cond delay="0"/>
                      </p:stCondLst>
                      <p:childTnLst>
                        <p:par>
                          <p:cTn id="88" fill="hold">
                            <p:stCondLst>
                              <p:cond delay="0"/>
                            </p:stCondLst>
                            <p:childTnLst>
                              <p:par>
                                <p:cTn id="89" presetID="32" presetClass="emph" presetSubtype="0" fill="hold" nodeType="clickEffect">
                                  <p:stCondLst>
                                    <p:cond delay="0"/>
                                  </p:stCondLst>
                                  <p:childTnLst>
                                    <p:animRot by="120000">
                                      <p:cBhvr>
                                        <p:cTn id="90" dur="100" fill="hold">
                                          <p:stCondLst>
                                            <p:cond delay="0"/>
                                          </p:stCondLst>
                                        </p:cTn>
                                        <p:tgtEl>
                                          <p:spTgt spid="22"/>
                                        </p:tgtEl>
                                        <p:attrNameLst>
                                          <p:attrName>r</p:attrName>
                                        </p:attrNameLst>
                                      </p:cBhvr>
                                    </p:animRot>
                                    <p:animRot by="-240000">
                                      <p:cBhvr>
                                        <p:cTn id="91" dur="200" fill="hold">
                                          <p:stCondLst>
                                            <p:cond delay="200"/>
                                          </p:stCondLst>
                                        </p:cTn>
                                        <p:tgtEl>
                                          <p:spTgt spid="22"/>
                                        </p:tgtEl>
                                        <p:attrNameLst>
                                          <p:attrName>r</p:attrName>
                                        </p:attrNameLst>
                                      </p:cBhvr>
                                    </p:animRot>
                                    <p:animRot by="240000">
                                      <p:cBhvr>
                                        <p:cTn id="92" dur="200" fill="hold">
                                          <p:stCondLst>
                                            <p:cond delay="400"/>
                                          </p:stCondLst>
                                        </p:cTn>
                                        <p:tgtEl>
                                          <p:spTgt spid="22"/>
                                        </p:tgtEl>
                                        <p:attrNameLst>
                                          <p:attrName>r</p:attrName>
                                        </p:attrNameLst>
                                      </p:cBhvr>
                                    </p:animRot>
                                    <p:animRot by="-240000">
                                      <p:cBhvr>
                                        <p:cTn id="93" dur="200" fill="hold">
                                          <p:stCondLst>
                                            <p:cond delay="600"/>
                                          </p:stCondLst>
                                        </p:cTn>
                                        <p:tgtEl>
                                          <p:spTgt spid="22"/>
                                        </p:tgtEl>
                                        <p:attrNameLst>
                                          <p:attrName>r</p:attrName>
                                        </p:attrNameLst>
                                      </p:cBhvr>
                                    </p:animRot>
                                    <p:animRot by="120000">
                                      <p:cBhvr>
                                        <p:cTn id="94" dur="200" fill="hold">
                                          <p:stCondLst>
                                            <p:cond delay="800"/>
                                          </p:stCondLst>
                                        </p:cTn>
                                        <p:tgtEl>
                                          <p:spTgt spid="22"/>
                                        </p:tgtEl>
                                        <p:attrNameLst>
                                          <p:attrName>r</p:attrName>
                                        </p:attrNameLst>
                                      </p:cBhvr>
                                    </p:animRot>
                                  </p:childTnLst>
                                </p:cTn>
                              </p:par>
                            </p:childTnLst>
                          </p:cTn>
                        </p:par>
                        <p:par>
                          <p:cTn id="95" fill="hold">
                            <p:stCondLst>
                              <p:cond delay="1000"/>
                            </p:stCondLst>
                            <p:childTnLst>
                              <p:par>
                                <p:cTn id="96" presetID="10" presetClass="exit" presetSubtype="0" fill="hold" nodeType="afterEffect">
                                  <p:stCondLst>
                                    <p:cond delay="0"/>
                                  </p:stCondLst>
                                  <p:childTnLst>
                                    <p:animEffect transition="out" filter="fade">
                                      <p:cBhvr>
                                        <p:cTn id="97" dur="250"/>
                                        <p:tgtEl>
                                          <p:spTgt spid="16"/>
                                        </p:tgtEl>
                                      </p:cBhvr>
                                    </p:animEffect>
                                    <p:set>
                                      <p:cBhvr>
                                        <p:cTn id="98" dur="1" fill="hold">
                                          <p:stCondLst>
                                            <p:cond delay="249"/>
                                          </p:stCondLst>
                                        </p:cTn>
                                        <p:tgtEl>
                                          <p:spTgt spid="16"/>
                                        </p:tgtEl>
                                        <p:attrNameLst>
                                          <p:attrName>style.visibility</p:attrName>
                                        </p:attrNameLst>
                                      </p:cBhvr>
                                      <p:to>
                                        <p:strVal val="hidden"/>
                                      </p:to>
                                    </p:set>
                                  </p:childTnLst>
                                </p:cTn>
                              </p:par>
                              <p:par>
                                <p:cTn id="99" presetID="10" presetClass="entr" presetSubtype="0" fill="hold" nodeType="withEffect">
                                  <p:stCondLst>
                                    <p:cond delay="0"/>
                                  </p:stCondLst>
                                  <p:childTnLst>
                                    <p:set>
                                      <p:cBhvr>
                                        <p:cTn id="100" dur="1" fill="hold">
                                          <p:stCondLst>
                                            <p:cond delay="0"/>
                                          </p:stCondLst>
                                        </p:cTn>
                                        <p:tgtEl>
                                          <p:spTgt spid="5"/>
                                        </p:tgtEl>
                                        <p:attrNameLst>
                                          <p:attrName>style.visibility</p:attrName>
                                        </p:attrNameLst>
                                      </p:cBhvr>
                                      <p:to>
                                        <p:strVal val="visible"/>
                                      </p:to>
                                    </p:set>
                                    <p:animEffect transition="in" filter="fade">
                                      <p:cBhvr>
                                        <p:cTn id="101" dur="250"/>
                                        <p:tgtEl>
                                          <p:spTgt spid="5"/>
                                        </p:tgtEl>
                                      </p:cBhvr>
                                    </p:animEffect>
                                  </p:childTnLst>
                                </p:cTn>
                              </p:par>
                            </p:childTnLst>
                          </p:cTn>
                        </p:par>
                        <p:par>
                          <p:cTn id="102" fill="hold">
                            <p:stCondLst>
                              <p:cond delay="1250"/>
                            </p:stCondLst>
                            <p:childTnLst>
                              <p:par>
                                <p:cTn id="103" presetID="63" presetClass="path" presetSubtype="0" accel="50000" decel="50000" fill="hold" nodeType="afterEffect">
                                  <p:stCondLst>
                                    <p:cond delay="0"/>
                                  </p:stCondLst>
                                  <p:childTnLst>
                                    <p:animMotion origin="layout" path="M -8.33333E-7 -4.81481E-6 L 0.54809 0.30024 " pathEditMode="relative" rAng="0" ptsTypes="AA">
                                      <p:cBhvr>
                                        <p:cTn id="104" dur="2000" fill="hold"/>
                                        <p:tgtEl>
                                          <p:spTgt spid="5"/>
                                        </p:tgtEl>
                                        <p:attrNameLst>
                                          <p:attrName>ppt_x</p:attrName>
                                          <p:attrName>ppt_y</p:attrName>
                                        </p:attrNameLst>
                                      </p:cBhvr>
                                      <p:rCtr x="27396" y="15000"/>
                                    </p:animMotion>
                                  </p:childTnLst>
                                </p:cTn>
                              </p:par>
                            </p:childTnLst>
                          </p:cTn>
                        </p:par>
                        <p:par>
                          <p:cTn id="105" fill="hold">
                            <p:stCondLst>
                              <p:cond delay="3250"/>
                            </p:stCondLst>
                            <p:childTnLst>
                              <p:par>
                                <p:cTn id="106" presetID="10" presetClass="exit" presetSubtype="0" fill="hold" nodeType="afterEffect">
                                  <p:stCondLst>
                                    <p:cond delay="0"/>
                                  </p:stCondLst>
                                  <p:childTnLst>
                                    <p:animEffect transition="out" filter="fade">
                                      <p:cBhvr>
                                        <p:cTn id="107" dur="250"/>
                                        <p:tgtEl>
                                          <p:spTgt spid="5"/>
                                        </p:tgtEl>
                                      </p:cBhvr>
                                    </p:animEffect>
                                    <p:set>
                                      <p:cBhvr>
                                        <p:cTn id="108" dur="1" fill="hold">
                                          <p:stCondLst>
                                            <p:cond delay="249"/>
                                          </p:stCondLst>
                                        </p:cTn>
                                        <p:tgtEl>
                                          <p:spTgt spid="5"/>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fade">
                                      <p:cBhvr>
                                        <p:cTn id="111" dur="250"/>
                                        <p:tgtEl>
                                          <p:spTgt spid="19"/>
                                        </p:tgtEl>
                                      </p:cBhvr>
                                    </p:animEffect>
                                  </p:childTnLst>
                                </p:cTn>
                              </p:par>
                            </p:childTnLst>
                          </p:cTn>
                        </p:par>
                        <p:par>
                          <p:cTn id="112" fill="hold">
                            <p:stCondLst>
                              <p:cond delay="3500"/>
                            </p:stCondLst>
                            <p:childTnLst>
                              <p:par>
                                <p:cTn id="113" presetID="32" presetClass="emph" presetSubtype="0" fill="hold" nodeType="afterEffect">
                                  <p:stCondLst>
                                    <p:cond delay="0"/>
                                  </p:stCondLst>
                                  <p:childTnLst>
                                    <p:animRot by="120000">
                                      <p:cBhvr>
                                        <p:cTn id="114" dur="200" fill="hold">
                                          <p:stCondLst>
                                            <p:cond delay="0"/>
                                          </p:stCondLst>
                                        </p:cTn>
                                        <p:tgtEl>
                                          <p:spTgt spid="19"/>
                                        </p:tgtEl>
                                        <p:attrNameLst>
                                          <p:attrName>r</p:attrName>
                                        </p:attrNameLst>
                                      </p:cBhvr>
                                    </p:animRot>
                                    <p:animRot by="-240000">
                                      <p:cBhvr>
                                        <p:cTn id="115" dur="400" fill="hold">
                                          <p:stCondLst>
                                            <p:cond delay="400"/>
                                          </p:stCondLst>
                                        </p:cTn>
                                        <p:tgtEl>
                                          <p:spTgt spid="19"/>
                                        </p:tgtEl>
                                        <p:attrNameLst>
                                          <p:attrName>r</p:attrName>
                                        </p:attrNameLst>
                                      </p:cBhvr>
                                    </p:animRot>
                                    <p:animRot by="240000">
                                      <p:cBhvr>
                                        <p:cTn id="116" dur="400" fill="hold">
                                          <p:stCondLst>
                                            <p:cond delay="800"/>
                                          </p:stCondLst>
                                        </p:cTn>
                                        <p:tgtEl>
                                          <p:spTgt spid="19"/>
                                        </p:tgtEl>
                                        <p:attrNameLst>
                                          <p:attrName>r</p:attrName>
                                        </p:attrNameLst>
                                      </p:cBhvr>
                                    </p:animRot>
                                    <p:animRot by="-240000">
                                      <p:cBhvr>
                                        <p:cTn id="117" dur="400" fill="hold">
                                          <p:stCondLst>
                                            <p:cond delay="1200"/>
                                          </p:stCondLst>
                                        </p:cTn>
                                        <p:tgtEl>
                                          <p:spTgt spid="19"/>
                                        </p:tgtEl>
                                        <p:attrNameLst>
                                          <p:attrName>r</p:attrName>
                                        </p:attrNameLst>
                                      </p:cBhvr>
                                    </p:animRot>
                                    <p:animRot by="120000">
                                      <p:cBhvr>
                                        <p:cTn id="118" dur="400" fill="hold">
                                          <p:stCondLst>
                                            <p:cond delay="1600"/>
                                          </p:stCondLst>
                                        </p:cTn>
                                        <p:tgtEl>
                                          <p:spTgt spid="19"/>
                                        </p:tgtEl>
                                        <p:attrNameLst>
                                          <p:attrName>r</p:attrName>
                                        </p:attrNameLst>
                                      </p:cBhvr>
                                    </p:animRot>
                                  </p:childTnLst>
                                </p:cTn>
                              </p:par>
                              <p:par>
                                <p:cTn id="119" presetID="32" presetClass="emph" presetSubtype="0" fill="hold" nodeType="withEffect">
                                  <p:stCondLst>
                                    <p:cond delay="0"/>
                                  </p:stCondLst>
                                  <p:childTnLst>
                                    <p:animRot by="120000">
                                      <p:cBhvr>
                                        <p:cTn id="120" dur="200" fill="hold">
                                          <p:stCondLst>
                                            <p:cond delay="0"/>
                                          </p:stCondLst>
                                        </p:cTn>
                                        <p:tgtEl>
                                          <p:spTgt spid="22"/>
                                        </p:tgtEl>
                                        <p:attrNameLst>
                                          <p:attrName>r</p:attrName>
                                        </p:attrNameLst>
                                      </p:cBhvr>
                                    </p:animRot>
                                    <p:animRot by="-240000">
                                      <p:cBhvr>
                                        <p:cTn id="121" dur="400" fill="hold">
                                          <p:stCondLst>
                                            <p:cond delay="400"/>
                                          </p:stCondLst>
                                        </p:cTn>
                                        <p:tgtEl>
                                          <p:spTgt spid="22"/>
                                        </p:tgtEl>
                                        <p:attrNameLst>
                                          <p:attrName>r</p:attrName>
                                        </p:attrNameLst>
                                      </p:cBhvr>
                                    </p:animRot>
                                    <p:animRot by="240000">
                                      <p:cBhvr>
                                        <p:cTn id="122" dur="400" fill="hold">
                                          <p:stCondLst>
                                            <p:cond delay="800"/>
                                          </p:stCondLst>
                                        </p:cTn>
                                        <p:tgtEl>
                                          <p:spTgt spid="22"/>
                                        </p:tgtEl>
                                        <p:attrNameLst>
                                          <p:attrName>r</p:attrName>
                                        </p:attrNameLst>
                                      </p:cBhvr>
                                    </p:animRot>
                                    <p:animRot by="-240000">
                                      <p:cBhvr>
                                        <p:cTn id="123" dur="400" fill="hold">
                                          <p:stCondLst>
                                            <p:cond delay="1200"/>
                                          </p:stCondLst>
                                        </p:cTn>
                                        <p:tgtEl>
                                          <p:spTgt spid="22"/>
                                        </p:tgtEl>
                                        <p:attrNameLst>
                                          <p:attrName>r</p:attrName>
                                        </p:attrNameLst>
                                      </p:cBhvr>
                                    </p:animRot>
                                    <p:animRot by="120000">
                                      <p:cBhvr>
                                        <p:cTn id="124" dur="400" fill="hold">
                                          <p:stCondLst>
                                            <p:cond delay="1600"/>
                                          </p:stCondLst>
                                        </p:cTn>
                                        <p:tgtEl>
                                          <p:spTgt spid="22"/>
                                        </p:tgtEl>
                                        <p:attrNameLst>
                                          <p:attrName>r</p:attrName>
                                        </p:attrNameLst>
                                      </p:cBhvr>
                                    </p:animRot>
                                  </p:childTnLst>
                                </p:cTn>
                              </p:par>
                            </p:childTnLst>
                          </p:cTn>
                        </p:par>
                        <p:par>
                          <p:cTn id="125" fill="hold">
                            <p:stCondLst>
                              <p:cond delay="5500"/>
                            </p:stCondLst>
                            <p:childTnLst>
                              <p:par>
                                <p:cTn id="126" presetID="10" presetClass="exit" presetSubtype="0" fill="hold" nodeType="afterEffect">
                                  <p:stCondLst>
                                    <p:cond delay="0"/>
                                  </p:stCondLst>
                                  <p:childTnLst>
                                    <p:animEffect transition="out" filter="fade">
                                      <p:cBhvr>
                                        <p:cTn id="127" dur="250"/>
                                        <p:tgtEl>
                                          <p:spTgt spid="19"/>
                                        </p:tgtEl>
                                      </p:cBhvr>
                                    </p:animEffect>
                                    <p:set>
                                      <p:cBhvr>
                                        <p:cTn id="128" dur="1" fill="hold">
                                          <p:stCondLst>
                                            <p:cond delay="249"/>
                                          </p:stCondLst>
                                        </p:cTn>
                                        <p:tgtEl>
                                          <p:spTgt spid="19"/>
                                        </p:tgtEl>
                                        <p:attrNameLst>
                                          <p:attrName>style.visibility</p:attrName>
                                        </p:attrNameLst>
                                      </p:cBhvr>
                                      <p:to>
                                        <p:strVal val="hidden"/>
                                      </p:to>
                                    </p:set>
                                  </p:childTnLst>
                                </p:cTn>
                              </p:par>
                              <p:par>
                                <p:cTn id="129" presetID="10" presetClass="entr" presetSubtype="0" fill="hold" nodeType="withEffect">
                                  <p:stCondLst>
                                    <p:cond delay="0"/>
                                  </p:stCondLst>
                                  <p:childTnLst>
                                    <p:set>
                                      <p:cBhvr>
                                        <p:cTn id="130" dur="1" fill="hold">
                                          <p:stCondLst>
                                            <p:cond delay="0"/>
                                          </p:stCondLst>
                                        </p:cTn>
                                        <p:tgtEl>
                                          <p:spTgt spid="17"/>
                                        </p:tgtEl>
                                        <p:attrNameLst>
                                          <p:attrName>style.visibility</p:attrName>
                                        </p:attrNameLst>
                                      </p:cBhvr>
                                      <p:to>
                                        <p:strVal val="visible"/>
                                      </p:to>
                                    </p:set>
                                    <p:animEffect transition="in" filter="fade">
                                      <p:cBhvr>
                                        <p:cTn id="131" dur="250"/>
                                        <p:tgtEl>
                                          <p:spTgt spid="17"/>
                                        </p:tgtEl>
                                      </p:cBhvr>
                                    </p:animEffect>
                                  </p:childTnLst>
                                  <p:subTnLst>
                                    <p:audio>
                                      <p:cMediaNode>
                                        <p:cTn display="0" masterRel="sameClick">
                                          <p:stCondLst>
                                            <p:cond evt="begin" delay="0">
                                              <p:tn val="129"/>
                                            </p:cond>
                                          </p:stCondLst>
                                          <p:endCondLst>
                                            <p:cond evt="onStopAudio" delay="0">
                                              <p:tgtEl>
                                                <p:sldTgt/>
                                              </p:tgtEl>
                                            </p:cond>
                                          </p:endCondLst>
                                        </p:cTn>
                                        <p:tgtEl>
                                          <p:sndTgt r:embed="rId2" name="oisairoi.wav"/>
                                        </p:tgtEl>
                                      </p:cMediaNode>
                                    </p:audio>
                                  </p:subTnLst>
                                </p:cTn>
                              </p:par>
                              <p:par>
                                <p:cTn id="132" presetID="10" presetClass="entr" presetSubtype="0" fill="hold" nodeType="withEffect">
                                  <p:stCondLst>
                                    <p:cond delay="0"/>
                                  </p:stCondLst>
                                  <p:childTnLst>
                                    <p:set>
                                      <p:cBhvr>
                                        <p:cTn id="133" dur="1" fill="hold">
                                          <p:stCondLst>
                                            <p:cond delay="0"/>
                                          </p:stCondLst>
                                        </p:cTn>
                                        <p:tgtEl>
                                          <p:spTgt spid="21"/>
                                        </p:tgtEl>
                                        <p:attrNameLst>
                                          <p:attrName>style.visibility</p:attrName>
                                        </p:attrNameLst>
                                      </p:cBhvr>
                                      <p:to>
                                        <p:strVal val="visible"/>
                                      </p:to>
                                    </p:set>
                                    <p:animEffect transition="in" filter="fade">
                                      <p:cBhvr>
                                        <p:cTn id="134" dur="250"/>
                                        <p:tgtEl>
                                          <p:spTgt spid="21"/>
                                        </p:tgtEl>
                                      </p:cBhvr>
                                    </p:animEffect>
                                  </p:childTnLst>
                                </p:cTn>
                              </p:par>
                              <p:par>
                                <p:cTn id="135" presetID="10" presetClass="exit" presetSubtype="0" fill="hold" nodeType="withEffect">
                                  <p:stCondLst>
                                    <p:cond delay="0"/>
                                  </p:stCondLst>
                                  <p:childTnLst>
                                    <p:animEffect transition="out" filter="fade">
                                      <p:cBhvr>
                                        <p:cTn id="136" dur="250"/>
                                        <p:tgtEl>
                                          <p:spTgt spid="22"/>
                                        </p:tgtEl>
                                      </p:cBhvr>
                                    </p:animEffect>
                                    <p:set>
                                      <p:cBhvr>
                                        <p:cTn id="137"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8" restart="whenNotActive" fill="hold" evtFilter="cancelBubble" nodeType="interactiveSeq">
                <p:stCondLst>
                  <p:cond evt="onClick" delay="0">
                    <p:tgtEl>
                      <p:spTgt spid="26"/>
                    </p:tgtEl>
                  </p:cond>
                </p:stCondLst>
                <p:endSync evt="end" delay="0">
                  <p:rtn val="all"/>
                </p:endSync>
                <p:childTnLst>
                  <p:par>
                    <p:cTn id="139" fill="hold">
                      <p:stCondLst>
                        <p:cond delay="0"/>
                      </p:stCondLst>
                      <p:childTnLst>
                        <p:par>
                          <p:cTn id="140" fill="hold">
                            <p:stCondLst>
                              <p:cond delay="0"/>
                            </p:stCondLst>
                            <p:childTnLst>
                              <p:par>
                                <p:cTn id="141" presetID="32" presetClass="emph" presetSubtype="0" fill="hold" nodeType="clickEffect">
                                  <p:stCondLst>
                                    <p:cond delay="0"/>
                                  </p:stCondLst>
                                  <p:childTnLst>
                                    <p:animRot by="120000">
                                      <p:cBhvr>
                                        <p:cTn id="142" dur="100" fill="hold">
                                          <p:stCondLst>
                                            <p:cond delay="0"/>
                                          </p:stCondLst>
                                        </p:cTn>
                                        <p:tgtEl>
                                          <p:spTgt spid="26"/>
                                        </p:tgtEl>
                                        <p:attrNameLst>
                                          <p:attrName>r</p:attrName>
                                        </p:attrNameLst>
                                      </p:cBhvr>
                                    </p:animRot>
                                    <p:animRot by="-240000">
                                      <p:cBhvr>
                                        <p:cTn id="143" dur="200" fill="hold">
                                          <p:stCondLst>
                                            <p:cond delay="200"/>
                                          </p:stCondLst>
                                        </p:cTn>
                                        <p:tgtEl>
                                          <p:spTgt spid="26"/>
                                        </p:tgtEl>
                                        <p:attrNameLst>
                                          <p:attrName>r</p:attrName>
                                        </p:attrNameLst>
                                      </p:cBhvr>
                                    </p:animRot>
                                    <p:animRot by="240000">
                                      <p:cBhvr>
                                        <p:cTn id="144" dur="200" fill="hold">
                                          <p:stCondLst>
                                            <p:cond delay="400"/>
                                          </p:stCondLst>
                                        </p:cTn>
                                        <p:tgtEl>
                                          <p:spTgt spid="26"/>
                                        </p:tgtEl>
                                        <p:attrNameLst>
                                          <p:attrName>r</p:attrName>
                                        </p:attrNameLst>
                                      </p:cBhvr>
                                    </p:animRot>
                                    <p:animRot by="-240000">
                                      <p:cBhvr>
                                        <p:cTn id="145" dur="200" fill="hold">
                                          <p:stCondLst>
                                            <p:cond delay="600"/>
                                          </p:stCondLst>
                                        </p:cTn>
                                        <p:tgtEl>
                                          <p:spTgt spid="26"/>
                                        </p:tgtEl>
                                        <p:attrNameLst>
                                          <p:attrName>r</p:attrName>
                                        </p:attrNameLst>
                                      </p:cBhvr>
                                    </p:animRot>
                                    <p:animRot by="120000">
                                      <p:cBhvr>
                                        <p:cTn id="146" dur="200" fill="hold">
                                          <p:stCondLst>
                                            <p:cond delay="800"/>
                                          </p:stCondLst>
                                        </p:cTn>
                                        <p:tgtEl>
                                          <p:spTgt spid="26"/>
                                        </p:tgtEl>
                                        <p:attrNameLst>
                                          <p:attrName>r</p:attrName>
                                        </p:attrNameLst>
                                      </p:cBhvr>
                                    </p:animRot>
                                  </p:childTnLst>
                                </p:cTn>
                              </p:par>
                            </p:childTnLst>
                          </p:cTn>
                        </p:par>
                        <p:par>
                          <p:cTn id="147" fill="hold">
                            <p:stCondLst>
                              <p:cond delay="1000"/>
                            </p:stCondLst>
                            <p:childTnLst>
                              <p:par>
                                <p:cTn id="148" presetID="10" presetClass="exit" presetSubtype="0" fill="hold" nodeType="afterEffect">
                                  <p:stCondLst>
                                    <p:cond delay="0"/>
                                  </p:stCondLst>
                                  <p:childTnLst>
                                    <p:animEffect transition="out" filter="fade">
                                      <p:cBhvr>
                                        <p:cTn id="149" dur="250"/>
                                        <p:tgtEl>
                                          <p:spTgt spid="16"/>
                                        </p:tgtEl>
                                      </p:cBhvr>
                                    </p:animEffect>
                                    <p:set>
                                      <p:cBhvr>
                                        <p:cTn id="150" dur="1" fill="hold">
                                          <p:stCondLst>
                                            <p:cond delay="249"/>
                                          </p:stCondLst>
                                        </p:cTn>
                                        <p:tgtEl>
                                          <p:spTgt spid="16"/>
                                        </p:tgtEl>
                                        <p:attrNameLst>
                                          <p:attrName>style.visibility</p:attrName>
                                        </p:attrNameLst>
                                      </p:cBhvr>
                                      <p:to>
                                        <p:strVal val="hidden"/>
                                      </p:to>
                                    </p:set>
                                  </p:childTnLst>
                                </p:cTn>
                              </p:par>
                              <p:par>
                                <p:cTn id="151" presetID="10" presetClass="entr" presetSubtype="0" fill="hold" nodeType="withEffect">
                                  <p:stCondLst>
                                    <p:cond delay="0"/>
                                  </p:stCondLst>
                                  <p:childTnLst>
                                    <p:set>
                                      <p:cBhvr>
                                        <p:cTn id="152" dur="1" fill="hold">
                                          <p:stCondLst>
                                            <p:cond delay="0"/>
                                          </p:stCondLst>
                                        </p:cTn>
                                        <p:tgtEl>
                                          <p:spTgt spid="5"/>
                                        </p:tgtEl>
                                        <p:attrNameLst>
                                          <p:attrName>style.visibility</p:attrName>
                                        </p:attrNameLst>
                                      </p:cBhvr>
                                      <p:to>
                                        <p:strVal val="visible"/>
                                      </p:to>
                                    </p:set>
                                    <p:animEffect transition="in" filter="fade">
                                      <p:cBhvr>
                                        <p:cTn id="153" dur="250"/>
                                        <p:tgtEl>
                                          <p:spTgt spid="5"/>
                                        </p:tgtEl>
                                      </p:cBhvr>
                                    </p:animEffect>
                                  </p:childTnLst>
                                </p:cTn>
                              </p:par>
                            </p:childTnLst>
                          </p:cTn>
                        </p:par>
                        <p:par>
                          <p:cTn id="154" fill="hold">
                            <p:stCondLst>
                              <p:cond delay="1250"/>
                            </p:stCondLst>
                            <p:childTnLst>
                              <p:par>
                                <p:cTn id="155" presetID="63" presetClass="path" presetSubtype="0" accel="50000" decel="50000" fill="hold" nodeType="afterEffect">
                                  <p:stCondLst>
                                    <p:cond delay="0"/>
                                  </p:stCondLst>
                                  <p:childTnLst>
                                    <p:animMotion origin="layout" path="M -8.33333E-7 -4.81481E-6 L 0.33316 0.30024 " pathEditMode="relative" rAng="0" ptsTypes="AA">
                                      <p:cBhvr>
                                        <p:cTn id="156" dur="2000" fill="hold"/>
                                        <p:tgtEl>
                                          <p:spTgt spid="5"/>
                                        </p:tgtEl>
                                        <p:attrNameLst>
                                          <p:attrName>ppt_x</p:attrName>
                                          <p:attrName>ppt_y</p:attrName>
                                        </p:attrNameLst>
                                      </p:cBhvr>
                                      <p:rCtr x="16649" y="15000"/>
                                    </p:animMotion>
                                  </p:childTnLst>
                                </p:cTn>
                              </p:par>
                            </p:childTnLst>
                          </p:cTn>
                        </p:par>
                        <p:par>
                          <p:cTn id="157" fill="hold">
                            <p:stCondLst>
                              <p:cond delay="3250"/>
                            </p:stCondLst>
                            <p:childTnLst>
                              <p:par>
                                <p:cTn id="158" presetID="10" presetClass="exit" presetSubtype="0" fill="hold" nodeType="afterEffect">
                                  <p:stCondLst>
                                    <p:cond delay="0"/>
                                  </p:stCondLst>
                                  <p:childTnLst>
                                    <p:animEffect transition="out" filter="fade">
                                      <p:cBhvr>
                                        <p:cTn id="159" dur="250"/>
                                        <p:tgtEl>
                                          <p:spTgt spid="5"/>
                                        </p:tgtEl>
                                      </p:cBhvr>
                                    </p:animEffect>
                                    <p:set>
                                      <p:cBhvr>
                                        <p:cTn id="160" dur="1" fill="hold">
                                          <p:stCondLst>
                                            <p:cond delay="249"/>
                                          </p:stCondLst>
                                        </p:cTn>
                                        <p:tgtEl>
                                          <p:spTgt spid="5"/>
                                        </p:tgtEl>
                                        <p:attrNameLst>
                                          <p:attrName>style.visibility</p:attrName>
                                        </p:attrNameLst>
                                      </p:cBhvr>
                                      <p:to>
                                        <p:strVal val="hidden"/>
                                      </p:to>
                                    </p:set>
                                  </p:childTnLst>
                                </p:cTn>
                              </p:par>
                              <p:par>
                                <p:cTn id="161" presetID="10" presetClass="entr" presetSubtype="0" fill="hold" nodeType="withEffect">
                                  <p:stCondLst>
                                    <p:cond delay="0"/>
                                  </p:stCondLst>
                                  <p:childTnLst>
                                    <p:set>
                                      <p:cBhvr>
                                        <p:cTn id="162" dur="1" fill="hold">
                                          <p:stCondLst>
                                            <p:cond delay="0"/>
                                          </p:stCondLst>
                                        </p:cTn>
                                        <p:tgtEl>
                                          <p:spTgt spid="24"/>
                                        </p:tgtEl>
                                        <p:attrNameLst>
                                          <p:attrName>style.visibility</p:attrName>
                                        </p:attrNameLst>
                                      </p:cBhvr>
                                      <p:to>
                                        <p:strVal val="visible"/>
                                      </p:to>
                                    </p:set>
                                    <p:animEffect transition="in" filter="fade">
                                      <p:cBhvr>
                                        <p:cTn id="163" dur="250"/>
                                        <p:tgtEl>
                                          <p:spTgt spid="24"/>
                                        </p:tgtEl>
                                      </p:cBhvr>
                                    </p:animEffect>
                                  </p:childTnLst>
                                </p:cTn>
                              </p:par>
                            </p:childTnLst>
                          </p:cTn>
                        </p:par>
                        <p:par>
                          <p:cTn id="164" fill="hold">
                            <p:stCondLst>
                              <p:cond delay="3500"/>
                            </p:stCondLst>
                            <p:childTnLst>
                              <p:par>
                                <p:cTn id="165" presetID="32" presetClass="emph" presetSubtype="0" fill="hold" nodeType="afterEffect">
                                  <p:stCondLst>
                                    <p:cond delay="0"/>
                                  </p:stCondLst>
                                  <p:childTnLst>
                                    <p:animRot by="120000">
                                      <p:cBhvr>
                                        <p:cTn id="166" dur="200" fill="hold">
                                          <p:stCondLst>
                                            <p:cond delay="0"/>
                                          </p:stCondLst>
                                        </p:cTn>
                                        <p:tgtEl>
                                          <p:spTgt spid="24"/>
                                        </p:tgtEl>
                                        <p:attrNameLst>
                                          <p:attrName>r</p:attrName>
                                        </p:attrNameLst>
                                      </p:cBhvr>
                                    </p:animRot>
                                    <p:animRot by="-240000">
                                      <p:cBhvr>
                                        <p:cTn id="167" dur="400" fill="hold">
                                          <p:stCondLst>
                                            <p:cond delay="400"/>
                                          </p:stCondLst>
                                        </p:cTn>
                                        <p:tgtEl>
                                          <p:spTgt spid="24"/>
                                        </p:tgtEl>
                                        <p:attrNameLst>
                                          <p:attrName>r</p:attrName>
                                        </p:attrNameLst>
                                      </p:cBhvr>
                                    </p:animRot>
                                    <p:animRot by="240000">
                                      <p:cBhvr>
                                        <p:cTn id="168" dur="400" fill="hold">
                                          <p:stCondLst>
                                            <p:cond delay="800"/>
                                          </p:stCondLst>
                                        </p:cTn>
                                        <p:tgtEl>
                                          <p:spTgt spid="24"/>
                                        </p:tgtEl>
                                        <p:attrNameLst>
                                          <p:attrName>r</p:attrName>
                                        </p:attrNameLst>
                                      </p:cBhvr>
                                    </p:animRot>
                                    <p:animRot by="-240000">
                                      <p:cBhvr>
                                        <p:cTn id="169" dur="400" fill="hold">
                                          <p:stCondLst>
                                            <p:cond delay="1200"/>
                                          </p:stCondLst>
                                        </p:cTn>
                                        <p:tgtEl>
                                          <p:spTgt spid="24"/>
                                        </p:tgtEl>
                                        <p:attrNameLst>
                                          <p:attrName>r</p:attrName>
                                        </p:attrNameLst>
                                      </p:cBhvr>
                                    </p:animRot>
                                    <p:animRot by="120000">
                                      <p:cBhvr>
                                        <p:cTn id="170" dur="400" fill="hold">
                                          <p:stCondLst>
                                            <p:cond delay="1600"/>
                                          </p:stCondLst>
                                        </p:cTn>
                                        <p:tgtEl>
                                          <p:spTgt spid="24"/>
                                        </p:tgtEl>
                                        <p:attrNameLst>
                                          <p:attrName>r</p:attrName>
                                        </p:attrNameLst>
                                      </p:cBhvr>
                                    </p:animRot>
                                  </p:childTnLst>
                                </p:cTn>
                              </p:par>
                              <p:par>
                                <p:cTn id="171" presetID="32" presetClass="emph" presetSubtype="0" fill="hold" nodeType="withEffect">
                                  <p:stCondLst>
                                    <p:cond delay="0"/>
                                  </p:stCondLst>
                                  <p:childTnLst>
                                    <p:animRot by="120000">
                                      <p:cBhvr>
                                        <p:cTn id="172" dur="200" fill="hold">
                                          <p:stCondLst>
                                            <p:cond delay="0"/>
                                          </p:stCondLst>
                                        </p:cTn>
                                        <p:tgtEl>
                                          <p:spTgt spid="26"/>
                                        </p:tgtEl>
                                        <p:attrNameLst>
                                          <p:attrName>r</p:attrName>
                                        </p:attrNameLst>
                                      </p:cBhvr>
                                    </p:animRot>
                                    <p:animRot by="-240000">
                                      <p:cBhvr>
                                        <p:cTn id="173" dur="400" fill="hold">
                                          <p:stCondLst>
                                            <p:cond delay="400"/>
                                          </p:stCondLst>
                                        </p:cTn>
                                        <p:tgtEl>
                                          <p:spTgt spid="26"/>
                                        </p:tgtEl>
                                        <p:attrNameLst>
                                          <p:attrName>r</p:attrName>
                                        </p:attrNameLst>
                                      </p:cBhvr>
                                    </p:animRot>
                                    <p:animRot by="240000">
                                      <p:cBhvr>
                                        <p:cTn id="174" dur="400" fill="hold">
                                          <p:stCondLst>
                                            <p:cond delay="800"/>
                                          </p:stCondLst>
                                        </p:cTn>
                                        <p:tgtEl>
                                          <p:spTgt spid="26"/>
                                        </p:tgtEl>
                                        <p:attrNameLst>
                                          <p:attrName>r</p:attrName>
                                        </p:attrNameLst>
                                      </p:cBhvr>
                                    </p:animRot>
                                    <p:animRot by="-240000">
                                      <p:cBhvr>
                                        <p:cTn id="175" dur="400" fill="hold">
                                          <p:stCondLst>
                                            <p:cond delay="1200"/>
                                          </p:stCondLst>
                                        </p:cTn>
                                        <p:tgtEl>
                                          <p:spTgt spid="26"/>
                                        </p:tgtEl>
                                        <p:attrNameLst>
                                          <p:attrName>r</p:attrName>
                                        </p:attrNameLst>
                                      </p:cBhvr>
                                    </p:animRot>
                                    <p:animRot by="120000">
                                      <p:cBhvr>
                                        <p:cTn id="176" dur="400" fill="hold">
                                          <p:stCondLst>
                                            <p:cond delay="1600"/>
                                          </p:stCondLst>
                                        </p:cTn>
                                        <p:tgtEl>
                                          <p:spTgt spid="26"/>
                                        </p:tgtEl>
                                        <p:attrNameLst>
                                          <p:attrName>r</p:attrName>
                                        </p:attrNameLst>
                                      </p:cBhvr>
                                    </p:animRot>
                                  </p:childTnLst>
                                </p:cTn>
                              </p:par>
                            </p:childTnLst>
                          </p:cTn>
                        </p:par>
                        <p:par>
                          <p:cTn id="177" fill="hold">
                            <p:stCondLst>
                              <p:cond delay="5500"/>
                            </p:stCondLst>
                            <p:childTnLst>
                              <p:par>
                                <p:cTn id="178" presetID="10" presetClass="exit" presetSubtype="0" fill="hold" nodeType="afterEffect">
                                  <p:stCondLst>
                                    <p:cond delay="0"/>
                                  </p:stCondLst>
                                  <p:childTnLst>
                                    <p:animEffect transition="out" filter="fade">
                                      <p:cBhvr>
                                        <p:cTn id="179" dur="250"/>
                                        <p:tgtEl>
                                          <p:spTgt spid="24"/>
                                        </p:tgtEl>
                                      </p:cBhvr>
                                    </p:animEffect>
                                    <p:set>
                                      <p:cBhvr>
                                        <p:cTn id="180" dur="1" fill="hold">
                                          <p:stCondLst>
                                            <p:cond delay="249"/>
                                          </p:stCondLst>
                                        </p:cTn>
                                        <p:tgtEl>
                                          <p:spTgt spid="24"/>
                                        </p:tgtEl>
                                        <p:attrNameLst>
                                          <p:attrName>style.visibility</p:attrName>
                                        </p:attrNameLst>
                                      </p:cBhvr>
                                      <p:to>
                                        <p:strVal val="hidden"/>
                                      </p:to>
                                    </p:set>
                                  </p:childTnLst>
                                </p:cTn>
                              </p:par>
                              <p:par>
                                <p:cTn id="181" presetID="10" presetClass="entr" presetSubtype="0" fill="hold" nodeType="withEffect">
                                  <p:stCondLst>
                                    <p:cond delay="0"/>
                                  </p:stCondLst>
                                  <p:childTnLst>
                                    <p:set>
                                      <p:cBhvr>
                                        <p:cTn id="182" dur="1" fill="hold">
                                          <p:stCondLst>
                                            <p:cond delay="0"/>
                                          </p:stCondLst>
                                        </p:cTn>
                                        <p:tgtEl>
                                          <p:spTgt spid="23"/>
                                        </p:tgtEl>
                                        <p:attrNameLst>
                                          <p:attrName>style.visibility</p:attrName>
                                        </p:attrNameLst>
                                      </p:cBhvr>
                                      <p:to>
                                        <p:strVal val="visible"/>
                                      </p:to>
                                    </p:set>
                                    <p:animEffect transition="in" filter="fade">
                                      <p:cBhvr>
                                        <p:cTn id="183" dur="250"/>
                                        <p:tgtEl>
                                          <p:spTgt spid="23"/>
                                        </p:tgtEl>
                                      </p:cBhvr>
                                    </p:animEffect>
                                  </p:childTnLst>
                                  <p:subTnLst>
                                    <p:audio>
                                      <p:cMediaNode>
                                        <p:cTn display="0" masterRel="sameClick">
                                          <p:stCondLst>
                                            <p:cond evt="begin" delay="0">
                                              <p:tn val="181"/>
                                            </p:cond>
                                          </p:stCondLst>
                                          <p:endCondLst>
                                            <p:cond evt="onStopAudio" delay="0">
                                              <p:tgtEl>
                                                <p:sldTgt/>
                                              </p:tgtEl>
                                            </p:cond>
                                          </p:endCondLst>
                                        </p:cTn>
                                        <p:tgtEl>
                                          <p:sndTgt r:embed="rId3" name="congioilam.wav"/>
                                        </p:tgtEl>
                                      </p:cMediaNode>
                                    </p:audio>
                                  </p:subTnLst>
                                </p:cTn>
                              </p:par>
                              <p:par>
                                <p:cTn id="184" presetID="10" presetClass="exit" presetSubtype="0" fill="hold" nodeType="withEffect">
                                  <p:stCondLst>
                                    <p:cond delay="0"/>
                                  </p:stCondLst>
                                  <p:childTnLst>
                                    <p:animEffect transition="out" filter="fade">
                                      <p:cBhvr>
                                        <p:cTn id="185" dur="250"/>
                                        <p:tgtEl>
                                          <p:spTgt spid="26"/>
                                        </p:tgtEl>
                                      </p:cBhvr>
                                    </p:animEffect>
                                    <p:set>
                                      <p:cBhvr>
                                        <p:cTn id="186" dur="1" fill="hold">
                                          <p:stCondLst>
                                            <p:cond delay="249"/>
                                          </p:stCondLst>
                                        </p:cTn>
                                        <p:tgtEl>
                                          <p:spTgt spid="26"/>
                                        </p:tgtEl>
                                        <p:attrNameLst>
                                          <p:attrName>style.visibility</p:attrName>
                                        </p:attrNameLst>
                                      </p:cBhvr>
                                      <p:to>
                                        <p:strVal val="hidden"/>
                                      </p:to>
                                    </p:set>
                                  </p:childTnLst>
                                </p:cTn>
                              </p:par>
                              <p:par>
                                <p:cTn id="187" presetID="10" presetClass="entr" presetSubtype="0" fill="hold" grpId="0" nodeType="withEffect">
                                  <p:stCondLst>
                                    <p:cond delay="0"/>
                                  </p:stCondLst>
                                  <p:childTnLst>
                                    <p:set>
                                      <p:cBhvr>
                                        <p:cTn id="188" dur="1" fill="hold">
                                          <p:stCondLst>
                                            <p:cond delay="0"/>
                                          </p:stCondLst>
                                        </p:cTn>
                                        <p:tgtEl>
                                          <p:spTgt spid="77"/>
                                        </p:tgtEl>
                                        <p:attrNameLst>
                                          <p:attrName>style.visibility</p:attrName>
                                        </p:attrNameLst>
                                      </p:cBhvr>
                                      <p:to>
                                        <p:strVal val="visible"/>
                                      </p:to>
                                    </p:set>
                                    <p:animEffect transition="in" filter="fade">
                                      <p:cBhvr>
                                        <p:cTn id="189" dur="500"/>
                                        <p:tgtEl>
                                          <p:spTgt spid="77"/>
                                        </p:tgtEl>
                                      </p:cBhvr>
                                    </p:animEffect>
                                  </p:childTnLst>
                                </p:cTn>
                              </p:par>
                              <p:par>
                                <p:cTn id="190" presetID="8" presetClass="emph" presetSubtype="0" repeatCount="indefinite" fill="hold" grpId="1" nodeType="withEffect">
                                  <p:stCondLst>
                                    <p:cond delay="0"/>
                                  </p:stCondLst>
                                  <p:childTnLst>
                                    <p:animRot by="21600000">
                                      <p:cBhvr>
                                        <p:cTn id="191"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92" restart="whenNotActive" fill="hold" evtFilter="cancelBubble" nodeType="interactiveSeq">
                <p:stCondLst>
                  <p:cond evt="onClick" delay="0">
                    <p:tgtEl>
                      <p:spTgt spid="30"/>
                    </p:tgtEl>
                  </p:cond>
                </p:stCondLst>
                <p:endSync evt="end" delay="0">
                  <p:rtn val="all"/>
                </p:endSync>
                <p:childTnLst>
                  <p:par>
                    <p:cTn id="193" fill="hold">
                      <p:stCondLst>
                        <p:cond delay="0"/>
                      </p:stCondLst>
                      <p:childTnLst>
                        <p:par>
                          <p:cTn id="194" fill="hold">
                            <p:stCondLst>
                              <p:cond delay="0"/>
                            </p:stCondLst>
                            <p:childTnLst>
                              <p:par>
                                <p:cTn id="195" presetID="32" presetClass="emph" presetSubtype="0" fill="hold" nodeType="clickEffect">
                                  <p:stCondLst>
                                    <p:cond delay="0"/>
                                  </p:stCondLst>
                                  <p:childTnLst>
                                    <p:animRot by="120000">
                                      <p:cBhvr>
                                        <p:cTn id="196" dur="100" fill="hold">
                                          <p:stCondLst>
                                            <p:cond delay="0"/>
                                          </p:stCondLst>
                                        </p:cTn>
                                        <p:tgtEl>
                                          <p:spTgt spid="30"/>
                                        </p:tgtEl>
                                        <p:attrNameLst>
                                          <p:attrName>r</p:attrName>
                                        </p:attrNameLst>
                                      </p:cBhvr>
                                    </p:animRot>
                                    <p:animRot by="-240000">
                                      <p:cBhvr>
                                        <p:cTn id="197" dur="200" fill="hold">
                                          <p:stCondLst>
                                            <p:cond delay="200"/>
                                          </p:stCondLst>
                                        </p:cTn>
                                        <p:tgtEl>
                                          <p:spTgt spid="30"/>
                                        </p:tgtEl>
                                        <p:attrNameLst>
                                          <p:attrName>r</p:attrName>
                                        </p:attrNameLst>
                                      </p:cBhvr>
                                    </p:animRot>
                                    <p:animRot by="240000">
                                      <p:cBhvr>
                                        <p:cTn id="198" dur="200" fill="hold">
                                          <p:stCondLst>
                                            <p:cond delay="400"/>
                                          </p:stCondLst>
                                        </p:cTn>
                                        <p:tgtEl>
                                          <p:spTgt spid="30"/>
                                        </p:tgtEl>
                                        <p:attrNameLst>
                                          <p:attrName>r</p:attrName>
                                        </p:attrNameLst>
                                      </p:cBhvr>
                                    </p:animRot>
                                    <p:animRot by="-240000">
                                      <p:cBhvr>
                                        <p:cTn id="199" dur="200" fill="hold">
                                          <p:stCondLst>
                                            <p:cond delay="600"/>
                                          </p:stCondLst>
                                        </p:cTn>
                                        <p:tgtEl>
                                          <p:spTgt spid="30"/>
                                        </p:tgtEl>
                                        <p:attrNameLst>
                                          <p:attrName>r</p:attrName>
                                        </p:attrNameLst>
                                      </p:cBhvr>
                                    </p:animRot>
                                    <p:animRot by="120000">
                                      <p:cBhvr>
                                        <p:cTn id="200" dur="200" fill="hold">
                                          <p:stCondLst>
                                            <p:cond delay="800"/>
                                          </p:stCondLst>
                                        </p:cTn>
                                        <p:tgtEl>
                                          <p:spTgt spid="30"/>
                                        </p:tgtEl>
                                        <p:attrNameLst>
                                          <p:attrName>r</p:attrName>
                                        </p:attrNameLst>
                                      </p:cBhvr>
                                    </p:animRot>
                                  </p:childTnLst>
                                </p:cTn>
                              </p:par>
                            </p:childTnLst>
                          </p:cTn>
                        </p:par>
                        <p:par>
                          <p:cTn id="201" fill="hold">
                            <p:stCondLst>
                              <p:cond delay="1000"/>
                            </p:stCondLst>
                            <p:childTnLst>
                              <p:par>
                                <p:cTn id="202" presetID="10" presetClass="exit" presetSubtype="0" fill="hold" nodeType="afterEffect">
                                  <p:stCondLst>
                                    <p:cond delay="0"/>
                                  </p:stCondLst>
                                  <p:childTnLst>
                                    <p:animEffect transition="out" filter="fade">
                                      <p:cBhvr>
                                        <p:cTn id="203" dur="250"/>
                                        <p:tgtEl>
                                          <p:spTgt spid="16"/>
                                        </p:tgtEl>
                                      </p:cBhvr>
                                    </p:animEffect>
                                    <p:set>
                                      <p:cBhvr>
                                        <p:cTn id="204" dur="1" fill="hold">
                                          <p:stCondLst>
                                            <p:cond delay="249"/>
                                          </p:stCondLst>
                                        </p:cTn>
                                        <p:tgtEl>
                                          <p:spTgt spid="16"/>
                                        </p:tgtEl>
                                        <p:attrNameLst>
                                          <p:attrName>style.visibility</p:attrName>
                                        </p:attrNameLst>
                                      </p:cBhvr>
                                      <p:to>
                                        <p:strVal val="hidden"/>
                                      </p:to>
                                    </p:set>
                                  </p:childTnLst>
                                </p:cTn>
                              </p:par>
                              <p:par>
                                <p:cTn id="205" presetID="10" presetClass="entr" presetSubtype="0" fill="hold" nodeType="withEffect">
                                  <p:stCondLst>
                                    <p:cond delay="0"/>
                                  </p:stCondLst>
                                  <p:childTnLst>
                                    <p:set>
                                      <p:cBhvr>
                                        <p:cTn id="206" dur="1" fill="hold">
                                          <p:stCondLst>
                                            <p:cond delay="0"/>
                                          </p:stCondLst>
                                        </p:cTn>
                                        <p:tgtEl>
                                          <p:spTgt spid="5"/>
                                        </p:tgtEl>
                                        <p:attrNameLst>
                                          <p:attrName>style.visibility</p:attrName>
                                        </p:attrNameLst>
                                      </p:cBhvr>
                                      <p:to>
                                        <p:strVal val="visible"/>
                                      </p:to>
                                    </p:set>
                                    <p:animEffect transition="in" filter="fade">
                                      <p:cBhvr>
                                        <p:cTn id="207" dur="250"/>
                                        <p:tgtEl>
                                          <p:spTgt spid="5"/>
                                        </p:tgtEl>
                                      </p:cBhvr>
                                    </p:animEffect>
                                  </p:childTnLst>
                                </p:cTn>
                              </p:par>
                            </p:childTnLst>
                          </p:cTn>
                        </p:par>
                        <p:par>
                          <p:cTn id="208" fill="hold">
                            <p:stCondLst>
                              <p:cond delay="1250"/>
                            </p:stCondLst>
                            <p:childTnLst>
                              <p:par>
                                <p:cTn id="209" presetID="49" presetClass="path" presetSubtype="0" accel="50000" decel="50000" fill="hold" nodeType="afterEffect">
                                  <p:stCondLst>
                                    <p:cond delay="0"/>
                                  </p:stCondLst>
                                  <p:childTnLst>
                                    <p:animMotion origin="layout" path="M -0.00573 0.02894 L 0.07917 0.32917 " pathEditMode="relative" rAng="0" ptsTypes="AA">
                                      <p:cBhvr>
                                        <p:cTn id="210" dur="2000" fill="hold"/>
                                        <p:tgtEl>
                                          <p:spTgt spid="5"/>
                                        </p:tgtEl>
                                        <p:attrNameLst>
                                          <p:attrName>ppt_x</p:attrName>
                                          <p:attrName>ppt_y</p:attrName>
                                        </p:attrNameLst>
                                      </p:cBhvr>
                                      <p:rCtr x="4236" y="15000"/>
                                    </p:animMotion>
                                  </p:childTnLst>
                                </p:cTn>
                              </p:par>
                            </p:childTnLst>
                          </p:cTn>
                        </p:par>
                        <p:par>
                          <p:cTn id="211" fill="hold">
                            <p:stCondLst>
                              <p:cond delay="3250"/>
                            </p:stCondLst>
                            <p:childTnLst>
                              <p:par>
                                <p:cTn id="212" presetID="10" presetClass="exit" presetSubtype="0" fill="hold" nodeType="afterEffect">
                                  <p:stCondLst>
                                    <p:cond delay="0"/>
                                  </p:stCondLst>
                                  <p:childTnLst>
                                    <p:animEffect transition="out" filter="fade">
                                      <p:cBhvr>
                                        <p:cTn id="213" dur="250"/>
                                        <p:tgtEl>
                                          <p:spTgt spid="5"/>
                                        </p:tgtEl>
                                      </p:cBhvr>
                                    </p:animEffect>
                                    <p:set>
                                      <p:cBhvr>
                                        <p:cTn id="214" dur="1" fill="hold">
                                          <p:stCondLst>
                                            <p:cond delay="249"/>
                                          </p:stCondLst>
                                        </p:cTn>
                                        <p:tgtEl>
                                          <p:spTgt spid="5"/>
                                        </p:tgtEl>
                                        <p:attrNameLst>
                                          <p:attrName>style.visibility</p:attrName>
                                        </p:attrNameLst>
                                      </p:cBhvr>
                                      <p:to>
                                        <p:strVal val="hidden"/>
                                      </p:to>
                                    </p:set>
                                  </p:childTnLst>
                                </p:cTn>
                              </p:par>
                              <p:par>
                                <p:cTn id="215" presetID="10" presetClass="entr" presetSubtype="0" fill="hold" nodeType="withEffect">
                                  <p:stCondLst>
                                    <p:cond delay="0"/>
                                  </p:stCondLst>
                                  <p:childTnLst>
                                    <p:set>
                                      <p:cBhvr>
                                        <p:cTn id="216" dur="1" fill="hold">
                                          <p:stCondLst>
                                            <p:cond delay="0"/>
                                          </p:stCondLst>
                                        </p:cTn>
                                        <p:tgtEl>
                                          <p:spTgt spid="28"/>
                                        </p:tgtEl>
                                        <p:attrNameLst>
                                          <p:attrName>style.visibility</p:attrName>
                                        </p:attrNameLst>
                                      </p:cBhvr>
                                      <p:to>
                                        <p:strVal val="visible"/>
                                      </p:to>
                                    </p:set>
                                    <p:animEffect transition="in" filter="fade">
                                      <p:cBhvr>
                                        <p:cTn id="217" dur="250"/>
                                        <p:tgtEl>
                                          <p:spTgt spid="28"/>
                                        </p:tgtEl>
                                      </p:cBhvr>
                                    </p:animEffect>
                                  </p:childTnLst>
                                </p:cTn>
                              </p:par>
                            </p:childTnLst>
                          </p:cTn>
                        </p:par>
                        <p:par>
                          <p:cTn id="218" fill="hold">
                            <p:stCondLst>
                              <p:cond delay="3500"/>
                            </p:stCondLst>
                            <p:childTnLst>
                              <p:par>
                                <p:cTn id="219" presetID="32" presetClass="emph" presetSubtype="0" fill="hold" nodeType="afterEffect">
                                  <p:stCondLst>
                                    <p:cond delay="0"/>
                                  </p:stCondLst>
                                  <p:childTnLst>
                                    <p:animRot by="120000">
                                      <p:cBhvr>
                                        <p:cTn id="220" dur="200" fill="hold">
                                          <p:stCondLst>
                                            <p:cond delay="0"/>
                                          </p:stCondLst>
                                        </p:cTn>
                                        <p:tgtEl>
                                          <p:spTgt spid="28"/>
                                        </p:tgtEl>
                                        <p:attrNameLst>
                                          <p:attrName>r</p:attrName>
                                        </p:attrNameLst>
                                      </p:cBhvr>
                                    </p:animRot>
                                    <p:animRot by="-240000">
                                      <p:cBhvr>
                                        <p:cTn id="221" dur="400" fill="hold">
                                          <p:stCondLst>
                                            <p:cond delay="400"/>
                                          </p:stCondLst>
                                        </p:cTn>
                                        <p:tgtEl>
                                          <p:spTgt spid="28"/>
                                        </p:tgtEl>
                                        <p:attrNameLst>
                                          <p:attrName>r</p:attrName>
                                        </p:attrNameLst>
                                      </p:cBhvr>
                                    </p:animRot>
                                    <p:animRot by="240000">
                                      <p:cBhvr>
                                        <p:cTn id="222" dur="400" fill="hold">
                                          <p:stCondLst>
                                            <p:cond delay="800"/>
                                          </p:stCondLst>
                                        </p:cTn>
                                        <p:tgtEl>
                                          <p:spTgt spid="28"/>
                                        </p:tgtEl>
                                        <p:attrNameLst>
                                          <p:attrName>r</p:attrName>
                                        </p:attrNameLst>
                                      </p:cBhvr>
                                    </p:animRot>
                                    <p:animRot by="-240000">
                                      <p:cBhvr>
                                        <p:cTn id="223" dur="400" fill="hold">
                                          <p:stCondLst>
                                            <p:cond delay="1200"/>
                                          </p:stCondLst>
                                        </p:cTn>
                                        <p:tgtEl>
                                          <p:spTgt spid="28"/>
                                        </p:tgtEl>
                                        <p:attrNameLst>
                                          <p:attrName>r</p:attrName>
                                        </p:attrNameLst>
                                      </p:cBhvr>
                                    </p:animRot>
                                    <p:animRot by="120000">
                                      <p:cBhvr>
                                        <p:cTn id="224" dur="400" fill="hold">
                                          <p:stCondLst>
                                            <p:cond delay="1600"/>
                                          </p:stCondLst>
                                        </p:cTn>
                                        <p:tgtEl>
                                          <p:spTgt spid="28"/>
                                        </p:tgtEl>
                                        <p:attrNameLst>
                                          <p:attrName>r</p:attrName>
                                        </p:attrNameLst>
                                      </p:cBhvr>
                                    </p:animRot>
                                  </p:childTnLst>
                                </p:cTn>
                              </p:par>
                              <p:par>
                                <p:cTn id="225" presetID="32" presetClass="emph" presetSubtype="0" fill="hold" nodeType="withEffect">
                                  <p:stCondLst>
                                    <p:cond delay="0"/>
                                  </p:stCondLst>
                                  <p:childTnLst>
                                    <p:animRot by="120000">
                                      <p:cBhvr>
                                        <p:cTn id="226" dur="200" fill="hold">
                                          <p:stCondLst>
                                            <p:cond delay="0"/>
                                          </p:stCondLst>
                                        </p:cTn>
                                        <p:tgtEl>
                                          <p:spTgt spid="30"/>
                                        </p:tgtEl>
                                        <p:attrNameLst>
                                          <p:attrName>r</p:attrName>
                                        </p:attrNameLst>
                                      </p:cBhvr>
                                    </p:animRot>
                                    <p:animRot by="-240000">
                                      <p:cBhvr>
                                        <p:cTn id="227" dur="400" fill="hold">
                                          <p:stCondLst>
                                            <p:cond delay="400"/>
                                          </p:stCondLst>
                                        </p:cTn>
                                        <p:tgtEl>
                                          <p:spTgt spid="30"/>
                                        </p:tgtEl>
                                        <p:attrNameLst>
                                          <p:attrName>r</p:attrName>
                                        </p:attrNameLst>
                                      </p:cBhvr>
                                    </p:animRot>
                                    <p:animRot by="240000">
                                      <p:cBhvr>
                                        <p:cTn id="228" dur="400" fill="hold">
                                          <p:stCondLst>
                                            <p:cond delay="800"/>
                                          </p:stCondLst>
                                        </p:cTn>
                                        <p:tgtEl>
                                          <p:spTgt spid="30"/>
                                        </p:tgtEl>
                                        <p:attrNameLst>
                                          <p:attrName>r</p:attrName>
                                        </p:attrNameLst>
                                      </p:cBhvr>
                                    </p:animRot>
                                    <p:animRot by="-240000">
                                      <p:cBhvr>
                                        <p:cTn id="229" dur="400" fill="hold">
                                          <p:stCondLst>
                                            <p:cond delay="1200"/>
                                          </p:stCondLst>
                                        </p:cTn>
                                        <p:tgtEl>
                                          <p:spTgt spid="30"/>
                                        </p:tgtEl>
                                        <p:attrNameLst>
                                          <p:attrName>r</p:attrName>
                                        </p:attrNameLst>
                                      </p:cBhvr>
                                    </p:animRot>
                                    <p:animRot by="120000">
                                      <p:cBhvr>
                                        <p:cTn id="230" dur="400" fill="hold">
                                          <p:stCondLst>
                                            <p:cond delay="1600"/>
                                          </p:stCondLst>
                                        </p:cTn>
                                        <p:tgtEl>
                                          <p:spTgt spid="30"/>
                                        </p:tgtEl>
                                        <p:attrNameLst>
                                          <p:attrName>r</p:attrName>
                                        </p:attrNameLst>
                                      </p:cBhvr>
                                    </p:animRot>
                                  </p:childTnLst>
                                </p:cTn>
                              </p:par>
                            </p:childTnLst>
                          </p:cTn>
                        </p:par>
                        <p:par>
                          <p:cTn id="231" fill="hold">
                            <p:stCondLst>
                              <p:cond delay="5500"/>
                            </p:stCondLst>
                            <p:childTnLst>
                              <p:par>
                                <p:cTn id="232" presetID="10" presetClass="exit" presetSubtype="0" fill="hold" nodeType="afterEffect">
                                  <p:stCondLst>
                                    <p:cond delay="0"/>
                                  </p:stCondLst>
                                  <p:childTnLst>
                                    <p:animEffect transition="out" filter="fade">
                                      <p:cBhvr>
                                        <p:cTn id="233" dur="250"/>
                                        <p:tgtEl>
                                          <p:spTgt spid="28"/>
                                        </p:tgtEl>
                                      </p:cBhvr>
                                    </p:animEffect>
                                    <p:set>
                                      <p:cBhvr>
                                        <p:cTn id="234" dur="1" fill="hold">
                                          <p:stCondLst>
                                            <p:cond delay="249"/>
                                          </p:stCondLst>
                                        </p:cTn>
                                        <p:tgtEl>
                                          <p:spTgt spid="28"/>
                                        </p:tgtEl>
                                        <p:attrNameLst>
                                          <p:attrName>style.visibility</p:attrName>
                                        </p:attrNameLst>
                                      </p:cBhvr>
                                      <p:to>
                                        <p:strVal val="hidden"/>
                                      </p:to>
                                    </p:set>
                                  </p:childTnLst>
                                </p:cTn>
                              </p:par>
                              <p:par>
                                <p:cTn id="235" presetID="10" presetClass="entr" presetSubtype="0" fill="hold" nodeType="withEffect">
                                  <p:stCondLst>
                                    <p:cond delay="0"/>
                                  </p:stCondLst>
                                  <p:childTnLst>
                                    <p:set>
                                      <p:cBhvr>
                                        <p:cTn id="236" dur="1" fill="hold">
                                          <p:stCondLst>
                                            <p:cond delay="0"/>
                                          </p:stCondLst>
                                        </p:cTn>
                                        <p:tgtEl>
                                          <p:spTgt spid="27"/>
                                        </p:tgtEl>
                                        <p:attrNameLst>
                                          <p:attrName>style.visibility</p:attrName>
                                        </p:attrNameLst>
                                      </p:cBhvr>
                                      <p:to>
                                        <p:strVal val="visible"/>
                                      </p:to>
                                    </p:set>
                                    <p:animEffect transition="in" filter="fade">
                                      <p:cBhvr>
                                        <p:cTn id="237" dur="250"/>
                                        <p:tgtEl>
                                          <p:spTgt spid="27"/>
                                        </p:tgtEl>
                                      </p:cBhvr>
                                    </p:animEffect>
                                  </p:childTnLst>
                                  <p:subTnLst>
                                    <p:audio>
                                      <p:cMediaNode>
                                        <p:cTn display="0" masterRel="sameClick">
                                          <p:stCondLst>
                                            <p:cond evt="begin" delay="0">
                                              <p:tn val="235"/>
                                            </p:cond>
                                          </p:stCondLst>
                                          <p:endCondLst>
                                            <p:cond evt="onStopAudio" delay="0">
                                              <p:tgtEl>
                                                <p:sldTgt/>
                                              </p:tgtEl>
                                            </p:cond>
                                          </p:endCondLst>
                                        </p:cTn>
                                        <p:tgtEl>
                                          <p:sndTgt r:embed="rId2" name="oisairoi.wav"/>
                                        </p:tgtEl>
                                      </p:cMediaNode>
                                    </p:audio>
                                  </p:subTnLst>
                                </p:cTn>
                              </p:par>
                              <p:par>
                                <p:cTn id="238" presetID="10" presetClass="entr" presetSubtype="0" fill="hold" nodeType="withEffect">
                                  <p:stCondLst>
                                    <p:cond delay="0"/>
                                  </p:stCondLst>
                                  <p:childTnLst>
                                    <p:set>
                                      <p:cBhvr>
                                        <p:cTn id="239" dur="1" fill="hold">
                                          <p:stCondLst>
                                            <p:cond delay="0"/>
                                          </p:stCondLst>
                                        </p:cTn>
                                        <p:tgtEl>
                                          <p:spTgt spid="25"/>
                                        </p:tgtEl>
                                        <p:attrNameLst>
                                          <p:attrName>style.visibility</p:attrName>
                                        </p:attrNameLst>
                                      </p:cBhvr>
                                      <p:to>
                                        <p:strVal val="visible"/>
                                      </p:to>
                                    </p:set>
                                    <p:animEffect transition="in" filter="fade">
                                      <p:cBhvr>
                                        <p:cTn id="240" dur="250"/>
                                        <p:tgtEl>
                                          <p:spTgt spid="25"/>
                                        </p:tgtEl>
                                      </p:cBhvr>
                                    </p:animEffect>
                                  </p:childTnLst>
                                </p:cTn>
                              </p:par>
                              <p:par>
                                <p:cTn id="241" presetID="10" presetClass="exit" presetSubtype="0" fill="hold" nodeType="withEffect">
                                  <p:stCondLst>
                                    <p:cond delay="0"/>
                                  </p:stCondLst>
                                  <p:childTnLst>
                                    <p:animEffect transition="out" filter="fade">
                                      <p:cBhvr>
                                        <p:cTn id="242" dur="250"/>
                                        <p:tgtEl>
                                          <p:spTgt spid="30"/>
                                        </p:tgtEl>
                                      </p:cBhvr>
                                    </p:animEffect>
                                    <p:set>
                                      <p:cBhvr>
                                        <p:cTn id="243"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44" restart="whenNotActive" fill="hold" evtFilter="cancelBubble" nodeType="interactiveSeq">
                <p:stCondLst>
                  <p:cond evt="onClick" delay="0">
                    <p:tgtEl>
                      <p:spTgt spid="33"/>
                    </p:tgtEl>
                  </p:cond>
                </p:stCondLst>
                <p:endSync evt="end" delay="0">
                  <p:rtn val="all"/>
                </p:endSync>
                <p:childTnLst>
                  <p:par>
                    <p:cTn id="245" fill="hold">
                      <p:stCondLst>
                        <p:cond delay="0"/>
                      </p:stCondLst>
                      <p:childTnLst>
                        <p:par>
                          <p:cTn id="246" fill="hold">
                            <p:stCondLst>
                              <p:cond delay="0"/>
                            </p:stCondLst>
                            <p:childTnLst>
                              <p:par>
                                <p:cTn id="247" presetID="32" presetClass="emph" presetSubtype="0" fill="hold" nodeType="clickEffect">
                                  <p:stCondLst>
                                    <p:cond delay="0"/>
                                  </p:stCondLst>
                                  <p:childTnLst>
                                    <p:animRot by="120000">
                                      <p:cBhvr>
                                        <p:cTn id="248" dur="100" fill="hold">
                                          <p:stCondLst>
                                            <p:cond delay="0"/>
                                          </p:stCondLst>
                                        </p:cTn>
                                        <p:tgtEl>
                                          <p:spTgt spid="33"/>
                                        </p:tgtEl>
                                        <p:attrNameLst>
                                          <p:attrName>r</p:attrName>
                                        </p:attrNameLst>
                                      </p:cBhvr>
                                    </p:animRot>
                                    <p:animRot by="-240000">
                                      <p:cBhvr>
                                        <p:cTn id="249" dur="200" fill="hold">
                                          <p:stCondLst>
                                            <p:cond delay="200"/>
                                          </p:stCondLst>
                                        </p:cTn>
                                        <p:tgtEl>
                                          <p:spTgt spid="33"/>
                                        </p:tgtEl>
                                        <p:attrNameLst>
                                          <p:attrName>r</p:attrName>
                                        </p:attrNameLst>
                                      </p:cBhvr>
                                    </p:animRot>
                                    <p:animRot by="240000">
                                      <p:cBhvr>
                                        <p:cTn id="250" dur="200" fill="hold">
                                          <p:stCondLst>
                                            <p:cond delay="400"/>
                                          </p:stCondLst>
                                        </p:cTn>
                                        <p:tgtEl>
                                          <p:spTgt spid="33"/>
                                        </p:tgtEl>
                                        <p:attrNameLst>
                                          <p:attrName>r</p:attrName>
                                        </p:attrNameLst>
                                      </p:cBhvr>
                                    </p:animRot>
                                    <p:animRot by="-240000">
                                      <p:cBhvr>
                                        <p:cTn id="251" dur="200" fill="hold">
                                          <p:stCondLst>
                                            <p:cond delay="600"/>
                                          </p:stCondLst>
                                        </p:cTn>
                                        <p:tgtEl>
                                          <p:spTgt spid="33"/>
                                        </p:tgtEl>
                                        <p:attrNameLst>
                                          <p:attrName>r</p:attrName>
                                        </p:attrNameLst>
                                      </p:cBhvr>
                                    </p:animRot>
                                    <p:animRot by="120000">
                                      <p:cBhvr>
                                        <p:cTn id="252" dur="200" fill="hold">
                                          <p:stCondLst>
                                            <p:cond delay="800"/>
                                          </p:stCondLst>
                                        </p:cTn>
                                        <p:tgtEl>
                                          <p:spTgt spid="33"/>
                                        </p:tgtEl>
                                        <p:attrNameLst>
                                          <p:attrName>r</p:attrName>
                                        </p:attrNameLst>
                                      </p:cBhvr>
                                    </p:animRot>
                                  </p:childTnLst>
                                  <p:subTnLst>
                                    <p:audio>
                                      <p:cMediaNode>
                                        <p:cTn display="0" masterRel="sameClick">
                                          <p:stCondLst>
                                            <p:cond evt="begin" delay="0">
                                              <p:tn val="247"/>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3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OPL20U25GSXzBJYl68kk8uQGfFKzs7yb1M4KJWUiLk6ZEvGF+qCIPSnY57AbBFCvTW$21.2022.stt$7+K4lPs7H94VUqPe2XwIsfPRnrXQE//QTEXxb8/8N4CNc6FpgZahzpTjFhMzSA7T/nHJa11DE8Ng2TP3iAmRczFlmslSuUNOgUeb6yRvs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7676" y="4527722"/>
            <a:ext cx="1666665" cy="1336207"/>
          </a:xfrm>
          <a:prstGeom prst="rect">
            <a:avLst/>
          </a:prstGeom>
        </p:spPr>
      </p:pic>
      <p:pic>
        <p:nvPicPr>
          <p:cNvPr id="28" name="Picture 27" descr="OPL20U25GSXzBJYl68kk8uQGfFKzs7yb1M4KJWUiLk6ZEvGF+qCIPSnY57AbBFCvTW$21.2022.stt$7+K4lPs7H94VUqPe2XwIsfPRnrXQE//QTEXxb8/8N4CNc6FpgZahzpTjFhMzSA7T/nHJa11DE8Ng2TP3iAmRczFlmslSuUNOgUeb6yRvs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726" y="4489622"/>
            <a:ext cx="1666665" cy="1336207"/>
          </a:xfrm>
          <a:prstGeom prst="rect">
            <a:avLst/>
          </a:prstGeom>
        </p:spPr>
      </p:pic>
      <p:pic>
        <p:nvPicPr>
          <p:cNvPr id="23" name="Picture 22" descr="OPL20U25GSXzBJYl68kk8uQGfFKzs7yb1M4KJWUiLk6ZEvGF+qCIPSnY57AbBFCvTW$21.2022.stt$7+K4lPs7H94VUqPe2XwIsfPRnrXQE//QTEXxb8/8N4CNc6FpgZahzpTjFhMzSA7T/nHJa11DE8Ng2TP3iAmRczFlmslSuUNOgUeb6yRvs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3291" y="4392304"/>
            <a:ext cx="2107708" cy="1435608"/>
          </a:xfrm>
          <a:prstGeom prst="rect">
            <a:avLst/>
          </a:prstGeom>
        </p:spPr>
      </p:pic>
      <p:pic>
        <p:nvPicPr>
          <p:cNvPr id="27" name="Picture 26" descr="OPL20U25GSXzBJYl68kk8uQGfFKzs7yb1M4KJWUiLk6ZEvGF+qCIPSnY57AbBFCvTW$21.2022.stt$7+K4lPs7H94VUqPe2XwIsfPRnrXQE//QTEXxb8/8N4CNc6FpgZahzpTjFhMzSA7T/nHJa11DE8Ng2TP3iAmRczFlmslSuUNOgUeb6yRvs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655" y="4385097"/>
            <a:ext cx="2108660" cy="1436256"/>
          </a:xfrm>
          <a:prstGeom prst="rect">
            <a:avLst/>
          </a:prstGeom>
        </p:spPr>
      </p:pic>
      <p:pic>
        <p:nvPicPr>
          <p:cNvPr id="11" name="Picture 10" descr="OPL20U25GSXzBJYl68kk8uQGfFKzs7yb1M4KJWUiLk6ZEvGF+qCIPSnY57AbBFCvTW$21.2022.stt$7+K4lPs7H94VUqPe2XwIsfPRnrXQE//QTEXxb8/8N4CNc6FpgZahzpTjFhMzSA7T/nHJa11DE8Ng2TP3iAmRczFlmslSuUNOgUeb6yRvs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0088" y="4555554"/>
            <a:ext cx="1666665" cy="1336207"/>
          </a:xfrm>
          <a:prstGeom prst="rect">
            <a:avLst/>
          </a:prstGeom>
        </p:spPr>
      </p:pic>
      <p:pic>
        <p:nvPicPr>
          <p:cNvPr id="19" name="Picture 18" descr="OPL20U25GSXzBJYl68kk8uQGfFKzs7yb1M4KJWUiLk6ZEvGF+qCIPSnY57AbBFCvTW$21.2022.stt$7+K4lPs7H94VUqPe2XwIsfPRnrXQE//QTEXxb8/8N4CNc6FpgZahzpTjFhMzSA7T/nHJa11DE8Ng2TP3iAmRczFlmslSuUNOgUeb6yRvs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7927" y="4489622"/>
            <a:ext cx="1666665" cy="1336207"/>
          </a:xfrm>
          <a:prstGeom prst="rect">
            <a:avLst/>
          </a:prstGeom>
        </p:spPr>
      </p:pic>
      <p:pic>
        <p:nvPicPr>
          <p:cNvPr id="75" name="Picture 74" descr="OPL20U25GSXzBJYl68kk8uQGfFKzs7yb1M4KJWUiLk6ZEvGF+qCIPSnY57AbBFCvTW$21.2022.stt$7+K4lPs7H94VUqPe2XwIsfPRnrXQE//QTEXxb8/8N4CNc6FpgZahzpTjFhMzSA7T/nHJa11DE8Ng2TP3iAmRczFlmslSuUNOgUeb6yRvs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65479" y="2841910"/>
            <a:ext cx="1595860" cy="927287"/>
          </a:xfrm>
          <a:prstGeom prst="rect">
            <a:avLst/>
          </a:prstGeom>
        </p:spPr>
      </p:pic>
      <p:sp>
        <p:nvSpPr>
          <p:cNvPr id="77" name="Sun 76" descr="OPL20U25GSXzBJYl68kk8uQGfFKzs7yb1M4KJWUiLk6ZEvGF+qCIPSnY57AbBFCvTW$21.2022.stt$7+K4lPs7H94VUqPe2XwIsfPRnrXQE//QTEXxb8/8N4CNc6FpgZahzpTjFhMzSA7T/nHJa11DE8Ng2TP3iAmRczFlmslSuUNOgUeb6yRvs0="/>
          <p:cNvSpPr/>
          <p:nvPr/>
        </p:nvSpPr>
        <p:spPr>
          <a:xfrm>
            <a:off x="6074183" y="3952203"/>
            <a:ext cx="2883324"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7" tIns="60938" rIns="121877" bIns="60938" rtlCol="0" anchor="ctr"/>
          <a:lstStyle/>
          <a:p>
            <a:pPr algn="ctr" defTabSz="1218720"/>
            <a:endParaRPr lang="en-US" sz="2400">
              <a:solidFill>
                <a:prstClr val="white"/>
              </a:solidFill>
            </a:endParaRPr>
          </a:p>
        </p:txBody>
      </p:sp>
      <p:pic>
        <p:nvPicPr>
          <p:cNvPr id="33" name="Picture 32" descr="OPL20U25GSXzBJYl68kk8uQGfFKzs7yb1M4KJWUiLk6ZEvGF+qCIPSnY57AbBFCvTW$21.2022.stt$7+K4lPs7H94VUqPe2XwIsfPRnrXQE//QTEXxb8/8N4CNc6FpgZahzpTjFhMzSA7T/nHJa11DE8Ng2TP3iAmRczFlmslSuUNOgUeb6yRvs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04857" y="330407"/>
            <a:ext cx="2214679" cy="3236104"/>
          </a:xfrm>
          <a:prstGeom prst="rect">
            <a:avLst/>
          </a:prstGeom>
        </p:spPr>
      </p:pic>
      <p:pic>
        <p:nvPicPr>
          <p:cNvPr id="5" name="Picture 4" descr="OPL20U25GSXzBJYl68kk8uQGfFKzs7yb1M4KJWUiLk6ZEvGF+qCIPSnY57AbBFCvTW$21.2022.stt$7+K4lPs7H94VUqPe2XwIsfPRnrXQE//QTEXxb8/8N4CNc6FpgZahzpTjFhMzSA7T/nHJa11DE8Ng2TP3iAmRczFlmslSuUNOgUeb6yRvs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60690" y="2209417"/>
            <a:ext cx="2611572" cy="187162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2405261"/>
            <a:ext cx="1414579" cy="126722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715" y="4555537"/>
            <a:ext cx="1923407" cy="1310075"/>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1103606" y="5377675"/>
            <a:ext cx="823031" cy="816707"/>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9788021" y="5417914"/>
            <a:ext cx="1134535" cy="1273201"/>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00409" y="4338777"/>
            <a:ext cx="1430861" cy="1310075"/>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825875" y="5417914"/>
            <a:ext cx="1134535" cy="1273201"/>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3845609" y="5417914"/>
            <a:ext cx="1134535" cy="1273201"/>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971620" y="5417914"/>
            <a:ext cx="1134535" cy="1273201"/>
          </a:xfrm>
          <a:prstGeom prst="rect">
            <a:avLst/>
          </a:prstGeom>
        </p:spPr>
      </p:pic>
      <p:sp>
        <p:nvSpPr>
          <p:cNvPr id="45" name="Rounded Rectangular Callout 44"/>
          <p:cNvSpPr/>
          <p:nvPr/>
        </p:nvSpPr>
        <p:spPr>
          <a:xfrm>
            <a:off x="2150883" y="8931"/>
            <a:ext cx="9406964" cy="1394583"/>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7" tIns="60938" rIns="121877" bIns="60938" rtlCol="0" anchor="ctr"/>
          <a:lstStyle/>
          <a:p>
            <a:pPr defTabSz="1218720"/>
            <a:r>
              <a:rPr lang="pt-BR" sz="3700" b="1" dirty="0">
                <a:solidFill>
                  <a:prstClr val="black"/>
                </a:solidFill>
                <a:latin typeface="Times New Roman" pitchFamily="18" charset="0"/>
                <a:cs typeface="Times New Roman" pitchFamily="18" charset="0"/>
              </a:rPr>
              <a:t>Câu </a:t>
            </a:r>
            <a:r>
              <a:rPr lang="vi-VN" sz="3700" b="1" dirty="0">
                <a:solidFill>
                  <a:prstClr val="black"/>
                </a:solidFill>
                <a:latin typeface="Times New Roman" pitchFamily="18" charset="0"/>
                <a:cs typeface="Times New Roman" pitchFamily="18" charset="0"/>
              </a:rPr>
              <a:t>3</a:t>
            </a:r>
            <a:r>
              <a:rPr lang="pt-BR" sz="3700" b="1" dirty="0">
                <a:solidFill>
                  <a:prstClr val="black"/>
                </a:solidFill>
                <a:latin typeface="Times New Roman" pitchFamily="18" charset="0"/>
                <a:cs typeface="Times New Roman" pitchFamily="18" charset="0"/>
              </a:rPr>
              <a:t>.</a:t>
            </a:r>
            <a:r>
              <a:rPr lang="pt-BR" sz="3700" dirty="0">
                <a:solidFill>
                  <a:prstClr val="black"/>
                </a:solidFill>
                <a:latin typeface="Times New Roman" pitchFamily="18" charset="0"/>
                <a:cs typeface="Times New Roman" pitchFamily="18" charset="0"/>
              </a:rPr>
              <a:t> Tốc độ của một ô tô là           </a:t>
            </a:r>
            <a:r>
              <a:rPr lang="vi-VN" sz="3700" dirty="0">
                <a:solidFill>
                  <a:prstClr val="black"/>
                </a:solidFill>
                <a:latin typeface="Times New Roman" pitchFamily="18" charset="0"/>
                <a:cs typeface="Times New Roman" pitchFamily="18" charset="0"/>
              </a:rPr>
              <a:t>     </a:t>
            </a:r>
            <a:r>
              <a:rPr lang="pt-BR" sz="3700" dirty="0">
                <a:solidFill>
                  <a:prstClr val="black"/>
                </a:solidFill>
                <a:latin typeface="Times New Roman" pitchFamily="18" charset="0"/>
                <a:cs typeface="Times New Roman" pitchFamily="18" charset="0"/>
              </a:rPr>
              <a:t>.</a:t>
            </a:r>
            <a:r>
              <a:rPr lang="vi-VN" sz="3700" dirty="0">
                <a:solidFill>
                  <a:prstClr val="black"/>
                </a:solidFill>
                <a:latin typeface="Times New Roman" pitchFamily="18" charset="0"/>
                <a:cs typeface="Times New Roman" pitchFamily="18" charset="0"/>
              </a:rPr>
              <a:t> </a:t>
            </a:r>
            <a:r>
              <a:rPr lang="pt-BR" sz="3700" dirty="0">
                <a:solidFill>
                  <a:prstClr val="black"/>
                </a:solidFill>
                <a:latin typeface="Times New Roman" pitchFamily="18" charset="0"/>
                <a:cs typeface="Times New Roman" pitchFamily="18" charset="0"/>
              </a:rPr>
              <a:t>Điều đó cho biết gì ?</a:t>
            </a:r>
            <a:endParaRPr lang="en-US" sz="3700" dirty="0">
              <a:solidFill>
                <a:prstClr val="black"/>
              </a:solidFill>
              <a:latin typeface="Times New Roman" pitchFamily="18" charset="0"/>
              <a:cs typeface="Times New Roman" pitchFamily="18" charset="0"/>
            </a:endParaRPr>
          </a:p>
        </p:txBody>
      </p:sp>
      <p:sp>
        <p:nvSpPr>
          <p:cNvPr id="55" name="Rectangle 54"/>
          <p:cNvSpPr/>
          <p:nvPr/>
        </p:nvSpPr>
        <p:spPr>
          <a:xfrm>
            <a:off x="926860" y="6050479"/>
            <a:ext cx="10238445"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7" tIns="60938" rIns="121877" bIns="60938" rtlCol="0" anchor="ctr"/>
          <a:lstStyle/>
          <a:p>
            <a:pPr defTabSz="1218720"/>
            <a:r>
              <a:rPr lang="en-US" sz="43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2396767" y="5377675"/>
            <a:ext cx="823031" cy="816707"/>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256135" y="5298295"/>
            <a:ext cx="823031" cy="816707"/>
          </a:xfrm>
          <a:prstGeom prst="rect">
            <a:avLst/>
          </a:prstGeom>
        </p:spPr>
      </p:pic>
      <p:sp>
        <p:nvSpPr>
          <p:cNvPr id="3" name="Rectangle 2"/>
          <p:cNvSpPr/>
          <p:nvPr/>
        </p:nvSpPr>
        <p:spPr>
          <a:xfrm>
            <a:off x="5104788" y="1575519"/>
            <a:ext cx="6900717" cy="2092836"/>
          </a:xfrm>
          <a:prstGeom prst="rect">
            <a:avLst/>
          </a:prstGeom>
        </p:spPr>
        <p:txBody>
          <a:bodyPr wrap="square" lIns="121877" tIns="60938" rIns="121877" bIns="60938">
            <a:spAutoFit/>
          </a:bodyPr>
          <a:lstStyle/>
          <a:p>
            <a:pPr defTabSz="1218720"/>
            <a:r>
              <a:rPr lang="en-US" sz="3200" b="1" dirty="0">
                <a:solidFill>
                  <a:prstClr val="black"/>
                </a:solidFill>
                <a:latin typeface="Times New Roman" panose="02020603050405020304" pitchFamily="18" charset="0"/>
                <a:cs typeface="Times New Roman" panose="02020603050405020304" pitchFamily="18" charset="0"/>
              </a:rPr>
              <a:t>A. </a:t>
            </a:r>
            <a:r>
              <a:rPr lang="pt-BR" sz="3200" dirty="0">
                <a:solidFill>
                  <a:prstClr val="black"/>
                </a:solidFill>
                <a:latin typeface="Times New Roman" pitchFamily="18" charset="0"/>
                <a:cs typeface="Times New Roman" pitchFamily="18" charset="0"/>
              </a:rPr>
              <a:t>Ô tô chuyển động được 36 km.</a:t>
            </a:r>
          </a:p>
          <a:p>
            <a:pPr defTabSz="1218720"/>
            <a:r>
              <a:rPr lang="en-US" sz="3200" b="1" dirty="0">
                <a:solidFill>
                  <a:prstClr val="black"/>
                </a:solidFill>
                <a:latin typeface="Times New Roman" panose="02020603050405020304" pitchFamily="18" charset="0"/>
                <a:cs typeface="Times New Roman" panose="02020603050405020304" pitchFamily="18" charset="0"/>
              </a:rPr>
              <a:t>B. </a:t>
            </a:r>
            <a:r>
              <a:rPr lang="pt-BR" sz="3200" dirty="0">
                <a:solidFill>
                  <a:prstClr val="black"/>
                </a:solidFill>
                <a:latin typeface="Times New Roman" pitchFamily="18" charset="0"/>
                <a:cs typeface="Times New Roman" pitchFamily="18" charset="0"/>
              </a:rPr>
              <a:t>Ô tô chuyển động trong 1 giờ.</a:t>
            </a:r>
            <a:endParaRPr lang="en-US" sz="3200" dirty="0">
              <a:solidFill>
                <a:prstClr val="black"/>
              </a:solidFill>
              <a:latin typeface="Times New Roman" pitchFamily="18" charset="0"/>
              <a:cs typeface="Times New Roman" pitchFamily="18" charset="0"/>
            </a:endParaRPr>
          </a:p>
          <a:p>
            <a:pPr defTabSz="1218720"/>
            <a:r>
              <a:rPr lang="en-US" sz="3200" b="1" dirty="0">
                <a:solidFill>
                  <a:prstClr val="black"/>
                </a:solidFill>
                <a:latin typeface="Times New Roman" panose="02020603050405020304" pitchFamily="18" charset="0"/>
                <a:cs typeface="Times New Roman" panose="02020603050405020304" pitchFamily="18" charset="0"/>
              </a:rPr>
              <a:t>C. </a:t>
            </a:r>
            <a:r>
              <a:rPr lang="pt-BR" sz="3200" dirty="0">
                <a:solidFill>
                  <a:prstClr val="black"/>
                </a:solidFill>
                <a:latin typeface="Times New Roman" pitchFamily="18" charset="0"/>
                <a:cs typeface="Times New Roman" pitchFamily="18" charset="0"/>
              </a:rPr>
              <a:t>Trong mỗi giờ ô tô đi được 36 km.</a:t>
            </a:r>
          </a:p>
          <a:p>
            <a:pPr defTabSz="1218720"/>
            <a:r>
              <a:rPr lang="en-US" sz="3200" b="1" dirty="0">
                <a:solidFill>
                  <a:prstClr val="black"/>
                </a:solidFill>
                <a:latin typeface="Times New Roman" panose="02020603050405020304" pitchFamily="18" charset="0"/>
                <a:cs typeface="Times New Roman" panose="02020603050405020304" pitchFamily="18" charset="0"/>
              </a:rPr>
              <a:t>D. </a:t>
            </a:r>
            <a:r>
              <a:rPr lang="pt-BR" sz="3200" dirty="0">
                <a:solidFill>
                  <a:prstClr val="black"/>
                </a:solidFill>
                <a:latin typeface="Times New Roman" pitchFamily="18" charset="0"/>
                <a:cs typeface="Times New Roman" pitchFamily="18" charset="0"/>
              </a:rPr>
              <a:t>Ô tô đi 1km trong 36 giờ.</a:t>
            </a:r>
            <a:endParaRPr lang="en-US" sz="3200" b="1" dirty="0">
              <a:solidFill>
                <a:prstClr val="black"/>
              </a:solidFill>
              <a:latin typeface="Times New Roman" pitchFamily="18" charset="0"/>
              <a:cs typeface="Times New Roman" pitchFamily="18" charset="0"/>
            </a:endParaRPr>
          </a:p>
        </p:txBody>
      </p:sp>
      <p:graphicFrame>
        <p:nvGraphicFramePr>
          <p:cNvPr id="2" name="Object 1"/>
          <p:cNvGraphicFramePr>
            <a:graphicFrameLocks noChangeAspect="1"/>
          </p:cNvGraphicFramePr>
          <p:nvPr/>
        </p:nvGraphicFramePr>
        <p:xfrm>
          <a:off x="8231271" y="254004"/>
          <a:ext cx="1581596" cy="423333"/>
        </p:xfrm>
        <a:graphic>
          <a:graphicData uri="http://schemas.openxmlformats.org/presentationml/2006/ole">
            <mc:AlternateContent xmlns:mc="http://schemas.openxmlformats.org/markup-compatibility/2006">
              <mc:Choice xmlns:v="urn:schemas-microsoft-com:vml" Requires="v">
                <p:oleObj name="Equation" r:id="rId15" imgW="1282680" imgH="317160" progId="Equation.DSMT4">
                  <p:embed/>
                </p:oleObj>
              </mc:Choice>
              <mc:Fallback>
                <p:oleObj name="Equation" r:id="rId15" imgW="1282680" imgH="317160" progId="Equation.DSMT4">
                  <p:embed/>
                  <p:pic>
                    <p:nvPicPr>
                      <p:cNvPr id="2" name="Object 1"/>
                      <p:cNvPicPr/>
                      <p:nvPr/>
                    </p:nvPicPr>
                    <p:blipFill>
                      <a:blip r:embed="rId16"/>
                      <a:stretch>
                        <a:fillRect/>
                      </a:stretch>
                    </p:blipFill>
                    <p:spPr>
                      <a:xfrm>
                        <a:off x="8231271" y="254004"/>
                        <a:ext cx="1581596" cy="423333"/>
                      </a:xfrm>
                      <a:prstGeom prst="rect">
                        <a:avLst/>
                      </a:prstGeom>
                    </p:spPr>
                  </p:pic>
                </p:oleObj>
              </mc:Fallback>
            </mc:AlternateContent>
          </a:graphicData>
        </a:graphic>
      </p:graphicFrame>
    </p:spTree>
    <p:extLst>
      <p:ext uri="{BB962C8B-B14F-4D97-AF65-F5344CB8AC3E}">
        <p14:creationId xmlns:p14="http://schemas.microsoft.com/office/powerpoint/2010/main" val="337502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childTnLst>
                          </p:cTn>
                        </p:par>
                        <p:par>
                          <p:cTn id="21" fill="hold">
                            <p:stCondLst>
                              <p:cond delay="1000"/>
                            </p:stCondLst>
                            <p:childTnLst>
                              <p:par>
                                <p:cTn id="22" presetID="10" presetClass="exit" presetSubtype="0" fill="hold" nodeType="afterEffect">
                                  <p:stCondLst>
                                    <p:cond delay="0"/>
                                  </p:stCondLst>
                                  <p:childTnLst>
                                    <p:animEffect transition="out" filter="fade">
                                      <p:cBhvr>
                                        <p:cTn id="23" dur="250"/>
                                        <p:tgtEl>
                                          <p:spTgt spid="16"/>
                                        </p:tgtEl>
                                      </p:cBhvr>
                                    </p:animEffect>
                                    <p:set>
                                      <p:cBhvr>
                                        <p:cTn id="24" dur="1" fill="hold">
                                          <p:stCondLst>
                                            <p:cond delay="249"/>
                                          </p:stCondLst>
                                        </p:cTn>
                                        <p:tgtEl>
                                          <p:spTgt spid="16"/>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50"/>
                                        <p:tgtEl>
                                          <p:spTgt spid="5"/>
                                        </p:tgtEl>
                                      </p:cBhvr>
                                    </p:animEffect>
                                  </p:childTnLst>
                                </p:cTn>
                              </p:par>
                            </p:childTnLst>
                          </p:cTn>
                        </p:par>
                        <p:par>
                          <p:cTn id="28" fill="hold">
                            <p:stCondLst>
                              <p:cond delay="1250"/>
                            </p:stCondLst>
                            <p:childTnLst>
                              <p:par>
                                <p:cTn id="29" presetID="63" presetClass="path" presetSubtype="0" accel="50000" decel="50000" fill="hold" nodeType="afterEffect">
                                  <p:stCondLst>
                                    <p:cond delay="0"/>
                                  </p:stCondLst>
                                  <p:childTnLst>
                                    <p:animMotion origin="layout" path="M -8.33333E-7 -4.81481E-6 L 0.75677 0.30996 " pathEditMode="relative" rAng="0" ptsTypes="AA">
                                      <p:cBhvr>
                                        <p:cTn id="30" dur="3000" fill="hold"/>
                                        <p:tgtEl>
                                          <p:spTgt spid="5"/>
                                        </p:tgtEl>
                                        <p:attrNameLst>
                                          <p:attrName>ppt_x</p:attrName>
                                          <p:attrName>ppt_y</p:attrName>
                                        </p:attrNameLst>
                                      </p:cBhvr>
                                      <p:rCtr x="37830" y="15486"/>
                                    </p:animMotion>
                                  </p:childTnLst>
                                </p:cTn>
                              </p:par>
                            </p:childTnLst>
                          </p:cTn>
                        </p:par>
                        <p:par>
                          <p:cTn id="31" fill="hold">
                            <p:stCondLst>
                              <p:cond delay="4250"/>
                            </p:stCondLst>
                            <p:childTnLst>
                              <p:par>
                                <p:cTn id="32" presetID="10" presetClass="exit" presetSubtype="0" fill="hold" nodeType="afterEffect">
                                  <p:stCondLst>
                                    <p:cond delay="0"/>
                                  </p:stCondLst>
                                  <p:childTnLst>
                                    <p:animEffect transition="out" filter="fade">
                                      <p:cBhvr>
                                        <p:cTn id="33" dur="250"/>
                                        <p:tgtEl>
                                          <p:spTgt spid="5"/>
                                        </p:tgtEl>
                                      </p:cBhvr>
                                    </p:animEffect>
                                    <p:set>
                                      <p:cBhvr>
                                        <p:cTn id="34" dur="1" fill="hold">
                                          <p:stCondLst>
                                            <p:cond delay="249"/>
                                          </p:stCondLst>
                                        </p:cTn>
                                        <p:tgtEl>
                                          <p:spTgt spid="5"/>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50"/>
                                        <p:tgtEl>
                                          <p:spTgt spid="11"/>
                                        </p:tgtEl>
                                      </p:cBhvr>
                                    </p:animEffect>
                                  </p:childTnLst>
                                </p:cTn>
                              </p:par>
                            </p:childTnLst>
                          </p:cTn>
                        </p:par>
                        <p:par>
                          <p:cTn id="38" fill="hold">
                            <p:stCondLst>
                              <p:cond delay="4500"/>
                            </p:stCondLst>
                            <p:childTnLst>
                              <p:par>
                                <p:cTn id="39" presetID="32" presetClass="emph" presetSubtype="0" fill="hold" nodeType="afterEffect">
                                  <p:stCondLst>
                                    <p:cond delay="0"/>
                                  </p:stCondLst>
                                  <p:childTnLst>
                                    <p:animRot by="120000">
                                      <p:cBhvr>
                                        <p:cTn id="40" dur="200" fill="hold">
                                          <p:stCondLst>
                                            <p:cond delay="0"/>
                                          </p:stCondLst>
                                        </p:cTn>
                                        <p:tgtEl>
                                          <p:spTgt spid="11"/>
                                        </p:tgtEl>
                                        <p:attrNameLst>
                                          <p:attrName>r</p:attrName>
                                        </p:attrNameLst>
                                      </p:cBhvr>
                                    </p:animRot>
                                    <p:animRot by="-240000">
                                      <p:cBhvr>
                                        <p:cTn id="41" dur="400" fill="hold">
                                          <p:stCondLst>
                                            <p:cond delay="400"/>
                                          </p:stCondLst>
                                        </p:cTn>
                                        <p:tgtEl>
                                          <p:spTgt spid="11"/>
                                        </p:tgtEl>
                                        <p:attrNameLst>
                                          <p:attrName>r</p:attrName>
                                        </p:attrNameLst>
                                      </p:cBhvr>
                                    </p:animRot>
                                    <p:animRot by="240000">
                                      <p:cBhvr>
                                        <p:cTn id="42" dur="400" fill="hold">
                                          <p:stCondLst>
                                            <p:cond delay="800"/>
                                          </p:stCondLst>
                                        </p:cTn>
                                        <p:tgtEl>
                                          <p:spTgt spid="11"/>
                                        </p:tgtEl>
                                        <p:attrNameLst>
                                          <p:attrName>r</p:attrName>
                                        </p:attrNameLst>
                                      </p:cBhvr>
                                    </p:animRot>
                                    <p:animRot by="-240000">
                                      <p:cBhvr>
                                        <p:cTn id="43" dur="400" fill="hold">
                                          <p:stCondLst>
                                            <p:cond delay="1200"/>
                                          </p:stCondLst>
                                        </p:cTn>
                                        <p:tgtEl>
                                          <p:spTgt spid="11"/>
                                        </p:tgtEl>
                                        <p:attrNameLst>
                                          <p:attrName>r</p:attrName>
                                        </p:attrNameLst>
                                      </p:cBhvr>
                                    </p:animRot>
                                    <p:animRot by="120000">
                                      <p:cBhvr>
                                        <p:cTn id="44" dur="400" fill="hold">
                                          <p:stCondLst>
                                            <p:cond delay="1600"/>
                                          </p:stCondLst>
                                        </p:cTn>
                                        <p:tgtEl>
                                          <p:spTgt spid="11"/>
                                        </p:tgtEl>
                                        <p:attrNameLst>
                                          <p:attrName>r</p:attrName>
                                        </p:attrNameLst>
                                      </p:cBhvr>
                                    </p:animRot>
                                  </p:childTnLst>
                                </p:cTn>
                              </p:par>
                              <p:par>
                                <p:cTn id="45" presetID="32" presetClass="emph" presetSubtype="0" fill="hold" nodeType="withEffect">
                                  <p:stCondLst>
                                    <p:cond delay="0"/>
                                  </p:stCondLst>
                                  <p:childTnLst>
                                    <p:animRot by="120000">
                                      <p:cBhvr>
                                        <p:cTn id="46" dur="200" fill="hold">
                                          <p:stCondLst>
                                            <p:cond delay="0"/>
                                          </p:stCondLst>
                                        </p:cTn>
                                        <p:tgtEl>
                                          <p:spTgt spid="6"/>
                                        </p:tgtEl>
                                        <p:attrNameLst>
                                          <p:attrName>r</p:attrName>
                                        </p:attrNameLst>
                                      </p:cBhvr>
                                    </p:animRot>
                                    <p:animRot by="-240000">
                                      <p:cBhvr>
                                        <p:cTn id="47" dur="400" fill="hold">
                                          <p:stCondLst>
                                            <p:cond delay="400"/>
                                          </p:stCondLst>
                                        </p:cTn>
                                        <p:tgtEl>
                                          <p:spTgt spid="6"/>
                                        </p:tgtEl>
                                        <p:attrNameLst>
                                          <p:attrName>r</p:attrName>
                                        </p:attrNameLst>
                                      </p:cBhvr>
                                    </p:animRot>
                                    <p:animRot by="240000">
                                      <p:cBhvr>
                                        <p:cTn id="48" dur="400" fill="hold">
                                          <p:stCondLst>
                                            <p:cond delay="800"/>
                                          </p:stCondLst>
                                        </p:cTn>
                                        <p:tgtEl>
                                          <p:spTgt spid="6"/>
                                        </p:tgtEl>
                                        <p:attrNameLst>
                                          <p:attrName>r</p:attrName>
                                        </p:attrNameLst>
                                      </p:cBhvr>
                                    </p:animRot>
                                    <p:animRot by="-240000">
                                      <p:cBhvr>
                                        <p:cTn id="49" dur="400" fill="hold">
                                          <p:stCondLst>
                                            <p:cond delay="1200"/>
                                          </p:stCondLst>
                                        </p:cTn>
                                        <p:tgtEl>
                                          <p:spTgt spid="6"/>
                                        </p:tgtEl>
                                        <p:attrNameLst>
                                          <p:attrName>r</p:attrName>
                                        </p:attrNameLst>
                                      </p:cBhvr>
                                    </p:animRot>
                                    <p:animRot by="120000">
                                      <p:cBhvr>
                                        <p:cTn id="50" dur="400" fill="hold">
                                          <p:stCondLst>
                                            <p:cond delay="1600"/>
                                          </p:stCondLst>
                                        </p:cTn>
                                        <p:tgtEl>
                                          <p:spTgt spid="6"/>
                                        </p:tgtEl>
                                        <p:attrNameLst>
                                          <p:attrName>r</p:attrName>
                                        </p:attrNameLst>
                                      </p:cBhvr>
                                    </p:animRot>
                                  </p:childTnLst>
                                </p:cTn>
                              </p:par>
                            </p:childTnLst>
                          </p:cTn>
                        </p:par>
                        <p:par>
                          <p:cTn id="51" fill="hold">
                            <p:stCondLst>
                              <p:cond delay="6500"/>
                            </p:stCondLst>
                            <p:childTnLst>
                              <p:par>
                                <p:cTn id="52" presetID="10" presetClass="exit" presetSubtype="0" fill="hold" nodeType="afterEffect">
                                  <p:stCondLst>
                                    <p:cond delay="0"/>
                                  </p:stCondLst>
                                  <p:childTnLst>
                                    <p:animEffect transition="out" filter="fade">
                                      <p:cBhvr>
                                        <p:cTn id="53" dur="250"/>
                                        <p:tgtEl>
                                          <p:spTgt spid="11"/>
                                        </p:tgtEl>
                                      </p:cBhvr>
                                    </p:animEffect>
                                    <p:set>
                                      <p:cBhvr>
                                        <p:cTn id="54" dur="1" fill="hold">
                                          <p:stCondLst>
                                            <p:cond delay="249"/>
                                          </p:stCondLst>
                                        </p:cTn>
                                        <p:tgtEl>
                                          <p:spTgt spid="11"/>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250"/>
                                        <p:tgtEl>
                                          <p:spTgt spid="12"/>
                                        </p:tgtEl>
                                      </p:cBhvr>
                                    </p:animEffect>
                                  </p:childTnLst>
                                  <p:subTnLst>
                                    <p:audio>
                                      <p:cMediaNode>
                                        <p:cTn display="0" masterRel="sameClick">
                                          <p:stCondLst>
                                            <p:cond evt="begin" delay="0">
                                              <p:tn val="55"/>
                                            </p:cond>
                                          </p:stCondLst>
                                          <p:endCondLst>
                                            <p:cond evt="onStopAudio" delay="0">
                                              <p:tgtEl>
                                                <p:sldTgt/>
                                              </p:tgtEl>
                                            </p:cond>
                                          </p:endCondLst>
                                        </p:cTn>
                                        <p:tgtEl>
                                          <p:sndTgt r:embed="rId2" name="oisairoi.wav"/>
                                        </p:tgtEl>
                                      </p:cMediaNode>
                                    </p:audio>
                                  </p:subTnLst>
                                </p:cTn>
                              </p:par>
                              <p:par>
                                <p:cTn id="58" presetID="10" presetClass="entr" presetSubtype="0"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250"/>
                                        <p:tgtEl>
                                          <p:spTgt spid="14"/>
                                        </p:tgtEl>
                                      </p:cBhvr>
                                    </p:animEffect>
                                  </p:childTnLst>
                                </p:cTn>
                              </p:par>
                              <p:par>
                                <p:cTn id="61" presetID="10" presetClass="exit" presetSubtype="0" fill="hold" nodeType="withEffect">
                                  <p:stCondLst>
                                    <p:cond delay="0"/>
                                  </p:stCondLst>
                                  <p:childTnLst>
                                    <p:animEffect transition="out" filter="fade">
                                      <p:cBhvr>
                                        <p:cTn id="62" dur="250"/>
                                        <p:tgtEl>
                                          <p:spTgt spid="6"/>
                                        </p:tgtEl>
                                      </p:cBhvr>
                                    </p:animEffect>
                                    <p:set>
                                      <p:cBhvr>
                                        <p:cTn id="63"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22"/>
                                        </p:tgtEl>
                                        <p:attrNameLst>
                                          <p:attrName>r</p:attrName>
                                        </p:attrNameLst>
                                      </p:cBhvr>
                                    </p:animRot>
                                    <p:animRot by="-240000">
                                      <p:cBhvr>
                                        <p:cTn id="69" dur="200" fill="hold">
                                          <p:stCondLst>
                                            <p:cond delay="200"/>
                                          </p:stCondLst>
                                        </p:cTn>
                                        <p:tgtEl>
                                          <p:spTgt spid="22"/>
                                        </p:tgtEl>
                                        <p:attrNameLst>
                                          <p:attrName>r</p:attrName>
                                        </p:attrNameLst>
                                      </p:cBhvr>
                                    </p:animRot>
                                    <p:animRot by="240000">
                                      <p:cBhvr>
                                        <p:cTn id="70" dur="200" fill="hold">
                                          <p:stCondLst>
                                            <p:cond delay="400"/>
                                          </p:stCondLst>
                                        </p:cTn>
                                        <p:tgtEl>
                                          <p:spTgt spid="22"/>
                                        </p:tgtEl>
                                        <p:attrNameLst>
                                          <p:attrName>r</p:attrName>
                                        </p:attrNameLst>
                                      </p:cBhvr>
                                    </p:animRot>
                                    <p:animRot by="-240000">
                                      <p:cBhvr>
                                        <p:cTn id="71" dur="200" fill="hold">
                                          <p:stCondLst>
                                            <p:cond delay="600"/>
                                          </p:stCondLst>
                                        </p:cTn>
                                        <p:tgtEl>
                                          <p:spTgt spid="22"/>
                                        </p:tgtEl>
                                        <p:attrNameLst>
                                          <p:attrName>r</p:attrName>
                                        </p:attrNameLst>
                                      </p:cBhvr>
                                    </p:animRot>
                                    <p:animRot by="120000">
                                      <p:cBhvr>
                                        <p:cTn id="72" dur="200" fill="hold">
                                          <p:stCondLst>
                                            <p:cond delay="800"/>
                                          </p:stCondLst>
                                        </p:cTn>
                                        <p:tgtEl>
                                          <p:spTgt spid="22"/>
                                        </p:tgtEl>
                                        <p:attrNameLst>
                                          <p:attrName>r</p:attrName>
                                        </p:attrNameLst>
                                      </p:cBhvr>
                                    </p:animRot>
                                  </p:childTnLst>
                                </p:cTn>
                              </p:par>
                            </p:childTnLst>
                          </p:cTn>
                        </p:par>
                        <p:par>
                          <p:cTn id="73" fill="hold">
                            <p:stCondLst>
                              <p:cond delay="1000"/>
                            </p:stCondLst>
                            <p:childTnLst>
                              <p:par>
                                <p:cTn id="74" presetID="10" presetClass="exit" presetSubtype="0" fill="hold" nodeType="afterEffect">
                                  <p:stCondLst>
                                    <p:cond delay="0"/>
                                  </p:stCondLst>
                                  <p:childTnLst>
                                    <p:animEffect transition="out" filter="fade">
                                      <p:cBhvr>
                                        <p:cTn id="75" dur="250"/>
                                        <p:tgtEl>
                                          <p:spTgt spid="16"/>
                                        </p:tgtEl>
                                      </p:cBhvr>
                                    </p:animEffect>
                                    <p:set>
                                      <p:cBhvr>
                                        <p:cTn id="76" dur="1" fill="hold">
                                          <p:stCondLst>
                                            <p:cond delay="249"/>
                                          </p:stCondLst>
                                        </p:cTn>
                                        <p:tgtEl>
                                          <p:spTgt spid="16"/>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250"/>
                                        <p:tgtEl>
                                          <p:spTgt spid="5"/>
                                        </p:tgtEl>
                                      </p:cBhvr>
                                    </p:animEffect>
                                  </p:childTnLst>
                                </p:cTn>
                              </p:par>
                            </p:childTnLst>
                          </p:cTn>
                        </p:par>
                        <p:par>
                          <p:cTn id="80" fill="hold">
                            <p:stCondLst>
                              <p:cond delay="1250"/>
                            </p:stCondLst>
                            <p:childTnLst>
                              <p:par>
                                <p:cTn id="81" presetID="63" presetClass="path" presetSubtype="0" accel="50000" decel="50000" fill="hold" nodeType="afterEffect">
                                  <p:stCondLst>
                                    <p:cond delay="0"/>
                                  </p:stCondLst>
                                  <p:childTnLst>
                                    <p:animMotion origin="layout" path="M -8.33333E-7 -4.81481E-6 L 0.54809 0.30024 " pathEditMode="relative" rAng="0" ptsTypes="AA">
                                      <p:cBhvr>
                                        <p:cTn id="82" dur="2000" fill="hold"/>
                                        <p:tgtEl>
                                          <p:spTgt spid="5"/>
                                        </p:tgtEl>
                                        <p:attrNameLst>
                                          <p:attrName>ppt_x</p:attrName>
                                          <p:attrName>ppt_y</p:attrName>
                                        </p:attrNameLst>
                                      </p:cBhvr>
                                      <p:rCtr x="27396" y="15000"/>
                                    </p:animMotion>
                                  </p:childTnLst>
                                </p:cTn>
                              </p:par>
                            </p:childTnLst>
                          </p:cTn>
                        </p:par>
                        <p:par>
                          <p:cTn id="83" fill="hold">
                            <p:stCondLst>
                              <p:cond delay="3250"/>
                            </p:stCondLst>
                            <p:childTnLst>
                              <p:par>
                                <p:cTn id="84" presetID="10" presetClass="exit" presetSubtype="0" fill="hold" nodeType="afterEffect">
                                  <p:stCondLst>
                                    <p:cond delay="0"/>
                                  </p:stCondLst>
                                  <p:childTnLst>
                                    <p:animEffect transition="out" filter="fade">
                                      <p:cBhvr>
                                        <p:cTn id="85" dur="250"/>
                                        <p:tgtEl>
                                          <p:spTgt spid="5"/>
                                        </p:tgtEl>
                                      </p:cBhvr>
                                    </p:animEffect>
                                    <p:set>
                                      <p:cBhvr>
                                        <p:cTn id="86" dur="1" fill="hold">
                                          <p:stCondLst>
                                            <p:cond delay="249"/>
                                          </p:stCondLst>
                                        </p:cTn>
                                        <p:tgtEl>
                                          <p:spTgt spid="5"/>
                                        </p:tgtEl>
                                        <p:attrNameLst>
                                          <p:attrName>style.visibility</p:attrName>
                                        </p:attrNameLst>
                                      </p:cBhvr>
                                      <p:to>
                                        <p:strVal val="hidden"/>
                                      </p:to>
                                    </p:set>
                                  </p:childTnLst>
                                </p:cTn>
                              </p:par>
                              <p:par>
                                <p:cTn id="87" presetID="10" presetClass="entr" presetSubtype="0" fill="hold" nodeType="with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fade">
                                      <p:cBhvr>
                                        <p:cTn id="89" dur="250"/>
                                        <p:tgtEl>
                                          <p:spTgt spid="19"/>
                                        </p:tgtEl>
                                      </p:cBhvr>
                                    </p:animEffect>
                                  </p:childTnLst>
                                </p:cTn>
                              </p:par>
                            </p:childTnLst>
                          </p:cTn>
                        </p:par>
                        <p:par>
                          <p:cTn id="90" fill="hold">
                            <p:stCondLst>
                              <p:cond delay="3500"/>
                            </p:stCondLst>
                            <p:childTnLst>
                              <p:par>
                                <p:cTn id="91" presetID="32" presetClass="emph" presetSubtype="0" fill="hold" nodeType="afterEffect">
                                  <p:stCondLst>
                                    <p:cond delay="0"/>
                                  </p:stCondLst>
                                  <p:childTnLst>
                                    <p:animRot by="120000">
                                      <p:cBhvr>
                                        <p:cTn id="92" dur="200" fill="hold">
                                          <p:stCondLst>
                                            <p:cond delay="0"/>
                                          </p:stCondLst>
                                        </p:cTn>
                                        <p:tgtEl>
                                          <p:spTgt spid="19"/>
                                        </p:tgtEl>
                                        <p:attrNameLst>
                                          <p:attrName>r</p:attrName>
                                        </p:attrNameLst>
                                      </p:cBhvr>
                                    </p:animRot>
                                    <p:animRot by="-240000">
                                      <p:cBhvr>
                                        <p:cTn id="93" dur="400" fill="hold">
                                          <p:stCondLst>
                                            <p:cond delay="400"/>
                                          </p:stCondLst>
                                        </p:cTn>
                                        <p:tgtEl>
                                          <p:spTgt spid="19"/>
                                        </p:tgtEl>
                                        <p:attrNameLst>
                                          <p:attrName>r</p:attrName>
                                        </p:attrNameLst>
                                      </p:cBhvr>
                                    </p:animRot>
                                    <p:animRot by="240000">
                                      <p:cBhvr>
                                        <p:cTn id="94" dur="400" fill="hold">
                                          <p:stCondLst>
                                            <p:cond delay="800"/>
                                          </p:stCondLst>
                                        </p:cTn>
                                        <p:tgtEl>
                                          <p:spTgt spid="19"/>
                                        </p:tgtEl>
                                        <p:attrNameLst>
                                          <p:attrName>r</p:attrName>
                                        </p:attrNameLst>
                                      </p:cBhvr>
                                    </p:animRot>
                                    <p:animRot by="-240000">
                                      <p:cBhvr>
                                        <p:cTn id="95" dur="400" fill="hold">
                                          <p:stCondLst>
                                            <p:cond delay="1200"/>
                                          </p:stCondLst>
                                        </p:cTn>
                                        <p:tgtEl>
                                          <p:spTgt spid="19"/>
                                        </p:tgtEl>
                                        <p:attrNameLst>
                                          <p:attrName>r</p:attrName>
                                        </p:attrNameLst>
                                      </p:cBhvr>
                                    </p:animRot>
                                    <p:animRot by="120000">
                                      <p:cBhvr>
                                        <p:cTn id="96" dur="400" fill="hold">
                                          <p:stCondLst>
                                            <p:cond delay="1600"/>
                                          </p:stCondLst>
                                        </p:cTn>
                                        <p:tgtEl>
                                          <p:spTgt spid="19"/>
                                        </p:tgtEl>
                                        <p:attrNameLst>
                                          <p:attrName>r</p:attrName>
                                        </p:attrNameLst>
                                      </p:cBhvr>
                                    </p:animRot>
                                  </p:childTnLst>
                                </p:cTn>
                              </p:par>
                              <p:par>
                                <p:cTn id="97" presetID="32" presetClass="emph" presetSubtype="0" fill="hold" nodeType="withEffect">
                                  <p:stCondLst>
                                    <p:cond delay="0"/>
                                  </p:stCondLst>
                                  <p:childTnLst>
                                    <p:animRot by="120000">
                                      <p:cBhvr>
                                        <p:cTn id="98" dur="200" fill="hold">
                                          <p:stCondLst>
                                            <p:cond delay="0"/>
                                          </p:stCondLst>
                                        </p:cTn>
                                        <p:tgtEl>
                                          <p:spTgt spid="22"/>
                                        </p:tgtEl>
                                        <p:attrNameLst>
                                          <p:attrName>r</p:attrName>
                                        </p:attrNameLst>
                                      </p:cBhvr>
                                    </p:animRot>
                                    <p:animRot by="-240000">
                                      <p:cBhvr>
                                        <p:cTn id="99" dur="400" fill="hold">
                                          <p:stCondLst>
                                            <p:cond delay="400"/>
                                          </p:stCondLst>
                                        </p:cTn>
                                        <p:tgtEl>
                                          <p:spTgt spid="22"/>
                                        </p:tgtEl>
                                        <p:attrNameLst>
                                          <p:attrName>r</p:attrName>
                                        </p:attrNameLst>
                                      </p:cBhvr>
                                    </p:animRot>
                                    <p:animRot by="240000">
                                      <p:cBhvr>
                                        <p:cTn id="100" dur="400" fill="hold">
                                          <p:stCondLst>
                                            <p:cond delay="800"/>
                                          </p:stCondLst>
                                        </p:cTn>
                                        <p:tgtEl>
                                          <p:spTgt spid="22"/>
                                        </p:tgtEl>
                                        <p:attrNameLst>
                                          <p:attrName>r</p:attrName>
                                        </p:attrNameLst>
                                      </p:cBhvr>
                                    </p:animRot>
                                    <p:animRot by="-240000">
                                      <p:cBhvr>
                                        <p:cTn id="101" dur="400" fill="hold">
                                          <p:stCondLst>
                                            <p:cond delay="1200"/>
                                          </p:stCondLst>
                                        </p:cTn>
                                        <p:tgtEl>
                                          <p:spTgt spid="22"/>
                                        </p:tgtEl>
                                        <p:attrNameLst>
                                          <p:attrName>r</p:attrName>
                                        </p:attrNameLst>
                                      </p:cBhvr>
                                    </p:animRot>
                                    <p:animRot by="120000">
                                      <p:cBhvr>
                                        <p:cTn id="102" dur="400" fill="hold">
                                          <p:stCondLst>
                                            <p:cond delay="1600"/>
                                          </p:stCondLst>
                                        </p:cTn>
                                        <p:tgtEl>
                                          <p:spTgt spid="22"/>
                                        </p:tgtEl>
                                        <p:attrNameLst>
                                          <p:attrName>r</p:attrName>
                                        </p:attrNameLst>
                                      </p:cBhvr>
                                    </p:animRot>
                                  </p:childTnLst>
                                </p:cTn>
                              </p:par>
                            </p:childTnLst>
                          </p:cTn>
                        </p:par>
                        <p:par>
                          <p:cTn id="103" fill="hold">
                            <p:stCondLst>
                              <p:cond delay="5500"/>
                            </p:stCondLst>
                            <p:childTnLst>
                              <p:par>
                                <p:cTn id="104" presetID="10" presetClass="exit" presetSubtype="0" fill="hold" nodeType="afterEffect">
                                  <p:stCondLst>
                                    <p:cond delay="0"/>
                                  </p:stCondLst>
                                  <p:childTnLst>
                                    <p:animEffect transition="out" filter="fade">
                                      <p:cBhvr>
                                        <p:cTn id="105" dur="250"/>
                                        <p:tgtEl>
                                          <p:spTgt spid="19"/>
                                        </p:tgtEl>
                                      </p:cBhvr>
                                    </p:animEffect>
                                    <p:set>
                                      <p:cBhvr>
                                        <p:cTn id="106" dur="1" fill="hold">
                                          <p:stCondLst>
                                            <p:cond delay="249"/>
                                          </p:stCondLst>
                                        </p:cTn>
                                        <p:tgtEl>
                                          <p:spTgt spid="19"/>
                                        </p:tgtEl>
                                        <p:attrNameLst>
                                          <p:attrName>style.visibility</p:attrName>
                                        </p:attrNameLst>
                                      </p:cBhvr>
                                      <p:to>
                                        <p:strVal val="hidden"/>
                                      </p:to>
                                    </p:set>
                                  </p:childTnLst>
                                </p:cTn>
                              </p:par>
                              <p:par>
                                <p:cTn id="107" presetID="10" presetClass="entr" presetSubtype="0" fill="hold" nodeType="withEffect">
                                  <p:stCondLst>
                                    <p:cond delay="0"/>
                                  </p:stCondLst>
                                  <p:childTnLst>
                                    <p:set>
                                      <p:cBhvr>
                                        <p:cTn id="108" dur="1" fill="hold">
                                          <p:stCondLst>
                                            <p:cond delay="0"/>
                                          </p:stCondLst>
                                        </p:cTn>
                                        <p:tgtEl>
                                          <p:spTgt spid="17"/>
                                        </p:tgtEl>
                                        <p:attrNameLst>
                                          <p:attrName>style.visibility</p:attrName>
                                        </p:attrNameLst>
                                      </p:cBhvr>
                                      <p:to>
                                        <p:strVal val="visible"/>
                                      </p:to>
                                    </p:set>
                                    <p:animEffect transition="in" filter="fade">
                                      <p:cBhvr>
                                        <p:cTn id="109" dur="250"/>
                                        <p:tgtEl>
                                          <p:spTgt spid="17"/>
                                        </p:tgtEl>
                                      </p:cBhvr>
                                    </p:animEffect>
                                  </p:childTnLst>
                                  <p:subTnLst>
                                    <p:audio>
                                      <p:cMediaNode>
                                        <p:cTn display="0" masterRel="sameClick">
                                          <p:stCondLst>
                                            <p:cond evt="begin" delay="0">
                                              <p:tn val="107"/>
                                            </p:cond>
                                          </p:stCondLst>
                                          <p:endCondLst>
                                            <p:cond evt="onStopAudio" delay="0">
                                              <p:tgtEl>
                                                <p:sldTgt/>
                                              </p:tgtEl>
                                            </p:cond>
                                          </p:endCondLst>
                                        </p:cTn>
                                        <p:tgtEl>
                                          <p:sndTgt r:embed="rId3" name="congioilam.wav"/>
                                        </p:tgtEl>
                                      </p:cMediaNode>
                                    </p:audio>
                                  </p:subTnLst>
                                </p:cTn>
                              </p:par>
                              <p:par>
                                <p:cTn id="110" presetID="10" presetClass="exit" presetSubtype="0" fill="hold" nodeType="withEffect">
                                  <p:stCondLst>
                                    <p:cond delay="0"/>
                                  </p:stCondLst>
                                  <p:childTnLst>
                                    <p:animEffect transition="out" filter="fade">
                                      <p:cBhvr>
                                        <p:cTn id="111" dur="250"/>
                                        <p:tgtEl>
                                          <p:spTgt spid="22"/>
                                        </p:tgtEl>
                                      </p:cBhvr>
                                    </p:animEffect>
                                    <p:set>
                                      <p:cBhvr>
                                        <p:cTn id="112" dur="1" fill="hold">
                                          <p:stCondLst>
                                            <p:cond delay="249"/>
                                          </p:stCondLst>
                                        </p:cTn>
                                        <p:tgtEl>
                                          <p:spTgt spid="22"/>
                                        </p:tgtEl>
                                        <p:attrNameLst>
                                          <p:attrName>style.visibility</p:attrName>
                                        </p:attrNameLst>
                                      </p:cBhvr>
                                      <p:to>
                                        <p:strVal val="hidden"/>
                                      </p:to>
                                    </p:set>
                                  </p:childTnLst>
                                </p:cTn>
                              </p:par>
                              <p:par>
                                <p:cTn id="113" presetID="10" presetClass="entr" presetSubtype="0" fill="hold" grpId="0" nodeType="withEffect">
                                  <p:stCondLst>
                                    <p:cond delay="0"/>
                                  </p:stCondLst>
                                  <p:childTnLst>
                                    <p:set>
                                      <p:cBhvr>
                                        <p:cTn id="114" dur="1" fill="hold">
                                          <p:stCondLst>
                                            <p:cond delay="0"/>
                                          </p:stCondLst>
                                        </p:cTn>
                                        <p:tgtEl>
                                          <p:spTgt spid="77"/>
                                        </p:tgtEl>
                                        <p:attrNameLst>
                                          <p:attrName>style.visibility</p:attrName>
                                        </p:attrNameLst>
                                      </p:cBhvr>
                                      <p:to>
                                        <p:strVal val="visible"/>
                                      </p:to>
                                    </p:set>
                                    <p:animEffect transition="in" filter="fade">
                                      <p:cBhvr>
                                        <p:cTn id="115" dur="250"/>
                                        <p:tgtEl>
                                          <p:spTgt spid="77"/>
                                        </p:tgtEl>
                                      </p:cBhvr>
                                    </p:animEffect>
                                  </p:childTnLst>
                                </p:cTn>
                              </p:par>
                              <p:par>
                                <p:cTn id="116" presetID="8" presetClass="emph" presetSubtype="0" repeatCount="indefinite" fill="hold" grpId="1" nodeType="withEffect">
                                  <p:stCondLst>
                                    <p:cond delay="0"/>
                                  </p:stCondLst>
                                  <p:childTnLst>
                                    <p:animRot by="21600000">
                                      <p:cBhvr>
                                        <p:cTn id="117"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18" restart="whenNotActive" fill="hold" evtFilter="cancelBubble" nodeType="interactiveSeq">
                <p:stCondLst>
                  <p:cond evt="onClick" delay="0">
                    <p:tgtEl>
                      <p:spTgt spid="26"/>
                    </p:tgtEl>
                  </p:cond>
                </p:stCondLst>
                <p:endSync evt="end" delay="0">
                  <p:rtn val="all"/>
                </p:endSync>
                <p:childTnLst>
                  <p:par>
                    <p:cTn id="119" fill="hold">
                      <p:stCondLst>
                        <p:cond delay="0"/>
                      </p:stCondLst>
                      <p:childTnLst>
                        <p:par>
                          <p:cTn id="120" fill="hold">
                            <p:stCondLst>
                              <p:cond delay="0"/>
                            </p:stCondLst>
                            <p:childTnLst>
                              <p:par>
                                <p:cTn id="121" presetID="32" presetClass="emph" presetSubtype="0" fill="hold" nodeType="clickEffect">
                                  <p:stCondLst>
                                    <p:cond delay="0"/>
                                  </p:stCondLst>
                                  <p:childTnLst>
                                    <p:animRot by="120000">
                                      <p:cBhvr>
                                        <p:cTn id="122" dur="100" fill="hold">
                                          <p:stCondLst>
                                            <p:cond delay="0"/>
                                          </p:stCondLst>
                                        </p:cTn>
                                        <p:tgtEl>
                                          <p:spTgt spid="26"/>
                                        </p:tgtEl>
                                        <p:attrNameLst>
                                          <p:attrName>r</p:attrName>
                                        </p:attrNameLst>
                                      </p:cBhvr>
                                    </p:animRot>
                                    <p:animRot by="-240000">
                                      <p:cBhvr>
                                        <p:cTn id="123" dur="200" fill="hold">
                                          <p:stCondLst>
                                            <p:cond delay="200"/>
                                          </p:stCondLst>
                                        </p:cTn>
                                        <p:tgtEl>
                                          <p:spTgt spid="26"/>
                                        </p:tgtEl>
                                        <p:attrNameLst>
                                          <p:attrName>r</p:attrName>
                                        </p:attrNameLst>
                                      </p:cBhvr>
                                    </p:animRot>
                                    <p:animRot by="240000">
                                      <p:cBhvr>
                                        <p:cTn id="124" dur="200" fill="hold">
                                          <p:stCondLst>
                                            <p:cond delay="400"/>
                                          </p:stCondLst>
                                        </p:cTn>
                                        <p:tgtEl>
                                          <p:spTgt spid="26"/>
                                        </p:tgtEl>
                                        <p:attrNameLst>
                                          <p:attrName>r</p:attrName>
                                        </p:attrNameLst>
                                      </p:cBhvr>
                                    </p:animRot>
                                    <p:animRot by="-240000">
                                      <p:cBhvr>
                                        <p:cTn id="125" dur="200" fill="hold">
                                          <p:stCondLst>
                                            <p:cond delay="600"/>
                                          </p:stCondLst>
                                        </p:cTn>
                                        <p:tgtEl>
                                          <p:spTgt spid="26"/>
                                        </p:tgtEl>
                                        <p:attrNameLst>
                                          <p:attrName>r</p:attrName>
                                        </p:attrNameLst>
                                      </p:cBhvr>
                                    </p:animRot>
                                    <p:animRot by="120000">
                                      <p:cBhvr>
                                        <p:cTn id="126" dur="200" fill="hold">
                                          <p:stCondLst>
                                            <p:cond delay="800"/>
                                          </p:stCondLst>
                                        </p:cTn>
                                        <p:tgtEl>
                                          <p:spTgt spid="26"/>
                                        </p:tgtEl>
                                        <p:attrNameLst>
                                          <p:attrName>r</p:attrName>
                                        </p:attrNameLst>
                                      </p:cBhvr>
                                    </p:animRot>
                                  </p:childTnLst>
                                </p:cTn>
                              </p:par>
                            </p:childTnLst>
                          </p:cTn>
                        </p:par>
                        <p:par>
                          <p:cTn id="127" fill="hold">
                            <p:stCondLst>
                              <p:cond delay="1000"/>
                            </p:stCondLst>
                            <p:childTnLst>
                              <p:par>
                                <p:cTn id="128" presetID="10" presetClass="exit" presetSubtype="0" fill="hold" nodeType="afterEffect">
                                  <p:stCondLst>
                                    <p:cond delay="0"/>
                                  </p:stCondLst>
                                  <p:childTnLst>
                                    <p:animEffect transition="out" filter="fade">
                                      <p:cBhvr>
                                        <p:cTn id="129" dur="250"/>
                                        <p:tgtEl>
                                          <p:spTgt spid="16"/>
                                        </p:tgtEl>
                                      </p:cBhvr>
                                    </p:animEffect>
                                    <p:set>
                                      <p:cBhvr>
                                        <p:cTn id="130" dur="1" fill="hold">
                                          <p:stCondLst>
                                            <p:cond delay="249"/>
                                          </p:stCondLst>
                                        </p:cTn>
                                        <p:tgtEl>
                                          <p:spTgt spid="16"/>
                                        </p:tgtEl>
                                        <p:attrNameLst>
                                          <p:attrName>style.visibility</p:attrName>
                                        </p:attrNameLst>
                                      </p:cBhvr>
                                      <p:to>
                                        <p:strVal val="hidden"/>
                                      </p:to>
                                    </p:set>
                                  </p:childTnLst>
                                </p:cTn>
                              </p:par>
                              <p:par>
                                <p:cTn id="131" presetID="10" presetClass="entr" presetSubtype="0" fill="hold" nodeType="withEffect">
                                  <p:stCondLst>
                                    <p:cond delay="0"/>
                                  </p:stCondLst>
                                  <p:childTnLst>
                                    <p:set>
                                      <p:cBhvr>
                                        <p:cTn id="132" dur="1" fill="hold">
                                          <p:stCondLst>
                                            <p:cond delay="0"/>
                                          </p:stCondLst>
                                        </p:cTn>
                                        <p:tgtEl>
                                          <p:spTgt spid="5"/>
                                        </p:tgtEl>
                                        <p:attrNameLst>
                                          <p:attrName>style.visibility</p:attrName>
                                        </p:attrNameLst>
                                      </p:cBhvr>
                                      <p:to>
                                        <p:strVal val="visible"/>
                                      </p:to>
                                    </p:set>
                                    <p:animEffect transition="in" filter="fade">
                                      <p:cBhvr>
                                        <p:cTn id="133" dur="250"/>
                                        <p:tgtEl>
                                          <p:spTgt spid="5"/>
                                        </p:tgtEl>
                                      </p:cBhvr>
                                    </p:animEffect>
                                  </p:childTnLst>
                                </p:cTn>
                              </p:par>
                            </p:childTnLst>
                          </p:cTn>
                        </p:par>
                        <p:par>
                          <p:cTn id="134" fill="hold">
                            <p:stCondLst>
                              <p:cond delay="1250"/>
                            </p:stCondLst>
                            <p:childTnLst>
                              <p:par>
                                <p:cTn id="135" presetID="63" presetClass="path" presetSubtype="0" accel="50000" decel="50000" fill="hold" nodeType="afterEffect">
                                  <p:stCondLst>
                                    <p:cond delay="0"/>
                                  </p:stCondLst>
                                  <p:childTnLst>
                                    <p:animMotion origin="layout" path="M -8.33333E-7 -4.81481E-6 L 0.33316 0.30024 " pathEditMode="relative" rAng="0" ptsTypes="AA">
                                      <p:cBhvr>
                                        <p:cTn id="136" dur="2000" fill="hold"/>
                                        <p:tgtEl>
                                          <p:spTgt spid="5"/>
                                        </p:tgtEl>
                                        <p:attrNameLst>
                                          <p:attrName>ppt_x</p:attrName>
                                          <p:attrName>ppt_y</p:attrName>
                                        </p:attrNameLst>
                                      </p:cBhvr>
                                      <p:rCtr x="16649" y="15000"/>
                                    </p:animMotion>
                                  </p:childTnLst>
                                </p:cTn>
                              </p:par>
                            </p:childTnLst>
                          </p:cTn>
                        </p:par>
                        <p:par>
                          <p:cTn id="137" fill="hold">
                            <p:stCondLst>
                              <p:cond delay="3250"/>
                            </p:stCondLst>
                            <p:childTnLst>
                              <p:par>
                                <p:cTn id="138" presetID="10" presetClass="exit" presetSubtype="0" fill="hold" nodeType="afterEffect">
                                  <p:stCondLst>
                                    <p:cond delay="0"/>
                                  </p:stCondLst>
                                  <p:childTnLst>
                                    <p:animEffect transition="out" filter="fade">
                                      <p:cBhvr>
                                        <p:cTn id="139" dur="250"/>
                                        <p:tgtEl>
                                          <p:spTgt spid="5"/>
                                        </p:tgtEl>
                                      </p:cBhvr>
                                    </p:animEffect>
                                    <p:set>
                                      <p:cBhvr>
                                        <p:cTn id="140" dur="1" fill="hold">
                                          <p:stCondLst>
                                            <p:cond delay="249"/>
                                          </p:stCondLst>
                                        </p:cTn>
                                        <p:tgtEl>
                                          <p:spTgt spid="5"/>
                                        </p:tgtEl>
                                        <p:attrNameLst>
                                          <p:attrName>style.visibility</p:attrName>
                                        </p:attrNameLst>
                                      </p:cBhvr>
                                      <p:to>
                                        <p:strVal val="hidden"/>
                                      </p:to>
                                    </p:set>
                                  </p:childTnLst>
                                </p:cTn>
                              </p:par>
                              <p:par>
                                <p:cTn id="141" presetID="10" presetClass="entr" presetSubtype="0" fill="hold" nodeType="withEffect">
                                  <p:stCondLst>
                                    <p:cond delay="0"/>
                                  </p:stCondLst>
                                  <p:childTnLst>
                                    <p:set>
                                      <p:cBhvr>
                                        <p:cTn id="142" dur="1" fill="hold">
                                          <p:stCondLst>
                                            <p:cond delay="0"/>
                                          </p:stCondLst>
                                        </p:cTn>
                                        <p:tgtEl>
                                          <p:spTgt spid="24"/>
                                        </p:tgtEl>
                                        <p:attrNameLst>
                                          <p:attrName>style.visibility</p:attrName>
                                        </p:attrNameLst>
                                      </p:cBhvr>
                                      <p:to>
                                        <p:strVal val="visible"/>
                                      </p:to>
                                    </p:set>
                                    <p:animEffect transition="in" filter="fade">
                                      <p:cBhvr>
                                        <p:cTn id="143" dur="250"/>
                                        <p:tgtEl>
                                          <p:spTgt spid="24"/>
                                        </p:tgtEl>
                                      </p:cBhvr>
                                    </p:animEffect>
                                  </p:childTnLst>
                                </p:cTn>
                              </p:par>
                            </p:childTnLst>
                          </p:cTn>
                        </p:par>
                        <p:par>
                          <p:cTn id="144" fill="hold">
                            <p:stCondLst>
                              <p:cond delay="3500"/>
                            </p:stCondLst>
                            <p:childTnLst>
                              <p:par>
                                <p:cTn id="145" presetID="32" presetClass="emph" presetSubtype="0" fill="hold" nodeType="afterEffect">
                                  <p:stCondLst>
                                    <p:cond delay="0"/>
                                  </p:stCondLst>
                                  <p:childTnLst>
                                    <p:animRot by="120000">
                                      <p:cBhvr>
                                        <p:cTn id="146" dur="200" fill="hold">
                                          <p:stCondLst>
                                            <p:cond delay="0"/>
                                          </p:stCondLst>
                                        </p:cTn>
                                        <p:tgtEl>
                                          <p:spTgt spid="24"/>
                                        </p:tgtEl>
                                        <p:attrNameLst>
                                          <p:attrName>r</p:attrName>
                                        </p:attrNameLst>
                                      </p:cBhvr>
                                    </p:animRot>
                                    <p:animRot by="-240000">
                                      <p:cBhvr>
                                        <p:cTn id="147" dur="400" fill="hold">
                                          <p:stCondLst>
                                            <p:cond delay="400"/>
                                          </p:stCondLst>
                                        </p:cTn>
                                        <p:tgtEl>
                                          <p:spTgt spid="24"/>
                                        </p:tgtEl>
                                        <p:attrNameLst>
                                          <p:attrName>r</p:attrName>
                                        </p:attrNameLst>
                                      </p:cBhvr>
                                    </p:animRot>
                                    <p:animRot by="240000">
                                      <p:cBhvr>
                                        <p:cTn id="148" dur="400" fill="hold">
                                          <p:stCondLst>
                                            <p:cond delay="800"/>
                                          </p:stCondLst>
                                        </p:cTn>
                                        <p:tgtEl>
                                          <p:spTgt spid="24"/>
                                        </p:tgtEl>
                                        <p:attrNameLst>
                                          <p:attrName>r</p:attrName>
                                        </p:attrNameLst>
                                      </p:cBhvr>
                                    </p:animRot>
                                    <p:animRot by="-240000">
                                      <p:cBhvr>
                                        <p:cTn id="149" dur="400" fill="hold">
                                          <p:stCondLst>
                                            <p:cond delay="1200"/>
                                          </p:stCondLst>
                                        </p:cTn>
                                        <p:tgtEl>
                                          <p:spTgt spid="24"/>
                                        </p:tgtEl>
                                        <p:attrNameLst>
                                          <p:attrName>r</p:attrName>
                                        </p:attrNameLst>
                                      </p:cBhvr>
                                    </p:animRot>
                                    <p:animRot by="120000">
                                      <p:cBhvr>
                                        <p:cTn id="150" dur="400" fill="hold">
                                          <p:stCondLst>
                                            <p:cond delay="1600"/>
                                          </p:stCondLst>
                                        </p:cTn>
                                        <p:tgtEl>
                                          <p:spTgt spid="24"/>
                                        </p:tgtEl>
                                        <p:attrNameLst>
                                          <p:attrName>r</p:attrName>
                                        </p:attrNameLst>
                                      </p:cBhvr>
                                    </p:animRot>
                                  </p:childTnLst>
                                </p:cTn>
                              </p:par>
                              <p:par>
                                <p:cTn id="151" presetID="32" presetClass="emph" presetSubtype="0" fill="hold" nodeType="withEffect">
                                  <p:stCondLst>
                                    <p:cond delay="0"/>
                                  </p:stCondLst>
                                  <p:childTnLst>
                                    <p:animRot by="120000">
                                      <p:cBhvr>
                                        <p:cTn id="152" dur="200" fill="hold">
                                          <p:stCondLst>
                                            <p:cond delay="0"/>
                                          </p:stCondLst>
                                        </p:cTn>
                                        <p:tgtEl>
                                          <p:spTgt spid="26"/>
                                        </p:tgtEl>
                                        <p:attrNameLst>
                                          <p:attrName>r</p:attrName>
                                        </p:attrNameLst>
                                      </p:cBhvr>
                                    </p:animRot>
                                    <p:animRot by="-240000">
                                      <p:cBhvr>
                                        <p:cTn id="153" dur="400" fill="hold">
                                          <p:stCondLst>
                                            <p:cond delay="400"/>
                                          </p:stCondLst>
                                        </p:cTn>
                                        <p:tgtEl>
                                          <p:spTgt spid="26"/>
                                        </p:tgtEl>
                                        <p:attrNameLst>
                                          <p:attrName>r</p:attrName>
                                        </p:attrNameLst>
                                      </p:cBhvr>
                                    </p:animRot>
                                    <p:animRot by="240000">
                                      <p:cBhvr>
                                        <p:cTn id="154" dur="400" fill="hold">
                                          <p:stCondLst>
                                            <p:cond delay="800"/>
                                          </p:stCondLst>
                                        </p:cTn>
                                        <p:tgtEl>
                                          <p:spTgt spid="26"/>
                                        </p:tgtEl>
                                        <p:attrNameLst>
                                          <p:attrName>r</p:attrName>
                                        </p:attrNameLst>
                                      </p:cBhvr>
                                    </p:animRot>
                                    <p:animRot by="-240000">
                                      <p:cBhvr>
                                        <p:cTn id="155" dur="400" fill="hold">
                                          <p:stCondLst>
                                            <p:cond delay="1200"/>
                                          </p:stCondLst>
                                        </p:cTn>
                                        <p:tgtEl>
                                          <p:spTgt spid="26"/>
                                        </p:tgtEl>
                                        <p:attrNameLst>
                                          <p:attrName>r</p:attrName>
                                        </p:attrNameLst>
                                      </p:cBhvr>
                                    </p:animRot>
                                    <p:animRot by="120000">
                                      <p:cBhvr>
                                        <p:cTn id="156" dur="400" fill="hold">
                                          <p:stCondLst>
                                            <p:cond delay="1600"/>
                                          </p:stCondLst>
                                        </p:cTn>
                                        <p:tgtEl>
                                          <p:spTgt spid="26"/>
                                        </p:tgtEl>
                                        <p:attrNameLst>
                                          <p:attrName>r</p:attrName>
                                        </p:attrNameLst>
                                      </p:cBhvr>
                                    </p:animRot>
                                  </p:childTnLst>
                                </p:cTn>
                              </p:par>
                            </p:childTnLst>
                          </p:cTn>
                        </p:par>
                        <p:par>
                          <p:cTn id="157" fill="hold">
                            <p:stCondLst>
                              <p:cond delay="5500"/>
                            </p:stCondLst>
                            <p:childTnLst>
                              <p:par>
                                <p:cTn id="158" presetID="10" presetClass="exit" presetSubtype="0" fill="hold" nodeType="afterEffect">
                                  <p:stCondLst>
                                    <p:cond delay="0"/>
                                  </p:stCondLst>
                                  <p:childTnLst>
                                    <p:animEffect transition="out" filter="fade">
                                      <p:cBhvr>
                                        <p:cTn id="159" dur="250"/>
                                        <p:tgtEl>
                                          <p:spTgt spid="24"/>
                                        </p:tgtEl>
                                      </p:cBhvr>
                                    </p:animEffect>
                                    <p:set>
                                      <p:cBhvr>
                                        <p:cTn id="160" dur="1" fill="hold">
                                          <p:stCondLst>
                                            <p:cond delay="249"/>
                                          </p:stCondLst>
                                        </p:cTn>
                                        <p:tgtEl>
                                          <p:spTgt spid="24"/>
                                        </p:tgtEl>
                                        <p:attrNameLst>
                                          <p:attrName>style.visibility</p:attrName>
                                        </p:attrNameLst>
                                      </p:cBhvr>
                                      <p:to>
                                        <p:strVal val="hidden"/>
                                      </p:to>
                                    </p:set>
                                  </p:childTnLst>
                                </p:cTn>
                              </p:par>
                              <p:par>
                                <p:cTn id="161" presetID="10" presetClass="entr" presetSubtype="0" fill="hold" nodeType="withEffect">
                                  <p:stCondLst>
                                    <p:cond delay="0"/>
                                  </p:stCondLst>
                                  <p:childTnLst>
                                    <p:set>
                                      <p:cBhvr>
                                        <p:cTn id="162" dur="1" fill="hold">
                                          <p:stCondLst>
                                            <p:cond delay="0"/>
                                          </p:stCondLst>
                                        </p:cTn>
                                        <p:tgtEl>
                                          <p:spTgt spid="23"/>
                                        </p:tgtEl>
                                        <p:attrNameLst>
                                          <p:attrName>style.visibility</p:attrName>
                                        </p:attrNameLst>
                                      </p:cBhvr>
                                      <p:to>
                                        <p:strVal val="visible"/>
                                      </p:to>
                                    </p:set>
                                    <p:animEffect transition="in" filter="fade">
                                      <p:cBhvr>
                                        <p:cTn id="163" dur="250"/>
                                        <p:tgtEl>
                                          <p:spTgt spid="23"/>
                                        </p:tgtEl>
                                      </p:cBhvr>
                                    </p:animEffect>
                                  </p:childTnLst>
                                  <p:subTnLst>
                                    <p:audio>
                                      <p:cMediaNode>
                                        <p:cTn display="0" masterRel="sameClick">
                                          <p:stCondLst>
                                            <p:cond evt="begin" delay="0">
                                              <p:tn val="161"/>
                                            </p:cond>
                                          </p:stCondLst>
                                          <p:endCondLst>
                                            <p:cond evt="onStopAudio" delay="0">
                                              <p:tgtEl>
                                                <p:sldTgt/>
                                              </p:tgtEl>
                                            </p:cond>
                                          </p:endCondLst>
                                        </p:cTn>
                                        <p:tgtEl>
                                          <p:sndTgt r:embed="rId2" name="oisairoi.wav"/>
                                        </p:tgtEl>
                                      </p:cMediaNode>
                                    </p:audio>
                                  </p:subTnLst>
                                </p:cTn>
                              </p:par>
                              <p:par>
                                <p:cTn id="164" presetID="10" presetClass="entr" presetSubtype="0" fill="hold" nodeType="withEffect">
                                  <p:stCondLst>
                                    <p:cond delay="0"/>
                                  </p:stCondLst>
                                  <p:childTnLst>
                                    <p:set>
                                      <p:cBhvr>
                                        <p:cTn id="165" dur="1" fill="hold">
                                          <p:stCondLst>
                                            <p:cond delay="0"/>
                                          </p:stCondLst>
                                        </p:cTn>
                                        <p:tgtEl>
                                          <p:spTgt spid="21"/>
                                        </p:tgtEl>
                                        <p:attrNameLst>
                                          <p:attrName>style.visibility</p:attrName>
                                        </p:attrNameLst>
                                      </p:cBhvr>
                                      <p:to>
                                        <p:strVal val="visible"/>
                                      </p:to>
                                    </p:set>
                                    <p:animEffect transition="in" filter="fade">
                                      <p:cBhvr>
                                        <p:cTn id="166" dur="250"/>
                                        <p:tgtEl>
                                          <p:spTgt spid="21"/>
                                        </p:tgtEl>
                                      </p:cBhvr>
                                    </p:animEffect>
                                  </p:childTnLst>
                                </p:cTn>
                              </p:par>
                              <p:par>
                                <p:cTn id="167" presetID="10" presetClass="exit" presetSubtype="0" fill="hold" nodeType="withEffect">
                                  <p:stCondLst>
                                    <p:cond delay="0"/>
                                  </p:stCondLst>
                                  <p:childTnLst>
                                    <p:animEffect transition="out" filter="fade">
                                      <p:cBhvr>
                                        <p:cTn id="168" dur="250"/>
                                        <p:tgtEl>
                                          <p:spTgt spid="26"/>
                                        </p:tgtEl>
                                      </p:cBhvr>
                                    </p:animEffect>
                                    <p:set>
                                      <p:cBhvr>
                                        <p:cTn id="169"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70" restart="whenNotActive" fill="hold" evtFilter="cancelBubble" nodeType="interactiveSeq">
                <p:stCondLst>
                  <p:cond evt="onClick" delay="0">
                    <p:tgtEl>
                      <p:spTgt spid="30"/>
                    </p:tgtEl>
                  </p:cond>
                </p:stCondLst>
                <p:endSync evt="end" delay="0">
                  <p:rtn val="all"/>
                </p:endSync>
                <p:childTnLst>
                  <p:par>
                    <p:cTn id="171" fill="hold">
                      <p:stCondLst>
                        <p:cond delay="0"/>
                      </p:stCondLst>
                      <p:childTnLst>
                        <p:par>
                          <p:cTn id="172" fill="hold">
                            <p:stCondLst>
                              <p:cond delay="0"/>
                            </p:stCondLst>
                            <p:childTnLst>
                              <p:par>
                                <p:cTn id="173" presetID="32" presetClass="emph" presetSubtype="0" fill="hold" nodeType="clickEffect">
                                  <p:stCondLst>
                                    <p:cond delay="0"/>
                                  </p:stCondLst>
                                  <p:childTnLst>
                                    <p:animRot by="120000">
                                      <p:cBhvr>
                                        <p:cTn id="174" dur="100" fill="hold">
                                          <p:stCondLst>
                                            <p:cond delay="0"/>
                                          </p:stCondLst>
                                        </p:cTn>
                                        <p:tgtEl>
                                          <p:spTgt spid="30"/>
                                        </p:tgtEl>
                                        <p:attrNameLst>
                                          <p:attrName>r</p:attrName>
                                        </p:attrNameLst>
                                      </p:cBhvr>
                                    </p:animRot>
                                    <p:animRot by="-240000">
                                      <p:cBhvr>
                                        <p:cTn id="175" dur="200" fill="hold">
                                          <p:stCondLst>
                                            <p:cond delay="200"/>
                                          </p:stCondLst>
                                        </p:cTn>
                                        <p:tgtEl>
                                          <p:spTgt spid="30"/>
                                        </p:tgtEl>
                                        <p:attrNameLst>
                                          <p:attrName>r</p:attrName>
                                        </p:attrNameLst>
                                      </p:cBhvr>
                                    </p:animRot>
                                    <p:animRot by="240000">
                                      <p:cBhvr>
                                        <p:cTn id="176" dur="200" fill="hold">
                                          <p:stCondLst>
                                            <p:cond delay="400"/>
                                          </p:stCondLst>
                                        </p:cTn>
                                        <p:tgtEl>
                                          <p:spTgt spid="30"/>
                                        </p:tgtEl>
                                        <p:attrNameLst>
                                          <p:attrName>r</p:attrName>
                                        </p:attrNameLst>
                                      </p:cBhvr>
                                    </p:animRot>
                                    <p:animRot by="-240000">
                                      <p:cBhvr>
                                        <p:cTn id="177" dur="200" fill="hold">
                                          <p:stCondLst>
                                            <p:cond delay="600"/>
                                          </p:stCondLst>
                                        </p:cTn>
                                        <p:tgtEl>
                                          <p:spTgt spid="30"/>
                                        </p:tgtEl>
                                        <p:attrNameLst>
                                          <p:attrName>r</p:attrName>
                                        </p:attrNameLst>
                                      </p:cBhvr>
                                    </p:animRot>
                                    <p:animRot by="120000">
                                      <p:cBhvr>
                                        <p:cTn id="178" dur="200" fill="hold">
                                          <p:stCondLst>
                                            <p:cond delay="800"/>
                                          </p:stCondLst>
                                        </p:cTn>
                                        <p:tgtEl>
                                          <p:spTgt spid="30"/>
                                        </p:tgtEl>
                                        <p:attrNameLst>
                                          <p:attrName>r</p:attrName>
                                        </p:attrNameLst>
                                      </p:cBhvr>
                                    </p:animRot>
                                  </p:childTnLst>
                                </p:cTn>
                              </p:par>
                            </p:childTnLst>
                          </p:cTn>
                        </p:par>
                        <p:par>
                          <p:cTn id="179" fill="hold">
                            <p:stCondLst>
                              <p:cond delay="1000"/>
                            </p:stCondLst>
                            <p:childTnLst>
                              <p:par>
                                <p:cTn id="180" presetID="10" presetClass="exit" presetSubtype="0" fill="hold" nodeType="afterEffect">
                                  <p:stCondLst>
                                    <p:cond delay="0"/>
                                  </p:stCondLst>
                                  <p:childTnLst>
                                    <p:animEffect transition="out" filter="fade">
                                      <p:cBhvr>
                                        <p:cTn id="181" dur="250"/>
                                        <p:tgtEl>
                                          <p:spTgt spid="16"/>
                                        </p:tgtEl>
                                      </p:cBhvr>
                                    </p:animEffect>
                                    <p:set>
                                      <p:cBhvr>
                                        <p:cTn id="182" dur="1" fill="hold">
                                          <p:stCondLst>
                                            <p:cond delay="249"/>
                                          </p:stCondLst>
                                        </p:cTn>
                                        <p:tgtEl>
                                          <p:spTgt spid="16"/>
                                        </p:tgtEl>
                                        <p:attrNameLst>
                                          <p:attrName>style.visibility</p:attrName>
                                        </p:attrNameLst>
                                      </p:cBhvr>
                                      <p:to>
                                        <p:strVal val="hidden"/>
                                      </p:to>
                                    </p:set>
                                  </p:childTnLst>
                                </p:cTn>
                              </p:par>
                              <p:par>
                                <p:cTn id="183" presetID="10" presetClass="entr" presetSubtype="0" fill="hold" nodeType="withEffect">
                                  <p:stCondLst>
                                    <p:cond delay="0"/>
                                  </p:stCondLst>
                                  <p:childTnLst>
                                    <p:set>
                                      <p:cBhvr>
                                        <p:cTn id="184" dur="1" fill="hold">
                                          <p:stCondLst>
                                            <p:cond delay="0"/>
                                          </p:stCondLst>
                                        </p:cTn>
                                        <p:tgtEl>
                                          <p:spTgt spid="5"/>
                                        </p:tgtEl>
                                        <p:attrNameLst>
                                          <p:attrName>style.visibility</p:attrName>
                                        </p:attrNameLst>
                                      </p:cBhvr>
                                      <p:to>
                                        <p:strVal val="visible"/>
                                      </p:to>
                                    </p:set>
                                    <p:animEffect transition="in" filter="fade">
                                      <p:cBhvr>
                                        <p:cTn id="185" dur="250"/>
                                        <p:tgtEl>
                                          <p:spTgt spid="5"/>
                                        </p:tgtEl>
                                      </p:cBhvr>
                                    </p:animEffect>
                                  </p:childTnLst>
                                </p:cTn>
                              </p:par>
                            </p:childTnLst>
                          </p:cTn>
                        </p:par>
                        <p:par>
                          <p:cTn id="186" fill="hold">
                            <p:stCondLst>
                              <p:cond delay="1250"/>
                            </p:stCondLst>
                            <p:childTnLst>
                              <p:par>
                                <p:cTn id="187" presetID="49" presetClass="path" presetSubtype="0" accel="50000" decel="50000" fill="hold" nodeType="afterEffect">
                                  <p:stCondLst>
                                    <p:cond delay="0"/>
                                  </p:stCondLst>
                                  <p:childTnLst>
                                    <p:animMotion origin="layout" path="M -0.00573 0.02894 L 0.07917 0.32917 " pathEditMode="relative" rAng="0" ptsTypes="AA">
                                      <p:cBhvr>
                                        <p:cTn id="188" dur="2000" fill="hold"/>
                                        <p:tgtEl>
                                          <p:spTgt spid="5"/>
                                        </p:tgtEl>
                                        <p:attrNameLst>
                                          <p:attrName>ppt_x</p:attrName>
                                          <p:attrName>ppt_y</p:attrName>
                                        </p:attrNameLst>
                                      </p:cBhvr>
                                      <p:rCtr x="4236" y="15000"/>
                                    </p:animMotion>
                                  </p:childTnLst>
                                </p:cTn>
                              </p:par>
                            </p:childTnLst>
                          </p:cTn>
                        </p:par>
                        <p:par>
                          <p:cTn id="189" fill="hold">
                            <p:stCondLst>
                              <p:cond delay="3250"/>
                            </p:stCondLst>
                            <p:childTnLst>
                              <p:par>
                                <p:cTn id="190" presetID="10" presetClass="exit" presetSubtype="0" fill="hold" nodeType="afterEffect">
                                  <p:stCondLst>
                                    <p:cond delay="0"/>
                                  </p:stCondLst>
                                  <p:childTnLst>
                                    <p:animEffect transition="out" filter="fade">
                                      <p:cBhvr>
                                        <p:cTn id="191" dur="250"/>
                                        <p:tgtEl>
                                          <p:spTgt spid="5"/>
                                        </p:tgtEl>
                                      </p:cBhvr>
                                    </p:animEffect>
                                    <p:set>
                                      <p:cBhvr>
                                        <p:cTn id="192" dur="1" fill="hold">
                                          <p:stCondLst>
                                            <p:cond delay="249"/>
                                          </p:stCondLst>
                                        </p:cTn>
                                        <p:tgtEl>
                                          <p:spTgt spid="5"/>
                                        </p:tgtEl>
                                        <p:attrNameLst>
                                          <p:attrName>style.visibility</p:attrName>
                                        </p:attrNameLst>
                                      </p:cBhvr>
                                      <p:to>
                                        <p:strVal val="hidden"/>
                                      </p:to>
                                    </p:set>
                                  </p:childTnLst>
                                </p:cTn>
                              </p:par>
                              <p:par>
                                <p:cTn id="193" presetID="10" presetClass="entr" presetSubtype="0" fill="hold" nodeType="withEffect">
                                  <p:stCondLst>
                                    <p:cond delay="0"/>
                                  </p:stCondLst>
                                  <p:childTnLst>
                                    <p:set>
                                      <p:cBhvr>
                                        <p:cTn id="194" dur="1" fill="hold">
                                          <p:stCondLst>
                                            <p:cond delay="0"/>
                                          </p:stCondLst>
                                        </p:cTn>
                                        <p:tgtEl>
                                          <p:spTgt spid="28"/>
                                        </p:tgtEl>
                                        <p:attrNameLst>
                                          <p:attrName>style.visibility</p:attrName>
                                        </p:attrNameLst>
                                      </p:cBhvr>
                                      <p:to>
                                        <p:strVal val="visible"/>
                                      </p:to>
                                    </p:set>
                                    <p:animEffect transition="in" filter="fade">
                                      <p:cBhvr>
                                        <p:cTn id="195" dur="250"/>
                                        <p:tgtEl>
                                          <p:spTgt spid="28"/>
                                        </p:tgtEl>
                                      </p:cBhvr>
                                    </p:animEffect>
                                  </p:childTnLst>
                                </p:cTn>
                              </p:par>
                            </p:childTnLst>
                          </p:cTn>
                        </p:par>
                        <p:par>
                          <p:cTn id="196" fill="hold">
                            <p:stCondLst>
                              <p:cond delay="3500"/>
                            </p:stCondLst>
                            <p:childTnLst>
                              <p:par>
                                <p:cTn id="197" presetID="32" presetClass="emph" presetSubtype="0" fill="hold" nodeType="afterEffect">
                                  <p:stCondLst>
                                    <p:cond delay="0"/>
                                  </p:stCondLst>
                                  <p:childTnLst>
                                    <p:animRot by="120000">
                                      <p:cBhvr>
                                        <p:cTn id="198" dur="200" fill="hold">
                                          <p:stCondLst>
                                            <p:cond delay="0"/>
                                          </p:stCondLst>
                                        </p:cTn>
                                        <p:tgtEl>
                                          <p:spTgt spid="28"/>
                                        </p:tgtEl>
                                        <p:attrNameLst>
                                          <p:attrName>r</p:attrName>
                                        </p:attrNameLst>
                                      </p:cBhvr>
                                    </p:animRot>
                                    <p:animRot by="-240000">
                                      <p:cBhvr>
                                        <p:cTn id="199" dur="400" fill="hold">
                                          <p:stCondLst>
                                            <p:cond delay="400"/>
                                          </p:stCondLst>
                                        </p:cTn>
                                        <p:tgtEl>
                                          <p:spTgt spid="28"/>
                                        </p:tgtEl>
                                        <p:attrNameLst>
                                          <p:attrName>r</p:attrName>
                                        </p:attrNameLst>
                                      </p:cBhvr>
                                    </p:animRot>
                                    <p:animRot by="240000">
                                      <p:cBhvr>
                                        <p:cTn id="200" dur="400" fill="hold">
                                          <p:stCondLst>
                                            <p:cond delay="800"/>
                                          </p:stCondLst>
                                        </p:cTn>
                                        <p:tgtEl>
                                          <p:spTgt spid="28"/>
                                        </p:tgtEl>
                                        <p:attrNameLst>
                                          <p:attrName>r</p:attrName>
                                        </p:attrNameLst>
                                      </p:cBhvr>
                                    </p:animRot>
                                    <p:animRot by="-240000">
                                      <p:cBhvr>
                                        <p:cTn id="201" dur="400" fill="hold">
                                          <p:stCondLst>
                                            <p:cond delay="1200"/>
                                          </p:stCondLst>
                                        </p:cTn>
                                        <p:tgtEl>
                                          <p:spTgt spid="28"/>
                                        </p:tgtEl>
                                        <p:attrNameLst>
                                          <p:attrName>r</p:attrName>
                                        </p:attrNameLst>
                                      </p:cBhvr>
                                    </p:animRot>
                                    <p:animRot by="120000">
                                      <p:cBhvr>
                                        <p:cTn id="202" dur="400" fill="hold">
                                          <p:stCondLst>
                                            <p:cond delay="1600"/>
                                          </p:stCondLst>
                                        </p:cTn>
                                        <p:tgtEl>
                                          <p:spTgt spid="28"/>
                                        </p:tgtEl>
                                        <p:attrNameLst>
                                          <p:attrName>r</p:attrName>
                                        </p:attrNameLst>
                                      </p:cBhvr>
                                    </p:animRot>
                                  </p:childTnLst>
                                </p:cTn>
                              </p:par>
                              <p:par>
                                <p:cTn id="203" presetID="32" presetClass="emph" presetSubtype="0" fill="hold" nodeType="withEffect">
                                  <p:stCondLst>
                                    <p:cond delay="0"/>
                                  </p:stCondLst>
                                  <p:childTnLst>
                                    <p:animRot by="120000">
                                      <p:cBhvr>
                                        <p:cTn id="204" dur="200" fill="hold">
                                          <p:stCondLst>
                                            <p:cond delay="0"/>
                                          </p:stCondLst>
                                        </p:cTn>
                                        <p:tgtEl>
                                          <p:spTgt spid="30"/>
                                        </p:tgtEl>
                                        <p:attrNameLst>
                                          <p:attrName>r</p:attrName>
                                        </p:attrNameLst>
                                      </p:cBhvr>
                                    </p:animRot>
                                    <p:animRot by="-240000">
                                      <p:cBhvr>
                                        <p:cTn id="205" dur="400" fill="hold">
                                          <p:stCondLst>
                                            <p:cond delay="400"/>
                                          </p:stCondLst>
                                        </p:cTn>
                                        <p:tgtEl>
                                          <p:spTgt spid="30"/>
                                        </p:tgtEl>
                                        <p:attrNameLst>
                                          <p:attrName>r</p:attrName>
                                        </p:attrNameLst>
                                      </p:cBhvr>
                                    </p:animRot>
                                    <p:animRot by="240000">
                                      <p:cBhvr>
                                        <p:cTn id="206" dur="400" fill="hold">
                                          <p:stCondLst>
                                            <p:cond delay="800"/>
                                          </p:stCondLst>
                                        </p:cTn>
                                        <p:tgtEl>
                                          <p:spTgt spid="30"/>
                                        </p:tgtEl>
                                        <p:attrNameLst>
                                          <p:attrName>r</p:attrName>
                                        </p:attrNameLst>
                                      </p:cBhvr>
                                    </p:animRot>
                                    <p:animRot by="-240000">
                                      <p:cBhvr>
                                        <p:cTn id="207" dur="400" fill="hold">
                                          <p:stCondLst>
                                            <p:cond delay="1200"/>
                                          </p:stCondLst>
                                        </p:cTn>
                                        <p:tgtEl>
                                          <p:spTgt spid="30"/>
                                        </p:tgtEl>
                                        <p:attrNameLst>
                                          <p:attrName>r</p:attrName>
                                        </p:attrNameLst>
                                      </p:cBhvr>
                                    </p:animRot>
                                    <p:animRot by="120000">
                                      <p:cBhvr>
                                        <p:cTn id="208" dur="400" fill="hold">
                                          <p:stCondLst>
                                            <p:cond delay="1600"/>
                                          </p:stCondLst>
                                        </p:cTn>
                                        <p:tgtEl>
                                          <p:spTgt spid="30"/>
                                        </p:tgtEl>
                                        <p:attrNameLst>
                                          <p:attrName>r</p:attrName>
                                        </p:attrNameLst>
                                      </p:cBhvr>
                                    </p:animRot>
                                  </p:childTnLst>
                                </p:cTn>
                              </p:par>
                            </p:childTnLst>
                          </p:cTn>
                        </p:par>
                        <p:par>
                          <p:cTn id="209" fill="hold">
                            <p:stCondLst>
                              <p:cond delay="5500"/>
                            </p:stCondLst>
                            <p:childTnLst>
                              <p:par>
                                <p:cTn id="210" presetID="10" presetClass="exit" presetSubtype="0" fill="hold" nodeType="afterEffect">
                                  <p:stCondLst>
                                    <p:cond delay="0"/>
                                  </p:stCondLst>
                                  <p:childTnLst>
                                    <p:animEffect transition="out" filter="fade">
                                      <p:cBhvr>
                                        <p:cTn id="211" dur="250"/>
                                        <p:tgtEl>
                                          <p:spTgt spid="28"/>
                                        </p:tgtEl>
                                      </p:cBhvr>
                                    </p:animEffect>
                                    <p:set>
                                      <p:cBhvr>
                                        <p:cTn id="212" dur="1" fill="hold">
                                          <p:stCondLst>
                                            <p:cond delay="249"/>
                                          </p:stCondLst>
                                        </p:cTn>
                                        <p:tgtEl>
                                          <p:spTgt spid="28"/>
                                        </p:tgtEl>
                                        <p:attrNameLst>
                                          <p:attrName>style.visibility</p:attrName>
                                        </p:attrNameLst>
                                      </p:cBhvr>
                                      <p:to>
                                        <p:strVal val="hidden"/>
                                      </p:to>
                                    </p:set>
                                  </p:childTnLst>
                                </p:cTn>
                              </p:par>
                              <p:par>
                                <p:cTn id="213" presetID="10" presetClass="entr" presetSubtype="0" fill="hold" nodeType="withEffect">
                                  <p:stCondLst>
                                    <p:cond delay="0"/>
                                  </p:stCondLst>
                                  <p:childTnLst>
                                    <p:set>
                                      <p:cBhvr>
                                        <p:cTn id="214" dur="1" fill="hold">
                                          <p:stCondLst>
                                            <p:cond delay="0"/>
                                          </p:stCondLst>
                                        </p:cTn>
                                        <p:tgtEl>
                                          <p:spTgt spid="27"/>
                                        </p:tgtEl>
                                        <p:attrNameLst>
                                          <p:attrName>style.visibility</p:attrName>
                                        </p:attrNameLst>
                                      </p:cBhvr>
                                      <p:to>
                                        <p:strVal val="visible"/>
                                      </p:to>
                                    </p:set>
                                    <p:animEffect transition="in" filter="fade">
                                      <p:cBhvr>
                                        <p:cTn id="215" dur="250"/>
                                        <p:tgtEl>
                                          <p:spTgt spid="27"/>
                                        </p:tgtEl>
                                      </p:cBhvr>
                                    </p:animEffect>
                                  </p:childTnLst>
                                  <p:subTnLst>
                                    <p:audio>
                                      <p:cMediaNode>
                                        <p:cTn display="0" masterRel="sameClick">
                                          <p:stCondLst>
                                            <p:cond evt="begin" delay="0">
                                              <p:tn val="213"/>
                                            </p:cond>
                                          </p:stCondLst>
                                          <p:endCondLst>
                                            <p:cond evt="onStopAudio" delay="0">
                                              <p:tgtEl>
                                                <p:sldTgt/>
                                              </p:tgtEl>
                                            </p:cond>
                                          </p:endCondLst>
                                        </p:cTn>
                                        <p:tgtEl>
                                          <p:sndTgt r:embed="rId2" name="oisairoi.wav"/>
                                        </p:tgtEl>
                                      </p:cMediaNode>
                                    </p:audio>
                                  </p:subTnLst>
                                </p:cTn>
                              </p:par>
                              <p:par>
                                <p:cTn id="216" presetID="10" presetClass="entr" presetSubtype="0" fill="hold" nodeType="withEffect">
                                  <p:stCondLst>
                                    <p:cond delay="0"/>
                                  </p:stCondLst>
                                  <p:childTnLst>
                                    <p:set>
                                      <p:cBhvr>
                                        <p:cTn id="217" dur="1" fill="hold">
                                          <p:stCondLst>
                                            <p:cond delay="0"/>
                                          </p:stCondLst>
                                        </p:cTn>
                                        <p:tgtEl>
                                          <p:spTgt spid="25"/>
                                        </p:tgtEl>
                                        <p:attrNameLst>
                                          <p:attrName>style.visibility</p:attrName>
                                        </p:attrNameLst>
                                      </p:cBhvr>
                                      <p:to>
                                        <p:strVal val="visible"/>
                                      </p:to>
                                    </p:set>
                                    <p:animEffect transition="in" filter="fade">
                                      <p:cBhvr>
                                        <p:cTn id="218" dur="250"/>
                                        <p:tgtEl>
                                          <p:spTgt spid="25"/>
                                        </p:tgtEl>
                                      </p:cBhvr>
                                    </p:animEffect>
                                  </p:childTnLst>
                                </p:cTn>
                              </p:par>
                              <p:par>
                                <p:cTn id="219" presetID="10" presetClass="exit" presetSubtype="0" fill="hold" nodeType="withEffect">
                                  <p:stCondLst>
                                    <p:cond delay="0"/>
                                  </p:stCondLst>
                                  <p:childTnLst>
                                    <p:animEffect transition="out" filter="fade">
                                      <p:cBhvr>
                                        <p:cTn id="220" dur="250"/>
                                        <p:tgtEl>
                                          <p:spTgt spid="30"/>
                                        </p:tgtEl>
                                      </p:cBhvr>
                                    </p:animEffect>
                                    <p:set>
                                      <p:cBhvr>
                                        <p:cTn id="221"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22" restart="whenNotActive" fill="hold" evtFilter="cancelBubble" nodeType="interactiveSeq">
                <p:stCondLst>
                  <p:cond evt="onClick" delay="0">
                    <p:tgtEl>
                      <p:spTgt spid="33"/>
                    </p:tgtEl>
                  </p:cond>
                </p:stCondLst>
                <p:endSync evt="end" delay="0">
                  <p:rtn val="all"/>
                </p:endSync>
                <p:childTnLst>
                  <p:par>
                    <p:cTn id="223" fill="hold">
                      <p:stCondLst>
                        <p:cond delay="0"/>
                      </p:stCondLst>
                      <p:childTnLst>
                        <p:par>
                          <p:cTn id="224" fill="hold">
                            <p:stCondLst>
                              <p:cond delay="0"/>
                            </p:stCondLst>
                            <p:childTnLst>
                              <p:par>
                                <p:cTn id="225" presetID="32" presetClass="emph" presetSubtype="0" fill="hold" nodeType="clickEffect">
                                  <p:stCondLst>
                                    <p:cond delay="0"/>
                                  </p:stCondLst>
                                  <p:childTnLst>
                                    <p:animRot by="120000">
                                      <p:cBhvr>
                                        <p:cTn id="226" dur="100" fill="hold">
                                          <p:stCondLst>
                                            <p:cond delay="0"/>
                                          </p:stCondLst>
                                        </p:cTn>
                                        <p:tgtEl>
                                          <p:spTgt spid="33"/>
                                        </p:tgtEl>
                                        <p:attrNameLst>
                                          <p:attrName>r</p:attrName>
                                        </p:attrNameLst>
                                      </p:cBhvr>
                                    </p:animRot>
                                    <p:animRot by="-240000">
                                      <p:cBhvr>
                                        <p:cTn id="227" dur="200" fill="hold">
                                          <p:stCondLst>
                                            <p:cond delay="200"/>
                                          </p:stCondLst>
                                        </p:cTn>
                                        <p:tgtEl>
                                          <p:spTgt spid="33"/>
                                        </p:tgtEl>
                                        <p:attrNameLst>
                                          <p:attrName>r</p:attrName>
                                        </p:attrNameLst>
                                      </p:cBhvr>
                                    </p:animRot>
                                    <p:animRot by="240000">
                                      <p:cBhvr>
                                        <p:cTn id="228" dur="200" fill="hold">
                                          <p:stCondLst>
                                            <p:cond delay="400"/>
                                          </p:stCondLst>
                                        </p:cTn>
                                        <p:tgtEl>
                                          <p:spTgt spid="33"/>
                                        </p:tgtEl>
                                        <p:attrNameLst>
                                          <p:attrName>r</p:attrName>
                                        </p:attrNameLst>
                                      </p:cBhvr>
                                    </p:animRot>
                                    <p:animRot by="-240000">
                                      <p:cBhvr>
                                        <p:cTn id="229" dur="200" fill="hold">
                                          <p:stCondLst>
                                            <p:cond delay="600"/>
                                          </p:stCondLst>
                                        </p:cTn>
                                        <p:tgtEl>
                                          <p:spTgt spid="33"/>
                                        </p:tgtEl>
                                        <p:attrNameLst>
                                          <p:attrName>r</p:attrName>
                                        </p:attrNameLst>
                                      </p:cBhvr>
                                    </p:animRot>
                                    <p:animRot by="120000">
                                      <p:cBhvr>
                                        <p:cTn id="230" dur="200" fill="hold">
                                          <p:stCondLst>
                                            <p:cond delay="800"/>
                                          </p:stCondLst>
                                        </p:cTn>
                                        <p:tgtEl>
                                          <p:spTgt spid="33"/>
                                        </p:tgtEl>
                                        <p:attrNameLst>
                                          <p:attrName>r</p:attrName>
                                        </p:attrNameLst>
                                      </p:cBhvr>
                                    </p:animRot>
                                  </p:childTnLst>
                                  <p:subTnLst>
                                    <p:audio>
                                      <p:cMediaNode>
                                        <p:cTn display="0" masterRel="sameClick">
                                          <p:stCondLst>
                                            <p:cond evt="begin" delay="0">
                                              <p:tn val="225"/>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1.2022.stt$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117600" y="1041400"/>
            <a:ext cx="42926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1218930"/>
            <a:r>
              <a:rPr lang="en-US" sz="32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21.2022.stt$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791200" y="2581999"/>
            <a:ext cx="5994400" cy="779700"/>
          </a:xfrm>
          <a:prstGeom prst="rect">
            <a:avLst/>
          </a:prstGeom>
          <a:noFill/>
        </p:spPr>
        <p:txBody>
          <a:bodyPr wrap="square" lIns="121896" tIns="60948" rIns="121896" bIns="60948">
            <a:spAutoFit/>
          </a:bodyPr>
          <a:lstStyle/>
          <a:p>
            <a:pPr defTabSz="1218930"/>
            <a:r>
              <a:rPr lang="en-US" sz="4300" b="1" dirty="0">
                <a:solidFill>
                  <a:srgbClr val="FF0000"/>
                </a:solidFill>
                <a:latin typeface="Times New Roman" panose="02020603050405020304" pitchFamily="18" charset="0"/>
              </a:rPr>
              <a:t>VẬN DỤNG</a:t>
            </a:r>
            <a:endParaRPr lang="en-US" sz="4300" dirty="0">
              <a:solidFill>
                <a:prstClr val="black"/>
              </a:solidFill>
            </a:endParaRPr>
          </a:p>
        </p:txBody>
      </p:sp>
      <p:pic>
        <p:nvPicPr>
          <p:cNvPr id="4" name="Hình ảnh 3" descr="OPL20U25GSXzBJYl68kk8uQGfFKzs7yb1M4KJWUiLk6ZEvGF+qCIPSnY57AbBFCvTW$21.2022.stt$7+K4lPs7H94VUqPe2XwIsfPRnrXQE//QTEXxb8/8N4CNc6FpgZahzpTjFhMzSA7T/nHJa11DE8Ng2TP3iAmRczFlmslSuUNOgUeb6yRvs0=">
            <a:extLst>
              <a:ext uri="{FF2B5EF4-FFF2-40B4-BE49-F238E27FC236}">
                <a16:creationId xmlns:a16="http://schemas.microsoft.com/office/drawing/2014/main" id="{A667EB62-86C3-4EF0-AA26-81461A6A5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5633" y="3568168"/>
            <a:ext cx="3093627" cy="2979963"/>
          </a:xfrm>
          <a:prstGeom prst="rect">
            <a:avLst/>
          </a:prstGeom>
        </p:spPr>
      </p:pic>
    </p:spTree>
    <p:extLst>
      <p:ext uri="{BB962C8B-B14F-4D97-AF65-F5344CB8AC3E}">
        <p14:creationId xmlns:p14="http://schemas.microsoft.com/office/powerpoint/2010/main" val="7991665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par>
                          <p:cTn id="18" fill="hold">
                            <p:stCondLst>
                              <p:cond delay="31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2"/>
          <p:cNvSpPr txBox="1"/>
          <p:nvPr/>
        </p:nvSpPr>
        <p:spPr>
          <a:xfrm>
            <a:off x="775857" y="271530"/>
            <a:ext cx="7795491" cy="2246765"/>
          </a:xfrm>
          <a:prstGeom prst="rect">
            <a:avLst/>
          </a:prstGeom>
          <a:noFill/>
        </p:spPr>
        <p:txBody>
          <a:bodyPr wrap="square" lIns="91370" tIns="45718" rIns="91370" bIns="45718" rtlCol="0">
            <a:spAutoFit/>
          </a:bodyPr>
          <a:lstStyle/>
          <a:p>
            <a:pPr>
              <a:defRPr/>
            </a:pPr>
            <a:r>
              <a:rPr lang="vi-VN" altLang="zh-CN" sz="2800" b="1" dirty="0">
                <a:solidFill>
                  <a:srgbClr val="E05802"/>
                </a:solidFill>
                <a:latin typeface="+mj-lt"/>
                <a:ea typeface="微软雅黑" charset="-122"/>
                <a:cs typeface="#9Slide03 Arima Madurai Black" panose="00000A00000000000000" pitchFamily="2" charset="0"/>
              </a:rPr>
              <a:t>Vận dụng 1</a:t>
            </a:r>
            <a:r>
              <a:rPr lang="vi-VN" altLang="zh-CN" sz="2800" dirty="0">
                <a:solidFill>
                  <a:srgbClr val="E05802"/>
                </a:solidFill>
                <a:latin typeface="+mj-lt"/>
                <a:ea typeface="微软雅黑" charset="-122"/>
                <a:cs typeface="#9Slide03 Arima Madurai Black" panose="00000A00000000000000" pitchFamily="2" charset="0"/>
              </a:rPr>
              <a:t>: Trong một buổi tập luyện, vận động viên A bơi 32 giây được quãng đường 48 m, vận động viên B bơi 30 giây được quãng đường 46,5 m.</a:t>
            </a:r>
            <a:r>
              <a:rPr lang="en-US" altLang="zh-CN" sz="2800" dirty="0">
                <a:solidFill>
                  <a:srgbClr val="E05802"/>
                </a:solidFill>
                <a:latin typeface="+mj-lt"/>
                <a:ea typeface="微软雅黑" charset="-122"/>
                <a:cs typeface="#9Slide03 Arima Madurai Black" panose="00000A00000000000000" pitchFamily="2" charset="0"/>
              </a:rPr>
              <a:t> </a:t>
            </a:r>
            <a:r>
              <a:rPr lang="vi-VN" altLang="zh-CN" sz="2800" dirty="0">
                <a:solidFill>
                  <a:srgbClr val="E05802"/>
                </a:solidFill>
                <a:latin typeface="+mj-lt"/>
                <a:ea typeface="微软雅黑" charset="-122"/>
                <a:cs typeface="#9Slide03 Arima Madurai Black" panose="00000A00000000000000" pitchFamily="2" charset="0"/>
              </a:rPr>
              <a:t>Trong hai vận động viên này, vận động viên nào bơi nhanh hơn?</a:t>
            </a:r>
            <a:endParaRPr lang="zh-CN" altLang="en-US" sz="2800" dirty="0">
              <a:solidFill>
                <a:srgbClr val="E05802"/>
              </a:solidFill>
              <a:latin typeface="+mj-lt"/>
              <a:ea typeface="微软雅黑" charset="-122"/>
              <a:cs typeface="#9Slide03 Arima Madurai Black" panose="00000A00000000000000" pitchFamily="2" charset="0"/>
            </a:endParaRPr>
          </a:p>
        </p:txBody>
      </p:sp>
      <p:pic>
        <p:nvPicPr>
          <p:cNvPr id="3" name="Picture 2"/>
          <p:cNvPicPr>
            <a:picLocks noChangeAspect="1"/>
          </p:cNvPicPr>
          <p:nvPr/>
        </p:nvPicPr>
        <p:blipFill>
          <a:blip r:embed="rId3"/>
          <a:stretch>
            <a:fillRect/>
          </a:stretch>
        </p:blipFill>
        <p:spPr>
          <a:xfrm>
            <a:off x="8719208" y="492196"/>
            <a:ext cx="3472873" cy="2099421"/>
          </a:xfrm>
          <a:prstGeom prst="rect">
            <a:avLst/>
          </a:prstGeom>
        </p:spPr>
      </p:pic>
      <p:sp>
        <p:nvSpPr>
          <p:cNvPr id="8" name="文本框 2"/>
          <p:cNvSpPr txBox="1"/>
          <p:nvPr/>
        </p:nvSpPr>
        <p:spPr>
          <a:xfrm>
            <a:off x="1332229" y="4528243"/>
            <a:ext cx="7795491" cy="523220"/>
          </a:xfrm>
          <a:prstGeom prst="rect">
            <a:avLst/>
          </a:prstGeom>
          <a:noFill/>
        </p:spPr>
        <p:txBody>
          <a:bodyPr wrap="square" lIns="91370" tIns="45718" rIns="91370" bIns="45718" rtlCol="0">
            <a:spAutoFit/>
          </a:bodyPr>
          <a:lstStyle/>
          <a:p>
            <a:pPr lvl="0">
              <a:defRPr/>
            </a:pPr>
            <a:r>
              <a:rPr lang="en-US" altLang="zh-CN" sz="2800" dirty="0" err="1">
                <a:latin typeface="Times New Roman" panose="02020603050405020304" pitchFamily="18" charset="0"/>
                <a:ea typeface="微软雅黑" charset="-122"/>
                <a:cs typeface="Times New Roman" panose="02020603050405020304" pitchFamily="18" charset="0"/>
              </a:rPr>
              <a:t>Tốc</a:t>
            </a:r>
            <a:r>
              <a:rPr lang="en-US" altLang="zh-CN" sz="2800" dirty="0">
                <a:latin typeface="Times New Roman" panose="02020603050405020304" pitchFamily="18" charset="0"/>
                <a:ea typeface="微软雅黑" charset="-122"/>
                <a:cs typeface="Times New Roman" panose="02020603050405020304" pitchFamily="18" charset="0"/>
              </a:rPr>
              <a:t> </a:t>
            </a:r>
            <a:r>
              <a:rPr lang="en-US" altLang="zh-CN" sz="2800" dirty="0" err="1">
                <a:latin typeface="Times New Roman" panose="02020603050405020304" pitchFamily="18" charset="0"/>
                <a:ea typeface="微软雅黑" charset="-122"/>
                <a:cs typeface="Times New Roman" panose="02020603050405020304" pitchFamily="18" charset="0"/>
              </a:rPr>
              <a:t>độ</a:t>
            </a:r>
            <a:r>
              <a:rPr lang="en-US" altLang="zh-CN" sz="2800" dirty="0">
                <a:latin typeface="Times New Roman" panose="02020603050405020304" pitchFamily="18" charset="0"/>
                <a:ea typeface="微软雅黑" charset="-122"/>
                <a:cs typeface="Times New Roman" panose="02020603050405020304" pitchFamily="18" charset="0"/>
              </a:rPr>
              <a:t> </a:t>
            </a:r>
            <a:r>
              <a:rPr lang="en-US" altLang="zh-CN" sz="2800" dirty="0" err="1">
                <a:latin typeface="Times New Roman" panose="02020603050405020304" pitchFamily="18" charset="0"/>
                <a:ea typeface="微软雅黑" charset="-122"/>
                <a:cs typeface="Times New Roman" panose="02020603050405020304" pitchFamily="18" charset="0"/>
              </a:rPr>
              <a:t>của</a:t>
            </a:r>
            <a:r>
              <a:rPr lang="en-US" altLang="zh-CN" sz="2800" dirty="0">
                <a:latin typeface="Times New Roman" panose="02020603050405020304" pitchFamily="18" charset="0"/>
                <a:ea typeface="微软雅黑" charset="-122"/>
                <a:cs typeface="Times New Roman" panose="02020603050405020304" pitchFamily="18" charset="0"/>
              </a:rPr>
              <a:t> </a:t>
            </a:r>
            <a:r>
              <a:rPr lang="en-US" altLang="zh-CN" sz="2800" dirty="0" err="1">
                <a:latin typeface="Times New Roman" panose="02020603050405020304" pitchFamily="18" charset="0"/>
                <a:ea typeface="微软雅黑" charset="-122"/>
                <a:cs typeface="Times New Roman" panose="02020603050405020304" pitchFamily="18" charset="0"/>
              </a:rPr>
              <a:t>vận</a:t>
            </a:r>
            <a:r>
              <a:rPr lang="en-US" altLang="zh-CN" sz="2800" dirty="0">
                <a:latin typeface="Times New Roman" panose="02020603050405020304" pitchFamily="18" charset="0"/>
                <a:ea typeface="微软雅黑" charset="-122"/>
                <a:cs typeface="Times New Roman" panose="02020603050405020304" pitchFamily="18" charset="0"/>
              </a:rPr>
              <a:t> </a:t>
            </a:r>
            <a:r>
              <a:rPr lang="en-US" altLang="zh-CN" sz="2800" dirty="0" err="1">
                <a:latin typeface="Times New Roman" panose="02020603050405020304" pitchFamily="18" charset="0"/>
                <a:ea typeface="微软雅黑" charset="-122"/>
                <a:cs typeface="Times New Roman" panose="02020603050405020304" pitchFamily="18" charset="0"/>
              </a:rPr>
              <a:t>động</a:t>
            </a:r>
            <a:r>
              <a:rPr lang="en-US" altLang="zh-CN" sz="2800" dirty="0">
                <a:latin typeface="Times New Roman" panose="02020603050405020304" pitchFamily="18" charset="0"/>
                <a:ea typeface="微软雅黑" charset="-122"/>
                <a:cs typeface="Times New Roman" panose="02020603050405020304" pitchFamily="18" charset="0"/>
              </a:rPr>
              <a:t> </a:t>
            </a:r>
            <a:r>
              <a:rPr lang="en-US" altLang="zh-CN" sz="2800" dirty="0" err="1">
                <a:latin typeface="Times New Roman" panose="02020603050405020304" pitchFamily="18" charset="0"/>
                <a:ea typeface="微软雅黑" charset="-122"/>
                <a:cs typeface="Times New Roman" panose="02020603050405020304" pitchFamily="18" charset="0"/>
              </a:rPr>
              <a:t>viên</a:t>
            </a:r>
            <a:r>
              <a:rPr lang="en-US" altLang="zh-CN" sz="2800" dirty="0">
                <a:latin typeface="Times New Roman" panose="02020603050405020304" pitchFamily="18" charset="0"/>
                <a:ea typeface="微软雅黑" charset="-122"/>
                <a:cs typeface="Times New Roman" panose="02020603050405020304" pitchFamily="18" charset="0"/>
              </a:rPr>
              <a:t> B </a:t>
            </a:r>
            <a:r>
              <a:rPr lang="en-US" altLang="zh-CN" sz="2800" dirty="0" err="1">
                <a:latin typeface="Times New Roman" panose="02020603050405020304" pitchFamily="18" charset="0"/>
                <a:ea typeface="微软雅黑" charset="-122"/>
                <a:cs typeface="Times New Roman" panose="02020603050405020304" pitchFamily="18" charset="0"/>
              </a:rPr>
              <a:t>là</a:t>
            </a:r>
            <a:r>
              <a:rPr lang="en-US" altLang="zh-CN" sz="2800" dirty="0">
                <a:latin typeface="#9Slide03 Arima Madurai Black" panose="00000A00000000000000" pitchFamily="2" charset="0"/>
                <a:ea typeface="微软雅黑" charset="-122"/>
                <a:cs typeface="#9Slide03 Arima Madurai Black" panose="00000A00000000000000" pitchFamily="2" charset="0"/>
              </a:rPr>
              <a:t>: </a:t>
            </a:r>
          </a:p>
        </p:txBody>
      </p:sp>
      <p:graphicFrame>
        <p:nvGraphicFramePr>
          <p:cNvPr id="2" name="Object 1"/>
          <p:cNvGraphicFramePr>
            <a:graphicFrameLocks noChangeAspect="1"/>
          </p:cNvGraphicFramePr>
          <p:nvPr/>
        </p:nvGraphicFramePr>
        <p:xfrm>
          <a:off x="6380661" y="2949124"/>
          <a:ext cx="3575051" cy="1222375"/>
        </p:xfrm>
        <a:graphic>
          <a:graphicData uri="http://schemas.openxmlformats.org/presentationml/2006/ole">
            <mc:AlternateContent xmlns:mc="http://schemas.openxmlformats.org/markup-compatibility/2006">
              <mc:Choice xmlns:v="urn:schemas-microsoft-com:vml" Requires="v">
                <p:oleObj name="Equation" r:id="rId4" imgW="1257120" imgH="393480" progId="Equation.DSMT4">
                  <p:embed/>
                </p:oleObj>
              </mc:Choice>
              <mc:Fallback>
                <p:oleObj name="Equation" r:id="rId4" imgW="1257120" imgH="393480" progId="Equation.DSMT4">
                  <p:embed/>
                  <p:pic>
                    <p:nvPicPr>
                      <p:cNvPr id="2" name="Object 1"/>
                      <p:cNvPicPr/>
                      <p:nvPr/>
                    </p:nvPicPr>
                    <p:blipFill>
                      <a:blip r:embed="rId5"/>
                      <a:stretch>
                        <a:fillRect/>
                      </a:stretch>
                    </p:blipFill>
                    <p:spPr>
                      <a:xfrm>
                        <a:off x="6380661" y="2949124"/>
                        <a:ext cx="3575051" cy="1222375"/>
                      </a:xfrm>
                      <a:prstGeom prst="rect">
                        <a:avLst/>
                      </a:prstGeom>
                    </p:spPr>
                  </p:pic>
                </p:oleObj>
              </mc:Fallback>
            </mc:AlternateContent>
          </a:graphicData>
        </a:graphic>
      </p:graphicFrame>
      <p:sp>
        <p:nvSpPr>
          <p:cNvPr id="11" name="文本框 2"/>
          <p:cNvSpPr txBox="1"/>
          <p:nvPr/>
        </p:nvSpPr>
        <p:spPr>
          <a:xfrm>
            <a:off x="1174769" y="3298683"/>
            <a:ext cx="7795491" cy="523220"/>
          </a:xfrm>
          <a:prstGeom prst="rect">
            <a:avLst/>
          </a:prstGeom>
          <a:noFill/>
        </p:spPr>
        <p:txBody>
          <a:bodyPr wrap="square" lIns="91370" tIns="45718" rIns="91370" bIns="45718" rtlCol="0">
            <a:spAutoFit/>
          </a:bodyPr>
          <a:lstStyle/>
          <a:p>
            <a:pPr lvl="0">
              <a:defRPr/>
            </a:pPr>
            <a:r>
              <a:rPr lang="en-US" altLang="zh-CN" sz="2800" dirty="0">
                <a:latin typeface="Times New Roman" panose="02020603050405020304" pitchFamily="18" charset="0"/>
                <a:ea typeface="微软雅黑" charset="-122"/>
                <a:cs typeface="Times New Roman" panose="02020603050405020304" pitchFamily="18" charset="0"/>
              </a:rPr>
              <a:t> </a:t>
            </a:r>
            <a:r>
              <a:rPr lang="en-US" altLang="zh-CN" sz="2800" dirty="0" err="1">
                <a:latin typeface="Times New Roman" panose="02020603050405020304" pitchFamily="18" charset="0"/>
                <a:ea typeface="微软雅黑" charset="-122"/>
                <a:cs typeface="Times New Roman" panose="02020603050405020304" pitchFamily="18" charset="0"/>
              </a:rPr>
              <a:t>Tốc</a:t>
            </a:r>
            <a:r>
              <a:rPr lang="en-US" altLang="zh-CN" sz="2800" dirty="0">
                <a:latin typeface="Times New Roman" panose="02020603050405020304" pitchFamily="18" charset="0"/>
                <a:ea typeface="微软雅黑" charset="-122"/>
                <a:cs typeface="Times New Roman" panose="02020603050405020304" pitchFamily="18" charset="0"/>
              </a:rPr>
              <a:t> </a:t>
            </a:r>
            <a:r>
              <a:rPr lang="en-US" altLang="zh-CN" sz="2800" dirty="0" err="1">
                <a:latin typeface="Times New Roman" panose="02020603050405020304" pitchFamily="18" charset="0"/>
                <a:ea typeface="微软雅黑" charset="-122"/>
                <a:cs typeface="Times New Roman" panose="02020603050405020304" pitchFamily="18" charset="0"/>
              </a:rPr>
              <a:t>độ</a:t>
            </a:r>
            <a:r>
              <a:rPr lang="en-US" altLang="zh-CN" sz="2800" dirty="0">
                <a:latin typeface="Times New Roman" panose="02020603050405020304" pitchFamily="18" charset="0"/>
                <a:ea typeface="微软雅黑" charset="-122"/>
                <a:cs typeface="Times New Roman" panose="02020603050405020304" pitchFamily="18" charset="0"/>
              </a:rPr>
              <a:t> </a:t>
            </a:r>
            <a:r>
              <a:rPr lang="en-US" altLang="zh-CN" sz="2800" dirty="0" err="1">
                <a:latin typeface="Times New Roman" panose="02020603050405020304" pitchFamily="18" charset="0"/>
                <a:ea typeface="微软雅黑" charset="-122"/>
                <a:cs typeface="Times New Roman" panose="02020603050405020304" pitchFamily="18" charset="0"/>
              </a:rPr>
              <a:t>của</a:t>
            </a:r>
            <a:r>
              <a:rPr lang="en-US" altLang="zh-CN" sz="2800" dirty="0">
                <a:latin typeface="Times New Roman" panose="02020603050405020304" pitchFamily="18" charset="0"/>
                <a:ea typeface="微软雅黑" charset="-122"/>
                <a:cs typeface="Times New Roman" panose="02020603050405020304" pitchFamily="18" charset="0"/>
              </a:rPr>
              <a:t> </a:t>
            </a:r>
            <a:r>
              <a:rPr lang="en-US" altLang="zh-CN" sz="2800" dirty="0" err="1">
                <a:latin typeface="Times New Roman" panose="02020603050405020304" pitchFamily="18" charset="0"/>
                <a:ea typeface="微软雅黑" charset="-122"/>
                <a:cs typeface="Times New Roman" panose="02020603050405020304" pitchFamily="18" charset="0"/>
              </a:rPr>
              <a:t>vận</a:t>
            </a:r>
            <a:r>
              <a:rPr lang="en-US" altLang="zh-CN" sz="2800" dirty="0">
                <a:latin typeface="Times New Roman" panose="02020603050405020304" pitchFamily="18" charset="0"/>
                <a:ea typeface="微软雅黑" charset="-122"/>
                <a:cs typeface="Times New Roman" panose="02020603050405020304" pitchFamily="18" charset="0"/>
              </a:rPr>
              <a:t> </a:t>
            </a:r>
            <a:r>
              <a:rPr lang="en-US" altLang="zh-CN" sz="2800" dirty="0" err="1">
                <a:latin typeface="Times New Roman" panose="02020603050405020304" pitchFamily="18" charset="0"/>
                <a:ea typeface="微软雅黑" charset="-122"/>
                <a:cs typeface="Times New Roman" panose="02020603050405020304" pitchFamily="18" charset="0"/>
              </a:rPr>
              <a:t>động</a:t>
            </a:r>
            <a:r>
              <a:rPr lang="en-US" altLang="zh-CN" sz="2800" dirty="0">
                <a:latin typeface="Times New Roman" panose="02020603050405020304" pitchFamily="18" charset="0"/>
                <a:ea typeface="微软雅黑" charset="-122"/>
                <a:cs typeface="Times New Roman" panose="02020603050405020304" pitchFamily="18" charset="0"/>
              </a:rPr>
              <a:t> </a:t>
            </a:r>
            <a:r>
              <a:rPr lang="en-US" altLang="zh-CN" sz="2800" dirty="0" err="1">
                <a:latin typeface="Times New Roman" panose="02020603050405020304" pitchFamily="18" charset="0"/>
                <a:ea typeface="微软雅黑" charset="-122"/>
                <a:cs typeface="Times New Roman" panose="02020603050405020304" pitchFamily="18" charset="0"/>
              </a:rPr>
              <a:t>viên</a:t>
            </a:r>
            <a:r>
              <a:rPr lang="en-US" altLang="zh-CN" sz="2800" dirty="0">
                <a:latin typeface="Times New Roman" panose="02020603050405020304" pitchFamily="18" charset="0"/>
                <a:ea typeface="微软雅黑" charset="-122"/>
                <a:cs typeface="Times New Roman" panose="02020603050405020304" pitchFamily="18" charset="0"/>
              </a:rPr>
              <a:t> A </a:t>
            </a:r>
            <a:r>
              <a:rPr lang="en-US" altLang="zh-CN" sz="2800" dirty="0" err="1">
                <a:latin typeface="Times New Roman" panose="02020603050405020304" pitchFamily="18" charset="0"/>
                <a:ea typeface="微软雅黑" charset="-122"/>
                <a:cs typeface="Times New Roman" panose="02020603050405020304" pitchFamily="18" charset="0"/>
              </a:rPr>
              <a:t>là</a:t>
            </a:r>
            <a:r>
              <a:rPr lang="en-US" altLang="zh-CN" sz="2800" dirty="0">
                <a:latin typeface="#9Slide03 Arima Madurai Black" panose="00000A00000000000000" pitchFamily="2" charset="0"/>
                <a:ea typeface="微软雅黑" charset="-122"/>
                <a:cs typeface="#9Slide03 Arima Madurai Black" panose="00000A00000000000000" pitchFamily="2" charset="0"/>
              </a:rPr>
              <a:t>:</a:t>
            </a:r>
            <a:r>
              <a:rPr lang="en-US" altLang="zh-CN" sz="2800" dirty="0">
                <a:solidFill>
                  <a:srgbClr val="E05802"/>
                </a:solidFill>
                <a:latin typeface="#9Slide03 Arima Madurai Black" panose="00000A00000000000000" pitchFamily="2" charset="0"/>
                <a:ea typeface="微软雅黑" charset="-122"/>
                <a:cs typeface="#9Slide03 Arima Madurai Black" panose="00000A00000000000000" pitchFamily="2" charset="0"/>
              </a:rPr>
              <a:t> </a:t>
            </a:r>
          </a:p>
        </p:txBody>
      </p:sp>
      <p:graphicFrame>
        <p:nvGraphicFramePr>
          <p:cNvPr id="5" name="Object 4"/>
          <p:cNvGraphicFramePr>
            <a:graphicFrameLocks noChangeAspect="1"/>
          </p:cNvGraphicFramePr>
          <p:nvPr/>
        </p:nvGraphicFramePr>
        <p:xfrm>
          <a:off x="7014763" y="4083368"/>
          <a:ext cx="3759200" cy="1267464"/>
        </p:xfrm>
        <a:graphic>
          <a:graphicData uri="http://schemas.openxmlformats.org/presentationml/2006/ole">
            <mc:AlternateContent xmlns:mc="http://schemas.openxmlformats.org/markup-compatibility/2006">
              <mc:Choice xmlns:v="urn:schemas-microsoft-com:vml" Requires="v">
                <p:oleObj name="Equation" r:id="rId6" imgW="1447560" imgH="393480" progId="Equation.DSMT4">
                  <p:embed/>
                </p:oleObj>
              </mc:Choice>
              <mc:Fallback>
                <p:oleObj name="Equation" r:id="rId6" imgW="1447560" imgH="393480" progId="Equation.DSMT4">
                  <p:embed/>
                  <p:pic>
                    <p:nvPicPr>
                      <p:cNvPr id="5" name="Object 4"/>
                      <p:cNvPicPr/>
                      <p:nvPr/>
                    </p:nvPicPr>
                    <p:blipFill>
                      <a:blip r:embed="rId7"/>
                      <a:stretch>
                        <a:fillRect/>
                      </a:stretch>
                    </p:blipFill>
                    <p:spPr>
                      <a:xfrm>
                        <a:off x="7014763" y="4083368"/>
                        <a:ext cx="3759200" cy="1267464"/>
                      </a:xfrm>
                      <a:prstGeom prst="rect">
                        <a:avLst/>
                      </a:prstGeom>
                    </p:spPr>
                  </p:pic>
                </p:oleObj>
              </mc:Fallback>
            </mc:AlternateContent>
          </a:graphicData>
        </a:graphic>
      </p:graphicFrame>
      <p:sp>
        <p:nvSpPr>
          <p:cNvPr id="6" name="Rectangle 5"/>
          <p:cNvSpPr/>
          <p:nvPr/>
        </p:nvSpPr>
        <p:spPr>
          <a:xfrm>
            <a:off x="643631" y="5312241"/>
            <a:ext cx="11379200" cy="523216"/>
          </a:xfrm>
          <a:prstGeom prst="rect">
            <a:avLst/>
          </a:prstGeom>
        </p:spPr>
        <p:txBody>
          <a:bodyPr wrap="square" lIns="91370" tIns="45718" rIns="91370" bIns="45718">
            <a:spAutoFit/>
          </a:bodyPr>
          <a:lstStyle/>
          <a:p>
            <a:r>
              <a:rPr lang="en-US" sz="2800" b="1" dirty="0" err="1">
                <a:solidFill>
                  <a:srgbClr val="0000FF"/>
                </a:solidFill>
              </a:rPr>
              <a:t>Vì</a:t>
            </a:r>
            <a:r>
              <a:rPr lang="en-US" sz="2800" b="1" dirty="0">
                <a:solidFill>
                  <a:srgbClr val="0000FF"/>
                </a:solidFill>
              </a:rPr>
              <a:t> </a:t>
            </a:r>
            <a:r>
              <a:rPr lang="en-US" sz="2800" b="1" dirty="0" err="1">
                <a:solidFill>
                  <a:srgbClr val="0000FF"/>
                </a:solidFill>
              </a:rPr>
              <a:t>v</a:t>
            </a:r>
            <a:r>
              <a:rPr lang="en-US" sz="2800" b="1" baseline="-25000" dirty="0" err="1">
                <a:solidFill>
                  <a:srgbClr val="0000FF"/>
                </a:solidFill>
              </a:rPr>
              <a:t>B</a:t>
            </a:r>
            <a:r>
              <a:rPr lang="en-US" sz="2800" b="1" dirty="0">
                <a:solidFill>
                  <a:srgbClr val="0000FF"/>
                </a:solidFill>
              </a:rPr>
              <a:t>&gt;</a:t>
            </a:r>
            <a:r>
              <a:rPr lang="en-US" sz="2800" b="1" dirty="0" err="1">
                <a:solidFill>
                  <a:srgbClr val="0000FF"/>
                </a:solidFill>
              </a:rPr>
              <a:t>v</a:t>
            </a:r>
            <a:r>
              <a:rPr lang="en-US" sz="2800" b="1" baseline="-25000" dirty="0" err="1">
                <a:solidFill>
                  <a:srgbClr val="0000FF"/>
                </a:solidFill>
              </a:rPr>
              <a:t>A</a:t>
            </a:r>
            <a:r>
              <a:rPr lang="en-US" sz="2800" b="1" baseline="-25000" dirty="0">
                <a:solidFill>
                  <a:srgbClr val="0000FF"/>
                </a:solidFill>
              </a:rPr>
              <a:t> </a:t>
            </a:r>
            <a:r>
              <a:rPr lang="vi-VN" sz="2800" b="1" dirty="0">
                <a:solidFill>
                  <a:srgbClr val="0000FF"/>
                </a:solidFill>
                <a:latin typeface="+mj-lt"/>
              </a:rPr>
              <a:t>nên vận động viên B bơi nhanh hơn vận động viên A.</a:t>
            </a:r>
            <a:endParaRPr lang="en-US" sz="2800" b="1" dirty="0">
              <a:solidFill>
                <a:srgbClr val="0000FF"/>
              </a:solidFill>
              <a:latin typeface="+mj-lt"/>
            </a:endParaRPr>
          </a:p>
        </p:txBody>
      </p:sp>
      <p:sp>
        <p:nvSpPr>
          <p:cNvPr id="19" name="Rectangle 18"/>
          <p:cNvSpPr/>
          <p:nvPr/>
        </p:nvSpPr>
        <p:spPr>
          <a:xfrm>
            <a:off x="3242289" y="2523848"/>
            <a:ext cx="3138455" cy="5780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70" tIns="45718" rIns="91370" bIns="45718" rtlCol="0" anchor="ctr"/>
          <a:lstStyle/>
          <a:p>
            <a:pPr algn="ctr">
              <a:defRPr/>
            </a:pPr>
            <a:r>
              <a:rPr lang="en-US" sz="2400" dirty="0" err="1">
                <a:solidFill>
                  <a:srgbClr val="C00000"/>
                </a:solidFill>
                <a:latin typeface="Times New Roman" panose="02020603050405020304" pitchFamily="18" charset="0"/>
                <a:cs typeface="Times New Roman" panose="02020603050405020304" pitchFamily="18" charset="0"/>
              </a:rPr>
              <a:t>Hướng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dẫn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giải</a:t>
            </a:r>
            <a:endParaRPr lang="en-US" sz="24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78160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2"/>
          <p:cNvSpPr txBox="1"/>
          <p:nvPr/>
        </p:nvSpPr>
        <p:spPr>
          <a:xfrm>
            <a:off x="775859" y="271556"/>
            <a:ext cx="7585548" cy="2246765"/>
          </a:xfrm>
          <a:prstGeom prst="rect">
            <a:avLst/>
          </a:prstGeom>
          <a:noFill/>
        </p:spPr>
        <p:txBody>
          <a:bodyPr wrap="square" lIns="91370" tIns="45718" rIns="91370" bIns="45718" rtlCol="0">
            <a:spAutoFit/>
          </a:bodyPr>
          <a:lstStyle/>
          <a:p>
            <a:r>
              <a:rPr lang="en-US" sz="2800" b="1" dirty="0" err="1">
                <a:solidFill>
                  <a:srgbClr val="FF0000"/>
                </a:solidFill>
                <a:latin typeface="Times New Roman" pitchFamily="18" charset="0"/>
                <a:cs typeface="Times New Roman" pitchFamily="18" charset="0"/>
              </a:rPr>
              <a:t>Vận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dụng</a:t>
            </a:r>
            <a:r>
              <a:rPr lang="en-US" sz="2800" b="1" dirty="0">
                <a:solidFill>
                  <a:srgbClr val="FF0000"/>
                </a:solidFill>
                <a:latin typeface="Times New Roman" pitchFamily="18" charset="0"/>
                <a:cs typeface="Times New Roman" pitchFamily="18" charset="0"/>
              </a:rPr>
              <a:t> 2:</a:t>
            </a:r>
          </a:p>
          <a:p>
            <a:r>
              <a:rPr lang="en-US" sz="2800" b="1"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Một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chiếc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xe</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đang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với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tốc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độ</a:t>
            </a:r>
            <a:r>
              <a:rPr lang="en-US" sz="2800" dirty="0">
                <a:solidFill>
                  <a:srgbClr val="FF0000"/>
                </a:solidFill>
                <a:latin typeface="Times New Roman" pitchFamily="18" charset="0"/>
                <a:cs typeface="Times New Roman" pitchFamily="18" charset="0"/>
              </a:rPr>
              <a:t> 8m/s.</a:t>
            </a:r>
          </a:p>
          <a:p>
            <a:pPr marL="513954" indent="-513954">
              <a:buAutoNum type="alphaLcPeriod"/>
            </a:pPr>
            <a:r>
              <a:rPr lang="en-US" sz="2800" dirty="0" err="1">
                <a:solidFill>
                  <a:srgbClr val="FF0000"/>
                </a:solidFill>
                <a:latin typeface="Times New Roman" pitchFamily="18" charset="0"/>
                <a:cs typeface="Times New Roman" pitchFamily="18" charset="0"/>
              </a:rPr>
              <a:t>Xe</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được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bao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trong</a:t>
            </a:r>
            <a:r>
              <a:rPr lang="en-US" sz="2800" dirty="0">
                <a:solidFill>
                  <a:srgbClr val="FF0000"/>
                </a:solidFill>
                <a:latin typeface="Times New Roman" pitchFamily="18" charset="0"/>
                <a:cs typeface="Times New Roman" pitchFamily="18" charset="0"/>
              </a:rPr>
              <a:t> 8s?</a:t>
            </a:r>
          </a:p>
          <a:p>
            <a:pPr marL="513954" indent="-513954">
              <a:buAutoNum type="alphaLcPeriod"/>
            </a:pPr>
            <a:r>
              <a:rPr lang="en-US" sz="2800" dirty="0" err="1">
                <a:solidFill>
                  <a:srgbClr val="FF0000"/>
                </a:solidFill>
                <a:latin typeface="Times New Roman" pitchFamily="18" charset="0"/>
                <a:cs typeface="Times New Roman" pitchFamily="18" charset="0"/>
              </a:rPr>
              <a:t>Cần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bao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lâu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để</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xe</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được</a:t>
            </a:r>
            <a:r>
              <a:rPr lang="en-US" sz="2800" dirty="0">
                <a:solidFill>
                  <a:srgbClr val="FF0000"/>
                </a:solidFill>
                <a:latin typeface="Times New Roman" pitchFamily="18" charset="0"/>
                <a:cs typeface="Times New Roman" pitchFamily="18" charset="0"/>
              </a:rPr>
              <a:t> 160m?</a:t>
            </a:r>
          </a:p>
          <a:p>
            <a:endParaRPr lang="en-US" sz="2800" dirty="0">
              <a:solidFill>
                <a:srgbClr val="FF0000"/>
              </a:solidFill>
              <a:latin typeface="Times New Roman" pitchFamily="18" charset="0"/>
              <a:cs typeface="Times New Roman" pitchFamily="18" charset="0"/>
            </a:endParaRPr>
          </a:p>
        </p:txBody>
      </p:sp>
      <p:pic>
        <p:nvPicPr>
          <p:cNvPr id="10" name="Picture 9"/>
          <p:cNvPicPr>
            <a:picLocks noChangeAspect="1"/>
          </p:cNvPicPr>
          <p:nvPr/>
        </p:nvPicPr>
        <p:blipFill>
          <a:blip r:embed="rId3"/>
          <a:stretch>
            <a:fillRect/>
          </a:stretch>
        </p:blipFill>
        <p:spPr>
          <a:xfrm>
            <a:off x="8452022" y="271501"/>
            <a:ext cx="3336324" cy="2422272"/>
          </a:xfrm>
          <a:prstGeom prst="rect">
            <a:avLst/>
          </a:prstGeom>
        </p:spPr>
      </p:pic>
      <p:sp>
        <p:nvSpPr>
          <p:cNvPr id="14" name="TextBox 13"/>
          <p:cNvSpPr txBox="1"/>
          <p:nvPr/>
        </p:nvSpPr>
        <p:spPr>
          <a:xfrm>
            <a:off x="775857" y="3170426"/>
            <a:ext cx="7228115" cy="954103"/>
          </a:xfrm>
          <a:prstGeom prst="rect">
            <a:avLst/>
          </a:prstGeom>
          <a:noFill/>
        </p:spPr>
        <p:txBody>
          <a:bodyPr wrap="square" lIns="91374" tIns="45718" rIns="91374" bIns="45718" rtlCol="0">
            <a:spAutoFit/>
          </a:bodyPr>
          <a:lstStyle/>
          <a:p>
            <a:pPr algn="just"/>
            <a:r>
              <a:rPr lang="en-US" sz="2800" dirty="0">
                <a:latin typeface="Times New Roman" pitchFamily="18" charset="0"/>
                <a:cs typeface="Times New Roman" pitchFamily="18" charset="0"/>
              </a:rPr>
              <a:t>a. </a:t>
            </a:r>
            <a:r>
              <a:rPr lang="en-US" sz="2800" dirty="0" err="1">
                <a:latin typeface="Times New Roman" pitchFamily="18" charset="0"/>
                <a:cs typeface="Times New Roman" pitchFamily="18" charset="0"/>
              </a:rPr>
              <a:t>Quãng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chiếc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8s:</a:t>
            </a:r>
          </a:p>
          <a:p>
            <a:pPr algn="just"/>
            <a:r>
              <a:rPr lang="en-US" sz="2800" dirty="0">
                <a:latin typeface="Times New Roman" pitchFamily="18" charset="0"/>
                <a:cs typeface="Times New Roman" pitchFamily="18" charset="0"/>
              </a:rPr>
              <a:t>	S = v.t = 8 . 8 = 64 m </a:t>
            </a:r>
          </a:p>
        </p:txBody>
      </p:sp>
      <p:sp>
        <p:nvSpPr>
          <p:cNvPr id="15" name="TextBox 14"/>
          <p:cNvSpPr txBox="1"/>
          <p:nvPr/>
        </p:nvSpPr>
        <p:spPr>
          <a:xfrm>
            <a:off x="697941" y="4428926"/>
            <a:ext cx="8476343" cy="954103"/>
          </a:xfrm>
          <a:prstGeom prst="rect">
            <a:avLst/>
          </a:prstGeom>
          <a:noFill/>
        </p:spPr>
        <p:txBody>
          <a:bodyPr wrap="square" lIns="91374" tIns="45718" rIns="91374" bIns="45718" rtlCol="0">
            <a:spAutoFit/>
          </a:bodyPr>
          <a:lstStyle/>
          <a:p>
            <a:pPr marL="513954" indent="-513954" algn="just">
              <a:buAutoNum type="alphaLcPeriod" startAt="2"/>
            </a:pP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160m:</a:t>
            </a:r>
          </a:p>
          <a:p>
            <a:pPr marL="513954" indent="-513954" algn="just"/>
            <a:r>
              <a:rPr lang="en-US" sz="2800" dirty="0">
                <a:latin typeface="Times New Roman" pitchFamily="18" charset="0"/>
                <a:cs typeface="Times New Roman" pitchFamily="18" charset="0"/>
              </a:rPr>
              <a:t>	t = S/v = 160 : 8 = 20 s</a:t>
            </a:r>
          </a:p>
        </p:txBody>
      </p:sp>
      <p:sp>
        <p:nvSpPr>
          <p:cNvPr id="13" name="Rectangle 12"/>
          <p:cNvSpPr/>
          <p:nvPr/>
        </p:nvSpPr>
        <p:spPr>
          <a:xfrm>
            <a:off x="3550508" y="2603209"/>
            <a:ext cx="2298357" cy="4777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374" tIns="45718" rIns="91374" bIns="45718" spcCol="0"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Hướng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dẫn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giải</a:t>
            </a:r>
            <a:r>
              <a:rPr lang="en-US" sz="2400" dirty="0">
                <a:solidFill>
                  <a:srgbClr val="FF0000"/>
                </a:solidFill>
                <a:latin typeface="Times New Roman" panose="02020603050405020304" pitchFamily="18" charset="0"/>
                <a:cs typeface="Times New Roman" panose="02020603050405020304" pitchFamily="18" charset="0"/>
              </a:rPr>
              <a:t>:</a:t>
            </a:r>
            <a:endParaRPr lang="vi-VN"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66999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Horizont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812800" y="457200"/>
            <a:ext cx="103632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itchFamily="34" charset="0"/>
              </a:defRPr>
            </a:lvl1pPr>
            <a:lvl2pPr marL="742950" indent="-285750" eaLnBrk="0" hangingPunct="0">
              <a:defRPr sz="2400" b="1">
                <a:solidFill>
                  <a:schemeClr val="tx1"/>
                </a:solidFill>
                <a:latin typeface="Arial" pitchFamily="34" charset="0"/>
              </a:defRPr>
            </a:lvl2pPr>
            <a:lvl3pPr marL="1143000" indent="-228600" eaLnBrk="0" hangingPunct="0">
              <a:defRPr sz="2400" b="1">
                <a:solidFill>
                  <a:schemeClr val="tx1"/>
                </a:solidFill>
                <a:latin typeface="Arial" pitchFamily="34" charset="0"/>
              </a:defRPr>
            </a:lvl3pPr>
            <a:lvl4pPr marL="1600200" indent="-228600" eaLnBrk="0" hangingPunct="0">
              <a:defRPr sz="2400" b="1">
                <a:solidFill>
                  <a:schemeClr val="tx1"/>
                </a:solidFill>
                <a:latin typeface="Arial" pitchFamily="34" charset="0"/>
              </a:defRPr>
            </a:lvl4pPr>
            <a:lvl5pPr marL="2057400" indent="-228600" eaLnBrk="0" hangingPunct="0">
              <a:defRPr sz="2400" b="1">
                <a:solidFill>
                  <a:schemeClr val="tx1"/>
                </a:solidFill>
                <a:latin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defRPr>
            </a:lvl9pPr>
          </a:lstStyle>
          <a:p>
            <a:pPr algn="ctr" defTabSz="914400" eaLnBrk="1" fontAlgn="base" hangingPunct="1">
              <a:spcBef>
                <a:spcPct val="50000"/>
              </a:spcBef>
              <a:spcAft>
                <a:spcPct val="0"/>
              </a:spcAft>
            </a:pPr>
            <a:r>
              <a:rPr lang="en-US" altLang="vi-VN" sz="2800" dirty="0">
                <a:solidFill>
                  <a:srgbClr val="FF0000"/>
                </a:solidFill>
                <a:latin typeface="Times New Roman" pitchFamily="18" charset="0"/>
                <a:cs typeface="Times New Roman" pitchFamily="18" charset="0"/>
              </a:rPr>
              <a:t>GIÁO DỤC HỌC SINH VỀ AN TOÀN GIAO THÔNG </a:t>
            </a:r>
          </a:p>
          <a:p>
            <a:pPr algn="ctr" defTabSz="914400" eaLnBrk="1" fontAlgn="base" hangingPunct="1">
              <a:spcBef>
                <a:spcPct val="50000"/>
              </a:spcBef>
              <a:spcAft>
                <a:spcPct val="0"/>
              </a:spcAft>
            </a:pPr>
            <a:endParaRPr lang="en-US" altLang="vi-VN" sz="2800" dirty="0">
              <a:solidFill>
                <a:srgbClr val="FF0000"/>
              </a:solidFill>
              <a:latin typeface="Times New Roman" pitchFamily="18" charset="0"/>
              <a:cs typeface="Times New Roman" pitchFamily="18" charset="0"/>
            </a:endParaRPr>
          </a:p>
        </p:txBody>
      </p:sp>
      <p:sp>
        <p:nvSpPr>
          <p:cNvPr id="15363" name="Rectangle 2"/>
          <p:cNvSpPr>
            <a:spLocks noChangeArrowheads="1"/>
          </p:cNvSpPr>
          <p:nvPr/>
        </p:nvSpPr>
        <p:spPr bwMode="auto">
          <a:xfrm>
            <a:off x="304800" y="1473205"/>
            <a:ext cx="118872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itchFamily="34" charset="0"/>
              </a:defRPr>
            </a:lvl1pPr>
            <a:lvl2pPr marL="742950" indent="-285750" eaLnBrk="0" hangingPunct="0">
              <a:defRPr sz="2400" b="1">
                <a:solidFill>
                  <a:schemeClr val="tx1"/>
                </a:solidFill>
                <a:latin typeface="Arial" pitchFamily="34" charset="0"/>
              </a:defRPr>
            </a:lvl2pPr>
            <a:lvl3pPr marL="1143000" indent="-228600" eaLnBrk="0" hangingPunct="0">
              <a:defRPr sz="2400" b="1">
                <a:solidFill>
                  <a:schemeClr val="tx1"/>
                </a:solidFill>
                <a:latin typeface="Arial" pitchFamily="34" charset="0"/>
              </a:defRPr>
            </a:lvl3pPr>
            <a:lvl4pPr marL="1600200" indent="-228600" eaLnBrk="0" hangingPunct="0">
              <a:defRPr sz="2400" b="1">
                <a:solidFill>
                  <a:schemeClr val="tx1"/>
                </a:solidFill>
                <a:latin typeface="Arial" pitchFamily="34" charset="0"/>
              </a:defRPr>
            </a:lvl4pPr>
            <a:lvl5pPr marL="2057400" indent="-228600" eaLnBrk="0" hangingPunct="0">
              <a:defRPr sz="2400" b="1">
                <a:solidFill>
                  <a:schemeClr val="tx1"/>
                </a:solidFill>
                <a:latin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defRPr>
            </a:lvl9pPr>
          </a:lstStyle>
          <a:p>
            <a:pPr defTabSz="914400" eaLnBrk="1" fontAlgn="base" hangingPunct="1">
              <a:spcBef>
                <a:spcPct val="50000"/>
              </a:spcBef>
              <a:spcAft>
                <a:spcPct val="0"/>
              </a:spcAft>
            </a:pPr>
            <a:r>
              <a:rPr lang="en-US" altLang="vi-VN" sz="2600" dirty="0">
                <a:solidFill>
                  <a:srgbClr val="002060"/>
                </a:solidFill>
                <a:latin typeface="Times New Roman" pitchFamily="18" charset="0"/>
                <a:cs typeface="Times New Roman" pitchFamily="18" charset="0"/>
              </a:rPr>
              <a:t>Ở </a:t>
            </a:r>
            <a:r>
              <a:rPr lang="en-US" altLang="vi-VN" sz="2600" dirty="0" err="1">
                <a:solidFill>
                  <a:srgbClr val="002060"/>
                </a:solidFill>
                <a:latin typeface="Times New Roman" pitchFamily="18" charset="0"/>
                <a:cs typeface="Times New Roman" pitchFamily="18" charset="0"/>
              </a:rPr>
              <a:t>nước</a:t>
            </a:r>
            <a:r>
              <a:rPr lang="en-US" altLang="vi-VN" sz="2600" dirty="0">
                <a:solidFill>
                  <a:srgbClr val="002060"/>
                </a:solidFill>
                <a:latin typeface="Times New Roman" pitchFamily="18" charset="0"/>
                <a:cs typeface="Times New Roman" pitchFamily="18" charset="0"/>
              </a:rPr>
              <a:t> ta </a:t>
            </a:r>
            <a:r>
              <a:rPr lang="en-US" altLang="vi-VN" sz="2600" dirty="0" err="1">
                <a:solidFill>
                  <a:srgbClr val="002060"/>
                </a:solidFill>
                <a:latin typeface="Times New Roman" pitchFamily="18" charset="0"/>
                <a:cs typeface="Times New Roman" pitchFamily="18" charset="0"/>
              </a:rPr>
              <a:t>trung</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bình</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mỗi</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ngày</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có</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khoảng</a:t>
            </a:r>
            <a:r>
              <a:rPr lang="en-US" altLang="vi-VN" sz="2600" dirty="0">
                <a:solidFill>
                  <a:srgbClr val="002060"/>
                </a:solidFill>
                <a:latin typeface="Times New Roman" pitchFamily="18" charset="0"/>
                <a:cs typeface="Times New Roman" pitchFamily="18" charset="0"/>
              </a:rPr>
              <a:t> 30 </a:t>
            </a:r>
            <a:r>
              <a:rPr lang="en-US" altLang="vi-VN" sz="2600" dirty="0" err="1">
                <a:solidFill>
                  <a:srgbClr val="002060"/>
                </a:solidFill>
                <a:latin typeface="Times New Roman" pitchFamily="18" charset="0"/>
                <a:cs typeface="Times New Roman" pitchFamily="18" charset="0"/>
              </a:rPr>
              <a:t>người</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chết</a:t>
            </a:r>
            <a:r>
              <a:rPr lang="en-US" altLang="vi-VN" sz="2600" dirty="0">
                <a:solidFill>
                  <a:srgbClr val="002060"/>
                </a:solidFill>
                <a:latin typeface="Times New Roman" pitchFamily="18" charset="0"/>
                <a:cs typeface="Times New Roman" pitchFamily="18" charset="0"/>
              </a:rPr>
              <a:t>, 80 </a:t>
            </a:r>
            <a:r>
              <a:rPr lang="en-US" altLang="vi-VN" sz="2600" dirty="0" err="1">
                <a:solidFill>
                  <a:srgbClr val="002060"/>
                </a:solidFill>
                <a:latin typeface="Times New Roman" pitchFamily="18" charset="0"/>
                <a:cs typeface="Times New Roman" pitchFamily="18" charset="0"/>
              </a:rPr>
              <a:t>người</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bị</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thương</a:t>
            </a:r>
            <a:r>
              <a:rPr lang="en-US" altLang="vi-VN" sz="2600" dirty="0">
                <a:solidFill>
                  <a:srgbClr val="002060"/>
                </a:solidFill>
                <a:latin typeface="Times New Roman" pitchFamily="18" charset="0"/>
                <a:cs typeface="Times New Roman" pitchFamily="18" charset="0"/>
              </a:rPr>
              <a:t> do tai </a:t>
            </a:r>
            <a:r>
              <a:rPr lang="en-US" altLang="vi-VN" sz="2600" dirty="0" err="1">
                <a:solidFill>
                  <a:srgbClr val="002060"/>
                </a:solidFill>
                <a:latin typeface="Times New Roman" pitchFamily="18" charset="0"/>
                <a:cs typeface="Times New Roman" pitchFamily="18" charset="0"/>
              </a:rPr>
              <a:t>nạn</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giao</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thông</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Mỗi</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năm</a:t>
            </a:r>
            <a:r>
              <a:rPr lang="en-US" altLang="vi-VN" sz="2600" dirty="0">
                <a:solidFill>
                  <a:srgbClr val="002060"/>
                </a:solidFill>
                <a:latin typeface="Times New Roman" pitchFamily="18" charset="0"/>
                <a:cs typeface="Times New Roman" pitchFamily="18" charset="0"/>
              </a:rPr>
              <a:t>, ở </a:t>
            </a:r>
            <a:r>
              <a:rPr lang="en-US" altLang="vi-VN" sz="2600" dirty="0" err="1">
                <a:solidFill>
                  <a:srgbClr val="002060"/>
                </a:solidFill>
                <a:latin typeface="Times New Roman" pitchFamily="18" charset="0"/>
                <a:cs typeface="Times New Roman" pitchFamily="18" charset="0"/>
              </a:rPr>
              <a:t>Việt</a:t>
            </a:r>
            <a:r>
              <a:rPr lang="en-US" altLang="vi-VN" sz="2600" dirty="0">
                <a:solidFill>
                  <a:srgbClr val="002060"/>
                </a:solidFill>
                <a:latin typeface="Times New Roman" pitchFamily="18" charset="0"/>
                <a:cs typeface="Times New Roman" pitchFamily="18" charset="0"/>
              </a:rPr>
              <a:t> Nam </a:t>
            </a:r>
            <a:r>
              <a:rPr lang="en-US" altLang="vi-VN" sz="2600" dirty="0" err="1">
                <a:solidFill>
                  <a:srgbClr val="002060"/>
                </a:solidFill>
                <a:latin typeface="Times New Roman" pitchFamily="18" charset="0"/>
                <a:cs typeface="Times New Roman" pitchFamily="18" charset="0"/>
              </a:rPr>
              <a:t>cuộc</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sống</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của</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hàng</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nghìn</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gia</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đình</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bị</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đảo</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lộn</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nghiêm</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trọng</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khi</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mất</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đi</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những</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đứa</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trẻ</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người</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thân</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trong</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gia</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đình</a:t>
            </a:r>
            <a:r>
              <a:rPr lang="en-US" altLang="vi-VN" sz="2600" dirty="0">
                <a:solidFill>
                  <a:srgbClr val="002060"/>
                </a:solidFill>
                <a:latin typeface="Times New Roman" pitchFamily="18" charset="0"/>
                <a:cs typeface="Times New Roman" pitchFamily="18" charset="0"/>
              </a:rPr>
              <a:t> do tai </a:t>
            </a:r>
            <a:r>
              <a:rPr lang="en-US" altLang="vi-VN" sz="2600" dirty="0" err="1">
                <a:solidFill>
                  <a:srgbClr val="002060"/>
                </a:solidFill>
                <a:latin typeface="Times New Roman" pitchFamily="18" charset="0"/>
                <a:cs typeface="Times New Roman" pitchFamily="18" charset="0"/>
              </a:rPr>
              <a:t>nạn</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giao</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thông</a:t>
            </a:r>
            <a:r>
              <a:rPr lang="en-US" altLang="vi-VN" sz="2600" dirty="0">
                <a:solidFill>
                  <a:srgbClr val="002060"/>
                </a:solidFill>
                <a:latin typeface="Times New Roman" pitchFamily="18" charset="0"/>
                <a:cs typeface="Times New Roman" pitchFamily="18" charset="0"/>
              </a:rPr>
              <a:t>. </a:t>
            </a:r>
            <a:r>
              <a:rPr lang="vi-VN" altLang="vi-VN" sz="2600" dirty="0">
                <a:solidFill>
                  <a:srgbClr val="002060"/>
                </a:solidFill>
                <a:latin typeface="Times New Roman" pitchFamily="18" charset="0"/>
                <a:cs typeface="Times New Roman" pitchFamily="18" charset="0"/>
              </a:rPr>
              <a:t>                                                                                                  </a:t>
            </a:r>
            <a:endParaRPr lang="en-US" altLang="vi-VN" sz="2600" dirty="0">
              <a:solidFill>
                <a:srgbClr val="002060"/>
              </a:solidFill>
              <a:latin typeface="Times New Roman" pitchFamily="18" charset="0"/>
              <a:cs typeface="Times New Roman" pitchFamily="18" charset="0"/>
            </a:endParaRPr>
          </a:p>
          <a:p>
            <a:pPr defTabSz="914400" eaLnBrk="1" fontAlgn="base" hangingPunct="1">
              <a:spcBef>
                <a:spcPct val="50000"/>
              </a:spcBef>
              <a:spcAft>
                <a:spcPct val="0"/>
              </a:spcAft>
            </a:pPr>
            <a:r>
              <a:rPr lang="pt-BR" altLang="vi-VN" sz="2600" dirty="0">
                <a:solidFill>
                  <a:srgbClr val="002060"/>
                </a:solidFill>
                <a:latin typeface="Times New Roman" pitchFamily="18" charset="0"/>
                <a:cs typeface="Times New Roman" pitchFamily="18" charset="0"/>
              </a:rPr>
              <a:t>Để khắc phục tình trạng tai nạn giao thông ngày càng tăng ở Việt Nam, việc cần làm là </a:t>
            </a:r>
            <a:r>
              <a:rPr lang="pt-BR" altLang="vi-VN" sz="2600" dirty="0">
                <a:solidFill>
                  <a:srgbClr val="FF0000"/>
                </a:solidFill>
                <a:latin typeface="Times New Roman" pitchFamily="18" charset="0"/>
                <a:cs typeface="Times New Roman" pitchFamily="18" charset="0"/>
              </a:rPr>
              <a:t>thực hiện giảm tốc độ</a:t>
            </a:r>
            <a:r>
              <a:rPr lang="pt-BR" altLang="vi-VN" sz="2600" dirty="0">
                <a:solidFill>
                  <a:srgbClr val="002060"/>
                </a:solidFill>
                <a:latin typeface="Times New Roman" pitchFamily="18" charset="0"/>
                <a:cs typeface="Times New Roman" pitchFamily="18" charset="0"/>
              </a:rPr>
              <a:t>. Tai nạn giao thông hoàn toàn có thể ngăn ngừa được bằng việc tuân thủ quy định về </a:t>
            </a:r>
            <a:r>
              <a:rPr lang="pt-BR" altLang="vi-VN" sz="2600" dirty="0">
                <a:solidFill>
                  <a:srgbClr val="FF0000"/>
                </a:solidFill>
                <a:latin typeface="Times New Roman" pitchFamily="18" charset="0"/>
                <a:cs typeface="Times New Roman" pitchFamily="18" charset="0"/>
              </a:rPr>
              <a:t>tốc độ</a:t>
            </a:r>
            <a:r>
              <a:rPr lang="pt-BR" altLang="vi-VN" sz="2600" dirty="0">
                <a:solidFill>
                  <a:srgbClr val="002060"/>
                </a:solidFill>
                <a:latin typeface="Times New Roman" pitchFamily="18" charset="0"/>
                <a:cs typeface="Times New Roman" pitchFamily="18" charset="0"/>
              </a:rPr>
              <a:t>, di chuyển với tốc độ thấp hơn. </a:t>
            </a:r>
          </a:p>
          <a:p>
            <a:pPr defTabSz="914400" eaLnBrk="1" fontAlgn="base" hangingPunct="1">
              <a:spcBef>
                <a:spcPct val="50000"/>
              </a:spcBef>
              <a:spcAft>
                <a:spcPct val="0"/>
              </a:spcAft>
            </a:pPr>
            <a:r>
              <a:rPr lang="en-US" altLang="vi-VN" sz="2600" dirty="0" err="1">
                <a:solidFill>
                  <a:srgbClr val="FF0000"/>
                </a:solidFill>
                <a:latin typeface="Times New Roman" pitchFamily="18" charset="0"/>
                <a:cs typeface="Times New Roman" pitchFamily="18" charset="0"/>
              </a:rPr>
              <a:t>Giảm</a:t>
            </a:r>
            <a:r>
              <a:rPr lang="en-US" altLang="vi-VN" sz="2600" dirty="0">
                <a:solidFill>
                  <a:srgbClr val="FF0000"/>
                </a:solidFill>
                <a:latin typeface="Times New Roman" pitchFamily="18" charset="0"/>
                <a:cs typeface="Times New Roman" pitchFamily="18" charset="0"/>
              </a:rPr>
              <a:t> </a:t>
            </a:r>
            <a:r>
              <a:rPr lang="en-US" altLang="vi-VN" sz="2600" dirty="0" err="1">
                <a:solidFill>
                  <a:srgbClr val="FF0000"/>
                </a:solidFill>
                <a:latin typeface="Times New Roman" pitchFamily="18" charset="0"/>
                <a:cs typeface="Times New Roman" pitchFamily="18" charset="0"/>
              </a:rPr>
              <a:t>tốc</a:t>
            </a:r>
            <a:r>
              <a:rPr lang="en-US" altLang="vi-VN" sz="2600" dirty="0">
                <a:solidFill>
                  <a:srgbClr val="FF0000"/>
                </a:solidFill>
                <a:latin typeface="Times New Roman" pitchFamily="18" charset="0"/>
                <a:cs typeface="Times New Roman" pitchFamily="18" charset="0"/>
              </a:rPr>
              <a:t> </a:t>
            </a:r>
            <a:r>
              <a:rPr lang="en-US" altLang="vi-VN" sz="2600" dirty="0" err="1">
                <a:solidFill>
                  <a:srgbClr val="FF0000"/>
                </a:solidFill>
                <a:latin typeface="Times New Roman" pitchFamily="18" charset="0"/>
                <a:cs typeface="Times New Roman" pitchFamily="18" charset="0"/>
              </a:rPr>
              <a:t>độ</a:t>
            </a:r>
            <a:r>
              <a:rPr lang="en-US" altLang="vi-VN" sz="2600" dirty="0">
                <a:solidFill>
                  <a:srgbClr val="FF0000"/>
                </a:solidFill>
                <a:latin typeface="Times New Roman" pitchFamily="18" charset="0"/>
                <a:cs typeface="Times New Roman" pitchFamily="18" charset="0"/>
              </a:rPr>
              <a:t> </a:t>
            </a:r>
            <a:r>
              <a:rPr lang="en-US" altLang="vi-VN" sz="2600" dirty="0" err="1">
                <a:solidFill>
                  <a:srgbClr val="FF0000"/>
                </a:solidFill>
                <a:latin typeface="Times New Roman" pitchFamily="18" charset="0"/>
                <a:cs typeface="Times New Roman" pitchFamily="18" charset="0"/>
              </a:rPr>
              <a:t>là</a:t>
            </a:r>
            <a:r>
              <a:rPr lang="en-US" altLang="vi-VN" sz="2600" dirty="0">
                <a:solidFill>
                  <a:srgbClr val="FF0000"/>
                </a:solidFill>
                <a:latin typeface="Times New Roman" pitchFamily="18" charset="0"/>
                <a:cs typeface="Times New Roman" pitchFamily="18" charset="0"/>
              </a:rPr>
              <a:t> </a:t>
            </a:r>
            <a:r>
              <a:rPr lang="en-US" altLang="vi-VN" sz="2600" dirty="0" err="1">
                <a:solidFill>
                  <a:srgbClr val="FF0000"/>
                </a:solidFill>
                <a:latin typeface="Times New Roman" pitchFamily="18" charset="0"/>
                <a:cs typeface="Times New Roman" pitchFamily="18" charset="0"/>
              </a:rPr>
              <a:t>điều</a:t>
            </a:r>
            <a:r>
              <a:rPr lang="en-US" altLang="vi-VN" sz="2600" dirty="0">
                <a:solidFill>
                  <a:srgbClr val="FF0000"/>
                </a:solidFill>
                <a:latin typeface="Times New Roman" pitchFamily="18" charset="0"/>
                <a:cs typeface="Times New Roman" pitchFamily="18" charset="0"/>
              </a:rPr>
              <a:t> </a:t>
            </a:r>
            <a:r>
              <a:rPr lang="en-US" altLang="vi-VN" sz="2600" dirty="0" err="1">
                <a:solidFill>
                  <a:srgbClr val="FF0000"/>
                </a:solidFill>
                <a:latin typeface="Times New Roman" pitchFamily="18" charset="0"/>
                <a:cs typeface="Times New Roman" pitchFamily="18" charset="0"/>
              </a:rPr>
              <a:t>đầu</a:t>
            </a:r>
            <a:r>
              <a:rPr lang="en-US" altLang="vi-VN" sz="2600" dirty="0">
                <a:solidFill>
                  <a:srgbClr val="FF0000"/>
                </a:solidFill>
                <a:latin typeface="Times New Roman" pitchFamily="18" charset="0"/>
                <a:cs typeface="Times New Roman" pitchFamily="18" charset="0"/>
              </a:rPr>
              <a:t> </a:t>
            </a:r>
            <a:r>
              <a:rPr lang="en-US" altLang="vi-VN" sz="2600" dirty="0" err="1">
                <a:solidFill>
                  <a:srgbClr val="FF0000"/>
                </a:solidFill>
                <a:latin typeface="Times New Roman" pitchFamily="18" charset="0"/>
                <a:cs typeface="Times New Roman" pitchFamily="18" charset="0"/>
              </a:rPr>
              <a:t>tiên</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mỗi</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người</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điều</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khiển</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phương</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tiện</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chúng</a:t>
            </a:r>
            <a:r>
              <a:rPr lang="en-US" altLang="vi-VN" sz="2600" dirty="0">
                <a:solidFill>
                  <a:srgbClr val="002060"/>
                </a:solidFill>
                <a:latin typeface="Times New Roman" pitchFamily="18" charset="0"/>
                <a:cs typeface="Times New Roman" pitchFamily="18" charset="0"/>
              </a:rPr>
              <a:t> ta </a:t>
            </a:r>
            <a:r>
              <a:rPr lang="en-US" altLang="vi-VN" sz="2600" dirty="0" err="1">
                <a:solidFill>
                  <a:srgbClr val="002060"/>
                </a:solidFill>
                <a:latin typeface="Times New Roman" pitchFamily="18" charset="0"/>
                <a:cs typeface="Times New Roman" pitchFamily="18" charset="0"/>
              </a:rPr>
              <a:t>có</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thể</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làm</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để</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bảo</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vệ</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cuộc</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sống</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của</a:t>
            </a:r>
            <a:r>
              <a:rPr lang="en-US" altLang="vi-VN" sz="2600" dirty="0">
                <a:solidFill>
                  <a:srgbClr val="002060"/>
                </a:solidFill>
                <a:latin typeface="Times New Roman" pitchFamily="18" charset="0"/>
                <a:cs typeface="Times New Roman" pitchFamily="18" charset="0"/>
              </a:rPr>
              <a:t> </a:t>
            </a:r>
            <a:r>
              <a:rPr lang="en-US" altLang="vi-VN" sz="2600" dirty="0" err="1">
                <a:solidFill>
                  <a:srgbClr val="002060"/>
                </a:solidFill>
                <a:latin typeface="Times New Roman" pitchFamily="18" charset="0"/>
                <a:cs typeface="Times New Roman" pitchFamily="18" charset="0"/>
              </a:rPr>
              <a:t>chúng</a:t>
            </a:r>
            <a:r>
              <a:rPr lang="en-US" altLang="vi-VN" sz="2600" dirty="0">
                <a:solidFill>
                  <a:srgbClr val="002060"/>
                </a:solidFill>
                <a:latin typeface="Times New Roman" pitchFamily="18" charset="0"/>
                <a:cs typeface="Times New Roman" pitchFamily="18" charset="0"/>
              </a:rPr>
              <a:t> ta. </a:t>
            </a:r>
          </a:p>
          <a:p>
            <a:pPr defTabSz="914400" eaLnBrk="1" fontAlgn="base" hangingPunct="1">
              <a:spcBef>
                <a:spcPct val="0"/>
              </a:spcBef>
              <a:spcAft>
                <a:spcPct val="0"/>
              </a:spcAft>
            </a:pPr>
            <a:r>
              <a:rPr lang="en-US" altLang="vi-VN" sz="2000" dirty="0">
                <a:solidFill>
                  <a:srgbClr val="009900"/>
                </a:solidFill>
                <a:latin typeface="Times New Roman" pitchFamily="18" charset="0"/>
                <a:cs typeface="Times New Roman" pitchFamily="18" charset="0"/>
              </a:rPr>
              <a:t>	</a:t>
            </a:r>
          </a:p>
        </p:txBody>
      </p:sp>
    </p:spTree>
    <p:extLst>
      <p:ext uri="{BB962C8B-B14F-4D97-AF65-F5344CB8AC3E}">
        <p14:creationId xmlns:p14="http://schemas.microsoft.com/office/powerpoint/2010/main" val="30717940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812800" y="1000897"/>
            <a:ext cx="103632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itchFamily="34" charset="0"/>
              </a:defRPr>
            </a:lvl1pPr>
            <a:lvl2pPr marL="742950" indent="-285750" eaLnBrk="0" hangingPunct="0">
              <a:defRPr sz="2400" b="1">
                <a:solidFill>
                  <a:schemeClr val="tx1"/>
                </a:solidFill>
                <a:latin typeface="Arial" pitchFamily="34" charset="0"/>
              </a:defRPr>
            </a:lvl2pPr>
            <a:lvl3pPr marL="1143000" indent="-228600" eaLnBrk="0" hangingPunct="0">
              <a:defRPr sz="2400" b="1">
                <a:solidFill>
                  <a:schemeClr val="tx1"/>
                </a:solidFill>
                <a:latin typeface="Arial" pitchFamily="34" charset="0"/>
              </a:defRPr>
            </a:lvl3pPr>
            <a:lvl4pPr marL="1600200" indent="-228600" eaLnBrk="0" hangingPunct="0">
              <a:defRPr sz="2400" b="1">
                <a:solidFill>
                  <a:schemeClr val="tx1"/>
                </a:solidFill>
                <a:latin typeface="Arial" pitchFamily="34" charset="0"/>
              </a:defRPr>
            </a:lvl4pPr>
            <a:lvl5pPr marL="2057400" indent="-228600" eaLnBrk="0" hangingPunct="0">
              <a:defRPr sz="2400" b="1">
                <a:solidFill>
                  <a:schemeClr val="tx1"/>
                </a:solidFill>
                <a:latin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defRPr>
            </a:lvl9pPr>
          </a:lstStyle>
          <a:p>
            <a:pPr algn="ctr" defTabSz="914400" eaLnBrk="1" fontAlgn="base" hangingPunct="1">
              <a:spcBef>
                <a:spcPct val="50000"/>
              </a:spcBef>
              <a:spcAft>
                <a:spcPct val="0"/>
              </a:spcAft>
            </a:pPr>
            <a:r>
              <a:rPr lang="en-US" altLang="vi-VN" sz="4400" dirty="0">
                <a:solidFill>
                  <a:srgbClr val="FF0000"/>
                </a:solidFill>
                <a:latin typeface="Times New Roman" pitchFamily="18" charset="0"/>
                <a:cs typeface="Times New Roman" pitchFamily="18" charset="0"/>
              </a:rPr>
              <a:t>CÓ THỂ EM CHƯA BIẾT </a:t>
            </a:r>
          </a:p>
          <a:p>
            <a:pPr algn="ctr" defTabSz="914400" eaLnBrk="1" fontAlgn="base" hangingPunct="1">
              <a:spcBef>
                <a:spcPct val="50000"/>
              </a:spcBef>
              <a:spcAft>
                <a:spcPct val="0"/>
              </a:spcAft>
            </a:pPr>
            <a:endParaRPr lang="en-US" altLang="vi-VN" sz="4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017710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ChangeArrowheads="1"/>
          </p:cNvSpPr>
          <p:nvPr/>
        </p:nvSpPr>
        <p:spPr bwMode="auto">
          <a:xfrm>
            <a:off x="3251200" y="130175"/>
            <a:ext cx="6502400" cy="768350"/>
          </a:xfrm>
          <a:prstGeom prst="rect">
            <a:avLst/>
          </a:prstGeom>
          <a:solidFill>
            <a:schemeClr val="accent1"/>
          </a:solidFill>
          <a:ln w="9525" algn="ctr">
            <a:solidFill>
              <a:schemeClr val="tx1"/>
            </a:solidFill>
            <a:round/>
            <a:headEnd/>
            <a:tailEnd/>
          </a:ln>
        </p:spPr>
        <p:txBody>
          <a:bodyPr/>
          <a:lstStyle>
            <a:lvl1pPr eaLnBrk="0" hangingPunct="0">
              <a:defRPr sz="2400" b="1">
                <a:solidFill>
                  <a:schemeClr val="tx1"/>
                </a:solidFill>
                <a:latin typeface="Arial" pitchFamily="34" charset="0"/>
              </a:defRPr>
            </a:lvl1pPr>
            <a:lvl2pPr marL="742950" indent="-285750" eaLnBrk="0" hangingPunct="0">
              <a:defRPr sz="2400" b="1">
                <a:solidFill>
                  <a:schemeClr val="tx1"/>
                </a:solidFill>
                <a:latin typeface="Arial" pitchFamily="34" charset="0"/>
              </a:defRPr>
            </a:lvl2pPr>
            <a:lvl3pPr marL="1143000" indent="-228600" eaLnBrk="0" hangingPunct="0">
              <a:defRPr sz="2400" b="1">
                <a:solidFill>
                  <a:schemeClr val="tx1"/>
                </a:solidFill>
                <a:latin typeface="Arial" pitchFamily="34" charset="0"/>
              </a:defRPr>
            </a:lvl3pPr>
            <a:lvl4pPr marL="1600200" indent="-228600" eaLnBrk="0" hangingPunct="0">
              <a:defRPr sz="2400" b="1">
                <a:solidFill>
                  <a:schemeClr val="tx1"/>
                </a:solidFill>
                <a:latin typeface="Arial" pitchFamily="34" charset="0"/>
              </a:defRPr>
            </a:lvl4pPr>
            <a:lvl5pPr marL="2057400" indent="-228600" eaLnBrk="0" hangingPunct="0">
              <a:defRPr sz="2400" b="1">
                <a:solidFill>
                  <a:schemeClr val="tx1"/>
                </a:solidFill>
                <a:latin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defRPr>
            </a:lvl9pPr>
          </a:lstStyle>
          <a:p>
            <a:pPr defTabSz="914400" eaLnBrk="1" fontAlgn="base" hangingPunct="1">
              <a:spcBef>
                <a:spcPct val="0"/>
              </a:spcBef>
              <a:spcAft>
                <a:spcPct val="0"/>
              </a:spcAft>
            </a:pPr>
            <a:r>
              <a:rPr lang="en-US" altLang="vi-VN" sz="2800" dirty="0" err="1">
                <a:solidFill>
                  <a:srgbClr val="000000"/>
                </a:solidFill>
                <a:latin typeface="Times New Roman" pitchFamily="18" charset="0"/>
                <a:cs typeface="Times New Roman" pitchFamily="18" charset="0"/>
              </a:rPr>
              <a:t>Loài</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thú</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chạy</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nhanh</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nhất</a:t>
            </a:r>
            <a:r>
              <a:rPr lang="en-US" altLang="vi-VN" sz="2800" dirty="0">
                <a:solidFill>
                  <a:srgbClr val="000000"/>
                </a:solidFill>
                <a:latin typeface="Times New Roman" pitchFamily="18" charset="0"/>
                <a:cs typeface="Times New Roman" pitchFamily="18" charset="0"/>
              </a:rPr>
              <a:t> </a:t>
            </a:r>
          </a:p>
        </p:txBody>
      </p:sp>
      <p:pic>
        <p:nvPicPr>
          <p:cNvPr id="21507" name="Picture 2" descr="C:\Users\E5\Desktop\Bao-size-0x0-z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7200" y="914421"/>
            <a:ext cx="8940800" cy="461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3"/>
          <p:cNvSpPr>
            <a:spLocks noChangeArrowheads="1"/>
          </p:cNvSpPr>
          <p:nvPr/>
        </p:nvSpPr>
        <p:spPr bwMode="auto">
          <a:xfrm>
            <a:off x="203200" y="5611813"/>
            <a:ext cx="11988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itchFamily="34" charset="0"/>
              </a:defRPr>
            </a:lvl1pPr>
            <a:lvl2pPr marL="742950" indent="-285750" eaLnBrk="0" hangingPunct="0">
              <a:defRPr sz="2400" b="1">
                <a:solidFill>
                  <a:schemeClr val="tx1"/>
                </a:solidFill>
                <a:latin typeface="Arial" pitchFamily="34" charset="0"/>
              </a:defRPr>
            </a:lvl2pPr>
            <a:lvl3pPr marL="1143000" indent="-228600" eaLnBrk="0" hangingPunct="0">
              <a:defRPr sz="2400" b="1">
                <a:solidFill>
                  <a:schemeClr val="tx1"/>
                </a:solidFill>
                <a:latin typeface="Arial" pitchFamily="34" charset="0"/>
              </a:defRPr>
            </a:lvl3pPr>
            <a:lvl4pPr marL="1600200" indent="-228600" eaLnBrk="0" hangingPunct="0">
              <a:defRPr sz="2400" b="1">
                <a:solidFill>
                  <a:schemeClr val="tx1"/>
                </a:solidFill>
                <a:latin typeface="Arial" pitchFamily="34" charset="0"/>
              </a:defRPr>
            </a:lvl4pPr>
            <a:lvl5pPr marL="2057400" indent="-228600" eaLnBrk="0" hangingPunct="0">
              <a:defRPr sz="2400" b="1">
                <a:solidFill>
                  <a:schemeClr val="tx1"/>
                </a:solidFill>
                <a:latin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defRPr>
            </a:lvl9pPr>
          </a:lstStyle>
          <a:p>
            <a:pPr algn="just" defTabSz="914400" eaLnBrk="1" fontAlgn="base" hangingPunct="1">
              <a:spcBef>
                <a:spcPct val="0"/>
              </a:spcBef>
              <a:spcAft>
                <a:spcPct val="0"/>
              </a:spcAft>
            </a:pPr>
            <a:r>
              <a:rPr lang="vi-VN" altLang="vi-VN">
                <a:solidFill>
                  <a:srgbClr val="000000"/>
                </a:solidFill>
                <a:latin typeface="Times New Roman" pitchFamily="18" charset="0"/>
                <a:cs typeface="Times New Roman" pitchFamily="18" charset="0"/>
              </a:rPr>
              <a:t>Loài báo có thể đạt tới tốc độ ít nhất là </a:t>
            </a:r>
            <a:r>
              <a:rPr lang="vi-VN" altLang="vi-VN">
                <a:solidFill>
                  <a:srgbClr val="FF0000"/>
                </a:solidFill>
                <a:latin typeface="Times New Roman" pitchFamily="18" charset="0"/>
                <a:cs typeface="Times New Roman" pitchFamily="18" charset="0"/>
              </a:rPr>
              <a:t>104km/h</a:t>
            </a:r>
            <a:r>
              <a:rPr lang="vi-VN" altLang="vi-VN">
                <a:solidFill>
                  <a:srgbClr val="000000"/>
                </a:solidFill>
                <a:latin typeface="Times New Roman" pitchFamily="18" charset="0"/>
                <a:cs typeface="Times New Roman" pitchFamily="18" charset="0"/>
              </a:rPr>
              <a:t> và có thể đạt tới vận tốc tối đa chỉ trong vòng vài cú nhảy</a:t>
            </a:r>
            <a:r>
              <a:rPr lang="en-US" altLang="vi-VN">
                <a:solidFill>
                  <a:srgbClr val="0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272586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20" y="0"/>
            <a:ext cx="11988801" cy="668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ChangeArrowheads="1"/>
          </p:cNvSpPr>
          <p:nvPr/>
        </p:nvSpPr>
        <p:spPr bwMode="auto">
          <a:xfrm>
            <a:off x="3251200" y="130175"/>
            <a:ext cx="6502400" cy="768350"/>
          </a:xfrm>
          <a:prstGeom prst="rect">
            <a:avLst/>
          </a:prstGeom>
          <a:solidFill>
            <a:schemeClr val="accent1"/>
          </a:solidFill>
          <a:ln w="9525" algn="ctr">
            <a:solidFill>
              <a:schemeClr val="tx1"/>
            </a:solidFill>
            <a:round/>
            <a:headEnd/>
            <a:tailEnd/>
          </a:ln>
        </p:spPr>
        <p:txBody>
          <a:bodyPr/>
          <a:lstStyle>
            <a:lvl1pPr eaLnBrk="0" hangingPunct="0">
              <a:defRPr sz="2400" b="1">
                <a:solidFill>
                  <a:schemeClr val="tx1"/>
                </a:solidFill>
                <a:latin typeface="Arial" pitchFamily="34" charset="0"/>
              </a:defRPr>
            </a:lvl1pPr>
            <a:lvl2pPr marL="742950" indent="-285750" eaLnBrk="0" hangingPunct="0">
              <a:defRPr sz="2400" b="1">
                <a:solidFill>
                  <a:schemeClr val="tx1"/>
                </a:solidFill>
                <a:latin typeface="Arial" pitchFamily="34" charset="0"/>
              </a:defRPr>
            </a:lvl2pPr>
            <a:lvl3pPr marL="1143000" indent="-228600" eaLnBrk="0" hangingPunct="0">
              <a:defRPr sz="2400" b="1">
                <a:solidFill>
                  <a:schemeClr val="tx1"/>
                </a:solidFill>
                <a:latin typeface="Arial" pitchFamily="34" charset="0"/>
              </a:defRPr>
            </a:lvl3pPr>
            <a:lvl4pPr marL="1600200" indent="-228600" eaLnBrk="0" hangingPunct="0">
              <a:defRPr sz="2400" b="1">
                <a:solidFill>
                  <a:schemeClr val="tx1"/>
                </a:solidFill>
                <a:latin typeface="Arial" pitchFamily="34" charset="0"/>
              </a:defRPr>
            </a:lvl4pPr>
            <a:lvl5pPr marL="2057400" indent="-228600" eaLnBrk="0" hangingPunct="0">
              <a:defRPr sz="2400" b="1">
                <a:solidFill>
                  <a:schemeClr val="tx1"/>
                </a:solidFill>
                <a:latin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defRPr>
            </a:lvl9pPr>
          </a:lstStyle>
          <a:p>
            <a:pPr defTabSz="914400" eaLnBrk="1" fontAlgn="base" hangingPunct="1">
              <a:spcBef>
                <a:spcPct val="0"/>
              </a:spcBef>
              <a:spcAft>
                <a:spcPct val="0"/>
              </a:spcAft>
            </a:pPr>
            <a:r>
              <a:rPr lang="en-US" altLang="vi-VN" sz="2800" dirty="0" err="1">
                <a:solidFill>
                  <a:srgbClr val="000000"/>
                </a:solidFill>
                <a:latin typeface="Times New Roman" pitchFamily="18" charset="0"/>
                <a:cs typeface="Times New Roman" pitchFamily="18" charset="0"/>
              </a:rPr>
              <a:t>Tốc</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độ</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nhanh</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nhất</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hiện</a:t>
            </a:r>
            <a:r>
              <a:rPr lang="en-US" altLang="vi-VN" sz="2800" dirty="0">
                <a:solidFill>
                  <a:srgbClr val="000000"/>
                </a:solidFill>
                <a:latin typeface="Times New Roman" pitchFamily="18" charset="0"/>
                <a:cs typeface="Times New Roman" pitchFamily="18" charset="0"/>
              </a:rPr>
              <a:t> nay: </a:t>
            </a:r>
            <a:r>
              <a:rPr lang="en-US" altLang="vi-VN" sz="2800" dirty="0" err="1">
                <a:solidFill>
                  <a:srgbClr val="000000"/>
                </a:solidFill>
                <a:latin typeface="Times New Roman" pitchFamily="18" charset="0"/>
                <a:cs typeface="Times New Roman" pitchFamily="18" charset="0"/>
              </a:rPr>
              <a:t>ánh</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sáng</a:t>
            </a:r>
            <a:endParaRPr lang="en-US" altLang="vi-VN" sz="2800" dirty="0">
              <a:solidFill>
                <a:srgbClr val="000000"/>
              </a:solidFill>
              <a:latin typeface="Times New Roman" pitchFamily="18" charset="0"/>
              <a:cs typeface="Times New Roman" pitchFamily="18" charset="0"/>
            </a:endParaRPr>
          </a:p>
        </p:txBody>
      </p:sp>
      <p:sp>
        <p:nvSpPr>
          <p:cNvPr id="22531" name="Rectangle 3"/>
          <p:cNvSpPr>
            <a:spLocks noChangeArrowheads="1"/>
          </p:cNvSpPr>
          <p:nvPr/>
        </p:nvSpPr>
        <p:spPr bwMode="auto">
          <a:xfrm>
            <a:off x="203200" y="5611825"/>
            <a:ext cx="1198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itchFamily="34" charset="0"/>
              </a:defRPr>
            </a:lvl1pPr>
            <a:lvl2pPr marL="742950" indent="-285750" eaLnBrk="0" hangingPunct="0">
              <a:defRPr sz="2400" b="1">
                <a:solidFill>
                  <a:schemeClr val="tx1"/>
                </a:solidFill>
                <a:latin typeface="Arial" pitchFamily="34" charset="0"/>
              </a:defRPr>
            </a:lvl2pPr>
            <a:lvl3pPr marL="1143000" indent="-228600" eaLnBrk="0" hangingPunct="0">
              <a:defRPr sz="2400" b="1">
                <a:solidFill>
                  <a:schemeClr val="tx1"/>
                </a:solidFill>
                <a:latin typeface="Arial" pitchFamily="34" charset="0"/>
              </a:defRPr>
            </a:lvl3pPr>
            <a:lvl4pPr marL="1600200" indent="-228600" eaLnBrk="0" hangingPunct="0">
              <a:defRPr sz="2400" b="1">
                <a:solidFill>
                  <a:schemeClr val="tx1"/>
                </a:solidFill>
                <a:latin typeface="Arial" pitchFamily="34" charset="0"/>
              </a:defRPr>
            </a:lvl4pPr>
            <a:lvl5pPr marL="2057400" indent="-228600" eaLnBrk="0" hangingPunct="0">
              <a:defRPr sz="2400" b="1">
                <a:solidFill>
                  <a:schemeClr val="tx1"/>
                </a:solidFill>
                <a:latin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defRPr>
            </a:lvl9pPr>
          </a:lstStyle>
          <a:p>
            <a:pPr algn="just" defTabSz="914400" eaLnBrk="1" fontAlgn="base" hangingPunct="1">
              <a:spcBef>
                <a:spcPct val="0"/>
              </a:spcBef>
              <a:spcAft>
                <a:spcPct val="0"/>
              </a:spcAft>
            </a:pPr>
            <a:r>
              <a:rPr lang="vi-VN" altLang="vi-VN" dirty="0">
                <a:solidFill>
                  <a:srgbClr val="000000"/>
                </a:solidFill>
                <a:latin typeface="Times New Roman" pitchFamily="18" charset="0"/>
                <a:cs typeface="Times New Roman" pitchFamily="18" charset="0"/>
              </a:rPr>
              <a:t>Trong mọi hệ quy chiếu tốc độ của ánh sáng đều có chung một giá trị là </a:t>
            </a:r>
            <a:r>
              <a:rPr lang="vi-VN" altLang="vi-VN" dirty="0">
                <a:solidFill>
                  <a:srgbClr val="FF0000"/>
                </a:solidFill>
                <a:latin typeface="Times New Roman" pitchFamily="18" charset="0"/>
                <a:cs typeface="Times New Roman" pitchFamily="18" charset="0"/>
              </a:rPr>
              <a:t>299</a:t>
            </a:r>
            <a:r>
              <a:rPr lang="en-US" altLang="vi-VN" dirty="0">
                <a:solidFill>
                  <a:srgbClr val="FF0000"/>
                </a:solidFill>
                <a:latin typeface="Times New Roman" pitchFamily="18" charset="0"/>
                <a:cs typeface="Times New Roman" pitchFamily="18" charset="0"/>
              </a:rPr>
              <a:t>.</a:t>
            </a:r>
            <a:r>
              <a:rPr lang="vi-VN" altLang="vi-VN" dirty="0">
                <a:solidFill>
                  <a:srgbClr val="FF0000"/>
                </a:solidFill>
                <a:latin typeface="Times New Roman" pitchFamily="18" charset="0"/>
                <a:cs typeface="Times New Roman" pitchFamily="18" charset="0"/>
              </a:rPr>
              <a:t>792</a:t>
            </a:r>
            <a:r>
              <a:rPr lang="en-US" altLang="vi-VN" dirty="0">
                <a:solidFill>
                  <a:srgbClr val="FF0000"/>
                </a:solidFill>
                <a:latin typeface="Times New Roman" pitchFamily="18" charset="0"/>
                <a:cs typeface="Times New Roman" pitchFamily="18" charset="0"/>
              </a:rPr>
              <a:t>.</a:t>
            </a:r>
            <a:r>
              <a:rPr lang="vi-VN" altLang="vi-VN" dirty="0">
                <a:solidFill>
                  <a:srgbClr val="FF0000"/>
                </a:solidFill>
                <a:latin typeface="Times New Roman" pitchFamily="18" charset="0"/>
                <a:cs typeface="Times New Roman" pitchFamily="18" charset="0"/>
              </a:rPr>
              <a:t>458 m/s </a:t>
            </a:r>
            <a:r>
              <a:rPr lang="vi-VN" altLang="vi-VN" dirty="0">
                <a:solidFill>
                  <a:srgbClr val="000000"/>
                </a:solidFill>
                <a:latin typeface="Times New Roman" pitchFamily="18" charset="0"/>
                <a:cs typeface="Times New Roman" pitchFamily="18" charset="0"/>
              </a:rPr>
              <a:t>hay </a:t>
            </a:r>
            <a:r>
              <a:rPr lang="vi-VN" altLang="vi-VN" dirty="0">
                <a:solidFill>
                  <a:srgbClr val="FF0000"/>
                </a:solidFill>
                <a:latin typeface="Times New Roman" pitchFamily="18" charset="0"/>
                <a:cs typeface="Times New Roman" pitchFamily="18" charset="0"/>
              </a:rPr>
              <a:t>1</a:t>
            </a:r>
            <a:r>
              <a:rPr lang="en-US" altLang="vi-VN" dirty="0">
                <a:solidFill>
                  <a:srgbClr val="FF0000"/>
                </a:solidFill>
                <a:latin typeface="Times New Roman" pitchFamily="18" charset="0"/>
                <a:cs typeface="Times New Roman" pitchFamily="18" charset="0"/>
              </a:rPr>
              <a:t>.</a:t>
            </a:r>
            <a:r>
              <a:rPr lang="vi-VN" altLang="vi-VN" dirty="0">
                <a:solidFill>
                  <a:srgbClr val="FF0000"/>
                </a:solidFill>
                <a:latin typeface="Times New Roman" pitchFamily="18" charset="0"/>
                <a:cs typeface="Times New Roman" pitchFamily="18" charset="0"/>
              </a:rPr>
              <a:t>079</a:t>
            </a:r>
            <a:r>
              <a:rPr lang="en-US" altLang="vi-VN" dirty="0">
                <a:solidFill>
                  <a:srgbClr val="FF0000"/>
                </a:solidFill>
                <a:latin typeface="Times New Roman" pitchFamily="18" charset="0"/>
                <a:cs typeface="Times New Roman" pitchFamily="18" charset="0"/>
              </a:rPr>
              <a:t>.</a:t>
            </a:r>
            <a:r>
              <a:rPr lang="vi-VN" altLang="vi-VN" dirty="0">
                <a:solidFill>
                  <a:srgbClr val="FF0000"/>
                </a:solidFill>
                <a:latin typeface="Times New Roman" pitchFamily="18" charset="0"/>
                <a:cs typeface="Times New Roman" pitchFamily="18" charset="0"/>
              </a:rPr>
              <a:t>252</a:t>
            </a:r>
            <a:r>
              <a:rPr lang="en-US" altLang="vi-VN" dirty="0">
                <a:solidFill>
                  <a:srgbClr val="FF0000"/>
                </a:solidFill>
                <a:latin typeface="Times New Roman" pitchFamily="18" charset="0"/>
                <a:cs typeface="Times New Roman" pitchFamily="18" charset="0"/>
              </a:rPr>
              <a:t>.</a:t>
            </a:r>
            <a:r>
              <a:rPr lang="vi-VN" altLang="vi-VN" dirty="0">
                <a:solidFill>
                  <a:srgbClr val="FF0000"/>
                </a:solidFill>
                <a:latin typeface="Times New Roman" pitchFamily="18" charset="0"/>
                <a:cs typeface="Times New Roman" pitchFamily="18" charset="0"/>
              </a:rPr>
              <a:t>849 km/h</a:t>
            </a:r>
            <a:r>
              <a:rPr lang="en-US" altLang="vi-VN" dirty="0">
                <a:solidFill>
                  <a:srgbClr val="FF0000"/>
                </a:solidFill>
                <a:latin typeface="Times New Roman" pitchFamily="18" charset="0"/>
                <a:cs typeface="Times New Roman" pitchFamily="18" charset="0"/>
              </a:rPr>
              <a:t> </a:t>
            </a:r>
            <a:r>
              <a:rPr lang="en-US" altLang="vi-VN" dirty="0">
                <a:solidFill>
                  <a:srgbClr val="0000A4"/>
                </a:solidFill>
                <a:latin typeface="Times New Roman" pitchFamily="18" charset="0"/>
                <a:cs typeface="Times New Roman" pitchFamily="18" charset="0"/>
              </a:rPr>
              <a:t>(300.000.000 m/s).</a:t>
            </a:r>
          </a:p>
        </p:txBody>
      </p:sp>
      <p:pic>
        <p:nvPicPr>
          <p:cNvPr id="22532" name="Picture 2" descr="C:\Users\E5\Desktop\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14400"/>
            <a:ext cx="10160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21183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ChangeArrowheads="1"/>
          </p:cNvSpPr>
          <p:nvPr/>
        </p:nvSpPr>
        <p:spPr bwMode="auto">
          <a:xfrm>
            <a:off x="3251200" y="130175"/>
            <a:ext cx="6502400" cy="768350"/>
          </a:xfrm>
          <a:prstGeom prst="rect">
            <a:avLst/>
          </a:prstGeom>
          <a:solidFill>
            <a:schemeClr val="accent1"/>
          </a:solidFill>
          <a:ln w="9525" algn="ctr">
            <a:solidFill>
              <a:schemeClr val="tx1"/>
            </a:solidFill>
            <a:round/>
            <a:headEnd/>
            <a:tailEnd/>
          </a:ln>
        </p:spPr>
        <p:txBody>
          <a:bodyPr/>
          <a:lstStyle>
            <a:lvl1pPr eaLnBrk="0" hangingPunct="0">
              <a:defRPr sz="2400" b="1">
                <a:solidFill>
                  <a:schemeClr val="tx1"/>
                </a:solidFill>
                <a:latin typeface="Arial" pitchFamily="34" charset="0"/>
              </a:defRPr>
            </a:lvl1pPr>
            <a:lvl2pPr marL="742950" indent="-285750" eaLnBrk="0" hangingPunct="0">
              <a:defRPr sz="2400" b="1">
                <a:solidFill>
                  <a:schemeClr val="tx1"/>
                </a:solidFill>
                <a:latin typeface="Arial" pitchFamily="34" charset="0"/>
              </a:defRPr>
            </a:lvl2pPr>
            <a:lvl3pPr marL="1143000" indent="-228600" eaLnBrk="0" hangingPunct="0">
              <a:defRPr sz="2400" b="1">
                <a:solidFill>
                  <a:schemeClr val="tx1"/>
                </a:solidFill>
                <a:latin typeface="Arial" pitchFamily="34" charset="0"/>
              </a:defRPr>
            </a:lvl3pPr>
            <a:lvl4pPr marL="1600200" indent="-228600" eaLnBrk="0" hangingPunct="0">
              <a:defRPr sz="2400" b="1">
                <a:solidFill>
                  <a:schemeClr val="tx1"/>
                </a:solidFill>
                <a:latin typeface="Arial" pitchFamily="34" charset="0"/>
              </a:defRPr>
            </a:lvl4pPr>
            <a:lvl5pPr marL="2057400" indent="-228600" eaLnBrk="0" hangingPunct="0">
              <a:defRPr sz="2400" b="1">
                <a:solidFill>
                  <a:schemeClr val="tx1"/>
                </a:solidFill>
                <a:latin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defRPr>
            </a:lvl9pPr>
          </a:lstStyle>
          <a:p>
            <a:pPr defTabSz="914400" eaLnBrk="1" fontAlgn="base" hangingPunct="1">
              <a:spcBef>
                <a:spcPct val="0"/>
              </a:spcBef>
              <a:spcAft>
                <a:spcPct val="0"/>
              </a:spcAft>
            </a:pPr>
            <a:r>
              <a:rPr lang="en-US" altLang="vi-VN" sz="2800" dirty="0" err="1">
                <a:solidFill>
                  <a:srgbClr val="000000"/>
                </a:solidFill>
                <a:latin typeface="Times New Roman" pitchFamily="18" charset="0"/>
                <a:cs typeface="Times New Roman" pitchFamily="18" charset="0"/>
              </a:rPr>
              <a:t>Loài</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chim</a:t>
            </a:r>
            <a:r>
              <a:rPr lang="en-US" altLang="vi-VN" sz="2800" dirty="0">
                <a:solidFill>
                  <a:srgbClr val="000000"/>
                </a:solidFill>
                <a:latin typeface="Times New Roman" pitchFamily="18" charset="0"/>
                <a:cs typeface="Times New Roman" pitchFamily="18" charset="0"/>
              </a:rPr>
              <a:t> bay </a:t>
            </a:r>
            <a:r>
              <a:rPr lang="en-US" altLang="vi-VN" sz="2800" dirty="0" err="1">
                <a:solidFill>
                  <a:srgbClr val="000000"/>
                </a:solidFill>
                <a:latin typeface="Times New Roman" pitchFamily="18" charset="0"/>
                <a:cs typeface="Times New Roman" pitchFamily="18" charset="0"/>
              </a:rPr>
              <a:t>nhanh</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nhất</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chim</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cắt</a:t>
            </a:r>
            <a:endParaRPr lang="en-US" altLang="vi-VN" sz="2800" dirty="0">
              <a:solidFill>
                <a:srgbClr val="000000"/>
              </a:solidFill>
              <a:latin typeface="Times New Roman" pitchFamily="18" charset="0"/>
              <a:cs typeface="Times New Roman" pitchFamily="18" charset="0"/>
            </a:endParaRPr>
          </a:p>
        </p:txBody>
      </p:sp>
      <p:sp>
        <p:nvSpPr>
          <p:cNvPr id="23555" name="Rectangle 3"/>
          <p:cNvSpPr>
            <a:spLocks noChangeArrowheads="1"/>
          </p:cNvSpPr>
          <p:nvPr/>
        </p:nvSpPr>
        <p:spPr bwMode="auto">
          <a:xfrm>
            <a:off x="203200" y="5611813"/>
            <a:ext cx="11988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itchFamily="34" charset="0"/>
              </a:defRPr>
            </a:lvl1pPr>
            <a:lvl2pPr marL="742950" indent="-285750" eaLnBrk="0" hangingPunct="0">
              <a:defRPr sz="2400" b="1">
                <a:solidFill>
                  <a:schemeClr val="tx1"/>
                </a:solidFill>
                <a:latin typeface="Arial" pitchFamily="34" charset="0"/>
              </a:defRPr>
            </a:lvl2pPr>
            <a:lvl3pPr marL="1143000" indent="-228600" eaLnBrk="0" hangingPunct="0">
              <a:defRPr sz="2400" b="1">
                <a:solidFill>
                  <a:schemeClr val="tx1"/>
                </a:solidFill>
                <a:latin typeface="Arial" pitchFamily="34" charset="0"/>
              </a:defRPr>
            </a:lvl3pPr>
            <a:lvl4pPr marL="1600200" indent="-228600" eaLnBrk="0" hangingPunct="0">
              <a:defRPr sz="2400" b="1">
                <a:solidFill>
                  <a:schemeClr val="tx1"/>
                </a:solidFill>
                <a:latin typeface="Arial" pitchFamily="34" charset="0"/>
              </a:defRPr>
            </a:lvl4pPr>
            <a:lvl5pPr marL="2057400" indent="-228600" eaLnBrk="0" hangingPunct="0">
              <a:defRPr sz="2400" b="1">
                <a:solidFill>
                  <a:schemeClr val="tx1"/>
                </a:solidFill>
                <a:latin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defRPr>
            </a:lvl9pPr>
          </a:lstStyle>
          <a:p>
            <a:pPr algn="just" defTabSz="914400" eaLnBrk="1" fontAlgn="base" hangingPunct="1">
              <a:spcBef>
                <a:spcPct val="0"/>
              </a:spcBef>
              <a:spcAft>
                <a:spcPct val="0"/>
              </a:spcAft>
            </a:pPr>
            <a:r>
              <a:rPr lang="en-US" altLang="vi-VN">
                <a:solidFill>
                  <a:srgbClr val="000000"/>
                </a:solidFill>
                <a:latin typeface="Times New Roman" pitchFamily="18" charset="0"/>
                <a:cs typeface="Times New Roman" pitchFamily="18" charset="0"/>
              </a:rPr>
              <a:t>Với thị lực sắc bén cùng với tốc độ “phóng lao” từ trên không xuống đất với vận tốc </a:t>
            </a:r>
            <a:r>
              <a:rPr lang="en-US" altLang="vi-VN">
                <a:solidFill>
                  <a:srgbClr val="FF0000"/>
                </a:solidFill>
                <a:latin typeface="Times New Roman" pitchFamily="18" charset="0"/>
                <a:cs typeface="Times New Roman" pitchFamily="18" charset="0"/>
              </a:rPr>
              <a:t>321km/h</a:t>
            </a:r>
            <a:r>
              <a:rPr lang="en-US" altLang="vi-VN">
                <a:solidFill>
                  <a:srgbClr val="000000"/>
                </a:solidFill>
                <a:latin typeface="Times New Roman" pitchFamily="18" charset="0"/>
                <a:cs typeface="Times New Roman" pitchFamily="18" charset="0"/>
              </a:rPr>
              <a:t>, khó có con mồi nào có thể sống sót.</a:t>
            </a:r>
          </a:p>
        </p:txBody>
      </p:sp>
      <p:pic>
        <p:nvPicPr>
          <p:cNvPr id="23556" name="Picture 2" descr="C:\Users\E5\Desktop\20120829-102648-1-chim-cat.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6800" y="914400"/>
            <a:ext cx="8331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6544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ChangeArrowheads="1"/>
          </p:cNvSpPr>
          <p:nvPr/>
        </p:nvSpPr>
        <p:spPr bwMode="auto">
          <a:xfrm>
            <a:off x="1458097" y="898523"/>
            <a:ext cx="9349945" cy="3599335"/>
          </a:xfrm>
          <a:prstGeom prst="rect">
            <a:avLst/>
          </a:prstGeom>
          <a:noFill/>
          <a:ln w="9525" algn="ctr">
            <a:solidFill>
              <a:schemeClr val="tx1"/>
            </a:solidFill>
            <a:round/>
            <a:headEnd/>
            <a:tailEnd/>
          </a:ln>
        </p:spPr>
        <p:txBody>
          <a:bodyPr/>
          <a:lstStyle>
            <a:lvl1pPr eaLnBrk="0" hangingPunct="0">
              <a:defRPr sz="2400" b="1">
                <a:solidFill>
                  <a:schemeClr val="tx1"/>
                </a:solidFill>
                <a:latin typeface="Arial" pitchFamily="34" charset="0"/>
              </a:defRPr>
            </a:lvl1pPr>
            <a:lvl2pPr marL="742950" indent="-285750" eaLnBrk="0" hangingPunct="0">
              <a:defRPr sz="2400" b="1">
                <a:solidFill>
                  <a:schemeClr val="tx1"/>
                </a:solidFill>
                <a:latin typeface="Arial" pitchFamily="34" charset="0"/>
              </a:defRPr>
            </a:lvl2pPr>
            <a:lvl3pPr marL="1143000" indent="-228600" eaLnBrk="0" hangingPunct="0">
              <a:defRPr sz="2400" b="1">
                <a:solidFill>
                  <a:schemeClr val="tx1"/>
                </a:solidFill>
                <a:latin typeface="Arial" pitchFamily="34" charset="0"/>
              </a:defRPr>
            </a:lvl3pPr>
            <a:lvl4pPr marL="1600200" indent="-228600" eaLnBrk="0" hangingPunct="0">
              <a:defRPr sz="2400" b="1">
                <a:solidFill>
                  <a:schemeClr val="tx1"/>
                </a:solidFill>
                <a:latin typeface="Arial" pitchFamily="34" charset="0"/>
              </a:defRPr>
            </a:lvl4pPr>
            <a:lvl5pPr marL="2057400" indent="-228600" eaLnBrk="0" hangingPunct="0">
              <a:defRPr sz="2400" b="1">
                <a:solidFill>
                  <a:schemeClr val="tx1"/>
                </a:solidFill>
                <a:latin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defRPr>
            </a:lvl9pPr>
          </a:lstStyle>
          <a:p>
            <a:pPr marL="457200" indent="-457200" defTabSz="914400" eaLnBrk="1" fontAlgn="base" hangingPunct="1">
              <a:spcBef>
                <a:spcPct val="0"/>
              </a:spcBef>
              <a:spcAft>
                <a:spcPct val="0"/>
              </a:spcAft>
              <a:buFontTx/>
              <a:buChar char="-"/>
            </a:pPr>
            <a:r>
              <a:rPr lang="en-US" altLang="vi-VN" sz="2800" dirty="0" err="1">
                <a:solidFill>
                  <a:srgbClr val="000000"/>
                </a:solidFill>
                <a:latin typeface="Times New Roman" pitchFamily="18" charset="0"/>
                <a:cs typeface="Times New Roman" pitchFamily="18" charset="0"/>
              </a:rPr>
              <a:t>Khi</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có</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thiên</a:t>
            </a:r>
            <a:r>
              <a:rPr lang="en-US" altLang="vi-VN" sz="2800" dirty="0">
                <a:solidFill>
                  <a:srgbClr val="000000"/>
                </a:solidFill>
                <a:latin typeface="Times New Roman" pitchFamily="18" charset="0"/>
                <a:cs typeface="Times New Roman" pitchFamily="18" charset="0"/>
              </a:rPr>
              <a:t> tai </a:t>
            </a:r>
            <a:r>
              <a:rPr lang="en-US" altLang="vi-VN" sz="2800" dirty="0" err="1">
                <a:solidFill>
                  <a:srgbClr val="000000"/>
                </a:solidFill>
                <a:latin typeface="Times New Roman" pitchFamily="18" charset="0"/>
                <a:cs typeface="Times New Roman" pitchFamily="18" charset="0"/>
              </a:rPr>
              <a:t>bão</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lũ</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tốc</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độ</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của</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gió</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lốc</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xoáy</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và</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tốc</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độ</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dòng</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chảy</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của</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nước</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rất</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lớn</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có</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thể</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cuốn</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trôi</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thổi</a:t>
            </a:r>
            <a:r>
              <a:rPr lang="en-US" altLang="vi-VN" sz="2800" dirty="0">
                <a:solidFill>
                  <a:srgbClr val="000000"/>
                </a:solidFill>
                <a:latin typeface="Times New Roman" pitchFamily="18" charset="0"/>
                <a:cs typeface="Times New Roman" pitchFamily="18" charset="0"/>
              </a:rPr>
              <a:t> bay </a:t>
            </a:r>
            <a:r>
              <a:rPr lang="en-US" altLang="vi-VN" sz="2800" dirty="0" err="1">
                <a:solidFill>
                  <a:srgbClr val="000000"/>
                </a:solidFill>
                <a:latin typeface="Times New Roman" pitchFamily="18" charset="0"/>
                <a:cs typeface="Times New Roman" pitchFamily="18" charset="0"/>
              </a:rPr>
              <a:t>tất</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cả</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và</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sẽ</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gây</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ra</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hậu</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quả</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rất</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nghiêm</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trọng</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ảnh</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hưởng</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đến</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đời</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sống</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và</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tính</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mạng</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của</a:t>
            </a:r>
            <a:r>
              <a:rPr lang="en-US" altLang="vi-VN" sz="2800" dirty="0">
                <a:solidFill>
                  <a:srgbClr val="000000"/>
                </a:solidFill>
                <a:latin typeface="Times New Roman" pitchFamily="18" charset="0"/>
                <a:cs typeface="Times New Roman" pitchFamily="18" charset="0"/>
              </a:rPr>
              <a:t> con </a:t>
            </a:r>
            <a:r>
              <a:rPr lang="en-US" altLang="vi-VN" sz="2800" dirty="0" err="1">
                <a:solidFill>
                  <a:srgbClr val="000000"/>
                </a:solidFill>
                <a:latin typeface="Times New Roman" pitchFamily="18" charset="0"/>
                <a:cs typeface="Times New Roman" pitchFamily="18" charset="0"/>
              </a:rPr>
              <a:t>người</a:t>
            </a:r>
            <a:r>
              <a:rPr lang="en-US" altLang="vi-VN" sz="2800" dirty="0">
                <a:solidFill>
                  <a:srgbClr val="000000"/>
                </a:solidFill>
                <a:latin typeface="Times New Roman" pitchFamily="18" charset="0"/>
                <a:cs typeface="Times New Roman" pitchFamily="18" charset="0"/>
              </a:rPr>
              <a:t>.</a:t>
            </a:r>
          </a:p>
          <a:p>
            <a:pPr marL="457200" indent="-457200" defTabSz="914400" eaLnBrk="1" fontAlgn="base" hangingPunct="1">
              <a:spcBef>
                <a:spcPct val="0"/>
              </a:spcBef>
              <a:spcAft>
                <a:spcPct val="0"/>
              </a:spcAft>
              <a:buFontTx/>
              <a:buChar char="-"/>
            </a:pPr>
            <a:r>
              <a:rPr lang="en-US" altLang="vi-VN" sz="2800" dirty="0" err="1">
                <a:solidFill>
                  <a:srgbClr val="000000"/>
                </a:solidFill>
                <a:latin typeface="Times New Roman" pitchFamily="18" charset="0"/>
                <a:cs typeface="Times New Roman" pitchFamily="18" charset="0"/>
              </a:rPr>
              <a:t>Vì</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vậy</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mọi</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người</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cần</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có</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biện</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pháp</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phòng</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tránh</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như</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kiên</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cố</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nhà</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cửa</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không</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chặt</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phá</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rừng</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đầu</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nguồn</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trú</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ẩn</a:t>
            </a:r>
            <a:r>
              <a:rPr lang="en-US" altLang="vi-VN" sz="2800" dirty="0">
                <a:solidFill>
                  <a:srgbClr val="000000"/>
                </a:solidFill>
                <a:latin typeface="Times New Roman" pitchFamily="18" charset="0"/>
                <a:cs typeface="Times New Roman" pitchFamily="18" charset="0"/>
              </a:rPr>
              <a:t> ở </a:t>
            </a:r>
            <a:r>
              <a:rPr lang="en-US" altLang="vi-VN" sz="2800" dirty="0" err="1">
                <a:solidFill>
                  <a:srgbClr val="000000"/>
                </a:solidFill>
                <a:latin typeface="Times New Roman" pitchFamily="18" charset="0"/>
                <a:cs typeface="Times New Roman" pitchFamily="18" charset="0"/>
              </a:rPr>
              <a:t>những</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nơi</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kiên</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cố</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chắc</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chắn</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nếu</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có</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thiên</a:t>
            </a:r>
            <a:r>
              <a:rPr lang="en-US" altLang="vi-VN" sz="2800" dirty="0">
                <a:solidFill>
                  <a:srgbClr val="000000"/>
                </a:solidFill>
                <a:latin typeface="Times New Roman" pitchFamily="18" charset="0"/>
                <a:cs typeface="Times New Roman" pitchFamily="18" charset="0"/>
              </a:rPr>
              <a:t> tai </a:t>
            </a:r>
            <a:r>
              <a:rPr lang="en-US" altLang="vi-VN" sz="2800" dirty="0" err="1">
                <a:solidFill>
                  <a:srgbClr val="000000"/>
                </a:solidFill>
                <a:latin typeface="Times New Roman" pitchFamily="18" charset="0"/>
                <a:cs typeface="Times New Roman" pitchFamily="18" charset="0"/>
              </a:rPr>
              <a:t>xảy</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ra</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để</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bảo</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vệ</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tính</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mạng</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và</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tài</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sản</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của</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mình</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và</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mọi</a:t>
            </a:r>
            <a:r>
              <a:rPr lang="en-US" altLang="vi-VN" sz="2800" dirty="0">
                <a:solidFill>
                  <a:srgbClr val="000000"/>
                </a:solidFill>
                <a:latin typeface="Times New Roman" pitchFamily="18" charset="0"/>
                <a:cs typeface="Times New Roman" pitchFamily="18" charset="0"/>
              </a:rPr>
              <a:t> </a:t>
            </a:r>
            <a:r>
              <a:rPr lang="en-US" altLang="vi-VN" sz="2800" dirty="0" err="1">
                <a:solidFill>
                  <a:srgbClr val="000000"/>
                </a:solidFill>
                <a:latin typeface="Times New Roman" pitchFamily="18" charset="0"/>
                <a:cs typeface="Times New Roman" pitchFamily="18" charset="0"/>
              </a:rPr>
              <a:t>người</a:t>
            </a:r>
            <a:r>
              <a:rPr lang="en-US" altLang="vi-VN" sz="2800" dirty="0">
                <a:solidFill>
                  <a:srgbClr val="0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8519138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A_图片 8"/>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7603625" y="858416"/>
            <a:ext cx="3814763" cy="6858000"/>
          </a:xfrm>
          <a:prstGeom prst="rect">
            <a:avLst/>
          </a:prstGeom>
        </p:spPr>
      </p:pic>
      <p:sp>
        <p:nvSpPr>
          <p:cNvPr id="9" name="PA_文本框 10"/>
          <p:cNvSpPr txBox="1">
            <a:spLocks noChangeArrowheads="1"/>
          </p:cNvSpPr>
          <p:nvPr>
            <p:custDataLst>
              <p:tags r:id="rId2"/>
            </p:custDataLst>
          </p:nvPr>
        </p:nvSpPr>
        <p:spPr bwMode="auto">
          <a:xfrm>
            <a:off x="917377" y="2370012"/>
            <a:ext cx="8289404" cy="1754322"/>
          </a:xfrm>
          <a:prstGeom prst="rect">
            <a:avLst/>
          </a:prstGeom>
          <a:noFill/>
          <a:ln w="9525">
            <a:noFill/>
            <a:miter lim="800000"/>
          </a:ln>
        </p:spPr>
        <p:txBody>
          <a:bodyPr wrap="square" lIns="91370" tIns="45718" rIns="91370" bIns="45718">
            <a:spAutoFit/>
          </a:bodyPr>
          <a:lstStyle/>
          <a:p>
            <a:pPr algn="ctr">
              <a:defRPr/>
            </a:pPr>
            <a:r>
              <a:rPr lang="vi-VN" sz="5400" b="1" spc="200" dirty="0">
                <a:solidFill>
                  <a:srgbClr val="6FB420"/>
                </a:solidFill>
                <a:latin typeface="+mj-lt"/>
                <a:ea typeface="方正少儿简体" panose="03000509000000000000" charset="-122"/>
                <a:cs typeface="#9Slide03 Arima Madurai Black" panose="00000A00000000000000" pitchFamily="2" charset="0"/>
              </a:rPr>
              <a:t>CHÀO TẠM BIỆT THẦY CÔ VÀ CÁC EM</a:t>
            </a:r>
            <a:endParaRPr sz="5400" b="1" spc="200" dirty="0">
              <a:solidFill>
                <a:srgbClr val="6FB420"/>
              </a:solidFill>
              <a:latin typeface="+mj-lt"/>
              <a:ea typeface="方正少儿简体" panose="03000509000000000000" charset="-122"/>
              <a:cs typeface="#9Slide03 Arima Madurai Black" panose="00000A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35" presetClass="entr" presetSubtype="0" fill="hold" grpId="1"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anim calcmode="lin" valueType="num">
                                      <p:cBhvr>
                                        <p:cTn id="17" dur="500" fill="hold"/>
                                        <p:tgtEl>
                                          <p:spTgt spid="9"/>
                                        </p:tgtEl>
                                        <p:attrNameLst>
                                          <p:attrName>style.rotation</p:attrName>
                                        </p:attrNameLst>
                                      </p:cBhvr>
                                      <p:tavLst>
                                        <p:tav tm="0">
                                          <p:val>
                                            <p:fltVal val="720"/>
                                          </p:val>
                                        </p:tav>
                                        <p:tav tm="100000">
                                          <p:val>
                                            <p:fltVal val="0"/>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 calcmode="lin" valueType="num">
                                      <p:cBhvr>
                                        <p:cTn id="19" dur="500" fill="hold"/>
                                        <p:tgtEl>
                                          <p:spTgt spid="9"/>
                                        </p:tgtEl>
                                        <p:attrNameLst>
                                          <p:attrName>ppt_w</p:attrName>
                                        </p:attrNameLst>
                                      </p:cBhvr>
                                      <p:tavLst>
                                        <p:tav tm="0">
                                          <p:val>
                                            <p:fltVal val="0"/>
                                          </p:val>
                                        </p:tav>
                                        <p:tav tm="100000">
                                          <p:val>
                                            <p:strVal val="#ppt_w"/>
                                          </p:val>
                                        </p:tav>
                                      </p:tavLst>
                                    </p:anim>
                                  </p:childTnLst>
                                </p:cTn>
                              </p:par>
                              <p:par>
                                <p:cTn id="20" presetID="53" presetClass="entr" presetSubtype="16" fill="hold" grpId="2"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 y="666799"/>
            <a:ext cx="5849257" cy="1031374"/>
          </a:xfrm>
          <a:ln>
            <a:noFill/>
          </a:ln>
        </p:spPr>
        <p:txBody>
          <a:bodyPr>
            <a:normAutofit/>
          </a:bodyPr>
          <a:lstStyle/>
          <a:p>
            <a:pPr algn="l"/>
            <a:r>
              <a:rPr lang="en-US" sz="3200" b="1">
                <a:solidFill>
                  <a:srgbClr val="0000FF"/>
                </a:solidFill>
                <a:latin typeface="Times New Roman" pitchFamily="18" charset="0"/>
                <a:cs typeface="Times New Roman" pitchFamily="18" charset="0"/>
              </a:rPr>
              <a:t>I. KHÁI NIỆM TỐC ĐỘ:</a:t>
            </a:r>
            <a:endParaRPr lang="en-US" sz="3200" b="1" dirty="0">
              <a:solidFill>
                <a:srgbClr val="0000FF"/>
              </a:solidFill>
              <a:latin typeface="Times New Roman" pitchFamily="18" charset="0"/>
              <a:cs typeface="Times New Roman" pitchFamily="18" charset="0"/>
            </a:endParaRPr>
          </a:p>
        </p:txBody>
      </p:sp>
      <p:sp>
        <p:nvSpPr>
          <p:cNvPr id="8" name="TextBox 7"/>
          <p:cNvSpPr txBox="1"/>
          <p:nvPr/>
        </p:nvSpPr>
        <p:spPr>
          <a:xfrm>
            <a:off x="0" y="29060"/>
            <a:ext cx="12192000" cy="1015663"/>
          </a:xfrm>
          <a:prstGeom prst="rect">
            <a:avLst/>
          </a:prstGeom>
          <a:noFill/>
        </p:spPr>
        <p:txBody>
          <a:bodyPr wrap="square" rtlCol="0">
            <a:spAutoFit/>
          </a:bodyPr>
          <a:lstStyle/>
          <a:p>
            <a:pPr lvl="0" algn="ctr"/>
            <a:r>
              <a:rPr lang="en-US" sz="3200" b="1">
                <a:solidFill>
                  <a:srgbClr val="FF00FF"/>
                </a:solidFill>
                <a:latin typeface="Times New Roman" pitchFamily="18" charset="0"/>
                <a:cs typeface="Times New Roman" pitchFamily="18" charset="0"/>
              </a:rPr>
              <a:t>BÀI 7: </a:t>
            </a:r>
            <a:r>
              <a:rPr lang="en-US" sz="3200" b="1">
                <a:solidFill>
                  <a:srgbClr val="0000FF"/>
                </a:solidFill>
                <a:latin typeface="Times New Roman" pitchFamily="18" charset="0"/>
                <a:cs typeface="Times New Roman" pitchFamily="18" charset="0"/>
              </a:rPr>
              <a:t>TỐC ĐỘ CỦA CHUYỂN ĐỘNG.</a:t>
            </a:r>
          </a:p>
          <a:p>
            <a:pPr algn="ctr"/>
            <a:endParaRPr lang="en-US" sz="2800" b="1" dirty="0">
              <a:solidFill>
                <a:srgbClr val="FF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93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 y="666799"/>
            <a:ext cx="5849257" cy="1031374"/>
          </a:xfrm>
          <a:ln>
            <a:noFill/>
          </a:ln>
        </p:spPr>
        <p:txBody>
          <a:bodyPr>
            <a:normAutofit/>
          </a:bodyPr>
          <a:lstStyle/>
          <a:p>
            <a:pPr algn="l"/>
            <a:r>
              <a:rPr lang="en-US" sz="3200" b="1">
                <a:solidFill>
                  <a:srgbClr val="0000FF"/>
                </a:solidFill>
                <a:latin typeface="Times New Roman" pitchFamily="18" charset="0"/>
                <a:cs typeface="Times New Roman" pitchFamily="18" charset="0"/>
              </a:rPr>
              <a:t>I. KHÁI NIỆM TỐC ĐỘ:</a:t>
            </a:r>
            <a:endParaRPr lang="en-US" sz="3200" b="1" dirty="0">
              <a:solidFill>
                <a:srgbClr val="0000FF"/>
              </a:solidFill>
              <a:latin typeface="Times New Roman" pitchFamily="18" charset="0"/>
              <a:cs typeface="Times New Roman" pitchFamily="18" charset="0"/>
            </a:endParaRPr>
          </a:p>
        </p:txBody>
      </p:sp>
      <p:sp>
        <p:nvSpPr>
          <p:cNvPr id="8" name="TextBox 7"/>
          <p:cNvSpPr txBox="1"/>
          <p:nvPr/>
        </p:nvSpPr>
        <p:spPr>
          <a:xfrm>
            <a:off x="0" y="29060"/>
            <a:ext cx="12192000" cy="1015663"/>
          </a:xfrm>
          <a:prstGeom prst="rect">
            <a:avLst/>
          </a:prstGeom>
          <a:noFill/>
        </p:spPr>
        <p:txBody>
          <a:bodyPr wrap="square" rtlCol="0">
            <a:spAutoFit/>
          </a:bodyPr>
          <a:lstStyle/>
          <a:p>
            <a:pPr algn="ctr"/>
            <a:r>
              <a:rPr lang="en-US" sz="3200" b="1">
                <a:solidFill>
                  <a:srgbClr val="FF00FF"/>
                </a:solidFill>
                <a:latin typeface="Times New Roman" pitchFamily="18" charset="0"/>
                <a:cs typeface="Times New Roman" pitchFamily="18" charset="0"/>
              </a:rPr>
              <a:t>BÀI 7: </a:t>
            </a:r>
            <a:r>
              <a:rPr lang="en-US" sz="3200" b="1">
                <a:solidFill>
                  <a:srgbClr val="0000FF"/>
                </a:solidFill>
                <a:latin typeface="Times New Roman" pitchFamily="18" charset="0"/>
                <a:cs typeface="Times New Roman" pitchFamily="18" charset="0"/>
              </a:rPr>
              <a:t>TỐC ĐỘ CỦA CHUYỂN ĐỘNG.</a:t>
            </a:r>
          </a:p>
          <a:p>
            <a:pPr algn="ctr"/>
            <a:endParaRPr lang="en-US" sz="2800" b="1" dirty="0">
              <a:solidFill>
                <a:srgbClr val="FF00FF"/>
              </a:solidFill>
              <a:latin typeface="Times New Roman" pitchFamily="18" charset="0"/>
              <a:cs typeface="Times New Roman" pitchFamily="18" charset="0"/>
            </a:endParaRPr>
          </a:p>
        </p:txBody>
      </p:sp>
      <p:sp>
        <p:nvSpPr>
          <p:cNvPr id="2" name="Rectangle 1"/>
          <p:cNvSpPr/>
          <p:nvPr/>
        </p:nvSpPr>
        <p:spPr>
          <a:xfrm>
            <a:off x="420929" y="1396113"/>
            <a:ext cx="11321143" cy="3539430"/>
          </a:xfrm>
          <a:prstGeom prst="rect">
            <a:avLst/>
          </a:prstGeom>
        </p:spPr>
        <p:txBody>
          <a:bodyPr wrap="square">
            <a:spAutoFit/>
          </a:bodyPr>
          <a:lstStyle/>
          <a:p>
            <a:r>
              <a:rPr lang="en-US" sz="2800" b="1">
                <a:solidFill>
                  <a:srgbClr val="C00000"/>
                </a:solidFill>
              </a:rPr>
              <a:t>CH1: </a:t>
            </a:r>
            <a:r>
              <a:rPr lang="vi-VN" sz="2800" b="1">
                <a:solidFill>
                  <a:srgbClr val="C00000"/>
                </a:solidFill>
              </a:rPr>
              <a:t>Có nhiều cách để xác định xem vật nào chuyển động nhanh hoặc chậm hơn:</a:t>
            </a:r>
          </a:p>
          <a:p>
            <a:r>
              <a:rPr lang="vi-VN" sz="2800" b="1" i="1">
                <a:solidFill>
                  <a:srgbClr val="0000CC"/>
                </a:solidFill>
              </a:rPr>
              <a:t>Cách 1:</a:t>
            </a:r>
            <a:r>
              <a:rPr lang="vi-VN" sz="2800" b="1">
                <a:solidFill>
                  <a:srgbClr val="C00000"/>
                </a:solidFill>
              </a:rPr>
              <a:t> So sánh độ dài quãng đường mà mỗi vật đi được trong cùng một khoảng thời gian xác định. Quãng đường vật nào đi được lớn hơn thì chứng tỏ vật đó chuyển động nhanh hơn.</a:t>
            </a:r>
          </a:p>
          <a:p>
            <a:r>
              <a:rPr lang="vi-VN" sz="2800" b="1" i="1">
                <a:solidFill>
                  <a:srgbClr val="0000CC"/>
                </a:solidFill>
              </a:rPr>
              <a:t>Cách 2:</a:t>
            </a:r>
            <a:r>
              <a:rPr lang="vi-VN" sz="2800" b="1">
                <a:solidFill>
                  <a:srgbClr val="C00000"/>
                </a:solidFill>
              </a:rPr>
              <a:t> So sánh thời gian các vật đi được trong cùng một chiều dài quãng đường, vật nào đi trong khoảng thời gian ít hơn thì chứng tỏ vật đó chuyển động nhanh hơn.</a:t>
            </a:r>
          </a:p>
        </p:txBody>
      </p:sp>
    </p:spTree>
    <p:extLst>
      <p:ext uri="{BB962C8B-B14F-4D97-AF65-F5344CB8AC3E}">
        <p14:creationId xmlns:p14="http://schemas.microsoft.com/office/powerpoint/2010/main" val="57824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 y="0"/>
            <a:ext cx="86505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ChangeArrowheads="1"/>
          </p:cNvSpPr>
          <p:nvPr/>
        </p:nvSpPr>
        <p:spPr bwMode="auto">
          <a:xfrm>
            <a:off x="0" y="0"/>
            <a:ext cx="12192000" cy="1261884"/>
          </a:xfrm>
          <a:prstGeom prst="rect">
            <a:avLst/>
          </a:prstGeom>
          <a:noFill/>
          <a:ln w="9525">
            <a:noFill/>
            <a:miter lim="800000"/>
            <a:headEnd/>
            <a:tailEnd/>
          </a:ln>
        </p:spPr>
        <p:txBody>
          <a:bodyPr wrap="square">
            <a:spAutoFit/>
          </a:bodyPr>
          <a:lstStyle/>
          <a:p>
            <a:pPr algn="just">
              <a:spcBef>
                <a:spcPct val="50000"/>
              </a:spcBef>
            </a:pPr>
            <a:r>
              <a:rPr lang="en-US" sz="2800" b="1" i="1">
                <a:solidFill>
                  <a:srgbClr val="0000CC"/>
                </a:solidFill>
                <a:latin typeface="Times New Roman" pitchFamily="18" charset="0"/>
                <a:cs typeface="Times New Roman" pitchFamily="18" charset="0"/>
              </a:rPr>
              <a:t>Dựa vào c</a:t>
            </a:r>
            <a:r>
              <a:rPr lang="vi-VN" sz="2800" b="1" i="1">
                <a:solidFill>
                  <a:srgbClr val="0000CC"/>
                </a:solidFill>
                <a:latin typeface="Times New Roman" pitchFamily="18" charset="0"/>
                <a:cs typeface="Times New Roman" pitchFamily="18" charset="0"/>
              </a:rPr>
              <a:t>ách 1:</a:t>
            </a:r>
            <a:r>
              <a:rPr lang="vi-VN" sz="2800" b="1">
                <a:solidFill>
                  <a:srgbClr val="C00000"/>
                </a:solidFill>
                <a:latin typeface="Times New Roman" pitchFamily="18" charset="0"/>
                <a:cs typeface="Times New Roman" pitchFamily="18" charset="0"/>
              </a:rPr>
              <a:t> </a:t>
            </a:r>
            <a:r>
              <a:rPr lang="vi-VN" sz="2400" b="1">
                <a:solidFill>
                  <a:srgbClr val="C00000"/>
                </a:solidFill>
              </a:rPr>
              <a:t>So sánh độ dài quãng đường mà mỗi vật đi được trong cùng một khoảng thời gian xác định. Quãng đường vật nào đi được lớn hơn thì chứng tỏ vật đó chuyển động nhanh hơn.</a:t>
            </a:r>
          </a:p>
        </p:txBody>
      </p:sp>
      <p:graphicFrame>
        <p:nvGraphicFramePr>
          <p:cNvPr id="36178" name="Group 338"/>
          <p:cNvGraphicFramePr>
            <a:graphicFrameLocks noGrp="1"/>
          </p:cNvGraphicFramePr>
          <p:nvPr>
            <p:extLst>
              <p:ext uri="{D42A27DB-BD31-4B8C-83A1-F6EECF244321}">
                <p14:modId xmlns:p14="http://schemas.microsoft.com/office/powerpoint/2010/main" val="1723317231"/>
              </p:ext>
            </p:extLst>
          </p:nvPr>
        </p:nvGraphicFramePr>
        <p:xfrm>
          <a:off x="159657" y="1486539"/>
          <a:ext cx="11901713" cy="3860483"/>
        </p:xfrm>
        <a:graphic>
          <a:graphicData uri="http://schemas.openxmlformats.org/drawingml/2006/table">
            <a:tbl>
              <a:tblPr/>
              <a:tblGrid>
                <a:gridCol w="1464226">
                  <a:extLst>
                    <a:ext uri="{9D8B030D-6E8A-4147-A177-3AD203B41FA5}">
                      <a16:colId xmlns:a16="http://schemas.microsoft.com/office/drawing/2014/main" val="20000"/>
                    </a:ext>
                  </a:extLst>
                </a:gridCol>
                <a:gridCol w="3543203">
                  <a:extLst>
                    <a:ext uri="{9D8B030D-6E8A-4147-A177-3AD203B41FA5}">
                      <a16:colId xmlns:a16="http://schemas.microsoft.com/office/drawing/2014/main" val="20001"/>
                    </a:ext>
                  </a:extLst>
                </a:gridCol>
                <a:gridCol w="3280228">
                  <a:extLst>
                    <a:ext uri="{9D8B030D-6E8A-4147-A177-3AD203B41FA5}">
                      <a16:colId xmlns:a16="http://schemas.microsoft.com/office/drawing/2014/main" val="20002"/>
                    </a:ext>
                  </a:extLst>
                </a:gridCol>
                <a:gridCol w="3614056">
                  <a:extLst>
                    <a:ext uri="{9D8B030D-6E8A-4147-A177-3AD203B41FA5}">
                      <a16:colId xmlns:a16="http://schemas.microsoft.com/office/drawing/2014/main" val="20003"/>
                    </a:ext>
                  </a:extLst>
                </a:gridCol>
              </a:tblGrid>
              <a:tr h="584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latin typeface="Times New Roman" pitchFamily="18" charset="0"/>
                          <a:cs typeface="Times New Roman" pitchFamily="18" charset="0"/>
                        </a:rPr>
                        <a:t>1</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latin typeface="Times New Roman" pitchFamily="18" charset="0"/>
                          <a:cs typeface="Times New Roman" pitchFamily="18" charset="0"/>
                        </a:rPr>
                        <a:t>2</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latin typeface="Times New Roman" pitchFamily="18" charset="0"/>
                          <a:cs typeface="Times New Roman" pitchFamily="18" charset="0"/>
                        </a:rPr>
                        <a:t>3</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4</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318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0000FF"/>
                          </a:solidFill>
                          <a:effectLst/>
                          <a:latin typeface="Times New Roman" pitchFamily="18" charset="0"/>
                          <a:cs typeface="Times New Roman" pitchFamily="18" charset="0"/>
                        </a:rPr>
                        <a:t>Xe</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0000FF"/>
                          </a:solidFill>
                          <a:effectLst/>
                          <a:latin typeface="Times New Roman" pitchFamily="18" charset="0"/>
                          <a:cs typeface="Times New Roman" pitchFamily="18" charset="0"/>
                        </a:rPr>
                        <a:t>Quãng đường chạy s (m)</a:t>
                      </a:r>
                      <a:r>
                        <a:rPr kumimoji="0" lang="en-US" altLang="en-US" sz="2400" b="0" i="0" u="none" strike="noStrike" cap="none" normalizeH="0" baseline="0">
                          <a:ln>
                            <a:noFill/>
                          </a:ln>
                          <a:solidFill>
                            <a:srgbClr val="0000FF"/>
                          </a:solidFill>
                          <a:effectLst/>
                          <a:latin typeface="Times New Roman" pitchFamily="18" charset="0"/>
                          <a:cs typeface="Times New Roman" pitchFamily="18" charset="0"/>
                        </a:rPr>
                        <a:t> </a:t>
                      </a:r>
                      <a:endParaRPr kumimoji="0" lang="en-US" altLang="en-US" sz="2400" b="1" i="0" u="none" strike="noStrike" cap="none" normalizeH="0" baseline="0">
                        <a:ln>
                          <a:noFill/>
                        </a:ln>
                        <a:solidFill>
                          <a:srgbClr val="0000FF"/>
                        </a:solidFill>
                        <a:effectLst/>
                        <a:latin typeface="Times New Roman" pitchFamily="18" charset="0"/>
                        <a:cs typeface="Times New Roman" pitchFamily="18"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rgbClr val="0000FF"/>
                          </a:solidFill>
                          <a:effectLst/>
                          <a:latin typeface="Times New Roman" pitchFamily="18" charset="0"/>
                          <a:cs typeface="Times New Roman" pitchFamily="18" charset="0"/>
                        </a:rPr>
                        <a:t>Thời</a:t>
                      </a:r>
                      <a:r>
                        <a:rPr kumimoji="0" lang="en-US" altLang="en-US" sz="24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altLang="en-US" sz="2400" b="1" i="0" u="none" strike="noStrike" cap="none" normalizeH="0" baseline="0" dirty="0" err="1">
                          <a:ln>
                            <a:noFill/>
                          </a:ln>
                          <a:solidFill>
                            <a:srgbClr val="0000FF"/>
                          </a:solidFill>
                          <a:effectLst/>
                          <a:latin typeface="Times New Roman" pitchFamily="18" charset="0"/>
                          <a:cs typeface="Times New Roman" pitchFamily="18" charset="0"/>
                        </a:rPr>
                        <a:t>gian</a:t>
                      </a:r>
                      <a:r>
                        <a:rPr kumimoji="0" lang="en-US" altLang="en-US" sz="24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altLang="en-US" sz="2400" b="1" i="0" u="none" strike="noStrike" cap="none" normalizeH="0" baseline="0" dirty="0" err="1">
                          <a:ln>
                            <a:noFill/>
                          </a:ln>
                          <a:solidFill>
                            <a:srgbClr val="0000FF"/>
                          </a:solidFill>
                          <a:effectLst/>
                          <a:latin typeface="Times New Roman" pitchFamily="18" charset="0"/>
                          <a:cs typeface="Times New Roman" pitchFamily="18" charset="0"/>
                        </a:rPr>
                        <a:t>chạy</a:t>
                      </a:r>
                      <a:r>
                        <a:rPr kumimoji="0" lang="en-US" altLang="en-US" sz="2400" b="1" i="0" u="none" strike="noStrike" cap="none" normalizeH="0" baseline="0" dirty="0">
                          <a:ln>
                            <a:noFill/>
                          </a:ln>
                          <a:solidFill>
                            <a:srgbClr val="0000FF"/>
                          </a:solidFill>
                          <a:effectLst/>
                          <a:latin typeface="Times New Roman" pitchFamily="18" charset="0"/>
                          <a:cs typeface="Times New Roman" pitchFamily="18" charset="0"/>
                        </a:rPr>
                        <a:t> t (s)</a:t>
                      </a:r>
                      <a:r>
                        <a:rPr kumimoji="0" lang="en-US" altLang="en-US" sz="2400" b="0" i="0" u="none" strike="noStrike" cap="none" normalizeH="0" baseline="0" dirty="0">
                          <a:ln>
                            <a:noFill/>
                          </a:ln>
                          <a:solidFill>
                            <a:srgbClr val="0000FF"/>
                          </a:solidFill>
                          <a:effectLst/>
                          <a:latin typeface="Times New Roman" pitchFamily="18" charset="0"/>
                          <a:cs typeface="Times New Roman" pitchFamily="18" charset="0"/>
                        </a:rPr>
                        <a:t> </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rgbClr val="0000FF"/>
                          </a:solidFill>
                          <a:effectLst/>
                          <a:latin typeface="Times New Roman" pitchFamily="18" charset="0"/>
                          <a:cs typeface="Times New Roman" pitchFamily="18" charset="0"/>
                        </a:rPr>
                        <a:t>Quãng</a:t>
                      </a:r>
                      <a:r>
                        <a:rPr kumimoji="0" lang="en-US" altLang="en-US" sz="24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altLang="en-US" sz="2400" b="1" i="0" u="none" strike="noStrike" cap="none" normalizeH="0" baseline="0" dirty="0" err="1">
                          <a:ln>
                            <a:noFill/>
                          </a:ln>
                          <a:solidFill>
                            <a:srgbClr val="0000FF"/>
                          </a:solidFill>
                          <a:effectLst/>
                          <a:latin typeface="Times New Roman" pitchFamily="18" charset="0"/>
                          <a:cs typeface="Times New Roman" pitchFamily="18" charset="0"/>
                        </a:rPr>
                        <a:t>đường</a:t>
                      </a:r>
                      <a:r>
                        <a:rPr kumimoji="0" lang="en-US" altLang="en-US" sz="24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altLang="en-US" sz="2400" b="1" i="0" u="none" strike="noStrike" cap="none" normalizeH="0" baseline="0" dirty="0" err="1">
                          <a:ln>
                            <a:noFill/>
                          </a:ln>
                          <a:solidFill>
                            <a:srgbClr val="0000FF"/>
                          </a:solidFill>
                          <a:effectLst/>
                          <a:latin typeface="Times New Roman" pitchFamily="18" charset="0"/>
                          <a:cs typeface="Times New Roman" pitchFamily="18" charset="0"/>
                        </a:rPr>
                        <a:t>chạy</a:t>
                      </a:r>
                      <a:r>
                        <a:rPr kumimoji="0" lang="en-US" altLang="en-US" sz="24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altLang="en-US" sz="2400" b="1" i="0" u="none" strike="noStrike" cap="none" normalizeH="0" baseline="0" dirty="0" err="1">
                          <a:ln>
                            <a:noFill/>
                          </a:ln>
                          <a:solidFill>
                            <a:srgbClr val="0000FF"/>
                          </a:solidFill>
                          <a:effectLst/>
                          <a:latin typeface="Times New Roman" pitchFamily="18" charset="0"/>
                          <a:cs typeface="Times New Roman" pitchFamily="18" charset="0"/>
                        </a:rPr>
                        <a:t>trong</a:t>
                      </a:r>
                      <a:r>
                        <a:rPr kumimoji="0" lang="en-US" altLang="en-US" sz="24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altLang="en-US" sz="2400" b="1" i="0" u="none" strike="noStrike" cap="none" normalizeH="0" baseline="0" dirty="0" err="1">
                          <a:ln>
                            <a:noFill/>
                          </a:ln>
                          <a:solidFill>
                            <a:srgbClr val="0000FF"/>
                          </a:solidFill>
                          <a:effectLst/>
                          <a:latin typeface="Times New Roman" pitchFamily="18" charset="0"/>
                          <a:cs typeface="Times New Roman" pitchFamily="18" charset="0"/>
                        </a:rPr>
                        <a:t>một</a:t>
                      </a:r>
                      <a:r>
                        <a:rPr kumimoji="0" lang="en-US" altLang="en-US" sz="24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altLang="en-US" sz="2400" b="1" i="0" u="none" strike="noStrike" cap="none" normalizeH="0" baseline="0" dirty="0" err="1">
                          <a:ln>
                            <a:noFill/>
                          </a:ln>
                          <a:solidFill>
                            <a:srgbClr val="0000FF"/>
                          </a:solidFill>
                          <a:effectLst/>
                          <a:latin typeface="Times New Roman" pitchFamily="18" charset="0"/>
                          <a:cs typeface="Times New Roman" pitchFamily="18" charset="0"/>
                        </a:rPr>
                        <a:t>giây</a:t>
                      </a:r>
                      <a:endParaRPr kumimoji="0" lang="en-US" altLang="en-US" sz="2400" b="1" i="0" u="none" strike="noStrike" cap="none" normalizeH="0" baseline="0" dirty="0">
                        <a:ln>
                          <a:noFill/>
                        </a:ln>
                        <a:solidFill>
                          <a:srgbClr val="0000FF"/>
                        </a:solidFill>
                        <a:effectLst/>
                        <a:latin typeface="Times New Roman" pitchFamily="18" charset="0"/>
                        <a:cs typeface="Times New Roman" pitchFamily="18"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5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A</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t"/>
                      <a:r>
                        <a:rPr lang="en-US" sz="2800">
                          <a:solidFill>
                            <a:srgbClr val="000000"/>
                          </a:solidFill>
                          <a:effectLst/>
                          <a:latin typeface="Times New Roman" pitchFamily="18" charset="0"/>
                          <a:cs typeface="Times New Roman" pitchFamily="18" charset="0"/>
                        </a:rPr>
                        <a:t>80</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t"/>
                      <a:r>
                        <a:rPr lang="en-US" sz="2800">
                          <a:solidFill>
                            <a:srgbClr val="000000"/>
                          </a:solidFill>
                          <a:effectLst/>
                          <a:latin typeface="Times New Roman" pitchFamily="18" charset="0"/>
                          <a:cs typeface="Times New Roman" pitchFamily="18" charset="0"/>
                        </a:rPr>
                        <a:t>50</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5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B</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t"/>
                      <a:r>
                        <a:rPr lang="en-US" sz="2800">
                          <a:solidFill>
                            <a:srgbClr val="000000"/>
                          </a:solidFill>
                          <a:effectLst/>
                          <a:latin typeface="Times New Roman" pitchFamily="18" charset="0"/>
                          <a:cs typeface="Times New Roman" pitchFamily="18" charset="0"/>
                        </a:rPr>
                        <a:t>72</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t"/>
                      <a:r>
                        <a:rPr lang="en-US" sz="2800">
                          <a:solidFill>
                            <a:srgbClr val="000000"/>
                          </a:solidFill>
                          <a:effectLst/>
                          <a:latin typeface="Times New Roman" pitchFamily="18" charset="0"/>
                          <a:cs typeface="Times New Roman" pitchFamily="18" charset="0"/>
                        </a:rPr>
                        <a:t>50</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35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C</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t"/>
                      <a:r>
                        <a:rPr lang="en-US" sz="2800">
                          <a:solidFill>
                            <a:srgbClr val="000000"/>
                          </a:solidFill>
                          <a:effectLst/>
                          <a:latin typeface="Times New Roman" pitchFamily="18" charset="0"/>
                          <a:cs typeface="Times New Roman" pitchFamily="18" charset="0"/>
                        </a:rPr>
                        <a:t>80</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t"/>
                      <a:r>
                        <a:rPr lang="en-US" sz="2800">
                          <a:solidFill>
                            <a:srgbClr val="000000"/>
                          </a:solidFill>
                          <a:effectLst/>
                          <a:latin typeface="Times New Roman" pitchFamily="18" charset="0"/>
                          <a:cs typeface="Times New Roman" pitchFamily="18" charset="0"/>
                        </a:rPr>
                        <a:t>40</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29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D</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t"/>
                      <a:r>
                        <a:rPr lang="en-US" sz="2800">
                          <a:solidFill>
                            <a:srgbClr val="000000"/>
                          </a:solidFill>
                          <a:effectLst/>
                          <a:latin typeface="Times New Roman" pitchFamily="18" charset="0"/>
                          <a:cs typeface="Times New Roman" pitchFamily="18" charset="0"/>
                        </a:rPr>
                        <a:t>99</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t"/>
                      <a:r>
                        <a:rPr lang="en-US" sz="2800">
                          <a:solidFill>
                            <a:srgbClr val="000000"/>
                          </a:solidFill>
                          <a:effectLst/>
                          <a:latin typeface="Times New Roman" pitchFamily="18" charset="0"/>
                          <a:cs typeface="Times New Roman" pitchFamily="18" charset="0"/>
                        </a:rPr>
                        <a:t>45</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36140" name="Text Box 300"/>
          <p:cNvSpPr txBox="1">
            <a:spLocks noChangeArrowheads="1"/>
          </p:cNvSpPr>
          <p:nvPr/>
        </p:nvSpPr>
        <p:spPr bwMode="auto">
          <a:xfrm>
            <a:off x="9550400" y="4807300"/>
            <a:ext cx="1727200" cy="461665"/>
          </a:xfrm>
          <a:prstGeom prst="rect">
            <a:avLst/>
          </a:prstGeom>
          <a:noFill/>
          <a:ln w="9525">
            <a:noFill/>
            <a:miter lim="800000"/>
            <a:headEnd/>
            <a:tailEnd/>
          </a:ln>
        </p:spPr>
        <p:txBody>
          <a:bodyPr>
            <a:spAutoFit/>
          </a:bodyPr>
          <a:lstStyle/>
          <a:p>
            <a:pPr>
              <a:spcBef>
                <a:spcPct val="50000"/>
              </a:spcBef>
            </a:pPr>
            <a:r>
              <a:rPr lang="en-US" altLang="en-US" sz="2400">
                <a:solidFill>
                  <a:srgbClr val="FC0000"/>
                </a:solidFill>
                <a:latin typeface="Times New Roman" pitchFamily="18" charset="0"/>
                <a:cs typeface="Times New Roman" pitchFamily="18" charset="0"/>
              </a:rPr>
              <a:t>2,2m/s</a:t>
            </a:r>
            <a:endParaRPr lang="en-US" altLang="en-US" sz="2400" dirty="0">
              <a:solidFill>
                <a:srgbClr val="FC0000"/>
              </a:solidFill>
              <a:latin typeface="Times New Roman" pitchFamily="18" charset="0"/>
              <a:cs typeface="Times New Roman" pitchFamily="18" charset="0"/>
            </a:endParaRPr>
          </a:p>
        </p:txBody>
      </p:sp>
      <p:sp>
        <p:nvSpPr>
          <p:cNvPr id="36141" name="Text Box 301"/>
          <p:cNvSpPr txBox="1">
            <a:spLocks noChangeArrowheads="1"/>
          </p:cNvSpPr>
          <p:nvPr/>
        </p:nvSpPr>
        <p:spPr bwMode="auto">
          <a:xfrm>
            <a:off x="9492342" y="4264410"/>
            <a:ext cx="2133600" cy="461665"/>
          </a:xfrm>
          <a:prstGeom prst="rect">
            <a:avLst/>
          </a:prstGeom>
          <a:noFill/>
          <a:ln w="9525">
            <a:noFill/>
            <a:miter lim="800000"/>
            <a:headEnd/>
            <a:tailEnd/>
          </a:ln>
        </p:spPr>
        <p:txBody>
          <a:bodyPr wrap="square">
            <a:spAutoFit/>
          </a:bodyPr>
          <a:lstStyle/>
          <a:p>
            <a:pPr>
              <a:spcBef>
                <a:spcPct val="50000"/>
              </a:spcBef>
            </a:pPr>
            <a:r>
              <a:rPr lang="en-US" altLang="en-US" sz="2400">
                <a:solidFill>
                  <a:srgbClr val="FC0000"/>
                </a:solidFill>
                <a:latin typeface="Times New Roman" pitchFamily="18" charset="0"/>
                <a:cs typeface="Times New Roman" pitchFamily="18" charset="0"/>
              </a:rPr>
              <a:t>2,0 </a:t>
            </a:r>
            <a:r>
              <a:rPr lang="en-US" altLang="en-US" sz="2400" dirty="0">
                <a:solidFill>
                  <a:srgbClr val="FC0000"/>
                </a:solidFill>
                <a:latin typeface="Times New Roman" pitchFamily="18" charset="0"/>
                <a:cs typeface="Times New Roman" pitchFamily="18" charset="0"/>
              </a:rPr>
              <a:t>m/s</a:t>
            </a:r>
          </a:p>
        </p:txBody>
      </p:sp>
      <p:sp>
        <p:nvSpPr>
          <p:cNvPr id="36142" name="Text Box 302"/>
          <p:cNvSpPr txBox="1">
            <a:spLocks noChangeArrowheads="1"/>
          </p:cNvSpPr>
          <p:nvPr/>
        </p:nvSpPr>
        <p:spPr bwMode="auto">
          <a:xfrm>
            <a:off x="9463313" y="2929098"/>
            <a:ext cx="1219200" cy="461665"/>
          </a:xfrm>
          <a:prstGeom prst="rect">
            <a:avLst/>
          </a:prstGeom>
          <a:noFill/>
          <a:ln w="9525">
            <a:noFill/>
            <a:miter lim="800000"/>
            <a:headEnd/>
            <a:tailEnd/>
          </a:ln>
        </p:spPr>
        <p:txBody>
          <a:bodyPr>
            <a:spAutoFit/>
          </a:bodyPr>
          <a:lstStyle/>
          <a:p>
            <a:pPr>
              <a:spcBef>
                <a:spcPct val="50000"/>
              </a:spcBef>
            </a:pPr>
            <a:r>
              <a:rPr lang="en-US" altLang="en-US" sz="2400">
                <a:solidFill>
                  <a:srgbClr val="FC0000"/>
                </a:solidFill>
                <a:latin typeface="Times New Roman" pitchFamily="18" charset="0"/>
                <a:cs typeface="Times New Roman" pitchFamily="18" charset="0"/>
              </a:rPr>
              <a:t>1,6 </a:t>
            </a:r>
            <a:r>
              <a:rPr lang="en-US" altLang="en-US" sz="2400" dirty="0">
                <a:solidFill>
                  <a:srgbClr val="FC0000"/>
                </a:solidFill>
                <a:latin typeface="Times New Roman" pitchFamily="18" charset="0"/>
                <a:cs typeface="Times New Roman" pitchFamily="18" charset="0"/>
              </a:rPr>
              <a:t>m/s</a:t>
            </a:r>
          </a:p>
        </p:txBody>
      </p:sp>
      <p:sp>
        <p:nvSpPr>
          <p:cNvPr id="36144" name="Text Box 304"/>
          <p:cNvSpPr txBox="1">
            <a:spLocks noChangeArrowheads="1"/>
          </p:cNvSpPr>
          <p:nvPr/>
        </p:nvSpPr>
        <p:spPr bwMode="auto">
          <a:xfrm>
            <a:off x="9071427" y="3592287"/>
            <a:ext cx="2002971" cy="461665"/>
          </a:xfrm>
          <a:prstGeom prst="rect">
            <a:avLst/>
          </a:prstGeom>
          <a:noFill/>
          <a:ln w="9525">
            <a:noFill/>
            <a:miter lim="800000"/>
            <a:headEnd/>
            <a:tailEnd/>
          </a:ln>
        </p:spPr>
        <p:txBody>
          <a:bodyPr wrap="square">
            <a:spAutoFit/>
          </a:bodyPr>
          <a:lstStyle/>
          <a:p>
            <a:pPr algn="ctr">
              <a:spcBef>
                <a:spcPct val="50000"/>
              </a:spcBef>
            </a:pPr>
            <a:r>
              <a:rPr lang="en-US" altLang="en-US" sz="2400">
                <a:solidFill>
                  <a:srgbClr val="FC0000"/>
                </a:solidFill>
                <a:latin typeface="Times New Roman" pitchFamily="18" charset="0"/>
                <a:cs typeface="Times New Roman" pitchFamily="18" charset="0"/>
              </a:rPr>
              <a:t>1,44 </a:t>
            </a:r>
            <a:r>
              <a:rPr lang="en-US" altLang="en-US" sz="2400" dirty="0">
                <a:solidFill>
                  <a:srgbClr val="FC0000"/>
                </a:solidFill>
                <a:latin typeface="Times New Roman" pitchFamily="18" charset="0"/>
                <a:cs typeface="Times New Roman" pitchFamily="18" charset="0"/>
              </a:rPr>
              <a:t>m/s</a:t>
            </a:r>
          </a:p>
        </p:txBody>
      </p:sp>
      <p:sp>
        <p:nvSpPr>
          <p:cNvPr id="15" name="Text Box 304"/>
          <p:cNvSpPr txBox="1">
            <a:spLocks noChangeArrowheads="1"/>
          </p:cNvSpPr>
          <p:nvPr/>
        </p:nvSpPr>
        <p:spPr bwMode="auto">
          <a:xfrm>
            <a:off x="261257" y="5719280"/>
            <a:ext cx="11756571" cy="461665"/>
          </a:xfrm>
          <a:prstGeom prst="rect">
            <a:avLst/>
          </a:prstGeom>
          <a:noFill/>
          <a:ln w="9525">
            <a:noFill/>
            <a:miter lim="800000"/>
            <a:headEnd/>
            <a:tailEnd/>
          </a:ln>
        </p:spPr>
        <p:txBody>
          <a:bodyPr wrap="square">
            <a:spAutoFit/>
          </a:bodyPr>
          <a:lstStyle/>
          <a:p>
            <a:pPr algn="ctr">
              <a:spcBef>
                <a:spcPct val="50000"/>
              </a:spcBef>
            </a:pPr>
            <a:r>
              <a:rPr lang="en-US" sz="2400" b="1">
                <a:solidFill>
                  <a:srgbClr val="FF0000"/>
                </a:solidFill>
                <a:latin typeface="Times New Roman" pitchFamily="18" charset="0"/>
                <a:cs typeface="Times New Roman" pitchFamily="18" charset="0"/>
              </a:rPr>
              <a:t>Vậy: </a:t>
            </a:r>
            <a:r>
              <a:rPr lang="vi-VN" sz="2400" b="1">
                <a:solidFill>
                  <a:srgbClr val="FF0000"/>
                </a:solidFill>
                <a:latin typeface="Times New Roman" pitchFamily="18" charset="0"/>
                <a:cs typeface="Times New Roman" pitchFamily="18" charset="0"/>
              </a:rPr>
              <a:t>xe D chuyển động nhanh nhất, xe B chuyển động chậm nhất.</a:t>
            </a:r>
            <a:endParaRPr lang="en-US" altLang="en-US" sz="2400" b="1" dirty="0">
              <a:solidFill>
                <a:srgbClr val="F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453442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6140"/>
                                        </p:tgtEl>
                                        <p:attrNameLst>
                                          <p:attrName>style.visibility</p:attrName>
                                        </p:attrNameLst>
                                      </p:cBhvr>
                                      <p:to>
                                        <p:strVal val="visible"/>
                                      </p:to>
                                    </p:set>
                                    <p:anim calcmode="lin" valueType="num">
                                      <p:cBhvr>
                                        <p:cTn id="7" dur="1000" fill="hold"/>
                                        <p:tgtEl>
                                          <p:spTgt spid="36140"/>
                                        </p:tgtEl>
                                        <p:attrNameLst>
                                          <p:attrName>ppt_x</p:attrName>
                                        </p:attrNameLst>
                                      </p:cBhvr>
                                      <p:tavLst>
                                        <p:tav tm="0">
                                          <p:val>
                                            <p:strVal val="#ppt_x"/>
                                          </p:val>
                                        </p:tav>
                                        <p:tav tm="100000">
                                          <p:val>
                                            <p:strVal val="#ppt_x"/>
                                          </p:val>
                                        </p:tav>
                                      </p:tavLst>
                                    </p:anim>
                                    <p:anim calcmode="lin" valueType="num">
                                      <p:cBhvr>
                                        <p:cTn id="8" dur="1000" fill="hold"/>
                                        <p:tgtEl>
                                          <p:spTgt spid="3614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6141"/>
                                        </p:tgtEl>
                                        <p:attrNameLst>
                                          <p:attrName>style.visibility</p:attrName>
                                        </p:attrNameLst>
                                      </p:cBhvr>
                                      <p:to>
                                        <p:strVal val="visible"/>
                                      </p:to>
                                    </p:set>
                                    <p:anim calcmode="lin" valueType="num">
                                      <p:cBhvr>
                                        <p:cTn id="13" dur="1000" fill="hold"/>
                                        <p:tgtEl>
                                          <p:spTgt spid="36141"/>
                                        </p:tgtEl>
                                        <p:attrNameLst>
                                          <p:attrName>ppt_x</p:attrName>
                                        </p:attrNameLst>
                                      </p:cBhvr>
                                      <p:tavLst>
                                        <p:tav tm="0">
                                          <p:val>
                                            <p:strVal val="#ppt_x"/>
                                          </p:val>
                                        </p:tav>
                                        <p:tav tm="100000">
                                          <p:val>
                                            <p:strVal val="#ppt_x"/>
                                          </p:val>
                                        </p:tav>
                                      </p:tavLst>
                                    </p:anim>
                                    <p:anim calcmode="lin" valueType="num">
                                      <p:cBhvr>
                                        <p:cTn id="14" dur="1000" fill="hold"/>
                                        <p:tgtEl>
                                          <p:spTgt spid="36141"/>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6142"/>
                                        </p:tgtEl>
                                        <p:attrNameLst>
                                          <p:attrName>style.visibility</p:attrName>
                                        </p:attrNameLst>
                                      </p:cBhvr>
                                      <p:to>
                                        <p:strVal val="visible"/>
                                      </p:to>
                                    </p:set>
                                    <p:anim calcmode="lin" valueType="num">
                                      <p:cBhvr>
                                        <p:cTn id="19" dur="1000" fill="hold"/>
                                        <p:tgtEl>
                                          <p:spTgt spid="36142"/>
                                        </p:tgtEl>
                                        <p:attrNameLst>
                                          <p:attrName>ppt_x</p:attrName>
                                        </p:attrNameLst>
                                      </p:cBhvr>
                                      <p:tavLst>
                                        <p:tav tm="0">
                                          <p:val>
                                            <p:strVal val="#ppt_x"/>
                                          </p:val>
                                        </p:tav>
                                        <p:tav tm="100000">
                                          <p:val>
                                            <p:strVal val="#ppt_x"/>
                                          </p:val>
                                        </p:tav>
                                      </p:tavLst>
                                    </p:anim>
                                    <p:anim calcmode="lin" valueType="num">
                                      <p:cBhvr>
                                        <p:cTn id="20" dur="1000" fill="hold"/>
                                        <p:tgtEl>
                                          <p:spTgt spid="36142"/>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36144"/>
                                        </p:tgtEl>
                                        <p:attrNameLst>
                                          <p:attrName>style.visibility</p:attrName>
                                        </p:attrNameLst>
                                      </p:cBhvr>
                                      <p:to>
                                        <p:strVal val="visible"/>
                                      </p:to>
                                    </p:set>
                                    <p:anim calcmode="lin" valueType="num">
                                      <p:cBhvr>
                                        <p:cTn id="25" dur="1000" fill="hold"/>
                                        <p:tgtEl>
                                          <p:spTgt spid="36144"/>
                                        </p:tgtEl>
                                        <p:attrNameLst>
                                          <p:attrName>ppt_x</p:attrName>
                                        </p:attrNameLst>
                                      </p:cBhvr>
                                      <p:tavLst>
                                        <p:tav tm="0">
                                          <p:val>
                                            <p:strVal val="#ppt_x"/>
                                          </p:val>
                                        </p:tav>
                                        <p:tav tm="100000">
                                          <p:val>
                                            <p:strVal val="#ppt_x"/>
                                          </p:val>
                                        </p:tav>
                                      </p:tavLst>
                                    </p:anim>
                                    <p:anim calcmode="lin" valueType="num">
                                      <p:cBhvr>
                                        <p:cTn id="26" dur="1000" fill="hold"/>
                                        <p:tgtEl>
                                          <p:spTgt spid="36144"/>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0" grpId="0"/>
      <p:bldP spid="36141" grpId="0"/>
      <p:bldP spid="36142" grpId="0"/>
      <p:bldP spid="3614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MỞ ĐẦU KHTN 7-HIỀ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MỞ ĐẦU KHTN 7-HIỀN</Template>
  <TotalTime>1608</TotalTime>
  <Words>1982</Words>
  <Application>Microsoft Office PowerPoint</Application>
  <PresentationFormat>Widescreen</PresentationFormat>
  <Paragraphs>223</Paragraphs>
  <Slides>43</Slides>
  <Notes>8</Notes>
  <HiddenSlides>0</HiddenSlides>
  <MMClips>2</MMClips>
  <ScaleCrop>false</ScaleCrop>
  <HeadingPairs>
    <vt:vector size="8" baseType="variant">
      <vt:variant>
        <vt:lpstr>Fonts Used</vt:lpstr>
      </vt:variant>
      <vt:variant>
        <vt:i4>11</vt:i4>
      </vt:variant>
      <vt:variant>
        <vt:lpstr>Theme</vt:lpstr>
      </vt:variant>
      <vt:variant>
        <vt:i4>5</vt:i4>
      </vt:variant>
      <vt:variant>
        <vt:lpstr>Embedded OLE Servers</vt:lpstr>
      </vt:variant>
      <vt:variant>
        <vt:i4>2</vt:i4>
      </vt:variant>
      <vt:variant>
        <vt:lpstr>Slide Titles</vt:lpstr>
      </vt:variant>
      <vt:variant>
        <vt:i4>43</vt:i4>
      </vt:variant>
    </vt:vector>
  </HeadingPairs>
  <TitlesOfParts>
    <vt:vector size="61" baseType="lpstr">
      <vt:lpstr>等线</vt:lpstr>
      <vt:lpstr>宋体</vt:lpstr>
      <vt:lpstr>#9Slide03 Arima Madurai Black</vt:lpstr>
      <vt:lpstr>#9Slide03 Arima Madurai Light</vt:lpstr>
      <vt:lpstr>.VnCooper</vt:lpstr>
      <vt:lpstr>Arial</vt:lpstr>
      <vt:lpstr>Calibri</vt:lpstr>
      <vt:lpstr>Calibri Light</vt:lpstr>
      <vt:lpstr>Garamond</vt:lpstr>
      <vt:lpstr>Times New Roman</vt:lpstr>
      <vt:lpstr>Wingdings</vt:lpstr>
      <vt:lpstr>MỞ ĐẦU KHTN 7-HIỀN</vt:lpstr>
      <vt:lpstr>Office Theme</vt:lpstr>
      <vt:lpstr>Network</vt:lpstr>
      <vt:lpstr>2_Office Theme</vt:lpstr>
      <vt:lpstr>3_Office Theme</vt:lpstr>
      <vt:lpstr>Clip</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Bùi Thị Thu Hiền</dc:creator>
  <cp:lastModifiedBy>Windows 10</cp:lastModifiedBy>
  <cp:revision>242</cp:revision>
  <dcterms:created xsi:type="dcterms:W3CDTF">2022-07-11T10:05:56Z</dcterms:created>
  <dcterms:modified xsi:type="dcterms:W3CDTF">2025-01-14T13:23:57Z</dcterms:modified>
</cp:coreProperties>
</file>