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755" r:id="rId2"/>
    <p:sldMasterId id="2147483767" r:id="rId3"/>
    <p:sldMasterId id="2147483779" r:id="rId4"/>
    <p:sldMasterId id="2147483791" r:id="rId5"/>
    <p:sldMasterId id="2147483815" r:id="rId6"/>
    <p:sldMasterId id="2147483827" r:id="rId7"/>
    <p:sldMasterId id="2147483899" r:id="rId8"/>
    <p:sldMasterId id="2147483935" r:id="rId9"/>
    <p:sldMasterId id="2147483959" r:id="rId10"/>
  </p:sldMasterIdLst>
  <p:notesMasterIdLst>
    <p:notesMasterId r:id="rId40"/>
  </p:notesMasterIdLst>
  <p:sldIdLst>
    <p:sldId id="505" r:id="rId11"/>
    <p:sldId id="506" r:id="rId12"/>
    <p:sldId id="478" r:id="rId13"/>
    <p:sldId id="516" r:id="rId14"/>
    <p:sldId id="514" r:id="rId15"/>
    <p:sldId id="428" r:id="rId16"/>
    <p:sldId id="517" r:id="rId17"/>
    <p:sldId id="497" r:id="rId18"/>
    <p:sldId id="429" r:id="rId19"/>
    <p:sldId id="456" r:id="rId20"/>
    <p:sldId id="507" r:id="rId21"/>
    <p:sldId id="433" r:id="rId22"/>
    <p:sldId id="436" r:id="rId23"/>
    <p:sldId id="437" r:id="rId24"/>
    <p:sldId id="438" r:id="rId25"/>
    <p:sldId id="439" r:id="rId26"/>
    <p:sldId id="440" r:id="rId27"/>
    <p:sldId id="441" r:id="rId28"/>
    <p:sldId id="443" r:id="rId29"/>
    <p:sldId id="444" r:id="rId30"/>
    <p:sldId id="450" r:id="rId31"/>
    <p:sldId id="455" r:id="rId32"/>
    <p:sldId id="457" r:id="rId33"/>
    <p:sldId id="458" r:id="rId34"/>
    <p:sldId id="459" r:id="rId35"/>
    <p:sldId id="460" r:id="rId36"/>
    <p:sldId id="461" r:id="rId37"/>
    <p:sldId id="462" r:id="rId38"/>
    <p:sldId id="463" r:id="rId39"/>
  </p:sldIdLst>
  <p:sldSz cx="12192000" cy="6858000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1" clrIdx="0">
    <p:extLst>
      <p:ext uri="{19B8F6BF-5375-455C-9EA6-DF929625EA0E}">
        <p15:presenceInfo xmlns:p15="http://schemas.microsoft.com/office/powerpoint/2012/main" xmlns="" userId="D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0099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704" autoAdjust="0"/>
  </p:normalViewPr>
  <p:slideViewPr>
    <p:cSldViewPr snapToGrid="0">
      <p:cViewPr varScale="1">
        <p:scale>
          <a:sx n="70" d="100"/>
          <a:sy n="70" d="100"/>
        </p:scale>
        <p:origin x="-74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90C05-6217-47FA-A6E4-CF7A26720404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81D93-A355-4DAC-A5A6-C62626542E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814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613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858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66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253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755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chemeClr val="accent4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89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114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6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4337731"/>
      </p:ext>
    </p:extLst>
  </p:cSld>
  <p:clrMapOvr>
    <a:masterClrMapping/>
  </p:clrMapOvr>
  <p:transition spd="slow"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48088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0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0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0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32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32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7413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26947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6028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09" y="45732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4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0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15028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09" y="45732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4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0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26825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6251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434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164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164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164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576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576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32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772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968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164" y="457576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801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16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049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164" y="457576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801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16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199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4634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685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732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7808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49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5587789"/>
      </p:ext>
    </p:extLst>
  </p:cSld>
  <p:clrMapOvr>
    <a:masterClrMapping/>
  </p:clrMapOvr>
  <p:transition spd="slow" advClick="0" advTm="300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219" y="1709738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219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8566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1489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15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157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157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569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569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084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495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2492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157" y="457569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794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157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679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157" y="457569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794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157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9118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1917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1677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72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763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1010995"/>
      </p:ext>
    </p:extLst>
  </p:cSld>
  <p:clrMapOvr>
    <a:masterClrMapping/>
  </p:clrMapOvr>
  <p:transition spd="slow" advClick="0" advTm="3000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0819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211" y="1709738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21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17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289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14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14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14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56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56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8803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4803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020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149" y="45756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78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14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1954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149" y="45756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78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14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5427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9788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773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048043"/>
      </p:ext>
    </p:extLst>
  </p:cSld>
  <p:clrMapOvr>
    <a:masterClrMapping/>
  </p:clrMapOvr>
  <p:transition spd="slow" advClick="0" advTm="3000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715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3192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0208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202" y="1709738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202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2435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9682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14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14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14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55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55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329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1673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4856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140" y="45755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77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14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452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140" y="45755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77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14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6826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785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2011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5242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69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6167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0561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181" y="1709738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18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6708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0130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11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11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11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53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53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9897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0115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6018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119" y="45753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75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11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1535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119" y="45753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75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11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749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757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1418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5166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1219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682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8187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7240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169" y="1709738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169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4729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4567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10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107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107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519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519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9315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4614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368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107" y="457519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744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107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348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739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013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107" y="457519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744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107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58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6814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1376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589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642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0455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076" y="1709738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076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6240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241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14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14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14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426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426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8061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6633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734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9834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14" y="457426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651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1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2008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14" y="457426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651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1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5954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4128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798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529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1924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1002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016" y="1709738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016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8401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9962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4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54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54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366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366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5636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619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226" y="1709738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226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50091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1605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4" y="457366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91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27405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4" y="457366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91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80164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48561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69401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592348"/>
      </p:ext>
    </p:extLst>
  </p:cSld>
  <p:clrMapOvr>
    <a:masterClrMapping/>
  </p:clrMapOvr>
  <p:transition spd="slow" advClick="0" advTm="3000"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48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36215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84725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971" y="1709738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97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5534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387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openxmlformats.org/officeDocument/2006/relationships/image" Target="../media/image5.gi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microsoft.com/office/2007/relationships/hdphoto" Target="../media/hdphoto2.wdp"/><Relationship Id="rId10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Relationship Id="rId14" Type="http://schemas.openxmlformats.org/officeDocument/2006/relationships/image" Target="../media/image6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489195"/>
            <a:ext cx="12162893" cy="613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0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973" r:id="rId5"/>
    <p:sldLayoutId id="2147483974" r:id="rId6"/>
  </p:sldLayoutIdLst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32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32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3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483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576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576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57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88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569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569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56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470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56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56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56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383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55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55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55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256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53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53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53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296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519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519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51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1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426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426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42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03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366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366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36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64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4005" r:id="rId12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29.png"/><Relationship Id="rId5" Type="http://schemas.openxmlformats.org/officeDocument/2006/relationships/slide" Target="slide13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29.png"/><Relationship Id="rId5" Type="http://schemas.openxmlformats.org/officeDocument/2006/relationships/slide" Target="slide13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slide" Target="slide13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slide" Target="slide13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5" Type="http://schemas.openxmlformats.org/officeDocument/2006/relationships/slide" Target="slide13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png"/><Relationship Id="rId5" Type="http://schemas.openxmlformats.org/officeDocument/2006/relationships/slide" Target="slide13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9.png"/><Relationship Id="rId5" Type="http://schemas.openxmlformats.org/officeDocument/2006/relationships/slide" Target="slide13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9.png"/><Relationship Id="rId5" Type="http://schemas.openxmlformats.org/officeDocument/2006/relationships/slide" Target="slide13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9.png"/><Relationship Id="rId5" Type="http://schemas.openxmlformats.org/officeDocument/2006/relationships/slide" Target="slide13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29.png"/><Relationship Id="rId5" Type="http://schemas.openxmlformats.org/officeDocument/2006/relationships/slide" Target="slide13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image" Target="../media/image32.png"/><Relationship Id="rId39" Type="http://schemas.openxmlformats.org/officeDocument/2006/relationships/image" Target="../media/image6.png"/><Relationship Id="rId3" Type="http://schemas.openxmlformats.org/officeDocument/2006/relationships/tags" Target="../tags/tag4.xml"/><Relationship Id="rId21" Type="http://schemas.openxmlformats.org/officeDocument/2006/relationships/notesSlide" Target="../notesSlides/notesSlide5.xml"/><Relationship Id="rId34" Type="http://schemas.openxmlformats.org/officeDocument/2006/relationships/image" Target="../media/image40.png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38" Type="http://schemas.openxmlformats.org/officeDocument/2006/relationships/image" Target="../media/image5.gif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slideLayout" Target="../slideLayouts/slideLayout90.xml"/><Relationship Id="rId29" Type="http://schemas.openxmlformats.org/officeDocument/2006/relationships/image" Target="../media/image35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image" Target="../media/image7.png"/><Relationship Id="rId32" Type="http://schemas.openxmlformats.org/officeDocument/2006/relationships/image" Target="../media/image38.png"/><Relationship Id="rId37" Type="http://schemas.openxmlformats.org/officeDocument/2006/relationships/image" Target="../media/image43.png"/><Relationship Id="rId40" Type="http://schemas.microsoft.com/office/2007/relationships/hdphoto" Target="../media/hdphoto2.wdp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microsoft.com/office/2007/relationships/hdphoto" Target="../media/hdphoto1.wdp"/><Relationship Id="rId28" Type="http://schemas.openxmlformats.org/officeDocument/2006/relationships/image" Target="../media/image34.png"/><Relationship Id="rId36" Type="http://schemas.openxmlformats.org/officeDocument/2006/relationships/image" Target="../media/image42.png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31" Type="http://schemas.openxmlformats.org/officeDocument/2006/relationships/image" Target="../media/image37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image" Target="../media/image30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A42F823-C934-47F6-90DD-62137EA7B137}"/>
              </a:ext>
            </a:extLst>
          </p:cNvPr>
          <p:cNvSpPr/>
          <p:nvPr/>
        </p:nvSpPr>
        <p:spPr>
          <a:xfrm>
            <a:off x="703668" y="2520732"/>
            <a:ext cx="11423374" cy="156490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 VÀ CÁC EM ĐẾN VỚI TIẾT HỌC HÔM NAY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51E31C6-1D6C-498F-A234-D5A359553528}"/>
              </a:ext>
            </a:extLst>
          </p:cNvPr>
          <p:cNvSpPr/>
          <p:nvPr/>
        </p:nvSpPr>
        <p:spPr>
          <a:xfrm>
            <a:off x="4612027" y="1452713"/>
            <a:ext cx="3523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GB" sz="54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NGỮ VĂN 6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xmlns="" id="{5356C0C6-C89B-481D-BF4C-42EEED85160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805526" y="4116021"/>
            <a:ext cx="5647618" cy="3375025"/>
            <a:chOff x="0" y="0"/>
            <a:chExt cx="5460" cy="3810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xmlns="" id="{0BE2ECE6-E4E7-49A0-887E-E82F3295C1B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0" y="0"/>
              <a:ext cx="5460" cy="3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xmlns="" id="{D3AD72FE-058F-4CAE-9B34-79EFDA2DD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" y="906"/>
              <a:ext cx="3220" cy="1998"/>
            </a:xfrm>
            <a:custGeom>
              <a:avLst/>
              <a:gdLst>
                <a:gd name="T0" fmla="*/ 648 w 3220"/>
                <a:gd name="T1" fmla="*/ 48 h 1998"/>
                <a:gd name="T2" fmla="*/ 807 w 3220"/>
                <a:gd name="T3" fmla="*/ 100 h 1998"/>
                <a:gd name="T4" fmla="*/ 952 w 3220"/>
                <a:gd name="T5" fmla="*/ 104 h 1998"/>
                <a:gd name="T6" fmla="*/ 1091 w 3220"/>
                <a:gd name="T7" fmla="*/ 88 h 1998"/>
                <a:gd name="T8" fmla="*/ 1219 w 3220"/>
                <a:gd name="T9" fmla="*/ 68 h 1998"/>
                <a:gd name="T10" fmla="*/ 1339 w 3220"/>
                <a:gd name="T11" fmla="*/ 64 h 1998"/>
                <a:gd name="T12" fmla="*/ 1452 w 3220"/>
                <a:gd name="T13" fmla="*/ 96 h 1998"/>
                <a:gd name="T14" fmla="*/ 1560 w 3220"/>
                <a:gd name="T15" fmla="*/ 187 h 1998"/>
                <a:gd name="T16" fmla="*/ 1665 w 3220"/>
                <a:gd name="T17" fmla="*/ 195 h 1998"/>
                <a:gd name="T18" fmla="*/ 1759 w 3220"/>
                <a:gd name="T19" fmla="*/ 100 h 1998"/>
                <a:gd name="T20" fmla="*/ 1842 w 3220"/>
                <a:gd name="T21" fmla="*/ 44 h 1998"/>
                <a:gd name="T22" fmla="*/ 1918 w 3220"/>
                <a:gd name="T23" fmla="*/ 20 h 1998"/>
                <a:gd name="T24" fmla="*/ 1984 w 3220"/>
                <a:gd name="T25" fmla="*/ 16 h 1998"/>
                <a:gd name="T26" fmla="*/ 2049 w 3220"/>
                <a:gd name="T27" fmla="*/ 32 h 1998"/>
                <a:gd name="T28" fmla="*/ 2114 w 3220"/>
                <a:gd name="T29" fmla="*/ 52 h 1998"/>
                <a:gd name="T30" fmla="*/ 2188 w 3220"/>
                <a:gd name="T31" fmla="*/ 72 h 1998"/>
                <a:gd name="T32" fmla="*/ 2271 w 3220"/>
                <a:gd name="T33" fmla="*/ 92 h 1998"/>
                <a:gd name="T34" fmla="*/ 2365 w 3220"/>
                <a:gd name="T35" fmla="*/ 96 h 1998"/>
                <a:gd name="T36" fmla="*/ 2475 w 3220"/>
                <a:gd name="T37" fmla="*/ 88 h 1998"/>
                <a:gd name="T38" fmla="*/ 2600 w 3220"/>
                <a:gd name="T39" fmla="*/ 56 h 1998"/>
                <a:gd name="T40" fmla="*/ 2680 w 3220"/>
                <a:gd name="T41" fmla="*/ 68 h 1998"/>
                <a:gd name="T42" fmla="*/ 2714 w 3220"/>
                <a:gd name="T43" fmla="*/ 159 h 1998"/>
                <a:gd name="T44" fmla="*/ 2762 w 3220"/>
                <a:gd name="T45" fmla="*/ 251 h 1998"/>
                <a:gd name="T46" fmla="*/ 2811 w 3220"/>
                <a:gd name="T47" fmla="*/ 315 h 1998"/>
                <a:gd name="T48" fmla="*/ 3220 w 3220"/>
                <a:gd name="T49" fmla="*/ 1903 h 1998"/>
                <a:gd name="T50" fmla="*/ 1819 w 3220"/>
                <a:gd name="T51" fmla="*/ 1907 h 1998"/>
                <a:gd name="T52" fmla="*/ 1842 w 3220"/>
                <a:gd name="T53" fmla="*/ 1934 h 1998"/>
                <a:gd name="T54" fmla="*/ 1862 w 3220"/>
                <a:gd name="T55" fmla="*/ 1966 h 1998"/>
                <a:gd name="T56" fmla="*/ 1850 w 3220"/>
                <a:gd name="T57" fmla="*/ 1994 h 1998"/>
                <a:gd name="T58" fmla="*/ 1776 w 3220"/>
                <a:gd name="T59" fmla="*/ 1998 h 1998"/>
                <a:gd name="T60" fmla="*/ 1643 w 3220"/>
                <a:gd name="T61" fmla="*/ 1998 h 1998"/>
                <a:gd name="T62" fmla="*/ 1501 w 3220"/>
                <a:gd name="T63" fmla="*/ 1998 h 1998"/>
                <a:gd name="T64" fmla="*/ 1404 w 3220"/>
                <a:gd name="T65" fmla="*/ 1998 h 1998"/>
                <a:gd name="T66" fmla="*/ 1356 w 3220"/>
                <a:gd name="T67" fmla="*/ 1994 h 1998"/>
                <a:gd name="T68" fmla="*/ 1336 w 3220"/>
                <a:gd name="T69" fmla="*/ 1966 h 1998"/>
                <a:gd name="T70" fmla="*/ 1353 w 3220"/>
                <a:gd name="T71" fmla="*/ 1934 h 1998"/>
                <a:gd name="T72" fmla="*/ 1376 w 3220"/>
                <a:gd name="T73" fmla="*/ 1907 h 1998"/>
                <a:gd name="T74" fmla="*/ 0 w 3220"/>
                <a:gd name="T75" fmla="*/ 1903 h 1998"/>
                <a:gd name="T76" fmla="*/ 375 w 3220"/>
                <a:gd name="T77" fmla="*/ 299 h 1998"/>
                <a:gd name="T78" fmla="*/ 421 w 3220"/>
                <a:gd name="T79" fmla="*/ 255 h 1998"/>
                <a:gd name="T80" fmla="*/ 463 w 3220"/>
                <a:gd name="T81" fmla="*/ 191 h 1998"/>
                <a:gd name="T82" fmla="*/ 495 w 3220"/>
                <a:gd name="T83" fmla="*/ 116 h 1998"/>
                <a:gd name="T84" fmla="*/ 549 w 3220"/>
                <a:gd name="T85" fmla="*/ 84 h 19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20"/>
                <a:gd name="T130" fmla="*/ 0 h 1998"/>
                <a:gd name="T131" fmla="*/ 3220 w 3220"/>
                <a:gd name="T132" fmla="*/ 1998 h 19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20" h="1998">
                  <a:moveTo>
                    <a:pt x="563" y="0"/>
                  </a:moveTo>
                  <a:lnTo>
                    <a:pt x="648" y="48"/>
                  </a:lnTo>
                  <a:lnTo>
                    <a:pt x="728" y="80"/>
                  </a:lnTo>
                  <a:lnTo>
                    <a:pt x="807" y="100"/>
                  </a:lnTo>
                  <a:lnTo>
                    <a:pt x="881" y="108"/>
                  </a:lnTo>
                  <a:lnTo>
                    <a:pt x="952" y="104"/>
                  </a:lnTo>
                  <a:lnTo>
                    <a:pt x="1023" y="100"/>
                  </a:lnTo>
                  <a:lnTo>
                    <a:pt x="1091" y="88"/>
                  </a:lnTo>
                  <a:lnTo>
                    <a:pt x="1157" y="76"/>
                  </a:lnTo>
                  <a:lnTo>
                    <a:pt x="1219" y="68"/>
                  </a:lnTo>
                  <a:lnTo>
                    <a:pt x="1279" y="64"/>
                  </a:lnTo>
                  <a:lnTo>
                    <a:pt x="1339" y="64"/>
                  </a:lnTo>
                  <a:lnTo>
                    <a:pt x="1395" y="76"/>
                  </a:lnTo>
                  <a:lnTo>
                    <a:pt x="1452" y="96"/>
                  </a:lnTo>
                  <a:lnTo>
                    <a:pt x="1506" y="131"/>
                  </a:lnTo>
                  <a:lnTo>
                    <a:pt x="1560" y="187"/>
                  </a:lnTo>
                  <a:lnTo>
                    <a:pt x="1611" y="259"/>
                  </a:lnTo>
                  <a:lnTo>
                    <a:pt x="1665" y="195"/>
                  </a:lnTo>
                  <a:lnTo>
                    <a:pt x="1714" y="139"/>
                  </a:lnTo>
                  <a:lnTo>
                    <a:pt x="1759" y="100"/>
                  </a:lnTo>
                  <a:lnTo>
                    <a:pt x="1802" y="64"/>
                  </a:lnTo>
                  <a:lnTo>
                    <a:pt x="1842" y="44"/>
                  </a:lnTo>
                  <a:lnTo>
                    <a:pt x="1881" y="28"/>
                  </a:lnTo>
                  <a:lnTo>
                    <a:pt x="1918" y="20"/>
                  </a:lnTo>
                  <a:lnTo>
                    <a:pt x="1952" y="16"/>
                  </a:lnTo>
                  <a:lnTo>
                    <a:pt x="1984" y="16"/>
                  </a:lnTo>
                  <a:lnTo>
                    <a:pt x="2015" y="24"/>
                  </a:lnTo>
                  <a:lnTo>
                    <a:pt x="2049" y="32"/>
                  </a:lnTo>
                  <a:lnTo>
                    <a:pt x="2080" y="40"/>
                  </a:lnTo>
                  <a:lnTo>
                    <a:pt x="2114" y="52"/>
                  </a:lnTo>
                  <a:lnTo>
                    <a:pt x="2151" y="64"/>
                  </a:lnTo>
                  <a:lnTo>
                    <a:pt x="2188" y="72"/>
                  </a:lnTo>
                  <a:lnTo>
                    <a:pt x="2228" y="84"/>
                  </a:lnTo>
                  <a:lnTo>
                    <a:pt x="2271" y="92"/>
                  </a:lnTo>
                  <a:lnTo>
                    <a:pt x="2316" y="96"/>
                  </a:lnTo>
                  <a:lnTo>
                    <a:pt x="2365" y="96"/>
                  </a:lnTo>
                  <a:lnTo>
                    <a:pt x="2419" y="96"/>
                  </a:lnTo>
                  <a:lnTo>
                    <a:pt x="2475" y="88"/>
                  </a:lnTo>
                  <a:lnTo>
                    <a:pt x="2535" y="76"/>
                  </a:lnTo>
                  <a:lnTo>
                    <a:pt x="2600" y="56"/>
                  </a:lnTo>
                  <a:lnTo>
                    <a:pt x="2671" y="32"/>
                  </a:lnTo>
                  <a:lnTo>
                    <a:pt x="2680" y="68"/>
                  </a:lnTo>
                  <a:lnTo>
                    <a:pt x="2697" y="112"/>
                  </a:lnTo>
                  <a:lnTo>
                    <a:pt x="2714" y="159"/>
                  </a:lnTo>
                  <a:lnTo>
                    <a:pt x="2737" y="207"/>
                  </a:lnTo>
                  <a:lnTo>
                    <a:pt x="2762" y="251"/>
                  </a:lnTo>
                  <a:lnTo>
                    <a:pt x="2788" y="291"/>
                  </a:lnTo>
                  <a:lnTo>
                    <a:pt x="2811" y="315"/>
                  </a:lnTo>
                  <a:lnTo>
                    <a:pt x="2836" y="326"/>
                  </a:lnTo>
                  <a:lnTo>
                    <a:pt x="3220" y="1903"/>
                  </a:lnTo>
                  <a:lnTo>
                    <a:pt x="1813" y="1903"/>
                  </a:lnTo>
                  <a:lnTo>
                    <a:pt x="1819" y="1907"/>
                  </a:lnTo>
                  <a:lnTo>
                    <a:pt x="1827" y="1918"/>
                  </a:lnTo>
                  <a:lnTo>
                    <a:pt x="1842" y="1934"/>
                  </a:lnTo>
                  <a:lnTo>
                    <a:pt x="1853" y="1950"/>
                  </a:lnTo>
                  <a:lnTo>
                    <a:pt x="1862" y="1966"/>
                  </a:lnTo>
                  <a:lnTo>
                    <a:pt x="1862" y="1982"/>
                  </a:lnTo>
                  <a:lnTo>
                    <a:pt x="1850" y="1994"/>
                  </a:lnTo>
                  <a:lnTo>
                    <a:pt x="1822" y="1998"/>
                  </a:lnTo>
                  <a:lnTo>
                    <a:pt x="1776" y="1998"/>
                  </a:lnTo>
                  <a:lnTo>
                    <a:pt x="1714" y="1998"/>
                  </a:lnTo>
                  <a:lnTo>
                    <a:pt x="1643" y="1998"/>
                  </a:lnTo>
                  <a:lnTo>
                    <a:pt x="1569" y="1998"/>
                  </a:lnTo>
                  <a:lnTo>
                    <a:pt x="1501" y="1998"/>
                  </a:lnTo>
                  <a:lnTo>
                    <a:pt x="1444" y="1998"/>
                  </a:lnTo>
                  <a:lnTo>
                    <a:pt x="1404" y="1998"/>
                  </a:lnTo>
                  <a:lnTo>
                    <a:pt x="1390" y="1998"/>
                  </a:lnTo>
                  <a:lnTo>
                    <a:pt x="1356" y="1994"/>
                  </a:lnTo>
                  <a:lnTo>
                    <a:pt x="1339" y="1982"/>
                  </a:lnTo>
                  <a:lnTo>
                    <a:pt x="1336" y="1966"/>
                  </a:lnTo>
                  <a:lnTo>
                    <a:pt x="1341" y="1950"/>
                  </a:lnTo>
                  <a:lnTo>
                    <a:pt x="1353" y="1934"/>
                  </a:lnTo>
                  <a:lnTo>
                    <a:pt x="1367" y="1918"/>
                  </a:lnTo>
                  <a:lnTo>
                    <a:pt x="1376" y="1907"/>
                  </a:lnTo>
                  <a:lnTo>
                    <a:pt x="1381" y="1903"/>
                  </a:lnTo>
                  <a:lnTo>
                    <a:pt x="0" y="1903"/>
                  </a:lnTo>
                  <a:lnTo>
                    <a:pt x="355" y="307"/>
                  </a:lnTo>
                  <a:lnTo>
                    <a:pt x="375" y="299"/>
                  </a:lnTo>
                  <a:lnTo>
                    <a:pt x="398" y="283"/>
                  </a:lnTo>
                  <a:lnTo>
                    <a:pt x="421" y="255"/>
                  </a:lnTo>
                  <a:lnTo>
                    <a:pt x="443" y="227"/>
                  </a:lnTo>
                  <a:lnTo>
                    <a:pt x="463" y="191"/>
                  </a:lnTo>
                  <a:lnTo>
                    <a:pt x="480" y="155"/>
                  </a:lnTo>
                  <a:lnTo>
                    <a:pt x="495" y="116"/>
                  </a:lnTo>
                  <a:lnTo>
                    <a:pt x="506" y="80"/>
                  </a:lnTo>
                  <a:lnTo>
                    <a:pt x="549" y="84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xmlns="" id="{0521CA20-D210-4B21-9F0F-4086A8820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0" y="1121"/>
              <a:ext cx="401" cy="1512"/>
            </a:xfrm>
            <a:custGeom>
              <a:avLst/>
              <a:gdLst>
                <a:gd name="T0" fmla="*/ 315 w 401"/>
                <a:gd name="T1" fmla="*/ 111 h 1512"/>
                <a:gd name="T2" fmla="*/ 0 w 401"/>
                <a:gd name="T3" fmla="*/ 1512 h 1512"/>
                <a:gd name="T4" fmla="*/ 20 w 401"/>
                <a:gd name="T5" fmla="*/ 1496 h 1512"/>
                <a:gd name="T6" fmla="*/ 43 w 401"/>
                <a:gd name="T7" fmla="*/ 1473 h 1512"/>
                <a:gd name="T8" fmla="*/ 65 w 401"/>
                <a:gd name="T9" fmla="*/ 1441 h 1512"/>
                <a:gd name="T10" fmla="*/ 91 w 401"/>
                <a:gd name="T11" fmla="*/ 1409 h 1512"/>
                <a:gd name="T12" fmla="*/ 114 w 401"/>
                <a:gd name="T13" fmla="*/ 1373 h 1512"/>
                <a:gd name="T14" fmla="*/ 136 w 401"/>
                <a:gd name="T15" fmla="*/ 1341 h 1512"/>
                <a:gd name="T16" fmla="*/ 156 w 401"/>
                <a:gd name="T17" fmla="*/ 1305 h 1512"/>
                <a:gd name="T18" fmla="*/ 170 w 401"/>
                <a:gd name="T19" fmla="*/ 1274 h 1512"/>
                <a:gd name="T20" fmla="*/ 401 w 401"/>
                <a:gd name="T21" fmla="*/ 0 h 1512"/>
                <a:gd name="T22" fmla="*/ 395 w 401"/>
                <a:gd name="T23" fmla="*/ 12 h 1512"/>
                <a:gd name="T24" fmla="*/ 386 w 401"/>
                <a:gd name="T25" fmla="*/ 28 h 1512"/>
                <a:gd name="T26" fmla="*/ 375 w 401"/>
                <a:gd name="T27" fmla="*/ 44 h 1512"/>
                <a:gd name="T28" fmla="*/ 367 w 401"/>
                <a:gd name="T29" fmla="*/ 60 h 1512"/>
                <a:gd name="T30" fmla="*/ 352 w 401"/>
                <a:gd name="T31" fmla="*/ 76 h 1512"/>
                <a:gd name="T32" fmla="*/ 341 w 401"/>
                <a:gd name="T33" fmla="*/ 87 h 1512"/>
                <a:gd name="T34" fmla="*/ 330 w 401"/>
                <a:gd name="T35" fmla="*/ 99 h 1512"/>
                <a:gd name="T36" fmla="*/ 315 w 401"/>
                <a:gd name="T37" fmla="*/ 111 h 15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1"/>
                <a:gd name="T58" fmla="*/ 0 h 1512"/>
                <a:gd name="T59" fmla="*/ 401 w 401"/>
                <a:gd name="T60" fmla="*/ 1512 h 151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1" h="1512">
                  <a:moveTo>
                    <a:pt x="315" y="111"/>
                  </a:moveTo>
                  <a:lnTo>
                    <a:pt x="0" y="1512"/>
                  </a:lnTo>
                  <a:lnTo>
                    <a:pt x="20" y="1496"/>
                  </a:lnTo>
                  <a:lnTo>
                    <a:pt x="43" y="1473"/>
                  </a:lnTo>
                  <a:lnTo>
                    <a:pt x="65" y="1441"/>
                  </a:lnTo>
                  <a:lnTo>
                    <a:pt x="91" y="1409"/>
                  </a:lnTo>
                  <a:lnTo>
                    <a:pt x="114" y="1373"/>
                  </a:lnTo>
                  <a:lnTo>
                    <a:pt x="136" y="1341"/>
                  </a:lnTo>
                  <a:lnTo>
                    <a:pt x="156" y="1305"/>
                  </a:lnTo>
                  <a:lnTo>
                    <a:pt x="170" y="1274"/>
                  </a:lnTo>
                  <a:lnTo>
                    <a:pt x="401" y="0"/>
                  </a:lnTo>
                  <a:lnTo>
                    <a:pt x="395" y="12"/>
                  </a:lnTo>
                  <a:lnTo>
                    <a:pt x="386" y="28"/>
                  </a:lnTo>
                  <a:lnTo>
                    <a:pt x="375" y="44"/>
                  </a:lnTo>
                  <a:lnTo>
                    <a:pt x="367" y="60"/>
                  </a:lnTo>
                  <a:lnTo>
                    <a:pt x="352" y="76"/>
                  </a:lnTo>
                  <a:lnTo>
                    <a:pt x="341" y="87"/>
                  </a:lnTo>
                  <a:lnTo>
                    <a:pt x="330" y="99"/>
                  </a:lnTo>
                  <a:lnTo>
                    <a:pt x="315" y="11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F6309163-504F-4375-9295-99953849D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" y="2527"/>
              <a:ext cx="1481" cy="199"/>
            </a:xfrm>
            <a:custGeom>
              <a:avLst/>
              <a:gdLst>
                <a:gd name="T0" fmla="*/ 11 w 1481"/>
                <a:gd name="T1" fmla="*/ 147 h 199"/>
                <a:gd name="T2" fmla="*/ 43 w 1481"/>
                <a:gd name="T3" fmla="*/ 115 h 199"/>
                <a:gd name="T4" fmla="*/ 77 w 1481"/>
                <a:gd name="T5" fmla="*/ 75 h 199"/>
                <a:gd name="T6" fmla="*/ 108 w 1481"/>
                <a:gd name="T7" fmla="*/ 40 h 199"/>
                <a:gd name="T8" fmla="*/ 273 w 1481"/>
                <a:gd name="T9" fmla="*/ 75 h 199"/>
                <a:gd name="T10" fmla="*/ 529 w 1481"/>
                <a:gd name="T11" fmla="*/ 123 h 199"/>
                <a:gd name="T12" fmla="*/ 728 w 1481"/>
                <a:gd name="T13" fmla="*/ 115 h 199"/>
                <a:gd name="T14" fmla="*/ 881 w 1481"/>
                <a:gd name="T15" fmla="*/ 79 h 199"/>
                <a:gd name="T16" fmla="*/ 1009 w 1481"/>
                <a:gd name="T17" fmla="*/ 36 h 199"/>
                <a:gd name="T18" fmla="*/ 1125 w 1481"/>
                <a:gd name="T19" fmla="*/ 4 h 199"/>
                <a:gd name="T20" fmla="*/ 1250 w 1481"/>
                <a:gd name="T21" fmla="*/ 8 h 199"/>
                <a:gd name="T22" fmla="*/ 1395 w 1481"/>
                <a:gd name="T23" fmla="*/ 67 h 199"/>
                <a:gd name="T24" fmla="*/ 1469 w 1481"/>
                <a:gd name="T25" fmla="*/ 131 h 199"/>
                <a:gd name="T26" fmla="*/ 1441 w 1481"/>
                <a:gd name="T27" fmla="*/ 151 h 199"/>
                <a:gd name="T28" fmla="*/ 1415 w 1481"/>
                <a:gd name="T29" fmla="*/ 175 h 199"/>
                <a:gd name="T30" fmla="*/ 1393 w 1481"/>
                <a:gd name="T31" fmla="*/ 191 h 199"/>
                <a:gd name="T32" fmla="*/ 1367 w 1481"/>
                <a:gd name="T33" fmla="*/ 175 h 199"/>
                <a:gd name="T34" fmla="*/ 1319 w 1481"/>
                <a:gd name="T35" fmla="*/ 139 h 199"/>
                <a:gd name="T36" fmla="*/ 1265 w 1481"/>
                <a:gd name="T37" fmla="*/ 115 h 199"/>
                <a:gd name="T38" fmla="*/ 1208 w 1481"/>
                <a:gd name="T39" fmla="*/ 103 h 199"/>
                <a:gd name="T40" fmla="*/ 1145 w 1481"/>
                <a:gd name="T41" fmla="*/ 99 h 199"/>
                <a:gd name="T42" fmla="*/ 1080 w 1481"/>
                <a:gd name="T43" fmla="*/ 103 h 199"/>
                <a:gd name="T44" fmla="*/ 1017 w 1481"/>
                <a:gd name="T45" fmla="*/ 123 h 199"/>
                <a:gd name="T46" fmla="*/ 955 w 1481"/>
                <a:gd name="T47" fmla="*/ 147 h 199"/>
                <a:gd name="T48" fmla="*/ 890 w 1481"/>
                <a:gd name="T49" fmla="*/ 163 h 199"/>
                <a:gd name="T50" fmla="*/ 782 w 1481"/>
                <a:gd name="T51" fmla="*/ 163 h 199"/>
                <a:gd name="T52" fmla="*/ 645 w 1481"/>
                <a:gd name="T53" fmla="*/ 163 h 199"/>
                <a:gd name="T54" fmla="*/ 495 w 1481"/>
                <a:gd name="T55" fmla="*/ 163 h 199"/>
                <a:gd name="T56" fmla="*/ 341 w 1481"/>
                <a:gd name="T57" fmla="*/ 159 h 199"/>
                <a:gd name="T58" fmla="*/ 202 w 1481"/>
                <a:gd name="T59" fmla="*/ 159 h 199"/>
                <a:gd name="T60" fmla="*/ 88 w 1481"/>
                <a:gd name="T61" fmla="*/ 159 h 199"/>
                <a:gd name="T62" fmla="*/ 17 w 1481"/>
                <a:gd name="T63" fmla="*/ 159 h 1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81"/>
                <a:gd name="T97" fmla="*/ 0 h 199"/>
                <a:gd name="T98" fmla="*/ 1481 w 1481"/>
                <a:gd name="T99" fmla="*/ 199 h 19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81" h="199">
                  <a:moveTo>
                    <a:pt x="0" y="159"/>
                  </a:moveTo>
                  <a:lnTo>
                    <a:pt x="11" y="147"/>
                  </a:lnTo>
                  <a:lnTo>
                    <a:pt x="26" y="135"/>
                  </a:lnTo>
                  <a:lnTo>
                    <a:pt x="43" y="115"/>
                  </a:lnTo>
                  <a:lnTo>
                    <a:pt x="60" y="95"/>
                  </a:lnTo>
                  <a:lnTo>
                    <a:pt x="77" y="75"/>
                  </a:lnTo>
                  <a:lnTo>
                    <a:pt x="94" y="55"/>
                  </a:lnTo>
                  <a:lnTo>
                    <a:pt x="108" y="40"/>
                  </a:lnTo>
                  <a:lnTo>
                    <a:pt x="117" y="28"/>
                  </a:lnTo>
                  <a:lnTo>
                    <a:pt x="273" y="75"/>
                  </a:lnTo>
                  <a:lnTo>
                    <a:pt x="409" y="107"/>
                  </a:lnTo>
                  <a:lnTo>
                    <a:pt x="529" y="123"/>
                  </a:lnTo>
                  <a:lnTo>
                    <a:pt x="634" y="123"/>
                  </a:lnTo>
                  <a:lnTo>
                    <a:pt x="728" y="115"/>
                  </a:lnTo>
                  <a:lnTo>
                    <a:pt x="810" y="99"/>
                  </a:lnTo>
                  <a:lnTo>
                    <a:pt x="881" y="79"/>
                  </a:lnTo>
                  <a:lnTo>
                    <a:pt x="949" y="55"/>
                  </a:lnTo>
                  <a:lnTo>
                    <a:pt x="1009" y="36"/>
                  </a:lnTo>
                  <a:lnTo>
                    <a:pt x="1069" y="16"/>
                  </a:lnTo>
                  <a:lnTo>
                    <a:pt x="1125" y="4"/>
                  </a:lnTo>
                  <a:lnTo>
                    <a:pt x="1185" y="0"/>
                  </a:lnTo>
                  <a:lnTo>
                    <a:pt x="1250" y="8"/>
                  </a:lnTo>
                  <a:lnTo>
                    <a:pt x="1319" y="28"/>
                  </a:lnTo>
                  <a:lnTo>
                    <a:pt x="1395" y="67"/>
                  </a:lnTo>
                  <a:lnTo>
                    <a:pt x="1481" y="123"/>
                  </a:lnTo>
                  <a:lnTo>
                    <a:pt x="1469" y="131"/>
                  </a:lnTo>
                  <a:lnTo>
                    <a:pt x="1455" y="143"/>
                  </a:lnTo>
                  <a:lnTo>
                    <a:pt x="1441" y="151"/>
                  </a:lnTo>
                  <a:lnTo>
                    <a:pt x="1427" y="163"/>
                  </a:lnTo>
                  <a:lnTo>
                    <a:pt x="1415" y="175"/>
                  </a:lnTo>
                  <a:lnTo>
                    <a:pt x="1404" y="183"/>
                  </a:lnTo>
                  <a:lnTo>
                    <a:pt x="1393" y="191"/>
                  </a:lnTo>
                  <a:lnTo>
                    <a:pt x="1387" y="199"/>
                  </a:lnTo>
                  <a:lnTo>
                    <a:pt x="1367" y="175"/>
                  </a:lnTo>
                  <a:lnTo>
                    <a:pt x="1344" y="155"/>
                  </a:lnTo>
                  <a:lnTo>
                    <a:pt x="1319" y="139"/>
                  </a:lnTo>
                  <a:lnTo>
                    <a:pt x="1293" y="127"/>
                  </a:lnTo>
                  <a:lnTo>
                    <a:pt x="1265" y="115"/>
                  </a:lnTo>
                  <a:lnTo>
                    <a:pt x="1236" y="107"/>
                  </a:lnTo>
                  <a:lnTo>
                    <a:pt x="1208" y="103"/>
                  </a:lnTo>
                  <a:lnTo>
                    <a:pt x="1177" y="99"/>
                  </a:lnTo>
                  <a:lnTo>
                    <a:pt x="1145" y="99"/>
                  </a:lnTo>
                  <a:lnTo>
                    <a:pt x="1114" y="99"/>
                  </a:lnTo>
                  <a:lnTo>
                    <a:pt x="1080" y="103"/>
                  </a:lnTo>
                  <a:lnTo>
                    <a:pt x="1049" y="111"/>
                  </a:lnTo>
                  <a:lnTo>
                    <a:pt x="1017" y="123"/>
                  </a:lnTo>
                  <a:lnTo>
                    <a:pt x="986" y="131"/>
                  </a:lnTo>
                  <a:lnTo>
                    <a:pt x="955" y="147"/>
                  </a:lnTo>
                  <a:lnTo>
                    <a:pt x="926" y="163"/>
                  </a:lnTo>
                  <a:lnTo>
                    <a:pt x="890" y="163"/>
                  </a:lnTo>
                  <a:lnTo>
                    <a:pt x="838" y="163"/>
                  </a:lnTo>
                  <a:lnTo>
                    <a:pt x="782" y="163"/>
                  </a:lnTo>
                  <a:lnTo>
                    <a:pt x="716" y="163"/>
                  </a:lnTo>
                  <a:lnTo>
                    <a:pt x="645" y="163"/>
                  </a:lnTo>
                  <a:lnTo>
                    <a:pt x="571" y="163"/>
                  </a:lnTo>
                  <a:lnTo>
                    <a:pt x="495" y="163"/>
                  </a:lnTo>
                  <a:lnTo>
                    <a:pt x="418" y="159"/>
                  </a:lnTo>
                  <a:lnTo>
                    <a:pt x="341" y="159"/>
                  </a:lnTo>
                  <a:lnTo>
                    <a:pt x="267" y="159"/>
                  </a:lnTo>
                  <a:lnTo>
                    <a:pt x="202" y="159"/>
                  </a:lnTo>
                  <a:lnTo>
                    <a:pt x="139" y="159"/>
                  </a:lnTo>
                  <a:lnTo>
                    <a:pt x="88" y="159"/>
                  </a:lnTo>
                  <a:lnTo>
                    <a:pt x="45" y="159"/>
                  </a:lnTo>
                  <a:lnTo>
                    <a:pt x="17" y="159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xmlns="" id="{E0E797CC-7095-49E4-B6D1-04ED72BA5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9" y="2416"/>
              <a:ext cx="1475" cy="307"/>
            </a:xfrm>
            <a:custGeom>
              <a:avLst/>
              <a:gdLst>
                <a:gd name="T0" fmla="*/ 0 w 1475"/>
                <a:gd name="T1" fmla="*/ 227 h 307"/>
                <a:gd name="T2" fmla="*/ 96 w 1475"/>
                <a:gd name="T3" fmla="*/ 140 h 307"/>
                <a:gd name="T4" fmla="*/ 190 w 1475"/>
                <a:gd name="T5" fmla="*/ 76 h 307"/>
                <a:gd name="T6" fmla="*/ 284 w 1475"/>
                <a:gd name="T7" fmla="*/ 32 h 307"/>
                <a:gd name="T8" fmla="*/ 375 w 1475"/>
                <a:gd name="T9" fmla="*/ 8 h 307"/>
                <a:gd name="T10" fmla="*/ 466 w 1475"/>
                <a:gd name="T11" fmla="*/ 0 h 307"/>
                <a:gd name="T12" fmla="*/ 554 w 1475"/>
                <a:gd name="T13" fmla="*/ 4 h 307"/>
                <a:gd name="T14" fmla="*/ 642 w 1475"/>
                <a:gd name="T15" fmla="*/ 16 h 307"/>
                <a:gd name="T16" fmla="*/ 727 w 1475"/>
                <a:gd name="T17" fmla="*/ 36 h 307"/>
                <a:gd name="T18" fmla="*/ 809 w 1475"/>
                <a:gd name="T19" fmla="*/ 60 h 307"/>
                <a:gd name="T20" fmla="*/ 889 w 1475"/>
                <a:gd name="T21" fmla="*/ 84 h 307"/>
                <a:gd name="T22" fmla="*/ 969 w 1475"/>
                <a:gd name="T23" fmla="*/ 108 h 307"/>
                <a:gd name="T24" fmla="*/ 1043 w 1475"/>
                <a:gd name="T25" fmla="*/ 128 h 307"/>
                <a:gd name="T26" fmla="*/ 1116 w 1475"/>
                <a:gd name="T27" fmla="*/ 140 h 307"/>
                <a:gd name="T28" fmla="*/ 1185 w 1475"/>
                <a:gd name="T29" fmla="*/ 140 h 307"/>
                <a:gd name="T30" fmla="*/ 1253 w 1475"/>
                <a:gd name="T31" fmla="*/ 124 h 307"/>
                <a:gd name="T32" fmla="*/ 1315 w 1475"/>
                <a:gd name="T33" fmla="*/ 96 h 307"/>
                <a:gd name="T34" fmla="*/ 1330 w 1475"/>
                <a:gd name="T35" fmla="*/ 112 h 307"/>
                <a:gd name="T36" fmla="*/ 1344 w 1475"/>
                <a:gd name="T37" fmla="*/ 132 h 307"/>
                <a:gd name="T38" fmla="*/ 1361 w 1475"/>
                <a:gd name="T39" fmla="*/ 155 h 307"/>
                <a:gd name="T40" fmla="*/ 1384 w 1475"/>
                <a:gd name="T41" fmla="*/ 183 h 307"/>
                <a:gd name="T42" fmla="*/ 1403 w 1475"/>
                <a:gd name="T43" fmla="*/ 211 h 307"/>
                <a:gd name="T44" fmla="*/ 1426 w 1475"/>
                <a:gd name="T45" fmla="*/ 235 h 307"/>
                <a:gd name="T46" fmla="*/ 1449 w 1475"/>
                <a:gd name="T47" fmla="*/ 259 h 307"/>
                <a:gd name="T48" fmla="*/ 1475 w 1475"/>
                <a:gd name="T49" fmla="*/ 275 h 307"/>
                <a:gd name="T50" fmla="*/ 702 w 1475"/>
                <a:gd name="T51" fmla="*/ 275 h 307"/>
                <a:gd name="T52" fmla="*/ 684 w 1475"/>
                <a:gd name="T53" fmla="*/ 255 h 307"/>
                <a:gd name="T54" fmla="*/ 662 w 1475"/>
                <a:gd name="T55" fmla="*/ 235 h 307"/>
                <a:gd name="T56" fmla="*/ 630 w 1475"/>
                <a:gd name="T57" fmla="*/ 215 h 307"/>
                <a:gd name="T58" fmla="*/ 599 w 1475"/>
                <a:gd name="T59" fmla="*/ 203 h 307"/>
                <a:gd name="T60" fmla="*/ 559 w 1475"/>
                <a:gd name="T61" fmla="*/ 187 h 307"/>
                <a:gd name="T62" fmla="*/ 520 w 1475"/>
                <a:gd name="T63" fmla="*/ 179 h 307"/>
                <a:gd name="T64" fmla="*/ 474 w 1475"/>
                <a:gd name="T65" fmla="*/ 175 h 307"/>
                <a:gd name="T66" fmla="*/ 432 w 1475"/>
                <a:gd name="T67" fmla="*/ 171 h 307"/>
                <a:gd name="T68" fmla="*/ 383 w 1475"/>
                <a:gd name="T69" fmla="*/ 171 h 307"/>
                <a:gd name="T70" fmla="*/ 338 w 1475"/>
                <a:gd name="T71" fmla="*/ 179 h 307"/>
                <a:gd name="T72" fmla="*/ 292 w 1475"/>
                <a:gd name="T73" fmla="*/ 187 h 307"/>
                <a:gd name="T74" fmla="*/ 250 w 1475"/>
                <a:gd name="T75" fmla="*/ 199 h 307"/>
                <a:gd name="T76" fmla="*/ 207 w 1475"/>
                <a:gd name="T77" fmla="*/ 219 h 307"/>
                <a:gd name="T78" fmla="*/ 167 w 1475"/>
                <a:gd name="T79" fmla="*/ 243 h 307"/>
                <a:gd name="T80" fmla="*/ 133 w 1475"/>
                <a:gd name="T81" fmla="*/ 271 h 307"/>
                <a:gd name="T82" fmla="*/ 102 w 1475"/>
                <a:gd name="T83" fmla="*/ 307 h 307"/>
                <a:gd name="T84" fmla="*/ 93 w 1475"/>
                <a:gd name="T85" fmla="*/ 295 h 307"/>
                <a:gd name="T86" fmla="*/ 82 w 1475"/>
                <a:gd name="T87" fmla="*/ 283 h 307"/>
                <a:gd name="T88" fmla="*/ 71 w 1475"/>
                <a:gd name="T89" fmla="*/ 275 h 307"/>
                <a:gd name="T90" fmla="*/ 59 w 1475"/>
                <a:gd name="T91" fmla="*/ 263 h 307"/>
                <a:gd name="T92" fmla="*/ 45 w 1475"/>
                <a:gd name="T93" fmla="*/ 251 h 307"/>
                <a:gd name="T94" fmla="*/ 34 w 1475"/>
                <a:gd name="T95" fmla="*/ 243 h 307"/>
                <a:gd name="T96" fmla="*/ 17 w 1475"/>
                <a:gd name="T97" fmla="*/ 235 h 307"/>
                <a:gd name="T98" fmla="*/ 0 w 1475"/>
                <a:gd name="T99" fmla="*/ 227 h 30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75"/>
                <a:gd name="T151" fmla="*/ 0 h 307"/>
                <a:gd name="T152" fmla="*/ 1475 w 1475"/>
                <a:gd name="T153" fmla="*/ 307 h 30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75" h="307">
                  <a:moveTo>
                    <a:pt x="0" y="227"/>
                  </a:moveTo>
                  <a:lnTo>
                    <a:pt x="96" y="140"/>
                  </a:lnTo>
                  <a:lnTo>
                    <a:pt x="190" y="76"/>
                  </a:lnTo>
                  <a:lnTo>
                    <a:pt x="284" y="32"/>
                  </a:lnTo>
                  <a:lnTo>
                    <a:pt x="375" y="8"/>
                  </a:lnTo>
                  <a:lnTo>
                    <a:pt x="466" y="0"/>
                  </a:lnTo>
                  <a:lnTo>
                    <a:pt x="554" y="4"/>
                  </a:lnTo>
                  <a:lnTo>
                    <a:pt x="642" y="16"/>
                  </a:lnTo>
                  <a:lnTo>
                    <a:pt x="727" y="36"/>
                  </a:lnTo>
                  <a:lnTo>
                    <a:pt x="809" y="60"/>
                  </a:lnTo>
                  <a:lnTo>
                    <a:pt x="889" y="84"/>
                  </a:lnTo>
                  <a:lnTo>
                    <a:pt x="969" y="108"/>
                  </a:lnTo>
                  <a:lnTo>
                    <a:pt x="1043" y="128"/>
                  </a:lnTo>
                  <a:lnTo>
                    <a:pt x="1116" y="140"/>
                  </a:lnTo>
                  <a:lnTo>
                    <a:pt x="1185" y="140"/>
                  </a:lnTo>
                  <a:lnTo>
                    <a:pt x="1253" y="124"/>
                  </a:lnTo>
                  <a:lnTo>
                    <a:pt x="1315" y="96"/>
                  </a:lnTo>
                  <a:lnTo>
                    <a:pt x="1330" y="112"/>
                  </a:lnTo>
                  <a:lnTo>
                    <a:pt x="1344" y="132"/>
                  </a:lnTo>
                  <a:lnTo>
                    <a:pt x="1361" y="155"/>
                  </a:lnTo>
                  <a:lnTo>
                    <a:pt x="1384" y="183"/>
                  </a:lnTo>
                  <a:lnTo>
                    <a:pt x="1403" y="211"/>
                  </a:lnTo>
                  <a:lnTo>
                    <a:pt x="1426" y="235"/>
                  </a:lnTo>
                  <a:lnTo>
                    <a:pt x="1449" y="259"/>
                  </a:lnTo>
                  <a:lnTo>
                    <a:pt x="1475" y="275"/>
                  </a:lnTo>
                  <a:lnTo>
                    <a:pt x="702" y="275"/>
                  </a:lnTo>
                  <a:lnTo>
                    <a:pt x="684" y="255"/>
                  </a:lnTo>
                  <a:lnTo>
                    <a:pt x="662" y="235"/>
                  </a:lnTo>
                  <a:lnTo>
                    <a:pt x="630" y="215"/>
                  </a:lnTo>
                  <a:lnTo>
                    <a:pt x="599" y="203"/>
                  </a:lnTo>
                  <a:lnTo>
                    <a:pt x="559" y="187"/>
                  </a:lnTo>
                  <a:lnTo>
                    <a:pt x="520" y="179"/>
                  </a:lnTo>
                  <a:lnTo>
                    <a:pt x="474" y="175"/>
                  </a:lnTo>
                  <a:lnTo>
                    <a:pt x="432" y="171"/>
                  </a:lnTo>
                  <a:lnTo>
                    <a:pt x="383" y="171"/>
                  </a:lnTo>
                  <a:lnTo>
                    <a:pt x="338" y="179"/>
                  </a:lnTo>
                  <a:lnTo>
                    <a:pt x="292" y="187"/>
                  </a:lnTo>
                  <a:lnTo>
                    <a:pt x="250" y="199"/>
                  </a:lnTo>
                  <a:lnTo>
                    <a:pt x="207" y="219"/>
                  </a:lnTo>
                  <a:lnTo>
                    <a:pt x="167" y="243"/>
                  </a:lnTo>
                  <a:lnTo>
                    <a:pt x="133" y="271"/>
                  </a:lnTo>
                  <a:lnTo>
                    <a:pt x="102" y="307"/>
                  </a:lnTo>
                  <a:lnTo>
                    <a:pt x="93" y="295"/>
                  </a:lnTo>
                  <a:lnTo>
                    <a:pt x="82" y="283"/>
                  </a:lnTo>
                  <a:lnTo>
                    <a:pt x="71" y="275"/>
                  </a:lnTo>
                  <a:lnTo>
                    <a:pt x="59" y="263"/>
                  </a:lnTo>
                  <a:lnTo>
                    <a:pt x="45" y="251"/>
                  </a:lnTo>
                  <a:lnTo>
                    <a:pt x="34" y="243"/>
                  </a:lnTo>
                  <a:lnTo>
                    <a:pt x="17" y="235"/>
                  </a:lnTo>
                  <a:lnTo>
                    <a:pt x="0" y="227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xmlns="" id="{68984927-D932-47A4-9A3B-097511755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" y="2305"/>
              <a:ext cx="1324" cy="334"/>
            </a:xfrm>
            <a:custGeom>
              <a:avLst/>
              <a:gdLst>
                <a:gd name="T0" fmla="*/ 0 w 1324"/>
                <a:gd name="T1" fmla="*/ 235 h 334"/>
                <a:gd name="T2" fmla="*/ 74 w 1324"/>
                <a:gd name="T3" fmla="*/ 143 h 334"/>
                <a:gd name="T4" fmla="*/ 156 w 1324"/>
                <a:gd name="T5" fmla="*/ 76 h 334"/>
                <a:gd name="T6" fmla="*/ 241 w 1324"/>
                <a:gd name="T7" fmla="*/ 32 h 334"/>
                <a:gd name="T8" fmla="*/ 329 w 1324"/>
                <a:gd name="T9" fmla="*/ 8 h 334"/>
                <a:gd name="T10" fmla="*/ 423 w 1324"/>
                <a:gd name="T11" fmla="*/ 0 h 334"/>
                <a:gd name="T12" fmla="*/ 517 w 1324"/>
                <a:gd name="T13" fmla="*/ 4 h 334"/>
                <a:gd name="T14" fmla="*/ 611 w 1324"/>
                <a:gd name="T15" fmla="*/ 20 h 334"/>
                <a:gd name="T16" fmla="*/ 705 w 1324"/>
                <a:gd name="T17" fmla="*/ 40 h 334"/>
                <a:gd name="T18" fmla="*/ 796 w 1324"/>
                <a:gd name="T19" fmla="*/ 68 h 334"/>
                <a:gd name="T20" fmla="*/ 884 w 1324"/>
                <a:gd name="T21" fmla="*/ 99 h 334"/>
                <a:gd name="T22" fmla="*/ 969 w 1324"/>
                <a:gd name="T23" fmla="*/ 127 h 334"/>
                <a:gd name="T24" fmla="*/ 1048 w 1324"/>
                <a:gd name="T25" fmla="*/ 151 h 334"/>
                <a:gd name="T26" fmla="*/ 1122 w 1324"/>
                <a:gd name="T27" fmla="*/ 167 h 334"/>
                <a:gd name="T28" fmla="*/ 1191 w 1324"/>
                <a:gd name="T29" fmla="*/ 175 h 334"/>
                <a:gd name="T30" fmla="*/ 1250 w 1324"/>
                <a:gd name="T31" fmla="*/ 167 h 334"/>
                <a:gd name="T32" fmla="*/ 1299 w 1324"/>
                <a:gd name="T33" fmla="*/ 147 h 334"/>
                <a:gd name="T34" fmla="*/ 1324 w 1324"/>
                <a:gd name="T35" fmla="*/ 199 h 334"/>
                <a:gd name="T36" fmla="*/ 1264 w 1324"/>
                <a:gd name="T37" fmla="*/ 227 h 334"/>
                <a:gd name="T38" fmla="*/ 1202 w 1324"/>
                <a:gd name="T39" fmla="*/ 235 h 334"/>
                <a:gd name="T40" fmla="*/ 1134 w 1324"/>
                <a:gd name="T41" fmla="*/ 231 h 334"/>
                <a:gd name="T42" fmla="*/ 1063 w 1324"/>
                <a:gd name="T43" fmla="*/ 219 h 334"/>
                <a:gd name="T44" fmla="*/ 989 w 1324"/>
                <a:gd name="T45" fmla="*/ 199 h 334"/>
                <a:gd name="T46" fmla="*/ 912 w 1324"/>
                <a:gd name="T47" fmla="*/ 171 h 334"/>
                <a:gd name="T48" fmla="*/ 832 w 1324"/>
                <a:gd name="T49" fmla="*/ 147 h 334"/>
                <a:gd name="T50" fmla="*/ 747 w 1324"/>
                <a:gd name="T51" fmla="*/ 119 h 334"/>
                <a:gd name="T52" fmla="*/ 662 w 1324"/>
                <a:gd name="T53" fmla="*/ 99 h 334"/>
                <a:gd name="T54" fmla="*/ 574 w 1324"/>
                <a:gd name="T55" fmla="*/ 87 h 334"/>
                <a:gd name="T56" fmla="*/ 483 w 1324"/>
                <a:gd name="T57" fmla="*/ 83 h 334"/>
                <a:gd name="T58" fmla="*/ 389 w 1324"/>
                <a:gd name="T59" fmla="*/ 95 h 334"/>
                <a:gd name="T60" fmla="*/ 295 w 1324"/>
                <a:gd name="T61" fmla="*/ 123 h 334"/>
                <a:gd name="T62" fmla="*/ 199 w 1324"/>
                <a:gd name="T63" fmla="*/ 171 h 334"/>
                <a:gd name="T64" fmla="*/ 99 w 1324"/>
                <a:gd name="T65" fmla="*/ 239 h 334"/>
                <a:gd name="T66" fmla="*/ 0 w 1324"/>
                <a:gd name="T67" fmla="*/ 334 h 334"/>
                <a:gd name="T68" fmla="*/ 3 w 1324"/>
                <a:gd name="T69" fmla="*/ 314 h 334"/>
                <a:gd name="T70" fmla="*/ 3 w 1324"/>
                <a:gd name="T71" fmla="*/ 290 h 334"/>
                <a:gd name="T72" fmla="*/ 3 w 1324"/>
                <a:gd name="T73" fmla="*/ 263 h 334"/>
                <a:gd name="T74" fmla="*/ 0 w 1324"/>
                <a:gd name="T75" fmla="*/ 235 h 33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4"/>
                <a:gd name="T115" fmla="*/ 0 h 334"/>
                <a:gd name="T116" fmla="*/ 1324 w 1324"/>
                <a:gd name="T117" fmla="*/ 334 h 33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4" h="334">
                  <a:moveTo>
                    <a:pt x="0" y="235"/>
                  </a:moveTo>
                  <a:lnTo>
                    <a:pt x="74" y="143"/>
                  </a:lnTo>
                  <a:lnTo>
                    <a:pt x="156" y="76"/>
                  </a:lnTo>
                  <a:lnTo>
                    <a:pt x="241" y="32"/>
                  </a:lnTo>
                  <a:lnTo>
                    <a:pt x="329" y="8"/>
                  </a:lnTo>
                  <a:lnTo>
                    <a:pt x="423" y="0"/>
                  </a:lnTo>
                  <a:lnTo>
                    <a:pt x="517" y="4"/>
                  </a:lnTo>
                  <a:lnTo>
                    <a:pt x="611" y="20"/>
                  </a:lnTo>
                  <a:lnTo>
                    <a:pt x="705" y="40"/>
                  </a:lnTo>
                  <a:lnTo>
                    <a:pt x="796" y="68"/>
                  </a:lnTo>
                  <a:lnTo>
                    <a:pt x="884" y="99"/>
                  </a:lnTo>
                  <a:lnTo>
                    <a:pt x="969" y="127"/>
                  </a:lnTo>
                  <a:lnTo>
                    <a:pt x="1048" y="151"/>
                  </a:lnTo>
                  <a:lnTo>
                    <a:pt x="1122" y="167"/>
                  </a:lnTo>
                  <a:lnTo>
                    <a:pt x="1191" y="175"/>
                  </a:lnTo>
                  <a:lnTo>
                    <a:pt x="1250" y="167"/>
                  </a:lnTo>
                  <a:lnTo>
                    <a:pt x="1299" y="147"/>
                  </a:lnTo>
                  <a:lnTo>
                    <a:pt x="1324" y="199"/>
                  </a:lnTo>
                  <a:lnTo>
                    <a:pt x="1264" y="227"/>
                  </a:lnTo>
                  <a:lnTo>
                    <a:pt x="1202" y="235"/>
                  </a:lnTo>
                  <a:lnTo>
                    <a:pt x="1134" y="231"/>
                  </a:lnTo>
                  <a:lnTo>
                    <a:pt x="1063" y="219"/>
                  </a:lnTo>
                  <a:lnTo>
                    <a:pt x="989" y="199"/>
                  </a:lnTo>
                  <a:lnTo>
                    <a:pt x="912" y="171"/>
                  </a:lnTo>
                  <a:lnTo>
                    <a:pt x="832" y="147"/>
                  </a:lnTo>
                  <a:lnTo>
                    <a:pt x="747" y="119"/>
                  </a:lnTo>
                  <a:lnTo>
                    <a:pt x="662" y="99"/>
                  </a:lnTo>
                  <a:lnTo>
                    <a:pt x="574" y="87"/>
                  </a:lnTo>
                  <a:lnTo>
                    <a:pt x="483" y="83"/>
                  </a:lnTo>
                  <a:lnTo>
                    <a:pt x="389" y="95"/>
                  </a:lnTo>
                  <a:lnTo>
                    <a:pt x="295" y="123"/>
                  </a:lnTo>
                  <a:lnTo>
                    <a:pt x="199" y="171"/>
                  </a:lnTo>
                  <a:lnTo>
                    <a:pt x="99" y="239"/>
                  </a:lnTo>
                  <a:lnTo>
                    <a:pt x="0" y="334"/>
                  </a:lnTo>
                  <a:lnTo>
                    <a:pt x="3" y="314"/>
                  </a:lnTo>
                  <a:lnTo>
                    <a:pt x="3" y="290"/>
                  </a:lnTo>
                  <a:lnTo>
                    <a:pt x="3" y="263"/>
                  </a:lnTo>
                  <a:lnTo>
                    <a:pt x="0" y="23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xmlns="" id="{3722B08E-A971-4EF2-9431-562A5B827F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2" y="2627"/>
              <a:ext cx="466" cy="68"/>
            </a:xfrm>
            <a:custGeom>
              <a:avLst/>
              <a:gdLst>
                <a:gd name="T0" fmla="*/ 466 w 466"/>
                <a:gd name="T1" fmla="*/ 68 h 68"/>
                <a:gd name="T2" fmla="*/ 0 w 466"/>
                <a:gd name="T3" fmla="*/ 68 h 68"/>
                <a:gd name="T4" fmla="*/ 23 w 466"/>
                <a:gd name="T5" fmla="*/ 52 h 68"/>
                <a:gd name="T6" fmla="*/ 49 w 466"/>
                <a:gd name="T7" fmla="*/ 36 h 68"/>
                <a:gd name="T8" fmla="*/ 77 w 466"/>
                <a:gd name="T9" fmla="*/ 24 h 68"/>
                <a:gd name="T10" fmla="*/ 108 w 466"/>
                <a:gd name="T11" fmla="*/ 16 h 68"/>
                <a:gd name="T12" fmla="*/ 140 w 466"/>
                <a:gd name="T13" fmla="*/ 8 h 68"/>
                <a:gd name="T14" fmla="*/ 171 w 466"/>
                <a:gd name="T15" fmla="*/ 4 h 68"/>
                <a:gd name="T16" fmla="*/ 205 w 466"/>
                <a:gd name="T17" fmla="*/ 0 h 68"/>
                <a:gd name="T18" fmla="*/ 239 w 466"/>
                <a:gd name="T19" fmla="*/ 0 h 68"/>
                <a:gd name="T20" fmla="*/ 273 w 466"/>
                <a:gd name="T21" fmla="*/ 4 h 68"/>
                <a:gd name="T22" fmla="*/ 304 w 466"/>
                <a:gd name="T23" fmla="*/ 8 h 68"/>
                <a:gd name="T24" fmla="*/ 336 w 466"/>
                <a:gd name="T25" fmla="*/ 12 h 68"/>
                <a:gd name="T26" fmla="*/ 367 w 466"/>
                <a:gd name="T27" fmla="*/ 20 h 68"/>
                <a:gd name="T28" fmla="*/ 395 w 466"/>
                <a:gd name="T29" fmla="*/ 28 h 68"/>
                <a:gd name="T30" fmla="*/ 421 w 466"/>
                <a:gd name="T31" fmla="*/ 40 h 68"/>
                <a:gd name="T32" fmla="*/ 446 w 466"/>
                <a:gd name="T33" fmla="*/ 52 h 68"/>
                <a:gd name="T34" fmla="*/ 466 w 466"/>
                <a:gd name="T35" fmla="*/ 68 h 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6"/>
                <a:gd name="T55" fmla="*/ 0 h 68"/>
                <a:gd name="T56" fmla="*/ 466 w 466"/>
                <a:gd name="T57" fmla="*/ 68 h 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6" h="68">
                  <a:moveTo>
                    <a:pt x="466" y="68"/>
                  </a:moveTo>
                  <a:lnTo>
                    <a:pt x="0" y="68"/>
                  </a:lnTo>
                  <a:lnTo>
                    <a:pt x="23" y="52"/>
                  </a:lnTo>
                  <a:lnTo>
                    <a:pt x="49" y="36"/>
                  </a:lnTo>
                  <a:lnTo>
                    <a:pt x="77" y="24"/>
                  </a:lnTo>
                  <a:lnTo>
                    <a:pt x="108" y="16"/>
                  </a:lnTo>
                  <a:lnTo>
                    <a:pt x="140" y="8"/>
                  </a:lnTo>
                  <a:lnTo>
                    <a:pt x="171" y="4"/>
                  </a:lnTo>
                  <a:lnTo>
                    <a:pt x="205" y="0"/>
                  </a:lnTo>
                  <a:lnTo>
                    <a:pt x="239" y="0"/>
                  </a:lnTo>
                  <a:lnTo>
                    <a:pt x="273" y="4"/>
                  </a:lnTo>
                  <a:lnTo>
                    <a:pt x="304" y="8"/>
                  </a:lnTo>
                  <a:lnTo>
                    <a:pt x="336" y="12"/>
                  </a:lnTo>
                  <a:lnTo>
                    <a:pt x="367" y="20"/>
                  </a:lnTo>
                  <a:lnTo>
                    <a:pt x="395" y="28"/>
                  </a:lnTo>
                  <a:lnTo>
                    <a:pt x="421" y="40"/>
                  </a:lnTo>
                  <a:lnTo>
                    <a:pt x="446" y="52"/>
                  </a:lnTo>
                  <a:lnTo>
                    <a:pt x="466" y="68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xmlns="" id="{7B592998-4B08-47DB-BA44-473CBFA0E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5" y="2656"/>
              <a:ext cx="253" cy="28"/>
            </a:xfrm>
            <a:custGeom>
              <a:avLst/>
              <a:gdLst>
                <a:gd name="T0" fmla="*/ 0 w 253"/>
                <a:gd name="T1" fmla="*/ 24 h 28"/>
                <a:gd name="T2" fmla="*/ 31 w 253"/>
                <a:gd name="T3" fmla="*/ 12 h 28"/>
                <a:gd name="T4" fmla="*/ 65 w 253"/>
                <a:gd name="T5" fmla="*/ 8 h 28"/>
                <a:gd name="T6" fmla="*/ 102 w 253"/>
                <a:gd name="T7" fmla="*/ 4 h 28"/>
                <a:gd name="T8" fmla="*/ 139 w 253"/>
                <a:gd name="T9" fmla="*/ 0 h 28"/>
                <a:gd name="T10" fmla="*/ 173 w 253"/>
                <a:gd name="T11" fmla="*/ 4 h 28"/>
                <a:gd name="T12" fmla="*/ 205 w 253"/>
                <a:gd name="T13" fmla="*/ 8 h 28"/>
                <a:gd name="T14" fmla="*/ 230 w 253"/>
                <a:gd name="T15" fmla="*/ 16 h 28"/>
                <a:gd name="T16" fmla="*/ 253 w 253"/>
                <a:gd name="T17" fmla="*/ 28 h 28"/>
                <a:gd name="T18" fmla="*/ 0 w 253"/>
                <a:gd name="T19" fmla="*/ 24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3"/>
                <a:gd name="T31" fmla="*/ 0 h 28"/>
                <a:gd name="T32" fmla="*/ 253 w 253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3" h="28">
                  <a:moveTo>
                    <a:pt x="0" y="24"/>
                  </a:moveTo>
                  <a:lnTo>
                    <a:pt x="31" y="12"/>
                  </a:lnTo>
                  <a:lnTo>
                    <a:pt x="65" y="8"/>
                  </a:lnTo>
                  <a:lnTo>
                    <a:pt x="102" y="4"/>
                  </a:lnTo>
                  <a:lnTo>
                    <a:pt x="139" y="0"/>
                  </a:lnTo>
                  <a:lnTo>
                    <a:pt x="173" y="4"/>
                  </a:lnTo>
                  <a:lnTo>
                    <a:pt x="205" y="8"/>
                  </a:lnTo>
                  <a:lnTo>
                    <a:pt x="230" y="16"/>
                  </a:lnTo>
                  <a:lnTo>
                    <a:pt x="253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xmlns="" id="{6622B946-B802-429D-BEF5-ADB76FD08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9" y="1087"/>
              <a:ext cx="469" cy="1664"/>
            </a:xfrm>
            <a:custGeom>
              <a:avLst/>
              <a:gdLst>
                <a:gd name="T0" fmla="*/ 0 w 469"/>
                <a:gd name="T1" fmla="*/ 0 h 1664"/>
                <a:gd name="T2" fmla="*/ 242 w 469"/>
                <a:gd name="T3" fmla="*/ 1377 h 1664"/>
                <a:gd name="T4" fmla="*/ 253 w 469"/>
                <a:gd name="T5" fmla="*/ 1397 h 1664"/>
                <a:gd name="T6" fmla="*/ 273 w 469"/>
                <a:gd name="T7" fmla="*/ 1429 h 1664"/>
                <a:gd name="T8" fmla="*/ 299 w 469"/>
                <a:gd name="T9" fmla="*/ 1469 h 1664"/>
                <a:gd name="T10" fmla="*/ 327 w 469"/>
                <a:gd name="T11" fmla="*/ 1509 h 1664"/>
                <a:gd name="T12" fmla="*/ 358 w 469"/>
                <a:gd name="T13" fmla="*/ 1552 h 1664"/>
                <a:gd name="T14" fmla="*/ 395 w 469"/>
                <a:gd name="T15" fmla="*/ 1596 h 1664"/>
                <a:gd name="T16" fmla="*/ 432 w 469"/>
                <a:gd name="T17" fmla="*/ 1632 h 1664"/>
                <a:gd name="T18" fmla="*/ 469 w 469"/>
                <a:gd name="T19" fmla="*/ 1664 h 1664"/>
                <a:gd name="T20" fmla="*/ 111 w 469"/>
                <a:gd name="T21" fmla="*/ 191 h 1664"/>
                <a:gd name="T22" fmla="*/ 100 w 469"/>
                <a:gd name="T23" fmla="*/ 175 h 1664"/>
                <a:gd name="T24" fmla="*/ 85 w 469"/>
                <a:gd name="T25" fmla="*/ 151 h 1664"/>
                <a:gd name="T26" fmla="*/ 68 w 469"/>
                <a:gd name="T27" fmla="*/ 128 h 1664"/>
                <a:gd name="T28" fmla="*/ 51 w 469"/>
                <a:gd name="T29" fmla="*/ 100 h 1664"/>
                <a:gd name="T30" fmla="*/ 37 w 469"/>
                <a:gd name="T31" fmla="*/ 72 h 1664"/>
                <a:gd name="T32" fmla="*/ 23 w 469"/>
                <a:gd name="T33" fmla="*/ 48 h 1664"/>
                <a:gd name="T34" fmla="*/ 9 w 469"/>
                <a:gd name="T35" fmla="*/ 20 h 1664"/>
                <a:gd name="T36" fmla="*/ 0 w 469"/>
                <a:gd name="T37" fmla="*/ 0 h 16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69"/>
                <a:gd name="T58" fmla="*/ 0 h 1664"/>
                <a:gd name="T59" fmla="*/ 469 w 469"/>
                <a:gd name="T60" fmla="*/ 1664 h 16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69" h="1664">
                  <a:moveTo>
                    <a:pt x="0" y="0"/>
                  </a:moveTo>
                  <a:lnTo>
                    <a:pt x="242" y="1377"/>
                  </a:lnTo>
                  <a:lnTo>
                    <a:pt x="253" y="1397"/>
                  </a:lnTo>
                  <a:lnTo>
                    <a:pt x="273" y="1429"/>
                  </a:lnTo>
                  <a:lnTo>
                    <a:pt x="299" y="1469"/>
                  </a:lnTo>
                  <a:lnTo>
                    <a:pt x="327" y="1509"/>
                  </a:lnTo>
                  <a:lnTo>
                    <a:pt x="358" y="1552"/>
                  </a:lnTo>
                  <a:lnTo>
                    <a:pt x="395" y="1596"/>
                  </a:lnTo>
                  <a:lnTo>
                    <a:pt x="432" y="1632"/>
                  </a:lnTo>
                  <a:lnTo>
                    <a:pt x="469" y="1664"/>
                  </a:lnTo>
                  <a:lnTo>
                    <a:pt x="111" y="191"/>
                  </a:lnTo>
                  <a:lnTo>
                    <a:pt x="100" y="175"/>
                  </a:lnTo>
                  <a:lnTo>
                    <a:pt x="85" y="151"/>
                  </a:lnTo>
                  <a:lnTo>
                    <a:pt x="68" y="128"/>
                  </a:lnTo>
                  <a:lnTo>
                    <a:pt x="51" y="100"/>
                  </a:lnTo>
                  <a:lnTo>
                    <a:pt x="37" y="72"/>
                  </a:lnTo>
                  <a:lnTo>
                    <a:pt x="23" y="48"/>
                  </a:lnTo>
                  <a:lnTo>
                    <a:pt x="9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xmlns="" id="{B565FCD2-0E92-4F0C-8B6C-7DF58F023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" y="987"/>
              <a:ext cx="974" cy="1472"/>
            </a:xfrm>
            <a:custGeom>
              <a:avLst/>
              <a:gdLst>
                <a:gd name="T0" fmla="*/ 244 w 974"/>
                <a:gd name="T1" fmla="*/ 0 h 1472"/>
                <a:gd name="T2" fmla="*/ 273 w 974"/>
                <a:gd name="T3" fmla="*/ 7 h 1472"/>
                <a:gd name="T4" fmla="*/ 68 w 974"/>
                <a:gd name="T5" fmla="*/ 1162 h 1472"/>
                <a:gd name="T6" fmla="*/ 91 w 974"/>
                <a:gd name="T7" fmla="*/ 1225 h 1472"/>
                <a:gd name="T8" fmla="*/ 122 w 974"/>
                <a:gd name="T9" fmla="*/ 1277 h 1472"/>
                <a:gd name="T10" fmla="*/ 156 w 974"/>
                <a:gd name="T11" fmla="*/ 1321 h 1472"/>
                <a:gd name="T12" fmla="*/ 199 w 974"/>
                <a:gd name="T13" fmla="*/ 1349 h 1472"/>
                <a:gd name="T14" fmla="*/ 244 w 974"/>
                <a:gd name="T15" fmla="*/ 1369 h 1472"/>
                <a:gd name="T16" fmla="*/ 292 w 974"/>
                <a:gd name="T17" fmla="*/ 1381 h 1472"/>
                <a:gd name="T18" fmla="*/ 344 w 974"/>
                <a:gd name="T19" fmla="*/ 1389 h 1472"/>
                <a:gd name="T20" fmla="*/ 398 w 974"/>
                <a:gd name="T21" fmla="*/ 1385 h 1472"/>
                <a:gd name="T22" fmla="*/ 452 w 974"/>
                <a:gd name="T23" fmla="*/ 1377 h 1472"/>
                <a:gd name="T24" fmla="*/ 508 w 974"/>
                <a:gd name="T25" fmla="*/ 1369 h 1472"/>
                <a:gd name="T26" fmla="*/ 562 w 974"/>
                <a:gd name="T27" fmla="*/ 1353 h 1472"/>
                <a:gd name="T28" fmla="*/ 616 w 974"/>
                <a:gd name="T29" fmla="*/ 1337 h 1472"/>
                <a:gd name="T30" fmla="*/ 670 w 974"/>
                <a:gd name="T31" fmla="*/ 1321 h 1472"/>
                <a:gd name="T32" fmla="*/ 719 w 974"/>
                <a:gd name="T33" fmla="*/ 1305 h 1472"/>
                <a:gd name="T34" fmla="*/ 767 w 974"/>
                <a:gd name="T35" fmla="*/ 1289 h 1472"/>
                <a:gd name="T36" fmla="*/ 810 w 974"/>
                <a:gd name="T37" fmla="*/ 1277 h 1472"/>
                <a:gd name="T38" fmla="*/ 830 w 974"/>
                <a:gd name="T39" fmla="*/ 1281 h 1472"/>
                <a:gd name="T40" fmla="*/ 849 w 974"/>
                <a:gd name="T41" fmla="*/ 1285 h 1472"/>
                <a:gd name="T42" fmla="*/ 869 w 974"/>
                <a:gd name="T43" fmla="*/ 1285 h 1472"/>
                <a:gd name="T44" fmla="*/ 889 w 974"/>
                <a:gd name="T45" fmla="*/ 1289 h 1472"/>
                <a:gd name="T46" fmla="*/ 906 w 974"/>
                <a:gd name="T47" fmla="*/ 1297 h 1472"/>
                <a:gd name="T48" fmla="*/ 926 w 974"/>
                <a:gd name="T49" fmla="*/ 1301 h 1472"/>
                <a:gd name="T50" fmla="*/ 949 w 974"/>
                <a:gd name="T51" fmla="*/ 1309 h 1472"/>
                <a:gd name="T52" fmla="*/ 974 w 974"/>
                <a:gd name="T53" fmla="*/ 1317 h 1472"/>
                <a:gd name="T54" fmla="*/ 898 w 974"/>
                <a:gd name="T55" fmla="*/ 1317 h 1472"/>
                <a:gd name="T56" fmla="*/ 824 w 974"/>
                <a:gd name="T57" fmla="*/ 1325 h 1472"/>
                <a:gd name="T58" fmla="*/ 758 w 974"/>
                <a:gd name="T59" fmla="*/ 1337 h 1472"/>
                <a:gd name="T60" fmla="*/ 699 w 974"/>
                <a:gd name="T61" fmla="*/ 1353 h 1472"/>
                <a:gd name="T62" fmla="*/ 642 w 974"/>
                <a:gd name="T63" fmla="*/ 1373 h 1472"/>
                <a:gd name="T64" fmla="*/ 588 w 974"/>
                <a:gd name="T65" fmla="*/ 1393 h 1472"/>
                <a:gd name="T66" fmla="*/ 534 w 974"/>
                <a:gd name="T67" fmla="*/ 1412 h 1472"/>
                <a:gd name="T68" fmla="*/ 483 w 974"/>
                <a:gd name="T69" fmla="*/ 1432 h 1472"/>
                <a:gd name="T70" fmla="*/ 432 w 974"/>
                <a:gd name="T71" fmla="*/ 1448 h 1472"/>
                <a:gd name="T72" fmla="*/ 381 w 974"/>
                <a:gd name="T73" fmla="*/ 1464 h 1472"/>
                <a:gd name="T74" fmla="*/ 327 w 974"/>
                <a:gd name="T75" fmla="*/ 1472 h 1472"/>
                <a:gd name="T76" fmla="*/ 270 w 974"/>
                <a:gd name="T77" fmla="*/ 1472 h 1472"/>
                <a:gd name="T78" fmla="*/ 210 w 974"/>
                <a:gd name="T79" fmla="*/ 1468 h 1472"/>
                <a:gd name="T80" fmla="*/ 145 w 974"/>
                <a:gd name="T81" fmla="*/ 1452 h 1472"/>
                <a:gd name="T82" fmla="*/ 76 w 974"/>
                <a:gd name="T83" fmla="*/ 1424 h 1472"/>
                <a:gd name="T84" fmla="*/ 0 w 974"/>
                <a:gd name="T85" fmla="*/ 1389 h 1472"/>
                <a:gd name="T86" fmla="*/ 244 w 974"/>
                <a:gd name="T87" fmla="*/ 0 h 14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74"/>
                <a:gd name="T133" fmla="*/ 0 h 1472"/>
                <a:gd name="T134" fmla="*/ 974 w 974"/>
                <a:gd name="T135" fmla="*/ 1472 h 14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74" h="1472">
                  <a:moveTo>
                    <a:pt x="244" y="0"/>
                  </a:moveTo>
                  <a:lnTo>
                    <a:pt x="273" y="7"/>
                  </a:lnTo>
                  <a:lnTo>
                    <a:pt x="68" y="1162"/>
                  </a:lnTo>
                  <a:lnTo>
                    <a:pt x="91" y="1225"/>
                  </a:lnTo>
                  <a:lnTo>
                    <a:pt x="122" y="1277"/>
                  </a:lnTo>
                  <a:lnTo>
                    <a:pt x="156" y="1321"/>
                  </a:lnTo>
                  <a:lnTo>
                    <a:pt x="199" y="1349"/>
                  </a:lnTo>
                  <a:lnTo>
                    <a:pt x="244" y="1369"/>
                  </a:lnTo>
                  <a:lnTo>
                    <a:pt x="292" y="1381"/>
                  </a:lnTo>
                  <a:lnTo>
                    <a:pt x="344" y="1389"/>
                  </a:lnTo>
                  <a:lnTo>
                    <a:pt x="398" y="1385"/>
                  </a:lnTo>
                  <a:lnTo>
                    <a:pt x="452" y="1377"/>
                  </a:lnTo>
                  <a:lnTo>
                    <a:pt x="508" y="1369"/>
                  </a:lnTo>
                  <a:lnTo>
                    <a:pt x="562" y="1353"/>
                  </a:lnTo>
                  <a:lnTo>
                    <a:pt x="616" y="1337"/>
                  </a:lnTo>
                  <a:lnTo>
                    <a:pt x="670" y="1321"/>
                  </a:lnTo>
                  <a:lnTo>
                    <a:pt x="719" y="1305"/>
                  </a:lnTo>
                  <a:lnTo>
                    <a:pt x="767" y="1289"/>
                  </a:lnTo>
                  <a:lnTo>
                    <a:pt x="810" y="1277"/>
                  </a:lnTo>
                  <a:lnTo>
                    <a:pt x="830" y="1281"/>
                  </a:lnTo>
                  <a:lnTo>
                    <a:pt x="849" y="1285"/>
                  </a:lnTo>
                  <a:lnTo>
                    <a:pt x="869" y="1285"/>
                  </a:lnTo>
                  <a:lnTo>
                    <a:pt x="889" y="1289"/>
                  </a:lnTo>
                  <a:lnTo>
                    <a:pt x="906" y="1297"/>
                  </a:lnTo>
                  <a:lnTo>
                    <a:pt x="926" y="1301"/>
                  </a:lnTo>
                  <a:lnTo>
                    <a:pt x="949" y="1309"/>
                  </a:lnTo>
                  <a:lnTo>
                    <a:pt x="974" y="1317"/>
                  </a:lnTo>
                  <a:lnTo>
                    <a:pt x="898" y="1317"/>
                  </a:lnTo>
                  <a:lnTo>
                    <a:pt x="824" y="1325"/>
                  </a:lnTo>
                  <a:lnTo>
                    <a:pt x="758" y="1337"/>
                  </a:lnTo>
                  <a:lnTo>
                    <a:pt x="699" y="1353"/>
                  </a:lnTo>
                  <a:lnTo>
                    <a:pt x="642" y="1373"/>
                  </a:lnTo>
                  <a:lnTo>
                    <a:pt x="588" y="1393"/>
                  </a:lnTo>
                  <a:lnTo>
                    <a:pt x="534" y="1412"/>
                  </a:lnTo>
                  <a:lnTo>
                    <a:pt x="483" y="1432"/>
                  </a:lnTo>
                  <a:lnTo>
                    <a:pt x="432" y="1448"/>
                  </a:lnTo>
                  <a:lnTo>
                    <a:pt x="381" y="1464"/>
                  </a:lnTo>
                  <a:lnTo>
                    <a:pt x="327" y="1472"/>
                  </a:lnTo>
                  <a:lnTo>
                    <a:pt x="270" y="1472"/>
                  </a:lnTo>
                  <a:lnTo>
                    <a:pt x="210" y="1468"/>
                  </a:lnTo>
                  <a:lnTo>
                    <a:pt x="145" y="1452"/>
                  </a:lnTo>
                  <a:lnTo>
                    <a:pt x="76" y="1424"/>
                  </a:lnTo>
                  <a:lnTo>
                    <a:pt x="0" y="1389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xmlns="" id="{7B07ECA0-C749-423C-8670-23F558574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8" y="1413"/>
              <a:ext cx="682" cy="928"/>
            </a:xfrm>
            <a:custGeom>
              <a:avLst/>
              <a:gdLst>
                <a:gd name="T0" fmla="*/ 131 w 682"/>
                <a:gd name="T1" fmla="*/ 0 h 928"/>
                <a:gd name="T2" fmla="*/ 122 w 682"/>
                <a:gd name="T3" fmla="*/ 56 h 928"/>
                <a:gd name="T4" fmla="*/ 105 w 682"/>
                <a:gd name="T5" fmla="*/ 152 h 928"/>
                <a:gd name="T6" fmla="*/ 83 w 682"/>
                <a:gd name="T7" fmla="*/ 271 h 928"/>
                <a:gd name="T8" fmla="*/ 60 w 682"/>
                <a:gd name="T9" fmla="*/ 402 h 928"/>
                <a:gd name="T10" fmla="*/ 37 w 682"/>
                <a:gd name="T11" fmla="*/ 526 h 928"/>
                <a:gd name="T12" fmla="*/ 17 w 682"/>
                <a:gd name="T13" fmla="*/ 633 h 928"/>
                <a:gd name="T14" fmla="*/ 6 w 682"/>
                <a:gd name="T15" fmla="*/ 709 h 928"/>
                <a:gd name="T16" fmla="*/ 0 w 682"/>
                <a:gd name="T17" fmla="*/ 737 h 928"/>
                <a:gd name="T18" fmla="*/ 23 w 682"/>
                <a:gd name="T19" fmla="*/ 796 h 928"/>
                <a:gd name="T20" fmla="*/ 54 w 682"/>
                <a:gd name="T21" fmla="*/ 844 h 928"/>
                <a:gd name="T22" fmla="*/ 91 w 682"/>
                <a:gd name="T23" fmla="*/ 880 h 928"/>
                <a:gd name="T24" fmla="*/ 134 w 682"/>
                <a:gd name="T25" fmla="*/ 904 h 928"/>
                <a:gd name="T26" fmla="*/ 182 w 682"/>
                <a:gd name="T27" fmla="*/ 920 h 928"/>
                <a:gd name="T28" fmla="*/ 233 w 682"/>
                <a:gd name="T29" fmla="*/ 928 h 928"/>
                <a:gd name="T30" fmla="*/ 287 w 682"/>
                <a:gd name="T31" fmla="*/ 928 h 928"/>
                <a:gd name="T32" fmla="*/ 341 w 682"/>
                <a:gd name="T33" fmla="*/ 924 h 928"/>
                <a:gd name="T34" fmla="*/ 398 w 682"/>
                <a:gd name="T35" fmla="*/ 916 h 928"/>
                <a:gd name="T36" fmla="*/ 452 w 682"/>
                <a:gd name="T37" fmla="*/ 904 h 928"/>
                <a:gd name="T38" fmla="*/ 503 w 682"/>
                <a:gd name="T39" fmla="*/ 892 h 928"/>
                <a:gd name="T40" fmla="*/ 549 w 682"/>
                <a:gd name="T41" fmla="*/ 876 h 928"/>
                <a:gd name="T42" fmla="*/ 594 w 682"/>
                <a:gd name="T43" fmla="*/ 864 h 928"/>
                <a:gd name="T44" fmla="*/ 631 w 682"/>
                <a:gd name="T45" fmla="*/ 856 h 928"/>
                <a:gd name="T46" fmla="*/ 659 w 682"/>
                <a:gd name="T47" fmla="*/ 848 h 928"/>
                <a:gd name="T48" fmla="*/ 682 w 682"/>
                <a:gd name="T49" fmla="*/ 844 h 928"/>
                <a:gd name="T50" fmla="*/ 617 w 682"/>
                <a:gd name="T51" fmla="*/ 832 h 928"/>
                <a:gd name="T52" fmla="*/ 554 w 682"/>
                <a:gd name="T53" fmla="*/ 816 h 928"/>
                <a:gd name="T54" fmla="*/ 495 w 682"/>
                <a:gd name="T55" fmla="*/ 796 h 928"/>
                <a:gd name="T56" fmla="*/ 438 w 682"/>
                <a:gd name="T57" fmla="*/ 769 h 928"/>
                <a:gd name="T58" fmla="*/ 387 w 682"/>
                <a:gd name="T59" fmla="*/ 741 h 928"/>
                <a:gd name="T60" fmla="*/ 338 w 682"/>
                <a:gd name="T61" fmla="*/ 705 h 928"/>
                <a:gd name="T62" fmla="*/ 296 w 682"/>
                <a:gd name="T63" fmla="*/ 665 h 928"/>
                <a:gd name="T64" fmla="*/ 259 w 682"/>
                <a:gd name="T65" fmla="*/ 617 h 928"/>
                <a:gd name="T66" fmla="*/ 222 w 682"/>
                <a:gd name="T67" fmla="*/ 566 h 928"/>
                <a:gd name="T68" fmla="*/ 193 w 682"/>
                <a:gd name="T69" fmla="*/ 506 h 928"/>
                <a:gd name="T70" fmla="*/ 171 w 682"/>
                <a:gd name="T71" fmla="*/ 442 h 928"/>
                <a:gd name="T72" fmla="*/ 151 w 682"/>
                <a:gd name="T73" fmla="*/ 367 h 928"/>
                <a:gd name="T74" fmla="*/ 137 w 682"/>
                <a:gd name="T75" fmla="*/ 287 h 928"/>
                <a:gd name="T76" fmla="*/ 128 w 682"/>
                <a:gd name="T77" fmla="*/ 199 h 928"/>
                <a:gd name="T78" fmla="*/ 128 w 682"/>
                <a:gd name="T79" fmla="*/ 104 h 928"/>
                <a:gd name="T80" fmla="*/ 131 w 682"/>
                <a:gd name="T81" fmla="*/ 0 h 9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82"/>
                <a:gd name="T124" fmla="*/ 0 h 928"/>
                <a:gd name="T125" fmla="*/ 682 w 682"/>
                <a:gd name="T126" fmla="*/ 928 h 92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82" h="928">
                  <a:moveTo>
                    <a:pt x="131" y="0"/>
                  </a:moveTo>
                  <a:lnTo>
                    <a:pt x="122" y="56"/>
                  </a:lnTo>
                  <a:lnTo>
                    <a:pt x="105" y="152"/>
                  </a:lnTo>
                  <a:lnTo>
                    <a:pt x="83" y="271"/>
                  </a:lnTo>
                  <a:lnTo>
                    <a:pt x="60" y="402"/>
                  </a:lnTo>
                  <a:lnTo>
                    <a:pt x="37" y="526"/>
                  </a:lnTo>
                  <a:lnTo>
                    <a:pt x="17" y="633"/>
                  </a:lnTo>
                  <a:lnTo>
                    <a:pt x="6" y="709"/>
                  </a:lnTo>
                  <a:lnTo>
                    <a:pt x="0" y="737"/>
                  </a:lnTo>
                  <a:lnTo>
                    <a:pt x="23" y="796"/>
                  </a:lnTo>
                  <a:lnTo>
                    <a:pt x="54" y="844"/>
                  </a:lnTo>
                  <a:lnTo>
                    <a:pt x="91" y="880"/>
                  </a:lnTo>
                  <a:lnTo>
                    <a:pt x="134" y="904"/>
                  </a:lnTo>
                  <a:lnTo>
                    <a:pt x="182" y="920"/>
                  </a:lnTo>
                  <a:lnTo>
                    <a:pt x="233" y="928"/>
                  </a:lnTo>
                  <a:lnTo>
                    <a:pt x="287" y="928"/>
                  </a:lnTo>
                  <a:lnTo>
                    <a:pt x="341" y="924"/>
                  </a:lnTo>
                  <a:lnTo>
                    <a:pt x="398" y="916"/>
                  </a:lnTo>
                  <a:lnTo>
                    <a:pt x="452" y="904"/>
                  </a:lnTo>
                  <a:lnTo>
                    <a:pt x="503" y="892"/>
                  </a:lnTo>
                  <a:lnTo>
                    <a:pt x="549" y="876"/>
                  </a:lnTo>
                  <a:lnTo>
                    <a:pt x="594" y="864"/>
                  </a:lnTo>
                  <a:lnTo>
                    <a:pt x="631" y="856"/>
                  </a:lnTo>
                  <a:lnTo>
                    <a:pt x="659" y="848"/>
                  </a:lnTo>
                  <a:lnTo>
                    <a:pt x="682" y="844"/>
                  </a:lnTo>
                  <a:lnTo>
                    <a:pt x="617" y="832"/>
                  </a:lnTo>
                  <a:lnTo>
                    <a:pt x="554" y="816"/>
                  </a:lnTo>
                  <a:lnTo>
                    <a:pt x="495" y="796"/>
                  </a:lnTo>
                  <a:lnTo>
                    <a:pt x="438" y="769"/>
                  </a:lnTo>
                  <a:lnTo>
                    <a:pt x="387" y="741"/>
                  </a:lnTo>
                  <a:lnTo>
                    <a:pt x="338" y="705"/>
                  </a:lnTo>
                  <a:lnTo>
                    <a:pt x="296" y="665"/>
                  </a:lnTo>
                  <a:lnTo>
                    <a:pt x="259" y="617"/>
                  </a:lnTo>
                  <a:lnTo>
                    <a:pt x="222" y="566"/>
                  </a:lnTo>
                  <a:lnTo>
                    <a:pt x="193" y="506"/>
                  </a:lnTo>
                  <a:lnTo>
                    <a:pt x="171" y="442"/>
                  </a:lnTo>
                  <a:lnTo>
                    <a:pt x="151" y="367"/>
                  </a:lnTo>
                  <a:lnTo>
                    <a:pt x="137" y="287"/>
                  </a:lnTo>
                  <a:lnTo>
                    <a:pt x="128" y="199"/>
                  </a:lnTo>
                  <a:lnTo>
                    <a:pt x="128" y="10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xmlns="" id="{5EBF29F0-7368-49A5-B0EC-CDE4E81AB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2" y="957"/>
              <a:ext cx="1058" cy="1532"/>
            </a:xfrm>
            <a:custGeom>
              <a:avLst/>
              <a:gdLst>
                <a:gd name="T0" fmla="*/ 268 w 1058"/>
                <a:gd name="T1" fmla="*/ 923 h 1532"/>
                <a:gd name="T2" fmla="*/ 140 w 1058"/>
                <a:gd name="T3" fmla="*/ 871 h 1532"/>
                <a:gd name="T4" fmla="*/ 60 w 1058"/>
                <a:gd name="T5" fmla="*/ 780 h 1532"/>
                <a:gd name="T6" fmla="*/ 18 w 1058"/>
                <a:gd name="T7" fmla="*/ 656 h 1532"/>
                <a:gd name="T8" fmla="*/ 0 w 1058"/>
                <a:gd name="T9" fmla="*/ 517 h 1532"/>
                <a:gd name="T10" fmla="*/ 6 w 1058"/>
                <a:gd name="T11" fmla="*/ 370 h 1532"/>
                <a:gd name="T12" fmla="*/ 23 w 1058"/>
                <a:gd name="T13" fmla="*/ 231 h 1532"/>
                <a:gd name="T14" fmla="*/ 43 w 1058"/>
                <a:gd name="T15" fmla="*/ 103 h 1532"/>
                <a:gd name="T16" fmla="*/ 57 w 1058"/>
                <a:gd name="T17" fmla="*/ 0 h 1532"/>
                <a:gd name="T18" fmla="*/ 89 w 1058"/>
                <a:gd name="T19" fmla="*/ 20 h 1532"/>
                <a:gd name="T20" fmla="*/ 117 w 1058"/>
                <a:gd name="T21" fmla="*/ 36 h 1532"/>
                <a:gd name="T22" fmla="*/ 148 w 1058"/>
                <a:gd name="T23" fmla="*/ 52 h 1532"/>
                <a:gd name="T24" fmla="*/ 180 w 1058"/>
                <a:gd name="T25" fmla="*/ 59 h 1532"/>
                <a:gd name="T26" fmla="*/ 211 w 1058"/>
                <a:gd name="T27" fmla="*/ 71 h 1532"/>
                <a:gd name="T28" fmla="*/ 245 w 1058"/>
                <a:gd name="T29" fmla="*/ 79 h 1532"/>
                <a:gd name="T30" fmla="*/ 276 w 1058"/>
                <a:gd name="T31" fmla="*/ 83 h 1532"/>
                <a:gd name="T32" fmla="*/ 307 w 1058"/>
                <a:gd name="T33" fmla="*/ 87 h 1532"/>
                <a:gd name="T34" fmla="*/ 361 w 1058"/>
                <a:gd name="T35" fmla="*/ 87 h 1532"/>
                <a:gd name="T36" fmla="*/ 415 w 1058"/>
                <a:gd name="T37" fmla="*/ 87 h 1532"/>
                <a:gd name="T38" fmla="*/ 469 w 1058"/>
                <a:gd name="T39" fmla="*/ 83 h 1532"/>
                <a:gd name="T40" fmla="*/ 521 w 1058"/>
                <a:gd name="T41" fmla="*/ 75 h 1532"/>
                <a:gd name="T42" fmla="*/ 575 w 1058"/>
                <a:gd name="T43" fmla="*/ 67 h 1532"/>
                <a:gd name="T44" fmla="*/ 626 w 1058"/>
                <a:gd name="T45" fmla="*/ 59 h 1532"/>
                <a:gd name="T46" fmla="*/ 677 w 1058"/>
                <a:gd name="T47" fmla="*/ 55 h 1532"/>
                <a:gd name="T48" fmla="*/ 725 w 1058"/>
                <a:gd name="T49" fmla="*/ 52 h 1532"/>
                <a:gd name="T50" fmla="*/ 773 w 1058"/>
                <a:gd name="T51" fmla="*/ 52 h 1532"/>
                <a:gd name="T52" fmla="*/ 819 w 1058"/>
                <a:gd name="T53" fmla="*/ 59 h 1532"/>
                <a:gd name="T54" fmla="*/ 864 w 1058"/>
                <a:gd name="T55" fmla="*/ 67 h 1532"/>
                <a:gd name="T56" fmla="*/ 907 w 1058"/>
                <a:gd name="T57" fmla="*/ 83 h 1532"/>
                <a:gd name="T58" fmla="*/ 950 w 1058"/>
                <a:gd name="T59" fmla="*/ 111 h 1532"/>
                <a:gd name="T60" fmla="*/ 987 w 1058"/>
                <a:gd name="T61" fmla="*/ 143 h 1532"/>
                <a:gd name="T62" fmla="*/ 1024 w 1058"/>
                <a:gd name="T63" fmla="*/ 187 h 1532"/>
                <a:gd name="T64" fmla="*/ 1058 w 1058"/>
                <a:gd name="T65" fmla="*/ 239 h 1532"/>
                <a:gd name="T66" fmla="*/ 1058 w 1058"/>
                <a:gd name="T67" fmla="*/ 1532 h 1532"/>
                <a:gd name="T68" fmla="*/ 1001 w 1058"/>
                <a:gd name="T69" fmla="*/ 1472 h 1532"/>
                <a:gd name="T70" fmla="*/ 944 w 1058"/>
                <a:gd name="T71" fmla="*/ 1425 h 1532"/>
                <a:gd name="T72" fmla="*/ 887 w 1058"/>
                <a:gd name="T73" fmla="*/ 1389 h 1532"/>
                <a:gd name="T74" fmla="*/ 830 w 1058"/>
                <a:gd name="T75" fmla="*/ 1365 h 1532"/>
                <a:gd name="T76" fmla="*/ 776 w 1058"/>
                <a:gd name="T77" fmla="*/ 1345 h 1532"/>
                <a:gd name="T78" fmla="*/ 725 w 1058"/>
                <a:gd name="T79" fmla="*/ 1333 h 1532"/>
                <a:gd name="T80" fmla="*/ 674 w 1058"/>
                <a:gd name="T81" fmla="*/ 1321 h 1532"/>
                <a:gd name="T82" fmla="*/ 626 w 1058"/>
                <a:gd name="T83" fmla="*/ 1309 h 1532"/>
                <a:gd name="T84" fmla="*/ 583 w 1058"/>
                <a:gd name="T85" fmla="*/ 1293 h 1532"/>
                <a:gd name="T86" fmla="*/ 540 w 1058"/>
                <a:gd name="T87" fmla="*/ 1277 h 1532"/>
                <a:gd name="T88" fmla="*/ 501 w 1058"/>
                <a:gd name="T89" fmla="*/ 1250 h 1532"/>
                <a:gd name="T90" fmla="*/ 467 w 1058"/>
                <a:gd name="T91" fmla="*/ 1214 h 1532"/>
                <a:gd name="T92" fmla="*/ 435 w 1058"/>
                <a:gd name="T93" fmla="*/ 1166 h 1532"/>
                <a:gd name="T94" fmla="*/ 410 w 1058"/>
                <a:gd name="T95" fmla="*/ 1106 h 1532"/>
                <a:gd name="T96" fmla="*/ 390 w 1058"/>
                <a:gd name="T97" fmla="*/ 1027 h 1532"/>
                <a:gd name="T98" fmla="*/ 373 w 1058"/>
                <a:gd name="T99" fmla="*/ 927 h 1532"/>
                <a:gd name="T100" fmla="*/ 359 w 1058"/>
                <a:gd name="T101" fmla="*/ 927 h 1532"/>
                <a:gd name="T102" fmla="*/ 344 w 1058"/>
                <a:gd name="T103" fmla="*/ 927 h 1532"/>
                <a:gd name="T104" fmla="*/ 330 w 1058"/>
                <a:gd name="T105" fmla="*/ 927 h 1532"/>
                <a:gd name="T106" fmla="*/ 316 w 1058"/>
                <a:gd name="T107" fmla="*/ 927 h 1532"/>
                <a:gd name="T108" fmla="*/ 305 w 1058"/>
                <a:gd name="T109" fmla="*/ 927 h 1532"/>
                <a:gd name="T110" fmla="*/ 290 w 1058"/>
                <a:gd name="T111" fmla="*/ 927 h 1532"/>
                <a:gd name="T112" fmla="*/ 279 w 1058"/>
                <a:gd name="T113" fmla="*/ 923 h 1532"/>
                <a:gd name="T114" fmla="*/ 268 w 1058"/>
                <a:gd name="T115" fmla="*/ 923 h 15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58"/>
                <a:gd name="T175" fmla="*/ 0 h 1532"/>
                <a:gd name="T176" fmla="*/ 1058 w 1058"/>
                <a:gd name="T177" fmla="*/ 1532 h 15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58" h="1532">
                  <a:moveTo>
                    <a:pt x="268" y="923"/>
                  </a:moveTo>
                  <a:lnTo>
                    <a:pt x="140" y="871"/>
                  </a:lnTo>
                  <a:lnTo>
                    <a:pt x="60" y="780"/>
                  </a:lnTo>
                  <a:lnTo>
                    <a:pt x="18" y="656"/>
                  </a:lnTo>
                  <a:lnTo>
                    <a:pt x="0" y="517"/>
                  </a:lnTo>
                  <a:lnTo>
                    <a:pt x="6" y="370"/>
                  </a:lnTo>
                  <a:lnTo>
                    <a:pt x="23" y="231"/>
                  </a:lnTo>
                  <a:lnTo>
                    <a:pt x="43" y="103"/>
                  </a:lnTo>
                  <a:lnTo>
                    <a:pt x="57" y="0"/>
                  </a:lnTo>
                  <a:lnTo>
                    <a:pt x="89" y="20"/>
                  </a:lnTo>
                  <a:lnTo>
                    <a:pt x="117" y="36"/>
                  </a:lnTo>
                  <a:lnTo>
                    <a:pt x="148" y="52"/>
                  </a:lnTo>
                  <a:lnTo>
                    <a:pt x="180" y="59"/>
                  </a:lnTo>
                  <a:lnTo>
                    <a:pt x="211" y="71"/>
                  </a:lnTo>
                  <a:lnTo>
                    <a:pt x="245" y="79"/>
                  </a:lnTo>
                  <a:lnTo>
                    <a:pt x="276" y="83"/>
                  </a:lnTo>
                  <a:lnTo>
                    <a:pt x="307" y="87"/>
                  </a:lnTo>
                  <a:lnTo>
                    <a:pt x="361" y="87"/>
                  </a:lnTo>
                  <a:lnTo>
                    <a:pt x="415" y="87"/>
                  </a:lnTo>
                  <a:lnTo>
                    <a:pt x="469" y="83"/>
                  </a:lnTo>
                  <a:lnTo>
                    <a:pt x="521" y="75"/>
                  </a:lnTo>
                  <a:lnTo>
                    <a:pt x="575" y="67"/>
                  </a:lnTo>
                  <a:lnTo>
                    <a:pt x="626" y="59"/>
                  </a:lnTo>
                  <a:lnTo>
                    <a:pt x="677" y="55"/>
                  </a:lnTo>
                  <a:lnTo>
                    <a:pt x="725" y="52"/>
                  </a:lnTo>
                  <a:lnTo>
                    <a:pt x="773" y="52"/>
                  </a:lnTo>
                  <a:lnTo>
                    <a:pt x="819" y="59"/>
                  </a:lnTo>
                  <a:lnTo>
                    <a:pt x="864" y="67"/>
                  </a:lnTo>
                  <a:lnTo>
                    <a:pt x="907" y="83"/>
                  </a:lnTo>
                  <a:lnTo>
                    <a:pt x="950" y="111"/>
                  </a:lnTo>
                  <a:lnTo>
                    <a:pt x="987" y="143"/>
                  </a:lnTo>
                  <a:lnTo>
                    <a:pt x="1024" y="187"/>
                  </a:lnTo>
                  <a:lnTo>
                    <a:pt x="1058" y="239"/>
                  </a:lnTo>
                  <a:lnTo>
                    <a:pt x="1058" y="1532"/>
                  </a:lnTo>
                  <a:lnTo>
                    <a:pt x="1001" y="1472"/>
                  </a:lnTo>
                  <a:lnTo>
                    <a:pt x="944" y="1425"/>
                  </a:lnTo>
                  <a:lnTo>
                    <a:pt x="887" y="1389"/>
                  </a:lnTo>
                  <a:lnTo>
                    <a:pt x="830" y="1365"/>
                  </a:lnTo>
                  <a:lnTo>
                    <a:pt x="776" y="1345"/>
                  </a:lnTo>
                  <a:lnTo>
                    <a:pt x="725" y="1333"/>
                  </a:lnTo>
                  <a:lnTo>
                    <a:pt x="674" y="1321"/>
                  </a:lnTo>
                  <a:lnTo>
                    <a:pt x="626" y="1309"/>
                  </a:lnTo>
                  <a:lnTo>
                    <a:pt x="583" y="1293"/>
                  </a:lnTo>
                  <a:lnTo>
                    <a:pt x="540" y="1277"/>
                  </a:lnTo>
                  <a:lnTo>
                    <a:pt x="501" y="1250"/>
                  </a:lnTo>
                  <a:lnTo>
                    <a:pt x="467" y="1214"/>
                  </a:lnTo>
                  <a:lnTo>
                    <a:pt x="435" y="1166"/>
                  </a:lnTo>
                  <a:lnTo>
                    <a:pt x="410" y="1106"/>
                  </a:lnTo>
                  <a:lnTo>
                    <a:pt x="390" y="1027"/>
                  </a:lnTo>
                  <a:lnTo>
                    <a:pt x="373" y="927"/>
                  </a:lnTo>
                  <a:lnTo>
                    <a:pt x="359" y="927"/>
                  </a:lnTo>
                  <a:lnTo>
                    <a:pt x="344" y="927"/>
                  </a:lnTo>
                  <a:lnTo>
                    <a:pt x="330" y="927"/>
                  </a:lnTo>
                  <a:lnTo>
                    <a:pt x="316" y="927"/>
                  </a:lnTo>
                  <a:lnTo>
                    <a:pt x="305" y="927"/>
                  </a:lnTo>
                  <a:lnTo>
                    <a:pt x="290" y="927"/>
                  </a:lnTo>
                  <a:lnTo>
                    <a:pt x="279" y="923"/>
                  </a:lnTo>
                  <a:lnTo>
                    <a:pt x="268" y="9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xmlns="" id="{A7939D75-FBCB-4003-9BDD-ADF7FDF58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1710"/>
              <a:ext cx="457" cy="501"/>
            </a:xfrm>
            <a:custGeom>
              <a:avLst/>
              <a:gdLst>
                <a:gd name="T0" fmla="*/ 0 w 457"/>
                <a:gd name="T1" fmla="*/ 0 h 501"/>
                <a:gd name="T2" fmla="*/ 23 w 457"/>
                <a:gd name="T3" fmla="*/ 44 h 501"/>
                <a:gd name="T4" fmla="*/ 51 w 457"/>
                <a:gd name="T5" fmla="*/ 84 h 501"/>
                <a:gd name="T6" fmla="*/ 85 w 457"/>
                <a:gd name="T7" fmla="*/ 119 h 501"/>
                <a:gd name="T8" fmla="*/ 125 w 457"/>
                <a:gd name="T9" fmla="*/ 147 h 501"/>
                <a:gd name="T10" fmla="*/ 173 w 457"/>
                <a:gd name="T11" fmla="*/ 175 h 501"/>
                <a:gd name="T12" fmla="*/ 222 w 457"/>
                <a:gd name="T13" fmla="*/ 191 h 501"/>
                <a:gd name="T14" fmla="*/ 278 w 457"/>
                <a:gd name="T15" fmla="*/ 203 h 501"/>
                <a:gd name="T16" fmla="*/ 335 w 457"/>
                <a:gd name="T17" fmla="*/ 203 h 501"/>
                <a:gd name="T18" fmla="*/ 338 w 457"/>
                <a:gd name="T19" fmla="*/ 235 h 501"/>
                <a:gd name="T20" fmla="*/ 344 w 457"/>
                <a:gd name="T21" fmla="*/ 275 h 501"/>
                <a:gd name="T22" fmla="*/ 352 w 457"/>
                <a:gd name="T23" fmla="*/ 310 h 501"/>
                <a:gd name="T24" fmla="*/ 364 w 457"/>
                <a:gd name="T25" fmla="*/ 350 h 501"/>
                <a:gd name="T26" fmla="*/ 378 w 457"/>
                <a:gd name="T27" fmla="*/ 394 h 501"/>
                <a:gd name="T28" fmla="*/ 401 w 457"/>
                <a:gd name="T29" fmla="*/ 430 h 501"/>
                <a:gd name="T30" fmla="*/ 426 w 457"/>
                <a:gd name="T31" fmla="*/ 470 h 501"/>
                <a:gd name="T32" fmla="*/ 457 w 457"/>
                <a:gd name="T33" fmla="*/ 501 h 501"/>
                <a:gd name="T34" fmla="*/ 412 w 457"/>
                <a:gd name="T35" fmla="*/ 489 h 501"/>
                <a:gd name="T36" fmla="*/ 369 w 457"/>
                <a:gd name="T37" fmla="*/ 478 h 501"/>
                <a:gd name="T38" fmla="*/ 329 w 457"/>
                <a:gd name="T39" fmla="*/ 462 h 501"/>
                <a:gd name="T40" fmla="*/ 290 w 457"/>
                <a:gd name="T41" fmla="*/ 442 h 501"/>
                <a:gd name="T42" fmla="*/ 250 w 457"/>
                <a:gd name="T43" fmla="*/ 418 h 501"/>
                <a:gd name="T44" fmla="*/ 216 w 457"/>
                <a:gd name="T45" fmla="*/ 394 h 501"/>
                <a:gd name="T46" fmla="*/ 182 w 457"/>
                <a:gd name="T47" fmla="*/ 366 h 501"/>
                <a:gd name="T48" fmla="*/ 150 w 457"/>
                <a:gd name="T49" fmla="*/ 334 h 501"/>
                <a:gd name="T50" fmla="*/ 122 w 457"/>
                <a:gd name="T51" fmla="*/ 302 h 501"/>
                <a:gd name="T52" fmla="*/ 94 w 457"/>
                <a:gd name="T53" fmla="*/ 267 h 501"/>
                <a:gd name="T54" fmla="*/ 71 w 457"/>
                <a:gd name="T55" fmla="*/ 231 h 501"/>
                <a:gd name="T56" fmla="*/ 51 w 457"/>
                <a:gd name="T57" fmla="*/ 187 h 501"/>
                <a:gd name="T58" fmla="*/ 34 w 457"/>
                <a:gd name="T59" fmla="*/ 147 h 501"/>
                <a:gd name="T60" fmla="*/ 20 w 457"/>
                <a:gd name="T61" fmla="*/ 99 h 501"/>
                <a:gd name="T62" fmla="*/ 8 w 457"/>
                <a:gd name="T63" fmla="*/ 52 h 501"/>
                <a:gd name="T64" fmla="*/ 0 w 457"/>
                <a:gd name="T65" fmla="*/ 0 h 50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7"/>
                <a:gd name="T100" fmla="*/ 0 h 501"/>
                <a:gd name="T101" fmla="*/ 457 w 457"/>
                <a:gd name="T102" fmla="*/ 501 h 50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7" h="501">
                  <a:moveTo>
                    <a:pt x="0" y="0"/>
                  </a:moveTo>
                  <a:lnTo>
                    <a:pt x="23" y="44"/>
                  </a:lnTo>
                  <a:lnTo>
                    <a:pt x="51" y="84"/>
                  </a:lnTo>
                  <a:lnTo>
                    <a:pt x="85" y="119"/>
                  </a:lnTo>
                  <a:lnTo>
                    <a:pt x="125" y="147"/>
                  </a:lnTo>
                  <a:lnTo>
                    <a:pt x="173" y="175"/>
                  </a:lnTo>
                  <a:lnTo>
                    <a:pt x="222" y="191"/>
                  </a:lnTo>
                  <a:lnTo>
                    <a:pt x="278" y="203"/>
                  </a:lnTo>
                  <a:lnTo>
                    <a:pt x="335" y="203"/>
                  </a:lnTo>
                  <a:lnTo>
                    <a:pt x="338" y="235"/>
                  </a:lnTo>
                  <a:lnTo>
                    <a:pt x="344" y="275"/>
                  </a:lnTo>
                  <a:lnTo>
                    <a:pt x="352" y="310"/>
                  </a:lnTo>
                  <a:lnTo>
                    <a:pt x="364" y="350"/>
                  </a:lnTo>
                  <a:lnTo>
                    <a:pt x="378" y="394"/>
                  </a:lnTo>
                  <a:lnTo>
                    <a:pt x="401" y="430"/>
                  </a:lnTo>
                  <a:lnTo>
                    <a:pt x="426" y="470"/>
                  </a:lnTo>
                  <a:lnTo>
                    <a:pt x="457" y="501"/>
                  </a:lnTo>
                  <a:lnTo>
                    <a:pt x="412" y="489"/>
                  </a:lnTo>
                  <a:lnTo>
                    <a:pt x="369" y="478"/>
                  </a:lnTo>
                  <a:lnTo>
                    <a:pt x="329" y="462"/>
                  </a:lnTo>
                  <a:lnTo>
                    <a:pt x="290" y="442"/>
                  </a:lnTo>
                  <a:lnTo>
                    <a:pt x="250" y="418"/>
                  </a:lnTo>
                  <a:lnTo>
                    <a:pt x="216" y="394"/>
                  </a:lnTo>
                  <a:lnTo>
                    <a:pt x="182" y="366"/>
                  </a:lnTo>
                  <a:lnTo>
                    <a:pt x="150" y="334"/>
                  </a:lnTo>
                  <a:lnTo>
                    <a:pt x="122" y="302"/>
                  </a:lnTo>
                  <a:lnTo>
                    <a:pt x="94" y="267"/>
                  </a:lnTo>
                  <a:lnTo>
                    <a:pt x="71" y="231"/>
                  </a:lnTo>
                  <a:lnTo>
                    <a:pt x="51" y="187"/>
                  </a:lnTo>
                  <a:lnTo>
                    <a:pt x="34" y="147"/>
                  </a:lnTo>
                  <a:lnTo>
                    <a:pt x="20" y="99"/>
                  </a:lnTo>
                  <a:lnTo>
                    <a:pt x="8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xmlns="" id="{1A616BAA-B029-4F16-80BF-9D9BDAB51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958"/>
              <a:ext cx="307" cy="923"/>
            </a:xfrm>
            <a:custGeom>
              <a:avLst/>
              <a:gdLst>
                <a:gd name="T0" fmla="*/ 307 w 307"/>
                <a:gd name="T1" fmla="*/ 87 h 923"/>
                <a:gd name="T2" fmla="*/ 276 w 307"/>
                <a:gd name="T3" fmla="*/ 83 h 923"/>
                <a:gd name="T4" fmla="*/ 245 w 307"/>
                <a:gd name="T5" fmla="*/ 79 h 923"/>
                <a:gd name="T6" fmla="*/ 211 w 307"/>
                <a:gd name="T7" fmla="*/ 71 h 923"/>
                <a:gd name="T8" fmla="*/ 180 w 307"/>
                <a:gd name="T9" fmla="*/ 59 h 923"/>
                <a:gd name="T10" fmla="*/ 148 w 307"/>
                <a:gd name="T11" fmla="*/ 52 h 923"/>
                <a:gd name="T12" fmla="*/ 117 w 307"/>
                <a:gd name="T13" fmla="*/ 36 h 923"/>
                <a:gd name="T14" fmla="*/ 89 w 307"/>
                <a:gd name="T15" fmla="*/ 20 h 923"/>
                <a:gd name="T16" fmla="*/ 57 w 307"/>
                <a:gd name="T17" fmla="*/ 0 h 923"/>
                <a:gd name="T18" fmla="*/ 43 w 307"/>
                <a:gd name="T19" fmla="*/ 103 h 923"/>
                <a:gd name="T20" fmla="*/ 23 w 307"/>
                <a:gd name="T21" fmla="*/ 231 h 923"/>
                <a:gd name="T22" fmla="*/ 6 w 307"/>
                <a:gd name="T23" fmla="*/ 370 h 923"/>
                <a:gd name="T24" fmla="*/ 0 w 307"/>
                <a:gd name="T25" fmla="*/ 517 h 923"/>
                <a:gd name="T26" fmla="*/ 18 w 307"/>
                <a:gd name="T27" fmla="*/ 656 h 923"/>
                <a:gd name="T28" fmla="*/ 60 w 307"/>
                <a:gd name="T29" fmla="*/ 780 h 923"/>
                <a:gd name="T30" fmla="*/ 140 w 307"/>
                <a:gd name="T31" fmla="*/ 871 h 923"/>
                <a:gd name="T32" fmla="*/ 268 w 307"/>
                <a:gd name="T33" fmla="*/ 923 h 923"/>
                <a:gd name="T34" fmla="*/ 307 w 307"/>
                <a:gd name="T35" fmla="*/ 87 h 9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7"/>
                <a:gd name="T55" fmla="*/ 0 h 923"/>
                <a:gd name="T56" fmla="*/ 307 w 307"/>
                <a:gd name="T57" fmla="*/ 923 h 92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7" h="923">
                  <a:moveTo>
                    <a:pt x="307" y="87"/>
                  </a:moveTo>
                  <a:lnTo>
                    <a:pt x="276" y="83"/>
                  </a:lnTo>
                  <a:lnTo>
                    <a:pt x="245" y="79"/>
                  </a:lnTo>
                  <a:lnTo>
                    <a:pt x="211" y="71"/>
                  </a:lnTo>
                  <a:lnTo>
                    <a:pt x="180" y="59"/>
                  </a:lnTo>
                  <a:lnTo>
                    <a:pt x="148" y="52"/>
                  </a:lnTo>
                  <a:lnTo>
                    <a:pt x="117" y="36"/>
                  </a:lnTo>
                  <a:lnTo>
                    <a:pt x="89" y="20"/>
                  </a:lnTo>
                  <a:lnTo>
                    <a:pt x="57" y="0"/>
                  </a:lnTo>
                  <a:lnTo>
                    <a:pt x="43" y="103"/>
                  </a:lnTo>
                  <a:lnTo>
                    <a:pt x="23" y="231"/>
                  </a:lnTo>
                  <a:lnTo>
                    <a:pt x="6" y="370"/>
                  </a:lnTo>
                  <a:lnTo>
                    <a:pt x="0" y="517"/>
                  </a:lnTo>
                  <a:lnTo>
                    <a:pt x="18" y="656"/>
                  </a:lnTo>
                  <a:lnTo>
                    <a:pt x="60" y="780"/>
                  </a:lnTo>
                  <a:lnTo>
                    <a:pt x="140" y="871"/>
                  </a:lnTo>
                  <a:lnTo>
                    <a:pt x="268" y="923"/>
                  </a:lnTo>
                  <a:lnTo>
                    <a:pt x="307" y="87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xmlns="" id="{B382B53B-30CF-4BF0-86DC-B5C9CDCF6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" y="945"/>
              <a:ext cx="964" cy="1500"/>
            </a:xfrm>
            <a:custGeom>
              <a:avLst/>
              <a:gdLst>
                <a:gd name="T0" fmla="*/ 0 w 964"/>
                <a:gd name="T1" fmla="*/ 0 h 1500"/>
                <a:gd name="T2" fmla="*/ 0 w 964"/>
                <a:gd name="T3" fmla="*/ 1333 h 1500"/>
                <a:gd name="T4" fmla="*/ 66 w 964"/>
                <a:gd name="T5" fmla="*/ 1325 h 1500"/>
                <a:gd name="T6" fmla="*/ 131 w 964"/>
                <a:gd name="T7" fmla="*/ 1321 h 1500"/>
                <a:gd name="T8" fmla="*/ 199 w 964"/>
                <a:gd name="T9" fmla="*/ 1329 h 1500"/>
                <a:gd name="T10" fmla="*/ 268 w 964"/>
                <a:gd name="T11" fmla="*/ 1341 h 1500"/>
                <a:gd name="T12" fmla="*/ 336 w 964"/>
                <a:gd name="T13" fmla="*/ 1357 h 1500"/>
                <a:gd name="T14" fmla="*/ 404 w 964"/>
                <a:gd name="T15" fmla="*/ 1377 h 1500"/>
                <a:gd name="T16" fmla="*/ 469 w 964"/>
                <a:gd name="T17" fmla="*/ 1397 h 1500"/>
                <a:gd name="T18" fmla="*/ 535 w 964"/>
                <a:gd name="T19" fmla="*/ 1417 h 1500"/>
                <a:gd name="T20" fmla="*/ 600 w 964"/>
                <a:gd name="T21" fmla="*/ 1441 h 1500"/>
                <a:gd name="T22" fmla="*/ 660 w 964"/>
                <a:gd name="T23" fmla="*/ 1460 h 1500"/>
                <a:gd name="T24" fmla="*/ 719 w 964"/>
                <a:gd name="T25" fmla="*/ 1476 h 1500"/>
                <a:gd name="T26" fmla="*/ 776 w 964"/>
                <a:gd name="T27" fmla="*/ 1492 h 1500"/>
                <a:gd name="T28" fmla="*/ 830 w 964"/>
                <a:gd name="T29" fmla="*/ 1500 h 1500"/>
                <a:gd name="T30" fmla="*/ 879 w 964"/>
                <a:gd name="T31" fmla="*/ 1500 h 1500"/>
                <a:gd name="T32" fmla="*/ 924 w 964"/>
                <a:gd name="T33" fmla="*/ 1496 h 1500"/>
                <a:gd name="T34" fmla="*/ 964 w 964"/>
                <a:gd name="T35" fmla="*/ 1480 h 1500"/>
                <a:gd name="T36" fmla="*/ 708 w 964"/>
                <a:gd name="T37" fmla="*/ 16 h 1500"/>
                <a:gd name="T38" fmla="*/ 651 w 964"/>
                <a:gd name="T39" fmla="*/ 40 h 1500"/>
                <a:gd name="T40" fmla="*/ 594 w 964"/>
                <a:gd name="T41" fmla="*/ 55 h 1500"/>
                <a:gd name="T42" fmla="*/ 540 w 964"/>
                <a:gd name="T43" fmla="*/ 67 h 1500"/>
                <a:gd name="T44" fmla="*/ 484 w 964"/>
                <a:gd name="T45" fmla="*/ 75 h 1500"/>
                <a:gd name="T46" fmla="*/ 432 w 964"/>
                <a:gd name="T47" fmla="*/ 75 h 1500"/>
                <a:gd name="T48" fmla="*/ 378 w 964"/>
                <a:gd name="T49" fmla="*/ 75 h 1500"/>
                <a:gd name="T50" fmla="*/ 330 w 964"/>
                <a:gd name="T51" fmla="*/ 71 h 1500"/>
                <a:gd name="T52" fmla="*/ 282 w 964"/>
                <a:gd name="T53" fmla="*/ 63 h 1500"/>
                <a:gd name="T54" fmla="*/ 236 w 964"/>
                <a:gd name="T55" fmla="*/ 55 h 1500"/>
                <a:gd name="T56" fmla="*/ 194 w 964"/>
                <a:gd name="T57" fmla="*/ 47 h 1500"/>
                <a:gd name="T58" fmla="*/ 151 w 964"/>
                <a:gd name="T59" fmla="*/ 36 h 1500"/>
                <a:gd name="T60" fmla="*/ 114 w 964"/>
                <a:gd name="T61" fmla="*/ 28 h 1500"/>
                <a:gd name="T62" fmla="*/ 80 w 964"/>
                <a:gd name="T63" fmla="*/ 16 h 1500"/>
                <a:gd name="T64" fmla="*/ 52 w 964"/>
                <a:gd name="T65" fmla="*/ 8 h 1500"/>
                <a:gd name="T66" fmla="*/ 23 w 964"/>
                <a:gd name="T67" fmla="*/ 4 h 1500"/>
                <a:gd name="T68" fmla="*/ 0 w 964"/>
                <a:gd name="T69" fmla="*/ 0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64"/>
                <a:gd name="T106" fmla="*/ 0 h 1500"/>
                <a:gd name="T107" fmla="*/ 964 w 964"/>
                <a:gd name="T108" fmla="*/ 1500 h 15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64" h="1500">
                  <a:moveTo>
                    <a:pt x="0" y="0"/>
                  </a:moveTo>
                  <a:lnTo>
                    <a:pt x="0" y="1333"/>
                  </a:lnTo>
                  <a:lnTo>
                    <a:pt x="66" y="1325"/>
                  </a:lnTo>
                  <a:lnTo>
                    <a:pt x="131" y="1321"/>
                  </a:lnTo>
                  <a:lnTo>
                    <a:pt x="199" y="1329"/>
                  </a:lnTo>
                  <a:lnTo>
                    <a:pt x="268" y="1341"/>
                  </a:lnTo>
                  <a:lnTo>
                    <a:pt x="336" y="1357"/>
                  </a:lnTo>
                  <a:lnTo>
                    <a:pt x="404" y="1377"/>
                  </a:lnTo>
                  <a:lnTo>
                    <a:pt x="469" y="1397"/>
                  </a:lnTo>
                  <a:lnTo>
                    <a:pt x="535" y="1417"/>
                  </a:lnTo>
                  <a:lnTo>
                    <a:pt x="600" y="1441"/>
                  </a:lnTo>
                  <a:lnTo>
                    <a:pt x="660" y="1460"/>
                  </a:lnTo>
                  <a:lnTo>
                    <a:pt x="719" y="1476"/>
                  </a:lnTo>
                  <a:lnTo>
                    <a:pt x="776" y="1492"/>
                  </a:lnTo>
                  <a:lnTo>
                    <a:pt x="830" y="1500"/>
                  </a:lnTo>
                  <a:lnTo>
                    <a:pt x="879" y="1500"/>
                  </a:lnTo>
                  <a:lnTo>
                    <a:pt x="924" y="1496"/>
                  </a:lnTo>
                  <a:lnTo>
                    <a:pt x="964" y="1480"/>
                  </a:lnTo>
                  <a:lnTo>
                    <a:pt x="708" y="16"/>
                  </a:lnTo>
                  <a:lnTo>
                    <a:pt x="651" y="40"/>
                  </a:lnTo>
                  <a:lnTo>
                    <a:pt x="594" y="55"/>
                  </a:lnTo>
                  <a:lnTo>
                    <a:pt x="540" y="67"/>
                  </a:lnTo>
                  <a:lnTo>
                    <a:pt x="484" y="75"/>
                  </a:lnTo>
                  <a:lnTo>
                    <a:pt x="432" y="75"/>
                  </a:lnTo>
                  <a:lnTo>
                    <a:pt x="378" y="75"/>
                  </a:lnTo>
                  <a:lnTo>
                    <a:pt x="330" y="71"/>
                  </a:lnTo>
                  <a:lnTo>
                    <a:pt x="282" y="63"/>
                  </a:lnTo>
                  <a:lnTo>
                    <a:pt x="236" y="55"/>
                  </a:lnTo>
                  <a:lnTo>
                    <a:pt x="194" y="47"/>
                  </a:lnTo>
                  <a:lnTo>
                    <a:pt x="151" y="36"/>
                  </a:lnTo>
                  <a:lnTo>
                    <a:pt x="114" y="28"/>
                  </a:lnTo>
                  <a:lnTo>
                    <a:pt x="80" y="16"/>
                  </a:lnTo>
                  <a:lnTo>
                    <a:pt x="52" y="8"/>
                  </a:lnTo>
                  <a:lnTo>
                    <a:pt x="23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xmlns="" id="{53939C4D-3C06-4AF8-BEC7-04DFFCD72F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9" y="949"/>
              <a:ext cx="341" cy="1548"/>
            </a:xfrm>
            <a:custGeom>
              <a:avLst/>
              <a:gdLst>
                <a:gd name="T0" fmla="*/ 0 w 341"/>
                <a:gd name="T1" fmla="*/ 258 h 1548"/>
                <a:gd name="T2" fmla="*/ 54 w 341"/>
                <a:gd name="T3" fmla="*/ 191 h 1548"/>
                <a:gd name="T4" fmla="*/ 103 w 341"/>
                <a:gd name="T5" fmla="*/ 135 h 1548"/>
                <a:gd name="T6" fmla="*/ 148 w 341"/>
                <a:gd name="T7" fmla="*/ 91 h 1548"/>
                <a:gd name="T8" fmla="*/ 191 w 341"/>
                <a:gd name="T9" fmla="*/ 55 h 1548"/>
                <a:gd name="T10" fmla="*/ 231 w 341"/>
                <a:gd name="T11" fmla="*/ 32 h 1548"/>
                <a:gd name="T12" fmla="*/ 270 w 341"/>
                <a:gd name="T13" fmla="*/ 12 h 1548"/>
                <a:gd name="T14" fmla="*/ 307 w 341"/>
                <a:gd name="T15" fmla="*/ 4 h 1548"/>
                <a:gd name="T16" fmla="*/ 341 w 341"/>
                <a:gd name="T17" fmla="*/ 0 h 1548"/>
                <a:gd name="T18" fmla="*/ 341 w 341"/>
                <a:gd name="T19" fmla="*/ 1333 h 1548"/>
                <a:gd name="T20" fmla="*/ 302 w 341"/>
                <a:gd name="T21" fmla="*/ 1341 h 1548"/>
                <a:gd name="T22" fmla="*/ 262 w 341"/>
                <a:gd name="T23" fmla="*/ 1353 h 1548"/>
                <a:gd name="T24" fmla="*/ 219 w 341"/>
                <a:gd name="T25" fmla="*/ 1373 h 1548"/>
                <a:gd name="T26" fmla="*/ 177 w 341"/>
                <a:gd name="T27" fmla="*/ 1393 h 1548"/>
                <a:gd name="T28" fmla="*/ 134 w 341"/>
                <a:gd name="T29" fmla="*/ 1421 h 1548"/>
                <a:gd name="T30" fmla="*/ 89 w 341"/>
                <a:gd name="T31" fmla="*/ 1456 h 1548"/>
                <a:gd name="T32" fmla="*/ 46 w 341"/>
                <a:gd name="T33" fmla="*/ 1500 h 1548"/>
                <a:gd name="T34" fmla="*/ 0 w 341"/>
                <a:gd name="T35" fmla="*/ 1548 h 1548"/>
                <a:gd name="T36" fmla="*/ 0 w 341"/>
                <a:gd name="T37" fmla="*/ 258 h 15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1"/>
                <a:gd name="T58" fmla="*/ 0 h 1548"/>
                <a:gd name="T59" fmla="*/ 341 w 341"/>
                <a:gd name="T60" fmla="*/ 1548 h 154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1" h="1548">
                  <a:moveTo>
                    <a:pt x="0" y="258"/>
                  </a:moveTo>
                  <a:lnTo>
                    <a:pt x="54" y="191"/>
                  </a:lnTo>
                  <a:lnTo>
                    <a:pt x="103" y="135"/>
                  </a:lnTo>
                  <a:lnTo>
                    <a:pt x="148" y="91"/>
                  </a:lnTo>
                  <a:lnTo>
                    <a:pt x="191" y="55"/>
                  </a:lnTo>
                  <a:lnTo>
                    <a:pt x="231" y="32"/>
                  </a:lnTo>
                  <a:lnTo>
                    <a:pt x="270" y="12"/>
                  </a:lnTo>
                  <a:lnTo>
                    <a:pt x="307" y="4"/>
                  </a:lnTo>
                  <a:lnTo>
                    <a:pt x="341" y="0"/>
                  </a:lnTo>
                  <a:lnTo>
                    <a:pt x="341" y="1333"/>
                  </a:lnTo>
                  <a:lnTo>
                    <a:pt x="302" y="1341"/>
                  </a:lnTo>
                  <a:lnTo>
                    <a:pt x="262" y="1353"/>
                  </a:lnTo>
                  <a:lnTo>
                    <a:pt x="219" y="1373"/>
                  </a:lnTo>
                  <a:lnTo>
                    <a:pt x="177" y="1393"/>
                  </a:lnTo>
                  <a:lnTo>
                    <a:pt x="134" y="1421"/>
                  </a:lnTo>
                  <a:lnTo>
                    <a:pt x="89" y="1456"/>
                  </a:lnTo>
                  <a:lnTo>
                    <a:pt x="46" y="1500"/>
                  </a:lnTo>
                  <a:lnTo>
                    <a:pt x="0" y="1548"/>
                  </a:lnTo>
                  <a:lnTo>
                    <a:pt x="0" y="258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xmlns="" id="{071DFD1F-7360-4D4D-844C-29FFF95B0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" y="0"/>
              <a:ext cx="1694" cy="2082"/>
            </a:xfrm>
            <a:custGeom>
              <a:avLst/>
              <a:gdLst>
                <a:gd name="T0" fmla="*/ 2124 w 1513"/>
                <a:gd name="T1" fmla="*/ 0 h 2076"/>
                <a:gd name="T2" fmla="*/ 1710 w 1513"/>
                <a:gd name="T3" fmla="*/ 106 h 2076"/>
                <a:gd name="T4" fmla="*/ 1310 w 1513"/>
                <a:gd name="T5" fmla="*/ 290 h 2076"/>
                <a:gd name="T6" fmla="*/ 949 w 1513"/>
                <a:gd name="T7" fmla="*/ 537 h 2076"/>
                <a:gd name="T8" fmla="*/ 631 w 1513"/>
                <a:gd name="T9" fmla="*/ 816 h 2076"/>
                <a:gd name="T10" fmla="*/ 368 w 1513"/>
                <a:gd name="T11" fmla="*/ 1131 h 2076"/>
                <a:gd name="T12" fmla="*/ 168 w 1513"/>
                <a:gd name="T13" fmla="*/ 1462 h 2076"/>
                <a:gd name="T14" fmla="*/ 40 w 1513"/>
                <a:gd name="T15" fmla="*/ 1790 h 2076"/>
                <a:gd name="T16" fmla="*/ 0 w 1513"/>
                <a:gd name="T17" fmla="*/ 2094 h 2076"/>
                <a:gd name="T18" fmla="*/ 19 w 1513"/>
                <a:gd name="T19" fmla="*/ 2048 h 2076"/>
                <a:gd name="T20" fmla="*/ 40 w 1513"/>
                <a:gd name="T21" fmla="*/ 1964 h 2076"/>
                <a:gd name="T22" fmla="*/ 62 w 1513"/>
                <a:gd name="T23" fmla="*/ 1936 h 2076"/>
                <a:gd name="T24" fmla="*/ 49 w 1513"/>
                <a:gd name="T25" fmla="*/ 1836 h 2076"/>
                <a:gd name="T26" fmla="*/ 113 w 1513"/>
                <a:gd name="T27" fmla="*/ 1698 h 2076"/>
                <a:gd name="T28" fmla="*/ 301 w 1513"/>
                <a:gd name="T29" fmla="*/ 1595 h 2076"/>
                <a:gd name="T30" fmla="*/ 652 w 1513"/>
                <a:gd name="T31" fmla="*/ 1584 h 2076"/>
                <a:gd name="T32" fmla="*/ 702 w 1513"/>
                <a:gd name="T33" fmla="*/ 1519 h 2076"/>
                <a:gd name="T34" fmla="*/ 890 w 1513"/>
                <a:gd name="T35" fmla="*/ 1302 h 2076"/>
                <a:gd name="T36" fmla="*/ 1127 w 1513"/>
                <a:gd name="T37" fmla="*/ 1066 h 2076"/>
                <a:gd name="T38" fmla="*/ 1338 w 1513"/>
                <a:gd name="T39" fmla="*/ 930 h 2076"/>
                <a:gd name="T40" fmla="*/ 1400 w 1513"/>
                <a:gd name="T41" fmla="*/ 933 h 2076"/>
                <a:gd name="T42" fmla="*/ 1333 w 1513"/>
                <a:gd name="T43" fmla="*/ 892 h 2076"/>
                <a:gd name="T44" fmla="*/ 1246 w 1513"/>
                <a:gd name="T45" fmla="*/ 884 h 2076"/>
                <a:gd name="T46" fmla="*/ 1134 w 1513"/>
                <a:gd name="T47" fmla="*/ 900 h 2076"/>
                <a:gd name="T48" fmla="*/ 1020 w 1513"/>
                <a:gd name="T49" fmla="*/ 947 h 2076"/>
                <a:gd name="T50" fmla="*/ 1056 w 1513"/>
                <a:gd name="T51" fmla="*/ 917 h 2076"/>
                <a:gd name="T52" fmla="*/ 1142 w 1513"/>
                <a:gd name="T53" fmla="*/ 860 h 2076"/>
                <a:gd name="T54" fmla="*/ 1256 w 1513"/>
                <a:gd name="T55" fmla="*/ 811 h 2076"/>
                <a:gd name="T56" fmla="*/ 1375 w 1513"/>
                <a:gd name="T57" fmla="*/ 797 h 2076"/>
                <a:gd name="T58" fmla="*/ 1438 w 1513"/>
                <a:gd name="T59" fmla="*/ 800 h 2076"/>
                <a:gd name="T60" fmla="*/ 1444 w 1513"/>
                <a:gd name="T61" fmla="*/ 697 h 2076"/>
                <a:gd name="T62" fmla="*/ 1518 w 1513"/>
                <a:gd name="T63" fmla="*/ 534 h 2076"/>
                <a:gd name="T64" fmla="*/ 1729 w 1513"/>
                <a:gd name="T65" fmla="*/ 309 h 2076"/>
                <a:gd name="T66" fmla="*/ 2124 w 1513"/>
                <a:gd name="T67" fmla="*/ 0 h 20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13"/>
                <a:gd name="T103" fmla="*/ 0 h 2076"/>
                <a:gd name="T104" fmla="*/ 1513 w 1513"/>
                <a:gd name="T105" fmla="*/ 2076 h 207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13" h="2076">
                  <a:moveTo>
                    <a:pt x="1513" y="0"/>
                  </a:moveTo>
                  <a:lnTo>
                    <a:pt x="1513" y="0"/>
                  </a:ln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xmlns="" id="{0225EE56-514F-44BF-8142-1C76488C8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" y="0"/>
              <a:ext cx="1680" cy="2076"/>
            </a:xfrm>
            <a:custGeom>
              <a:avLst/>
              <a:gdLst>
                <a:gd name="T0" fmla="*/ 2071 w 1513"/>
                <a:gd name="T1" fmla="*/ 0 h 2076"/>
                <a:gd name="T2" fmla="*/ 1863 w 1513"/>
                <a:gd name="T3" fmla="*/ 43 h 2076"/>
                <a:gd name="T4" fmla="*/ 1667 w 1513"/>
                <a:gd name="T5" fmla="*/ 106 h 2076"/>
                <a:gd name="T6" fmla="*/ 1466 w 1513"/>
                <a:gd name="T7" fmla="*/ 192 h 2076"/>
                <a:gd name="T8" fmla="*/ 1277 w 1513"/>
                <a:gd name="T9" fmla="*/ 287 h 2076"/>
                <a:gd name="T10" fmla="*/ 1096 w 1513"/>
                <a:gd name="T11" fmla="*/ 398 h 2076"/>
                <a:gd name="T12" fmla="*/ 926 w 1513"/>
                <a:gd name="T13" fmla="*/ 531 h 2076"/>
                <a:gd name="T14" fmla="*/ 764 w 1513"/>
                <a:gd name="T15" fmla="*/ 667 h 2076"/>
                <a:gd name="T16" fmla="*/ 616 w 1513"/>
                <a:gd name="T17" fmla="*/ 810 h 2076"/>
                <a:gd name="T18" fmla="*/ 480 w 1513"/>
                <a:gd name="T19" fmla="*/ 962 h 2076"/>
                <a:gd name="T20" fmla="*/ 360 w 1513"/>
                <a:gd name="T21" fmla="*/ 1122 h 2076"/>
                <a:gd name="T22" fmla="*/ 250 w 1513"/>
                <a:gd name="T23" fmla="*/ 1284 h 2076"/>
                <a:gd name="T24" fmla="*/ 164 w 1513"/>
                <a:gd name="T25" fmla="*/ 1450 h 2076"/>
                <a:gd name="T26" fmla="*/ 91 w 1513"/>
                <a:gd name="T27" fmla="*/ 1610 h 2076"/>
                <a:gd name="T28" fmla="*/ 40 w 1513"/>
                <a:gd name="T29" fmla="*/ 1775 h 2076"/>
                <a:gd name="T30" fmla="*/ 9 w 1513"/>
                <a:gd name="T31" fmla="*/ 1927 h 2076"/>
                <a:gd name="T32" fmla="*/ 0 w 1513"/>
                <a:gd name="T33" fmla="*/ 2076 h 2076"/>
                <a:gd name="T34" fmla="*/ 18 w 1513"/>
                <a:gd name="T35" fmla="*/ 2030 h 2076"/>
                <a:gd name="T36" fmla="*/ 30 w 1513"/>
                <a:gd name="T37" fmla="*/ 1981 h 2076"/>
                <a:gd name="T38" fmla="*/ 40 w 1513"/>
                <a:gd name="T39" fmla="*/ 1946 h 2076"/>
                <a:gd name="T40" fmla="*/ 60 w 1513"/>
                <a:gd name="T41" fmla="*/ 1918 h 2076"/>
                <a:gd name="T42" fmla="*/ 48 w 1513"/>
                <a:gd name="T43" fmla="*/ 1878 h 2076"/>
                <a:gd name="T44" fmla="*/ 48 w 1513"/>
                <a:gd name="T45" fmla="*/ 1821 h 2076"/>
                <a:gd name="T46" fmla="*/ 67 w 1513"/>
                <a:gd name="T47" fmla="*/ 1756 h 2076"/>
                <a:gd name="T48" fmla="*/ 110 w 1513"/>
                <a:gd name="T49" fmla="*/ 1683 h 2076"/>
                <a:gd name="T50" fmla="*/ 182 w 1513"/>
                <a:gd name="T51" fmla="*/ 1626 h 2076"/>
                <a:gd name="T52" fmla="*/ 293 w 1513"/>
                <a:gd name="T53" fmla="*/ 1580 h 2076"/>
                <a:gd name="T54" fmla="*/ 443 w 1513"/>
                <a:gd name="T55" fmla="*/ 1555 h 2076"/>
                <a:gd name="T56" fmla="*/ 635 w 1513"/>
                <a:gd name="T57" fmla="*/ 1569 h 2076"/>
                <a:gd name="T58" fmla="*/ 684 w 1513"/>
                <a:gd name="T59" fmla="*/ 1507 h 2076"/>
                <a:gd name="T60" fmla="*/ 764 w 1513"/>
                <a:gd name="T61" fmla="*/ 1409 h 2076"/>
                <a:gd name="T62" fmla="*/ 868 w 1513"/>
                <a:gd name="T63" fmla="*/ 1290 h 2076"/>
                <a:gd name="T64" fmla="*/ 983 w 1513"/>
                <a:gd name="T65" fmla="*/ 1165 h 2076"/>
                <a:gd name="T66" fmla="*/ 1099 w 1513"/>
                <a:gd name="T67" fmla="*/ 1057 h 2076"/>
                <a:gd name="T68" fmla="*/ 1216 w 1513"/>
                <a:gd name="T69" fmla="*/ 965 h 2076"/>
                <a:gd name="T70" fmla="*/ 1305 w 1513"/>
                <a:gd name="T71" fmla="*/ 921 h 2076"/>
                <a:gd name="T72" fmla="*/ 1365 w 1513"/>
                <a:gd name="T73" fmla="*/ 924 h 2076"/>
                <a:gd name="T74" fmla="*/ 1338 w 1513"/>
                <a:gd name="T75" fmla="*/ 900 h 2076"/>
                <a:gd name="T76" fmla="*/ 1300 w 1513"/>
                <a:gd name="T77" fmla="*/ 883 h 2076"/>
                <a:gd name="T78" fmla="*/ 1258 w 1513"/>
                <a:gd name="T79" fmla="*/ 875 h 2076"/>
                <a:gd name="T80" fmla="*/ 1216 w 1513"/>
                <a:gd name="T81" fmla="*/ 875 h 2076"/>
                <a:gd name="T82" fmla="*/ 1164 w 1513"/>
                <a:gd name="T83" fmla="*/ 878 h 2076"/>
                <a:gd name="T84" fmla="*/ 1106 w 1513"/>
                <a:gd name="T85" fmla="*/ 891 h 2076"/>
                <a:gd name="T86" fmla="*/ 1050 w 1513"/>
                <a:gd name="T87" fmla="*/ 913 h 2076"/>
                <a:gd name="T88" fmla="*/ 995 w 1513"/>
                <a:gd name="T89" fmla="*/ 938 h 2076"/>
                <a:gd name="T90" fmla="*/ 1029 w 1513"/>
                <a:gd name="T91" fmla="*/ 908 h 2076"/>
                <a:gd name="T92" fmla="*/ 1066 w 1513"/>
                <a:gd name="T93" fmla="*/ 878 h 2076"/>
                <a:gd name="T94" fmla="*/ 1115 w 1513"/>
                <a:gd name="T95" fmla="*/ 854 h 2076"/>
                <a:gd name="T96" fmla="*/ 1166 w 1513"/>
                <a:gd name="T97" fmla="*/ 826 h 2076"/>
                <a:gd name="T98" fmla="*/ 1226 w 1513"/>
                <a:gd name="T99" fmla="*/ 805 h 2076"/>
                <a:gd name="T100" fmla="*/ 1282 w 1513"/>
                <a:gd name="T101" fmla="*/ 794 h 2076"/>
                <a:gd name="T102" fmla="*/ 1341 w 1513"/>
                <a:gd name="T103" fmla="*/ 791 h 2076"/>
                <a:gd name="T104" fmla="*/ 1401 w 1513"/>
                <a:gd name="T105" fmla="*/ 794 h 2076"/>
                <a:gd name="T106" fmla="*/ 1399 w 1513"/>
                <a:gd name="T107" fmla="*/ 748 h 2076"/>
                <a:gd name="T108" fmla="*/ 1409 w 1513"/>
                <a:gd name="T109" fmla="*/ 691 h 2076"/>
                <a:gd name="T110" fmla="*/ 1437 w 1513"/>
                <a:gd name="T111" fmla="*/ 612 h 2076"/>
                <a:gd name="T112" fmla="*/ 1481 w 1513"/>
                <a:gd name="T113" fmla="*/ 528 h 2076"/>
                <a:gd name="T114" fmla="*/ 1563 w 1513"/>
                <a:gd name="T115" fmla="*/ 425 h 2076"/>
                <a:gd name="T116" fmla="*/ 1687 w 1513"/>
                <a:gd name="T117" fmla="*/ 306 h 2076"/>
                <a:gd name="T118" fmla="*/ 1848 w 1513"/>
                <a:gd name="T119" fmla="*/ 163 h 2076"/>
                <a:gd name="T120" fmla="*/ 2071 w 1513"/>
                <a:gd name="T121" fmla="*/ 0 h 20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13"/>
                <a:gd name="T184" fmla="*/ 0 h 2076"/>
                <a:gd name="T185" fmla="*/ 1513 w 1513"/>
                <a:gd name="T186" fmla="*/ 2076 h 20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13" h="2076">
                  <a:moveTo>
                    <a:pt x="1513" y="0"/>
                  </a:move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  <a:close/>
                </a:path>
              </a:pathLst>
            </a:cu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xmlns="" id="{C5018823-1C02-4726-8786-5F0F66E63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" y="1846"/>
              <a:ext cx="476" cy="569"/>
            </a:xfrm>
            <a:custGeom>
              <a:avLst/>
              <a:gdLst>
                <a:gd name="T0" fmla="*/ 622 w 395"/>
                <a:gd name="T1" fmla="*/ 569 h 569"/>
                <a:gd name="T2" fmla="*/ 657 w 395"/>
                <a:gd name="T3" fmla="*/ 566 h 569"/>
                <a:gd name="T4" fmla="*/ 688 w 395"/>
                <a:gd name="T5" fmla="*/ 547 h 569"/>
                <a:gd name="T6" fmla="*/ 692 w 395"/>
                <a:gd name="T7" fmla="*/ 512 h 569"/>
                <a:gd name="T8" fmla="*/ 692 w 395"/>
                <a:gd name="T9" fmla="*/ 466 h 569"/>
                <a:gd name="T10" fmla="*/ 664 w 395"/>
                <a:gd name="T11" fmla="*/ 368 h 569"/>
                <a:gd name="T12" fmla="*/ 640 w 395"/>
                <a:gd name="T13" fmla="*/ 295 h 569"/>
                <a:gd name="T14" fmla="*/ 609 w 395"/>
                <a:gd name="T15" fmla="*/ 241 h 569"/>
                <a:gd name="T16" fmla="*/ 587 w 395"/>
                <a:gd name="T17" fmla="*/ 208 h 569"/>
                <a:gd name="T18" fmla="*/ 558 w 395"/>
                <a:gd name="T19" fmla="*/ 189 h 569"/>
                <a:gd name="T20" fmla="*/ 527 w 395"/>
                <a:gd name="T21" fmla="*/ 179 h 569"/>
                <a:gd name="T22" fmla="*/ 495 w 395"/>
                <a:gd name="T23" fmla="*/ 170 h 569"/>
                <a:gd name="T24" fmla="*/ 469 w 395"/>
                <a:gd name="T25" fmla="*/ 170 h 569"/>
                <a:gd name="T26" fmla="*/ 469 w 395"/>
                <a:gd name="T27" fmla="*/ 168 h 569"/>
                <a:gd name="T28" fmla="*/ 469 w 395"/>
                <a:gd name="T29" fmla="*/ 154 h 569"/>
                <a:gd name="T30" fmla="*/ 469 w 395"/>
                <a:gd name="T31" fmla="*/ 141 h 569"/>
                <a:gd name="T32" fmla="*/ 469 w 395"/>
                <a:gd name="T33" fmla="*/ 119 h 569"/>
                <a:gd name="T34" fmla="*/ 507 w 395"/>
                <a:gd name="T35" fmla="*/ 114 h 569"/>
                <a:gd name="T36" fmla="*/ 539 w 395"/>
                <a:gd name="T37" fmla="*/ 97 h 569"/>
                <a:gd name="T38" fmla="*/ 566 w 395"/>
                <a:gd name="T39" fmla="*/ 73 h 569"/>
                <a:gd name="T40" fmla="*/ 571 w 395"/>
                <a:gd name="T41" fmla="*/ 49 h 569"/>
                <a:gd name="T42" fmla="*/ 566 w 395"/>
                <a:gd name="T43" fmla="*/ 27 h 569"/>
                <a:gd name="T44" fmla="*/ 539 w 395"/>
                <a:gd name="T45" fmla="*/ 8 h 569"/>
                <a:gd name="T46" fmla="*/ 507 w 395"/>
                <a:gd name="T47" fmla="*/ 0 h 569"/>
                <a:gd name="T48" fmla="*/ 469 w 395"/>
                <a:gd name="T49" fmla="*/ 0 h 569"/>
                <a:gd name="T50" fmla="*/ 225 w 395"/>
                <a:gd name="T51" fmla="*/ 0 h 569"/>
                <a:gd name="T52" fmla="*/ 184 w 395"/>
                <a:gd name="T53" fmla="*/ 0 h 569"/>
                <a:gd name="T54" fmla="*/ 155 w 395"/>
                <a:gd name="T55" fmla="*/ 8 h 569"/>
                <a:gd name="T56" fmla="*/ 134 w 395"/>
                <a:gd name="T57" fmla="*/ 27 h 569"/>
                <a:gd name="T58" fmla="*/ 125 w 395"/>
                <a:gd name="T59" fmla="*/ 49 h 569"/>
                <a:gd name="T60" fmla="*/ 134 w 395"/>
                <a:gd name="T61" fmla="*/ 73 h 569"/>
                <a:gd name="T62" fmla="*/ 155 w 395"/>
                <a:gd name="T63" fmla="*/ 97 h 569"/>
                <a:gd name="T64" fmla="*/ 184 w 395"/>
                <a:gd name="T65" fmla="*/ 114 h 569"/>
                <a:gd name="T66" fmla="*/ 225 w 395"/>
                <a:gd name="T67" fmla="*/ 119 h 569"/>
                <a:gd name="T68" fmla="*/ 225 w 395"/>
                <a:gd name="T69" fmla="*/ 141 h 569"/>
                <a:gd name="T70" fmla="*/ 225 w 395"/>
                <a:gd name="T71" fmla="*/ 154 h 569"/>
                <a:gd name="T72" fmla="*/ 225 w 395"/>
                <a:gd name="T73" fmla="*/ 168 h 569"/>
                <a:gd name="T74" fmla="*/ 225 w 395"/>
                <a:gd name="T75" fmla="*/ 170 h 569"/>
                <a:gd name="T76" fmla="*/ 194 w 395"/>
                <a:gd name="T77" fmla="*/ 170 h 569"/>
                <a:gd name="T78" fmla="*/ 169 w 395"/>
                <a:gd name="T79" fmla="*/ 179 h 569"/>
                <a:gd name="T80" fmla="*/ 136 w 395"/>
                <a:gd name="T81" fmla="*/ 189 h 569"/>
                <a:gd name="T82" fmla="*/ 108 w 395"/>
                <a:gd name="T83" fmla="*/ 208 h 569"/>
                <a:gd name="T84" fmla="*/ 86 w 395"/>
                <a:gd name="T85" fmla="*/ 241 h 569"/>
                <a:gd name="T86" fmla="*/ 54 w 395"/>
                <a:gd name="T87" fmla="*/ 295 h 569"/>
                <a:gd name="T88" fmla="*/ 33 w 395"/>
                <a:gd name="T89" fmla="*/ 368 h 569"/>
                <a:gd name="T90" fmla="*/ 0 w 395"/>
                <a:gd name="T91" fmla="*/ 466 h 569"/>
                <a:gd name="T92" fmla="*/ 0 w 395"/>
                <a:gd name="T93" fmla="*/ 512 h 569"/>
                <a:gd name="T94" fmla="*/ 16 w 395"/>
                <a:gd name="T95" fmla="*/ 547 h 569"/>
                <a:gd name="T96" fmla="*/ 35 w 395"/>
                <a:gd name="T97" fmla="*/ 566 h 569"/>
                <a:gd name="T98" fmla="*/ 74 w 395"/>
                <a:gd name="T99" fmla="*/ 569 h 569"/>
                <a:gd name="T100" fmla="*/ 622 w 395"/>
                <a:gd name="T101" fmla="*/ 569 h 56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95"/>
                <a:gd name="T154" fmla="*/ 0 h 569"/>
                <a:gd name="T155" fmla="*/ 395 w 395"/>
                <a:gd name="T156" fmla="*/ 569 h 56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95" h="569">
                  <a:moveTo>
                    <a:pt x="355" y="569"/>
                  </a:moveTo>
                  <a:lnTo>
                    <a:pt x="375" y="566"/>
                  </a:lnTo>
                  <a:lnTo>
                    <a:pt x="393" y="547"/>
                  </a:lnTo>
                  <a:lnTo>
                    <a:pt x="395" y="512"/>
                  </a:lnTo>
                  <a:lnTo>
                    <a:pt x="395" y="466"/>
                  </a:lnTo>
                  <a:lnTo>
                    <a:pt x="379" y="368"/>
                  </a:lnTo>
                  <a:lnTo>
                    <a:pt x="366" y="295"/>
                  </a:lnTo>
                  <a:lnTo>
                    <a:pt x="348" y="241"/>
                  </a:lnTo>
                  <a:lnTo>
                    <a:pt x="335" y="208"/>
                  </a:lnTo>
                  <a:lnTo>
                    <a:pt x="319" y="189"/>
                  </a:lnTo>
                  <a:lnTo>
                    <a:pt x="301" y="179"/>
                  </a:lnTo>
                  <a:lnTo>
                    <a:pt x="283" y="170"/>
                  </a:lnTo>
                  <a:lnTo>
                    <a:pt x="268" y="170"/>
                  </a:lnTo>
                  <a:lnTo>
                    <a:pt x="268" y="168"/>
                  </a:lnTo>
                  <a:lnTo>
                    <a:pt x="268" y="154"/>
                  </a:lnTo>
                  <a:lnTo>
                    <a:pt x="268" y="141"/>
                  </a:lnTo>
                  <a:lnTo>
                    <a:pt x="268" y="119"/>
                  </a:lnTo>
                  <a:lnTo>
                    <a:pt x="290" y="114"/>
                  </a:lnTo>
                  <a:lnTo>
                    <a:pt x="308" y="97"/>
                  </a:lnTo>
                  <a:lnTo>
                    <a:pt x="324" y="73"/>
                  </a:lnTo>
                  <a:lnTo>
                    <a:pt x="326" y="49"/>
                  </a:lnTo>
                  <a:lnTo>
                    <a:pt x="324" y="27"/>
                  </a:lnTo>
                  <a:lnTo>
                    <a:pt x="308" y="8"/>
                  </a:lnTo>
                  <a:lnTo>
                    <a:pt x="290" y="0"/>
                  </a:lnTo>
                  <a:lnTo>
                    <a:pt x="268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89" y="8"/>
                  </a:lnTo>
                  <a:lnTo>
                    <a:pt x="76" y="27"/>
                  </a:lnTo>
                  <a:lnTo>
                    <a:pt x="71" y="49"/>
                  </a:lnTo>
                  <a:lnTo>
                    <a:pt x="76" y="73"/>
                  </a:lnTo>
                  <a:lnTo>
                    <a:pt x="89" y="97"/>
                  </a:lnTo>
                  <a:lnTo>
                    <a:pt x="105" y="114"/>
                  </a:lnTo>
                  <a:lnTo>
                    <a:pt x="129" y="119"/>
                  </a:lnTo>
                  <a:lnTo>
                    <a:pt x="129" y="141"/>
                  </a:lnTo>
                  <a:lnTo>
                    <a:pt x="129" y="154"/>
                  </a:lnTo>
                  <a:lnTo>
                    <a:pt x="129" y="168"/>
                  </a:lnTo>
                  <a:lnTo>
                    <a:pt x="129" y="170"/>
                  </a:lnTo>
                  <a:lnTo>
                    <a:pt x="111" y="170"/>
                  </a:lnTo>
                  <a:lnTo>
                    <a:pt x="96" y="179"/>
                  </a:lnTo>
                  <a:lnTo>
                    <a:pt x="78" y="189"/>
                  </a:lnTo>
                  <a:lnTo>
                    <a:pt x="62" y="208"/>
                  </a:lnTo>
                  <a:lnTo>
                    <a:pt x="49" y="241"/>
                  </a:lnTo>
                  <a:lnTo>
                    <a:pt x="31" y="295"/>
                  </a:lnTo>
                  <a:lnTo>
                    <a:pt x="18" y="368"/>
                  </a:lnTo>
                  <a:lnTo>
                    <a:pt x="0" y="466"/>
                  </a:lnTo>
                  <a:lnTo>
                    <a:pt x="0" y="512"/>
                  </a:lnTo>
                  <a:lnTo>
                    <a:pt x="9" y="547"/>
                  </a:lnTo>
                  <a:lnTo>
                    <a:pt x="20" y="566"/>
                  </a:lnTo>
                  <a:lnTo>
                    <a:pt x="42" y="569"/>
                  </a:lnTo>
                  <a:lnTo>
                    <a:pt x="355" y="5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xmlns="" id="{4E9D57C7-3220-4CD3-AC6E-E3A903590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2" y="2335"/>
              <a:ext cx="1404" cy="318"/>
            </a:xfrm>
            <a:custGeom>
              <a:avLst/>
              <a:gdLst>
                <a:gd name="T0" fmla="*/ 120 w 1404"/>
                <a:gd name="T1" fmla="*/ 99 h 318"/>
                <a:gd name="T2" fmla="*/ 205 w 1404"/>
                <a:gd name="T3" fmla="*/ 131 h 318"/>
                <a:gd name="T4" fmla="*/ 282 w 1404"/>
                <a:gd name="T5" fmla="*/ 151 h 318"/>
                <a:gd name="T6" fmla="*/ 350 w 1404"/>
                <a:gd name="T7" fmla="*/ 163 h 318"/>
                <a:gd name="T8" fmla="*/ 415 w 1404"/>
                <a:gd name="T9" fmla="*/ 163 h 318"/>
                <a:gd name="T10" fmla="*/ 481 w 1404"/>
                <a:gd name="T11" fmla="*/ 151 h 318"/>
                <a:gd name="T12" fmla="*/ 546 w 1404"/>
                <a:gd name="T13" fmla="*/ 131 h 318"/>
                <a:gd name="T14" fmla="*/ 617 w 1404"/>
                <a:gd name="T15" fmla="*/ 103 h 318"/>
                <a:gd name="T16" fmla="*/ 694 w 1404"/>
                <a:gd name="T17" fmla="*/ 67 h 318"/>
                <a:gd name="T18" fmla="*/ 793 w 1404"/>
                <a:gd name="T19" fmla="*/ 36 h 318"/>
                <a:gd name="T20" fmla="*/ 910 w 1404"/>
                <a:gd name="T21" fmla="*/ 12 h 318"/>
                <a:gd name="T22" fmla="*/ 1029 w 1404"/>
                <a:gd name="T23" fmla="*/ 0 h 318"/>
                <a:gd name="T24" fmla="*/ 1149 w 1404"/>
                <a:gd name="T25" fmla="*/ 12 h 318"/>
                <a:gd name="T26" fmla="*/ 1254 w 1404"/>
                <a:gd name="T27" fmla="*/ 51 h 318"/>
                <a:gd name="T28" fmla="*/ 1339 w 1404"/>
                <a:gd name="T29" fmla="*/ 123 h 318"/>
                <a:gd name="T30" fmla="*/ 1393 w 1404"/>
                <a:gd name="T31" fmla="*/ 235 h 318"/>
                <a:gd name="T32" fmla="*/ 1396 w 1404"/>
                <a:gd name="T33" fmla="*/ 310 h 318"/>
                <a:gd name="T34" fmla="*/ 1379 w 1404"/>
                <a:gd name="T35" fmla="*/ 314 h 318"/>
                <a:gd name="T36" fmla="*/ 1345 w 1404"/>
                <a:gd name="T37" fmla="*/ 290 h 318"/>
                <a:gd name="T38" fmla="*/ 1294 w 1404"/>
                <a:gd name="T39" fmla="*/ 243 h 318"/>
                <a:gd name="T40" fmla="*/ 1234 w 1404"/>
                <a:gd name="T41" fmla="*/ 203 h 318"/>
                <a:gd name="T42" fmla="*/ 1168 w 1404"/>
                <a:gd name="T43" fmla="*/ 175 h 318"/>
                <a:gd name="T44" fmla="*/ 1092 w 1404"/>
                <a:gd name="T45" fmla="*/ 159 h 318"/>
                <a:gd name="T46" fmla="*/ 1006 w 1404"/>
                <a:gd name="T47" fmla="*/ 159 h 318"/>
                <a:gd name="T48" fmla="*/ 910 w 1404"/>
                <a:gd name="T49" fmla="*/ 179 h 318"/>
                <a:gd name="T50" fmla="*/ 799 w 1404"/>
                <a:gd name="T51" fmla="*/ 215 h 318"/>
                <a:gd name="T52" fmla="*/ 694 w 1404"/>
                <a:gd name="T53" fmla="*/ 262 h 318"/>
                <a:gd name="T54" fmla="*/ 592 w 1404"/>
                <a:gd name="T55" fmla="*/ 282 h 318"/>
                <a:gd name="T56" fmla="*/ 481 w 1404"/>
                <a:gd name="T57" fmla="*/ 286 h 318"/>
                <a:gd name="T58" fmla="*/ 370 w 1404"/>
                <a:gd name="T59" fmla="*/ 282 h 318"/>
                <a:gd name="T60" fmla="*/ 262 w 1404"/>
                <a:gd name="T61" fmla="*/ 266 h 318"/>
                <a:gd name="T62" fmla="*/ 165 w 1404"/>
                <a:gd name="T63" fmla="*/ 247 h 318"/>
                <a:gd name="T64" fmla="*/ 83 w 1404"/>
                <a:gd name="T65" fmla="*/ 227 h 318"/>
                <a:gd name="T66" fmla="*/ 20 w 1404"/>
                <a:gd name="T67" fmla="*/ 211 h 318"/>
                <a:gd name="T68" fmla="*/ 17 w 1404"/>
                <a:gd name="T69" fmla="*/ 175 h 318"/>
                <a:gd name="T70" fmla="*/ 60 w 1404"/>
                <a:gd name="T71" fmla="*/ 103 h 3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04"/>
                <a:gd name="T109" fmla="*/ 0 h 318"/>
                <a:gd name="T110" fmla="*/ 1404 w 1404"/>
                <a:gd name="T111" fmla="*/ 318 h 31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04" h="318">
                  <a:moveTo>
                    <a:pt x="74" y="79"/>
                  </a:moveTo>
                  <a:lnTo>
                    <a:pt x="120" y="99"/>
                  </a:lnTo>
                  <a:lnTo>
                    <a:pt x="165" y="115"/>
                  </a:lnTo>
                  <a:lnTo>
                    <a:pt x="205" y="131"/>
                  </a:lnTo>
                  <a:lnTo>
                    <a:pt x="245" y="143"/>
                  </a:lnTo>
                  <a:lnTo>
                    <a:pt x="282" y="151"/>
                  </a:lnTo>
                  <a:lnTo>
                    <a:pt x="316" y="159"/>
                  </a:lnTo>
                  <a:lnTo>
                    <a:pt x="350" y="163"/>
                  </a:lnTo>
                  <a:lnTo>
                    <a:pt x="384" y="163"/>
                  </a:lnTo>
                  <a:lnTo>
                    <a:pt x="415" y="163"/>
                  </a:lnTo>
                  <a:lnTo>
                    <a:pt x="447" y="159"/>
                  </a:lnTo>
                  <a:lnTo>
                    <a:pt x="481" y="151"/>
                  </a:lnTo>
                  <a:lnTo>
                    <a:pt x="512" y="143"/>
                  </a:lnTo>
                  <a:lnTo>
                    <a:pt x="546" y="131"/>
                  </a:lnTo>
                  <a:lnTo>
                    <a:pt x="580" y="119"/>
                  </a:lnTo>
                  <a:lnTo>
                    <a:pt x="617" y="103"/>
                  </a:lnTo>
                  <a:lnTo>
                    <a:pt x="654" y="87"/>
                  </a:lnTo>
                  <a:lnTo>
                    <a:pt x="694" y="67"/>
                  </a:lnTo>
                  <a:lnTo>
                    <a:pt x="742" y="51"/>
                  </a:lnTo>
                  <a:lnTo>
                    <a:pt x="793" y="36"/>
                  </a:lnTo>
                  <a:lnTo>
                    <a:pt x="850" y="24"/>
                  </a:lnTo>
                  <a:lnTo>
                    <a:pt x="910" y="12"/>
                  </a:lnTo>
                  <a:lnTo>
                    <a:pt x="970" y="4"/>
                  </a:lnTo>
                  <a:lnTo>
                    <a:pt x="1029" y="0"/>
                  </a:lnTo>
                  <a:lnTo>
                    <a:pt x="1089" y="4"/>
                  </a:lnTo>
                  <a:lnTo>
                    <a:pt x="1149" y="12"/>
                  </a:lnTo>
                  <a:lnTo>
                    <a:pt x="1203" y="28"/>
                  </a:lnTo>
                  <a:lnTo>
                    <a:pt x="1254" y="51"/>
                  </a:lnTo>
                  <a:lnTo>
                    <a:pt x="1299" y="83"/>
                  </a:lnTo>
                  <a:lnTo>
                    <a:pt x="1339" y="123"/>
                  </a:lnTo>
                  <a:lnTo>
                    <a:pt x="1370" y="175"/>
                  </a:lnTo>
                  <a:lnTo>
                    <a:pt x="1393" y="235"/>
                  </a:lnTo>
                  <a:lnTo>
                    <a:pt x="1404" y="310"/>
                  </a:lnTo>
                  <a:lnTo>
                    <a:pt x="1396" y="310"/>
                  </a:lnTo>
                  <a:lnTo>
                    <a:pt x="1387" y="314"/>
                  </a:lnTo>
                  <a:lnTo>
                    <a:pt x="1379" y="314"/>
                  </a:lnTo>
                  <a:lnTo>
                    <a:pt x="1370" y="318"/>
                  </a:lnTo>
                  <a:lnTo>
                    <a:pt x="1345" y="290"/>
                  </a:lnTo>
                  <a:lnTo>
                    <a:pt x="1319" y="266"/>
                  </a:lnTo>
                  <a:lnTo>
                    <a:pt x="1294" y="243"/>
                  </a:lnTo>
                  <a:lnTo>
                    <a:pt x="1265" y="223"/>
                  </a:lnTo>
                  <a:lnTo>
                    <a:pt x="1234" y="203"/>
                  </a:lnTo>
                  <a:lnTo>
                    <a:pt x="1203" y="187"/>
                  </a:lnTo>
                  <a:lnTo>
                    <a:pt x="1168" y="175"/>
                  </a:lnTo>
                  <a:lnTo>
                    <a:pt x="1132" y="167"/>
                  </a:lnTo>
                  <a:lnTo>
                    <a:pt x="1092" y="159"/>
                  </a:lnTo>
                  <a:lnTo>
                    <a:pt x="1052" y="159"/>
                  </a:lnTo>
                  <a:lnTo>
                    <a:pt x="1006" y="159"/>
                  </a:lnTo>
                  <a:lnTo>
                    <a:pt x="961" y="167"/>
                  </a:lnTo>
                  <a:lnTo>
                    <a:pt x="910" y="179"/>
                  </a:lnTo>
                  <a:lnTo>
                    <a:pt x="856" y="195"/>
                  </a:lnTo>
                  <a:lnTo>
                    <a:pt x="799" y="215"/>
                  </a:lnTo>
                  <a:lnTo>
                    <a:pt x="739" y="243"/>
                  </a:lnTo>
                  <a:lnTo>
                    <a:pt x="694" y="262"/>
                  </a:lnTo>
                  <a:lnTo>
                    <a:pt x="643" y="274"/>
                  </a:lnTo>
                  <a:lnTo>
                    <a:pt x="592" y="282"/>
                  </a:lnTo>
                  <a:lnTo>
                    <a:pt x="538" y="286"/>
                  </a:lnTo>
                  <a:lnTo>
                    <a:pt x="481" y="286"/>
                  </a:lnTo>
                  <a:lnTo>
                    <a:pt x="427" y="286"/>
                  </a:lnTo>
                  <a:lnTo>
                    <a:pt x="370" y="282"/>
                  </a:lnTo>
                  <a:lnTo>
                    <a:pt x="316" y="274"/>
                  </a:lnTo>
                  <a:lnTo>
                    <a:pt x="262" y="266"/>
                  </a:lnTo>
                  <a:lnTo>
                    <a:pt x="211" y="258"/>
                  </a:lnTo>
                  <a:lnTo>
                    <a:pt x="165" y="247"/>
                  </a:lnTo>
                  <a:lnTo>
                    <a:pt x="120" y="235"/>
                  </a:lnTo>
                  <a:lnTo>
                    <a:pt x="83" y="227"/>
                  </a:lnTo>
                  <a:lnTo>
                    <a:pt x="49" y="219"/>
                  </a:lnTo>
                  <a:lnTo>
                    <a:pt x="20" y="211"/>
                  </a:lnTo>
                  <a:lnTo>
                    <a:pt x="0" y="203"/>
                  </a:lnTo>
                  <a:lnTo>
                    <a:pt x="17" y="175"/>
                  </a:lnTo>
                  <a:lnTo>
                    <a:pt x="40" y="139"/>
                  </a:lnTo>
                  <a:lnTo>
                    <a:pt x="60" y="103"/>
                  </a:lnTo>
                  <a:lnTo>
                    <a:pt x="74" y="7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4" descr="POINSET2">
            <a:extLst>
              <a:ext uri="{FF2B5EF4-FFF2-40B4-BE49-F238E27FC236}">
                <a16:creationId xmlns:a16="http://schemas.microsoft.com/office/drawing/2014/main" xmlns="" id="{D121F726-A5FA-403A-8B7C-533870886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9536242" y="4352468"/>
            <a:ext cx="2590800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AutoShape 19">
            <a:extLst>
              <a:ext uri="{FF2B5EF4-FFF2-40B4-BE49-F238E27FC236}">
                <a16:creationId xmlns:a16="http://schemas.microsoft.com/office/drawing/2014/main" xmlns="" id="{3900C2A4-75D7-4CFE-B731-5D9FACD03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9361" y="4333091"/>
            <a:ext cx="410198" cy="389712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350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3" name="AutoShape 5">
            <a:extLst>
              <a:ext uri="{FF2B5EF4-FFF2-40B4-BE49-F238E27FC236}">
                <a16:creationId xmlns:a16="http://schemas.microsoft.com/office/drawing/2014/main" xmlns="" id="{FE63B573-ED90-47B4-9325-FE4BE3FB67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2532" y="1613402"/>
            <a:ext cx="602711" cy="453365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350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4" name="AutoShape 17">
            <a:extLst>
              <a:ext uri="{FF2B5EF4-FFF2-40B4-BE49-F238E27FC236}">
                <a16:creationId xmlns:a16="http://schemas.microsoft.com/office/drawing/2014/main" xmlns="" id="{1C08D8B8-A391-4F19-855B-C4AFF9944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3607" y="5109040"/>
            <a:ext cx="708907" cy="753604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ysClr val="window" lastClr="FFFF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5" name="Picture 5" descr="C:\Users\Administrator\Desktop\小鸟.png">
            <a:extLst>
              <a:ext uri="{FF2B5EF4-FFF2-40B4-BE49-F238E27FC236}">
                <a16:creationId xmlns:a16="http://schemas.microsoft.com/office/drawing/2014/main" xmlns="" id="{A6CA7455-9EAD-495C-8EDA-9054EA6C0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367" y="744401"/>
            <a:ext cx="1146273" cy="121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图片 1">
            <a:extLst>
              <a:ext uri="{FF2B5EF4-FFF2-40B4-BE49-F238E27FC236}">
                <a16:creationId xmlns:a16="http://schemas.microsoft.com/office/drawing/2014/main" xmlns="" id="{AF773D5D-3396-482C-B8AB-E852E98B24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662200" y="191810"/>
            <a:ext cx="3023704" cy="1824482"/>
          </a:xfrm>
          <a:prstGeom prst="rect">
            <a:avLst/>
          </a:prstGeom>
        </p:spPr>
      </p:pic>
      <p:sp>
        <p:nvSpPr>
          <p:cNvPr id="38" name="AutoShape 17">
            <a:extLst>
              <a:ext uri="{FF2B5EF4-FFF2-40B4-BE49-F238E27FC236}">
                <a16:creationId xmlns:a16="http://schemas.microsoft.com/office/drawing/2014/main" xmlns="" id="{F0E669C6-2888-4F57-85AA-FD59467F7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7502" y="4124007"/>
            <a:ext cx="833100" cy="839757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ysClr val="window" lastClr="FFFF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35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0.01204 C -0.01002 0.0132 -0.01875 0.01667 -0.02864 0.01783 C -0.03867 0.02199 -0.04804 0.02246 -0.05872 0.02385 C -0.15169 0.02199 -0.15351 0.03264 -0.20625 0.01459 C -0.21184 0.00949 -0.21302 0.00556 -0.21809 -0.00162 C -0.22604 -0.0125 -0.2345 -0.02384 -0.2457 -0.02777 C -0.27447 -0.05416 -0.34088 -0.04398 -0.36145 -0.04421 C -0.37031 -0.04722 -0.37864 -0.04791 -0.38737 -0.05092 C -0.39283 -0.05254 -0.39778 -0.05532 -0.40325 -0.05717 C -0.41093 -0.06088 -0.4194 -0.06481 -0.4276 -0.06736 C -0.44023 -0.07546 -0.45325 -0.08217 -0.46705 -0.08796 C -0.47187 -0.08935 -0.47591 -0.09259 -0.48033 -0.09537 C -0.49101 -0.10139 -0.50351 -0.10555 -0.51497 -0.1081 C -0.54075 -0.10764 -0.56614 -0.10555 -0.59179 -0.10648 C -0.60351 -0.11203 -0.61523 -0.11643 -0.62617 -0.12407 C -0.63112 -0.12754 -0.63606 -0.13101 -0.64179 -0.1331 C -0.65195 -0.14143 -0.63971 -0.1324 -0.64987 -0.1375 C -0.65455 -0.14051 -0.65872 -0.14421 -0.66341 -0.14699 C -0.66809 -0.14953 -0.66497 -0.14629 -0.66927 -0.1493 C -0.67695 -0.15416 -0.68489 -0.15926 -0.69335 -0.16273 C -0.70104 -0.16944 -0.70924 -0.17639 -0.7177 -0.18125 C -0.72408 -0.19004 -0.73424 -0.19421 -0.73945 -0.20509 C -0.74062 -0.20764 -0.74218 -0.20949 -0.7427 -0.2118 C -0.74335 -0.21365 -0.74362 -0.21597 -0.7444 -0.21782 C -0.74648 -0.22245 -0.74987 -0.22569 -0.75208 -0.23032 C -0.7569 -0.24004 -0.76106 -0.24583 -0.76705 -0.25416 " pathEditMode="relative" rAng="0" ptsTypes="AAAAAAAAAAAAAAAAAAAAAAAAAA">
                                      <p:cBhvr>
                                        <p:cTn id="40" dur="6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359" y="-1266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3220278" y="1335736"/>
            <a:ext cx="5321329" cy="3209759"/>
          </a:xfrm>
          <a:prstGeom prst="cloudCallout">
            <a:avLst>
              <a:gd name="adj1" fmla="val -33401"/>
              <a:gd name="adj2" fmla="val 82066"/>
            </a:avLst>
          </a:prstGeom>
          <a:ln w="381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kern="1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Tại sao hội thi thể thao trong nhà trường phổ thông lại mang tên Hội khỏe Phù Đổng? </a:t>
            </a:r>
            <a:endParaRPr lang="vi-VN" sz="3200" i="1" kern="1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7" name="Picture 6" descr="22858PICdbgea5Gz679dY_PIC2018.png">
            <a:extLst>
              <a:ext uri="{FF2B5EF4-FFF2-40B4-BE49-F238E27FC236}">
                <a16:creationId xmlns:a16="http://schemas.microsoft.com/office/drawing/2014/main" xmlns="" id="{853ABC7E-7DBD-42DE-844E-435BAA43A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715" y="1964640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346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4E2C5A6A-7371-4FBC-9D71-F5E9522BB35E}"/>
              </a:ext>
            </a:extLst>
          </p:cNvPr>
          <p:cNvSpPr/>
          <p:nvPr/>
        </p:nvSpPr>
        <p:spPr>
          <a:xfrm>
            <a:off x="2782957" y="980661"/>
            <a:ext cx="7116417" cy="48635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Vì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đây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hội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thi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dành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lứa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tuổi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thiếu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niên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cùng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lứa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tuổi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Gióng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Hội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thi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muốn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nhắc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nhở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thiếu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niên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theo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gương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Gióng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sức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khỏe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tập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lao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động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tốt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góp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phần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bảo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vệ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Tổ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Quốc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algn="ctr"/>
            <a:endParaRPr lang="en-US" dirty="0"/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xmlns="" id="{06344C8D-0F5D-42DE-827D-73D7C91A97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561119" y="391437"/>
            <a:ext cx="2687293" cy="1970456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CDBC2B14-AECA-4367-B4FD-2B94B9562A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053" y="4860270"/>
            <a:ext cx="2222512" cy="196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7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1591" y="1382620"/>
            <a:ext cx="106020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“</a:t>
            </a:r>
            <a:r>
              <a:rPr lang="en-US" sz="60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Trồng</a:t>
            </a:r>
            <a:r>
              <a:rPr lang="en-US" sz="60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0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tre</a:t>
            </a:r>
            <a:r>
              <a:rPr lang="en-US" sz="60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0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giúp</a:t>
            </a:r>
            <a:r>
              <a:rPr lang="en-US" sz="60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0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Gióng</a:t>
            </a:r>
            <a:r>
              <a:rPr lang="en-US" sz="60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0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đánh</a:t>
            </a:r>
            <a:r>
              <a:rPr lang="en-US" sz="60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0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giặc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08197" y="468749"/>
            <a:ext cx="31341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“</a:t>
            </a:r>
            <a:r>
              <a:rPr lang="en-US" sz="4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TRÒ CHƠI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56B3D2-0E78-44BE-A563-3FB91BCD26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52"/>
          <a:stretch/>
        </p:blipFill>
        <p:spPr>
          <a:xfrm>
            <a:off x="2015165" y="2638615"/>
            <a:ext cx="8415130" cy="38420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BD8D793-1BEA-4D1D-BD00-BD6355BD9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14350" y="5399878"/>
            <a:ext cx="1084257" cy="11280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DD3800C-FEF5-4265-8481-03432C9884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8572" y="4648715"/>
            <a:ext cx="1095819" cy="11400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5BECB0B-E47A-442B-BA84-7DA16EA960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8572" y="3950305"/>
            <a:ext cx="1095819" cy="11400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D160704-59D1-448B-A374-7F981E40FF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19703" y="5308968"/>
            <a:ext cx="1095819" cy="11400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43C952B-206F-4094-99B7-5E4EFD79D7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8570" y="2541239"/>
            <a:ext cx="1095819" cy="11400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5FC9015-968B-4EEE-B875-C2E3CEC24A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8571" y="3228857"/>
            <a:ext cx="1095819" cy="11400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3CCA603-A632-49A7-BDB1-A1D31E3616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3453" y="2571282"/>
            <a:ext cx="1095819" cy="11400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107C989-A350-44EB-8013-2F9C121F66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5016" y="3270664"/>
            <a:ext cx="1095819" cy="11400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09A144D-3D83-41A3-A562-D00D42BAB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6579" y="3989613"/>
            <a:ext cx="1095819" cy="11400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F17DFB4-6EF3-4C86-BC61-BCFB572717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08142" y="4624741"/>
            <a:ext cx="1095819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7948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" b="4759"/>
          <a:stretch/>
        </p:blipFill>
        <p:spPr>
          <a:xfrm>
            <a:off x="-929503" y="-268342"/>
            <a:ext cx="13442403" cy="4191001"/>
          </a:xfrm>
          <a:prstGeom prst="rect">
            <a:avLst/>
          </a:prstGeom>
        </p:spPr>
      </p:pic>
      <p:sp>
        <p:nvSpPr>
          <p:cNvPr id="99" name="TextBox 98"/>
          <p:cNvSpPr txBox="1"/>
          <p:nvPr/>
        </p:nvSpPr>
        <p:spPr>
          <a:xfrm>
            <a:off x="1841500" y="673264"/>
            <a:ext cx="7913238" cy="1753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217"/>
            <a:r>
              <a:rPr lang="vi-VN" sz="3599">
                <a:solidFill>
                  <a:srgbClr val="0000FF"/>
                </a:solidFill>
                <a:latin typeface="Times New Roman" panose="02020603050405020304" pitchFamily="18" charset="0"/>
              </a:rPr>
              <a:t>Câu 1. Nhân vật Thánh Gióng trong truyện Thánh Gióng theo tương truyền xuất hiện vào đời Hùng Vương thứ mấy?</a:t>
            </a:r>
            <a:endParaRPr lang="vi-VN" sz="3599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6" name="Picture 11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8" t="-3713"/>
          <a:stretch/>
        </p:blipFill>
        <p:spPr bwMode="auto">
          <a:xfrm>
            <a:off x="10748957" y="5973758"/>
            <a:ext cx="1418851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980321" y="3901491"/>
            <a:ext cx="4989296" cy="9525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599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599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599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Đời Hùng Vương thứ tám</a:t>
            </a:r>
            <a:r>
              <a:rPr lang="en-US" sz="3599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599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340233" y="3915086"/>
            <a:ext cx="4961068" cy="9525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599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599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599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Đời Hùng Vương thứ sáu.</a:t>
            </a:r>
            <a:endParaRPr lang="en-US" sz="3599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79934" y="5126324"/>
            <a:ext cx="4989295" cy="9525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599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599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599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Đời Hùng Vương thứ mười sáu.</a:t>
            </a:r>
            <a:endParaRPr lang="en-US" sz="3599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359276" y="5118048"/>
            <a:ext cx="4961068" cy="9525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599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599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599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Đời Hùng Vương thứ mười tám.</a:t>
            </a:r>
            <a:endParaRPr lang="en-US" sz="3599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00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9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" b="4759"/>
          <a:stretch/>
        </p:blipFill>
        <p:spPr>
          <a:xfrm>
            <a:off x="-929508" y="-268347"/>
            <a:ext cx="13442403" cy="4191001"/>
          </a:xfrm>
          <a:prstGeom prst="rect">
            <a:avLst/>
          </a:prstGeom>
        </p:spPr>
      </p:pic>
      <p:sp>
        <p:nvSpPr>
          <p:cNvPr id="99" name="TextBox 98"/>
          <p:cNvSpPr txBox="1"/>
          <p:nvPr/>
        </p:nvSpPr>
        <p:spPr>
          <a:xfrm>
            <a:off x="1714501" y="897811"/>
            <a:ext cx="8915637" cy="1200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vi-VN" sz="3599" dirty="0">
                <a:solidFill>
                  <a:srgbClr val="0000FF"/>
                </a:solidFill>
                <a:latin typeface="+mj-lt"/>
              </a:rPr>
              <a:t>Câu 2. Trong truyện Th</a:t>
            </a:r>
            <a:r>
              <a:rPr lang="en-US" sz="3599" dirty="0">
                <a:solidFill>
                  <a:srgbClr val="0000FF"/>
                </a:solidFill>
                <a:latin typeface="+mj-lt"/>
              </a:rPr>
              <a:t>á</a:t>
            </a:r>
            <a:r>
              <a:rPr lang="vi-VN" sz="3599" dirty="0">
                <a:solidFill>
                  <a:srgbClr val="0000FF"/>
                </a:solidFill>
                <a:latin typeface="+mj-lt"/>
              </a:rPr>
              <a:t>nh Gióng, cha mẹ Thánh Gióng là người thế nào?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6280329" y="5044266"/>
            <a:ext cx="4985935" cy="9525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599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599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P</a:t>
            </a:r>
            <a:r>
              <a:rPr lang="vi-VN" sz="3599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húc đức, nhân hậu và có nhiều con.</a:t>
            </a:r>
            <a:endParaRPr lang="en-US" sz="3599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" name="Rounded Rectangle 102"/>
          <p:cNvSpPr/>
          <p:nvPr/>
        </p:nvSpPr>
        <p:spPr>
          <a:xfrm>
            <a:off x="999296" y="3831052"/>
            <a:ext cx="4989297" cy="9525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599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599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599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Phúc đức, </a:t>
            </a:r>
            <a:r>
              <a:rPr lang="en-US" sz="3599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chăm chỉ </a:t>
            </a:r>
            <a:r>
              <a:rPr lang="vi-VN" sz="3599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nhưng </a:t>
            </a:r>
            <a:r>
              <a:rPr lang="en-US" sz="3599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hiếm muộn</a:t>
            </a:r>
            <a:r>
              <a:rPr lang="vi-VN" sz="3599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599" dirty="0" err="1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Rounded Rectangle 103"/>
          <p:cNvSpPr/>
          <p:nvPr/>
        </p:nvSpPr>
        <p:spPr>
          <a:xfrm>
            <a:off x="999298" y="5020871"/>
            <a:ext cx="4989295" cy="9525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599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599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599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Là người hiếm muộn nhưng rất độc ác.</a:t>
            </a:r>
            <a:endParaRPr lang="en-US" sz="3599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Rounded Rectangle 104"/>
          <p:cNvSpPr/>
          <p:nvPr/>
        </p:nvSpPr>
        <p:spPr>
          <a:xfrm>
            <a:off x="6274623" y="3829070"/>
            <a:ext cx="4972980" cy="9525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217"/>
            <a:r>
              <a:rPr lang="en-US" sz="3599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599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P</a:t>
            </a:r>
            <a:r>
              <a:rPr lang="vi-VN" sz="3599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húc đức, giàu có nhưng không có con trai.</a:t>
            </a:r>
            <a:endParaRPr lang="en-US" sz="3599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6" name="Picture 11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8" t="-3713"/>
          <a:stretch/>
        </p:blipFill>
        <p:spPr bwMode="auto">
          <a:xfrm>
            <a:off x="10748952" y="5973753"/>
            <a:ext cx="1418851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01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  <p:bldLst>
      <p:bldP spid="99" grpId="0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" b="4759"/>
          <a:stretch/>
        </p:blipFill>
        <p:spPr>
          <a:xfrm>
            <a:off x="-929514" y="-268353"/>
            <a:ext cx="13442403" cy="4191001"/>
          </a:xfrm>
          <a:prstGeom prst="rect">
            <a:avLst/>
          </a:prstGeom>
        </p:spPr>
      </p:pic>
      <p:sp>
        <p:nvSpPr>
          <p:cNvPr id="99" name="TextBox 98"/>
          <p:cNvSpPr txBox="1"/>
          <p:nvPr/>
        </p:nvSpPr>
        <p:spPr>
          <a:xfrm>
            <a:off x="2095529" y="950090"/>
            <a:ext cx="7970198" cy="1753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vi-VN" sz="3599">
                <a:solidFill>
                  <a:srgbClr val="0000FF"/>
                </a:solidFill>
                <a:latin typeface="Times New Roman" panose="02020603050405020304" pitchFamily="18" charset="0"/>
              </a:rPr>
              <a:t>Câu 3. Câu nào dưới đây không nói về sự mang thai của bà mẹ và quá trình lớn lên của Thánh Gióng?</a:t>
            </a:r>
            <a:endParaRPr lang="en-US" sz="3599" dirty="0">
              <a:solidFill>
                <a:srgbClr val="0000FF"/>
              </a:solidFill>
              <a:latin typeface="Calibri Light"/>
            </a:endParaRPr>
          </a:p>
        </p:txBody>
      </p:sp>
      <p:pic>
        <p:nvPicPr>
          <p:cNvPr id="106" name="Picture 11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8" t="-3713"/>
          <a:stretch/>
        </p:blipFill>
        <p:spPr bwMode="auto">
          <a:xfrm>
            <a:off x="10748946" y="5973747"/>
            <a:ext cx="1418851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1025451" y="3854193"/>
            <a:ext cx="4836951" cy="9525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599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599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Người mẹ thụ thai 12 tháng</a:t>
            </a:r>
            <a:r>
              <a:rPr lang="vi-VN" sz="3599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599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285487" y="5040812"/>
            <a:ext cx="4813771" cy="9525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599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599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Uống nước trong sọ dừa và thụ thai</a:t>
            </a:r>
            <a:r>
              <a:rPr lang="vi-VN" sz="3599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599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25076" y="5040812"/>
            <a:ext cx="4836950" cy="9525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599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599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Ướm chân lên vết chân to</a:t>
            </a:r>
            <a:r>
              <a:rPr lang="vi-VN" sz="3599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599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285487" y="3854193"/>
            <a:ext cx="4813771" cy="9525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599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599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Đi làm đồng thấy vết chân to.</a:t>
            </a:r>
            <a:endParaRPr lang="en-US" sz="3599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58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9" grpId="0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" b="4759"/>
          <a:stretch/>
        </p:blipFill>
        <p:spPr>
          <a:xfrm>
            <a:off x="-929522" y="-336711"/>
            <a:ext cx="13442403" cy="4191001"/>
          </a:xfrm>
          <a:prstGeom prst="rect">
            <a:avLst/>
          </a:prstGeom>
        </p:spPr>
      </p:pic>
      <p:sp>
        <p:nvSpPr>
          <p:cNvPr id="99" name="TextBox 98"/>
          <p:cNvSpPr txBox="1"/>
          <p:nvPr/>
        </p:nvSpPr>
        <p:spPr>
          <a:xfrm>
            <a:off x="1545503" y="994360"/>
            <a:ext cx="9084635" cy="1200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vi-VN" sz="3599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4. Trong truyện Thánh Gióng, cậu bé Gióng cất tiếng nói đầu tiên khi</a:t>
            </a:r>
            <a:endParaRPr lang="en-US" sz="3599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106" name="Picture 11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8" t="-3713"/>
          <a:stretch/>
        </p:blipFill>
        <p:spPr bwMode="auto">
          <a:xfrm>
            <a:off x="10748939" y="5973740"/>
            <a:ext cx="1418851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1025444" y="3854193"/>
            <a:ext cx="4836951" cy="9525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599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599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599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Gióng được sáu tuổi và đòi đi chăn trâu.</a:t>
            </a:r>
            <a:endParaRPr lang="en-US" sz="3599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285480" y="5040812"/>
            <a:ext cx="4813771" cy="9525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vi-VN" sz="3599" dirty="0">
                <a:solidFill>
                  <a:srgbClr val="008000"/>
                </a:solidFill>
                <a:latin typeface="Times New Roman" panose="02020603050405020304" pitchFamily="18" charset="0"/>
              </a:rPr>
              <a:t>D</a:t>
            </a:r>
            <a:r>
              <a:rPr lang="vi-VN" sz="3599">
                <a:solidFill>
                  <a:srgbClr val="008000"/>
                </a:solidFill>
                <a:latin typeface="Times New Roman" panose="02020603050405020304" pitchFamily="18" charset="0"/>
              </a:rPr>
              <a:t>. nghe sứ giả của nhà vua đi loan truyền</a:t>
            </a:r>
            <a:r>
              <a:rPr lang="en-US" sz="3599">
                <a:solidFill>
                  <a:srgbClr val="008000"/>
                </a:solidFill>
                <a:latin typeface="Times New Roman" panose="02020603050405020304" pitchFamily="18" charset="0"/>
              </a:rPr>
              <a:t>.</a:t>
            </a:r>
            <a:endParaRPr lang="en-US" sz="3599" dirty="0">
              <a:solidFill>
                <a:srgbClr val="008000"/>
              </a:solidFill>
              <a:latin typeface="Calibri Light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25076" y="5040812"/>
            <a:ext cx="4836950" cy="9525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599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599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nhà vua thông báo công chúa kén phò mã.</a:t>
            </a:r>
            <a:endParaRPr lang="en-US" sz="3599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285480" y="3818139"/>
            <a:ext cx="4813771" cy="9525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599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B. mẹ Gióng bị bệnh và qua đời.</a:t>
            </a:r>
            <a:endParaRPr lang="en-US" sz="3599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81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9" grpId="0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" b="4759"/>
          <a:stretch/>
        </p:blipFill>
        <p:spPr>
          <a:xfrm>
            <a:off x="-929529" y="-268368"/>
            <a:ext cx="13442403" cy="4191001"/>
          </a:xfrm>
          <a:prstGeom prst="rect">
            <a:avLst/>
          </a:prstGeom>
        </p:spPr>
      </p:pic>
      <p:sp>
        <p:nvSpPr>
          <p:cNvPr id="99" name="TextBox 98"/>
          <p:cNvSpPr txBox="1"/>
          <p:nvPr/>
        </p:nvSpPr>
        <p:spPr>
          <a:xfrm>
            <a:off x="2359605" y="724988"/>
            <a:ext cx="7555051" cy="1753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217"/>
            <a:r>
              <a:rPr lang="vi-VN" sz="3599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5. Thánh Gióng đòi nhà vua phải sắm cho mình những vật dụng gì để đi đánh giặc?</a:t>
            </a:r>
            <a:endParaRPr lang="en-US" sz="3599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6" name="Picture 11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8" t="-3713"/>
          <a:stretch/>
        </p:blipFill>
        <p:spPr bwMode="auto">
          <a:xfrm>
            <a:off x="10748931" y="5973732"/>
            <a:ext cx="1418851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0" y="3901491"/>
            <a:ext cx="5969591" cy="9525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vi-VN" sz="3200">
                <a:solidFill>
                  <a:srgbClr val="70AD47"/>
                </a:solidFill>
                <a:latin typeface="+mj-lt"/>
              </a:rPr>
              <a:t>A. Một đội quân bằng sắt, một cái roi sắt và một áo giáp sắt.</a:t>
            </a:r>
            <a:endParaRPr lang="en-US" sz="3200" dirty="0">
              <a:solidFill>
                <a:srgbClr val="70AD47"/>
              </a:solidFill>
              <a:latin typeface="+mj-lt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340232" y="3915086"/>
            <a:ext cx="5812850" cy="9525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vi-VN" sz="3200" dirty="0">
                <a:solidFill>
                  <a:srgbClr val="008000"/>
                </a:solidFill>
                <a:latin typeface="Times New Roman" panose="02020603050405020304" pitchFamily="18" charset="0"/>
              </a:rPr>
              <a:t>B</a:t>
            </a:r>
            <a:r>
              <a:rPr lang="vi-VN" sz="3200">
                <a:solidFill>
                  <a:srgbClr val="008000"/>
                </a:solidFill>
                <a:latin typeface="Times New Roman" panose="02020603050405020304" pitchFamily="18" charset="0"/>
              </a:rPr>
              <a:t>. Một con ngựa sắt, một cái roi sắt và một áo giáp sắt.</a:t>
            </a:r>
            <a:endParaRPr lang="en-US" sz="3200" dirty="0">
              <a:solidFill>
                <a:srgbClr val="008000"/>
              </a:solidFill>
              <a:latin typeface="Calibri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0" y="5126298"/>
            <a:ext cx="5969229" cy="9525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Một đội quân bằng sắt, một áo giáp sắt và một cái nón sắt.</a:t>
            </a:r>
            <a:endParaRPr lang="en-US" sz="32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359275" y="5118022"/>
            <a:ext cx="5793807" cy="9525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vi-VN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Một con ngựa sắt, một đội quân bằng sắt và một áo giáp sắt.</a:t>
            </a:r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18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9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" b="4759"/>
          <a:stretch/>
        </p:blipFill>
        <p:spPr>
          <a:xfrm>
            <a:off x="-929538" y="-268377"/>
            <a:ext cx="13442403" cy="4191001"/>
          </a:xfrm>
          <a:prstGeom prst="rect">
            <a:avLst/>
          </a:prstGeom>
        </p:spPr>
      </p:pic>
      <p:sp>
        <p:nvSpPr>
          <p:cNvPr id="99" name="TextBox 98"/>
          <p:cNvSpPr txBox="1"/>
          <p:nvPr/>
        </p:nvSpPr>
        <p:spPr>
          <a:xfrm>
            <a:off x="2448742" y="816752"/>
            <a:ext cx="7455533" cy="1200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vi-VN" sz="3599">
                <a:solidFill>
                  <a:srgbClr val="0000FF"/>
                </a:solidFill>
                <a:latin typeface="Times New Roman" panose="02020603050405020304" pitchFamily="18" charset="0"/>
              </a:rPr>
              <a:t>Câu 6. Khi Thánh Gióng gặp sứ giả, điều kì lạ nào đã xảy ra?</a:t>
            </a:r>
            <a:endParaRPr lang="en-US" sz="3599" dirty="0">
              <a:solidFill>
                <a:srgbClr val="0000FF"/>
              </a:solidFill>
              <a:latin typeface="Calibri Light"/>
            </a:endParaRPr>
          </a:p>
        </p:txBody>
      </p:sp>
      <p:pic>
        <p:nvPicPr>
          <p:cNvPr id="106" name="Picture 11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8" t="-3713"/>
          <a:stretch/>
        </p:blipFill>
        <p:spPr bwMode="auto">
          <a:xfrm>
            <a:off x="10748922" y="5973723"/>
            <a:ext cx="1418851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6303526" y="5106650"/>
            <a:ext cx="5864247" cy="9525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vi-VN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240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Gióng không ăn uống gì nhưng vẫn lớn nhanh như thổi.</a:t>
            </a:r>
            <a:endParaRPr lang="en-US" sz="24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-28733" y="5131686"/>
            <a:ext cx="6067768" cy="9525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vi-VN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40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Gióng lớn nhanh như thổi, cơm ăn mấy cũng không no, áo vừa mặc xong đã đứt chỉ.</a:t>
            </a:r>
            <a:endParaRPr lang="en-US" sz="2400" dirty="0">
              <a:solidFill>
                <a:srgbClr val="008000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" y="3923196"/>
            <a:ext cx="6039034" cy="9525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vi-VN" sz="240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A. Gióng không cần ăn uống, lớn nhanh như thổi, trở thành một chàng trai khôi ngô tuấn tú.</a:t>
            </a:r>
            <a:endParaRPr lang="en-US" sz="24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303526" y="3923196"/>
            <a:ext cx="5864247" cy="9525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vi-VN" sz="240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B.</a:t>
            </a:r>
            <a:r>
              <a:rPr lang="en-US" sz="240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Gióng không nói năng gì, cứ lo âu suốt ngày.</a:t>
            </a:r>
            <a:endParaRPr lang="en-US" sz="24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60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9" grpId="0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" b="4759"/>
          <a:stretch/>
        </p:blipFill>
        <p:spPr>
          <a:xfrm>
            <a:off x="-929559" y="-268398"/>
            <a:ext cx="13442403" cy="4191001"/>
          </a:xfrm>
          <a:prstGeom prst="rect">
            <a:avLst/>
          </a:prstGeom>
        </p:spPr>
      </p:pic>
      <p:sp>
        <p:nvSpPr>
          <p:cNvPr id="99" name="TextBox 98"/>
          <p:cNvSpPr txBox="1"/>
          <p:nvPr/>
        </p:nvSpPr>
        <p:spPr>
          <a:xfrm>
            <a:off x="1898678" y="728684"/>
            <a:ext cx="8731460" cy="1753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vi-VN" sz="3599" dirty="0">
                <a:solidFill>
                  <a:srgbClr val="0000FF"/>
                </a:solidFill>
                <a:latin typeface="Times New Roman" panose="02020603050405020304" pitchFamily="18" charset="0"/>
              </a:rPr>
              <a:t>Câu </a:t>
            </a:r>
            <a:r>
              <a:rPr lang="en-GB" sz="3599" dirty="0">
                <a:solidFill>
                  <a:srgbClr val="0000FF"/>
                </a:solidFill>
                <a:latin typeface="Times New Roman" panose="02020603050405020304" pitchFamily="18" charset="0"/>
              </a:rPr>
              <a:t>7</a:t>
            </a:r>
            <a:r>
              <a:rPr lang="vi-VN" sz="3599" dirty="0">
                <a:solidFill>
                  <a:srgbClr val="0000FF"/>
                </a:solidFill>
                <a:latin typeface="Times New Roman" panose="02020603050405020304" pitchFamily="18" charset="0"/>
              </a:rPr>
              <a:t>. Trong truyện Thánh Gióng, sau khi roi sắt bị gãy, Thánh Gióng đã dùng vật gì để tiếp tục đánh giặc?</a:t>
            </a:r>
            <a:endParaRPr lang="en-US" sz="3599" dirty="0">
              <a:solidFill>
                <a:srgbClr val="0000FF"/>
              </a:solidFill>
              <a:latin typeface="Calibri Light"/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6280329" y="5044215"/>
            <a:ext cx="4985935" cy="9525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vi-VN" sz="2799" dirty="0">
                <a:solidFill>
                  <a:srgbClr val="008000"/>
                </a:solidFill>
                <a:latin typeface="Times New Roman" panose="02020603050405020304" pitchFamily="18" charset="0"/>
              </a:rPr>
              <a:t>D</a:t>
            </a:r>
            <a:r>
              <a:rPr lang="vi-VN" sz="2799">
                <a:solidFill>
                  <a:srgbClr val="008000"/>
                </a:solidFill>
                <a:latin typeface="Times New Roman" panose="02020603050405020304" pitchFamily="18" charset="0"/>
              </a:rPr>
              <a:t>. Cho ngựa phun lửa vào quân giặc.</a:t>
            </a:r>
            <a:endParaRPr lang="en-US" sz="2799" dirty="0">
              <a:solidFill>
                <a:srgbClr val="008000"/>
              </a:solidFill>
              <a:latin typeface="Calibri Light"/>
            </a:endParaRPr>
          </a:p>
        </p:txBody>
      </p:sp>
      <p:sp>
        <p:nvSpPr>
          <p:cNvPr id="103" name="Rounded Rectangle 102"/>
          <p:cNvSpPr/>
          <p:nvPr/>
        </p:nvSpPr>
        <p:spPr>
          <a:xfrm>
            <a:off x="999296" y="3656754"/>
            <a:ext cx="4989297" cy="11266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vi-VN" sz="2799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itchFamily="18" charset="0"/>
              </a:rPr>
              <a:t>A</a:t>
            </a:r>
            <a:r>
              <a:rPr lang="vi-VN" sz="2799">
                <a:solidFill>
                  <a:srgbClr val="008000"/>
                </a:solidFill>
                <a:latin typeface="Times New Roman" panose="02020603050405020304" pitchFamily="18" charset="0"/>
                <a:cs typeface="Times New Roman" pitchFamily="18" charset="0"/>
              </a:rPr>
              <a:t>. Nhổ những cụm tre ven đường để quật vào quân giặc.</a:t>
            </a:r>
            <a:endParaRPr lang="en-US" sz="2799" dirty="0">
              <a:solidFill>
                <a:srgbClr val="008000"/>
              </a:solidFill>
              <a:latin typeface="Calibri Light"/>
              <a:cs typeface="Times New Roman" pitchFamily="18" charset="0"/>
            </a:endParaRPr>
          </a:p>
        </p:txBody>
      </p:sp>
      <p:sp>
        <p:nvSpPr>
          <p:cNvPr id="104" name="Rounded Rectangle 103"/>
          <p:cNvSpPr/>
          <p:nvPr/>
        </p:nvSpPr>
        <p:spPr>
          <a:xfrm>
            <a:off x="999298" y="5020871"/>
            <a:ext cx="4989295" cy="9525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vi-VN" sz="2799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C. Dùng tay không.</a:t>
            </a:r>
            <a:endParaRPr lang="en-US" sz="2799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Rounded Rectangle 104"/>
          <p:cNvSpPr/>
          <p:nvPr/>
        </p:nvSpPr>
        <p:spPr>
          <a:xfrm>
            <a:off x="6274572" y="3656755"/>
            <a:ext cx="4972980" cy="11248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vi-VN" sz="2799" dirty="0">
                <a:solidFill>
                  <a:srgbClr val="008000"/>
                </a:solidFill>
                <a:latin typeface="Times New Roman" panose="02020603050405020304" pitchFamily="18" charset="0"/>
              </a:rPr>
              <a:t>B</a:t>
            </a:r>
            <a:r>
              <a:rPr lang="vi-VN" sz="2799">
                <a:solidFill>
                  <a:srgbClr val="008000"/>
                </a:solidFill>
                <a:latin typeface="Times New Roman" panose="02020603050405020304" pitchFamily="18" charset="0"/>
              </a:rPr>
              <a:t>. Gươm, giáo cướp được của quân giặc.</a:t>
            </a:r>
            <a:endParaRPr lang="en-US" sz="3599" dirty="0">
              <a:solidFill>
                <a:srgbClr val="008000"/>
              </a:solidFill>
              <a:latin typeface="Calibri"/>
            </a:endParaRPr>
          </a:p>
        </p:txBody>
      </p:sp>
      <p:pic>
        <p:nvPicPr>
          <p:cNvPr id="106" name="Picture 11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8" t="-3713"/>
          <a:stretch/>
        </p:blipFill>
        <p:spPr bwMode="auto">
          <a:xfrm>
            <a:off x="10748901" y="5973702"/>
            <a:ext cx="1418851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22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  <p:bldLst>
      <p:bldP spid="99" grpId="0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1AAC186-6ABE-49FF-93B4-3B8C797B979D}"/>
              </a:ext>
            </a:extLst>
          </p:cNvPr>
          <p:cNvSpPr/>
          <p:nvPr/>
        </p:nvSpPr>
        <p:spPr>
          <a:xfrm>
            <a:off x="4960033" y="933162"/>
            <a:ext cx="3016533" cy="704446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lvl="0" algn="just">
              <a:defRPr/>
            </a:pP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 BẢN</a:t>
            </a:r>
            <a:r>
              <a:rPr lang="en-US" sz="48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AFF59DD-3809-4D6A-ACEF-A780CD1DBAC2}"/>
              </a:ext>
            </a:extLst>
          </p:cNvPr>
          <p:cNvSpPr/>
          <p:nvPr/>
        </p:nvSpPr>
        <p:spPr>
          <a:xfrm>
            <a:off x="888642" y="1863457"/>
            <a:ext cx="10573555" cy="243808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>
                <a:gd name="adj" fmla="val 48067"/>
              </a:avLst>
            </a:prstTxWarp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ĐIỀU KHÔNG TÍNH TRƯỚC (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图片 8" descr="6fc417983c9675ce1b60e983870aeb8a">
            <a:extLst>
              <a:ext uri="{FF2B5EF4-FFF2-40B4-BE49-F238E27FC236}">
                <a16:creationId xmlns:a16="http://schemas.microsoft.com/office/drawing/2014/main" xmlns="" id="{EFB5FF78-5BE1-4BE2-95F0-7473F42B7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780" y="5317536"/>
            <a:ext cx="3010466" cy="1419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0D40ECE-12DC-47E3-B86F-BD2A5B77F7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30" y="644324"/>
            <a:ext cx="1465012" cy="1771045"/>
          </a:xfrm>
          <a:prstGeom prst="rect">
            <a:avLst/>
          </a:prstGeom>
        </p:spPr>
      </p:pic>
      <p:pic>
        <p:nvPicPr>
          <p:cNvPr id="11" name="Picture 5" descr="C:\Users\Administrator\Desktop\小鸟.png">
            <a:extLst>
              <a:ext uri="{FF2B5EF4-FFF2-40B4-BE49-F238E27FC236}">
                <a16:creationId xmlns:a16="http://schemas.microsoft.com/office/drawing/2014/main" xmlns="" id="{6C1199AC-8BB0-4A8E-AF89-1E9E96407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081" y="4835206"/>
            <a:ext cx="1112140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401976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" b="4759"/>
          <a:stretch/>
        </p:blipFill>
        <p:spPr>
          <a:xfrm>
            <a:off x="-929571" y="-268410"/>
            <a:ext cx="13442403" cy="4191001"/>
          </a:xfrm>
          <a:prstGeom prst="rect">
            <a:avLst/>
          </a:prstGeom>
        </p:spPr>
      </p:pic>
      <p:sp>
        <p:nvSpPr>
          <p:cNvPr id="99" name="TextBox 98"/>
          <p:cNvSpPr txBox="1"/>
          <p:nvPr/>
        </p:nvSpPr>
        <p:spPr>
          <a:xfrm>
            <a:off x="2575802" y="950130"/>
            <a:ext cx="7534317" cy="1753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vi-VN" sz="3599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GB" sz="3599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vi-VN" sz="3599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Để ghi nhớ công ơn của Thánh Gióng, vua Hùng đã phong cho Thánh Gióng danh hiệu gì?</a:t>
            </a:r>
            <a:endParaRPr lang="en-US" sz="3599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6" name="Picture 11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8" t="-3713"/>
          <a:stretch/>
        </p:blipFill>
        <p:spPr bwMode="auto">
          <a:xfrm>
            <a:off x="10748889" y="5973690"/>
            <a:ext cx="1418851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980253" y="3901491"/>
            <a:ext cx="4989296" cy="9525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vi-VN" sz="3599" dirty="0">
                <a:solidFill>
                  <a:srgbClr val="008000"/>
                </a:solidFill>
                <a:latin typeface="Times New Roman" panose="02020603050405020304" pitchFamily="18" charset="0"/>
              </a:rPr>
              <a:t>A</a:t>
            </a:r>
            <a:r>
              <a:rPr lang="vi-VN" sz="3599">
                <a:solidFill>
                  <a:srgbClr val="008000"/>
                </a:solidFill>
                <a:latin typeface="Times New Roman" panose="02020603050405020304" pitchFamily="18" charset="0"/>
              </a:rPr>
              <a:t>. Đức Thánh Tản Viên.</a:t>
            </a:r>
            <a:endParaRPr lang="en-US" sz="3599" dirty="0">
              <a:solidFill>
                <a:srgbClr val="008000"/>
              </a:solidFill>
              <a:latin typeface="Calibri Light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340233" y="3915086"/>
            <a:ext cx="4961068" cy="9525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vi-VN" sz="3599" dirty="0">
                <a:solidFill>
                  <a:srgbClr val="008000"/>
                </a:solidFill>
                <a:latin typeface="Times New Roman" panose="02020603050405020304" pitchFamily="18" charset="0"/>
              </a:rPr>
              <a:t>B</a:t>
            </a:r>
            <a:r>
              <a:rPr lang="vi-VN" sz="3599">
                <a:solidFill>
                  <a:srgbClr val="008000"/>
                </a:solidFill>
                <a:latin typeface="Times New Roman" panose="02020603050405020304" pitchFamily="18" charset="0"/>
              </a:rPr>
              <a:t>. Phù Đổng Thiên Vương.</a:t>
            </a:r>
            <a:endParaRPr lang="en-US" sz="3599" dirty="0">
              <a:solidFill>
                <a:srgbClr val="008000"/>
              </a:solidFill>
              <a:latin typeface="Calibri Light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79934" y="5126256"/>
            <a:ext cx="4989295" cy="9525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vi-VN" sz="3599" dirty="0">
                <a:solidFill>
                  <a:srgbClr val="008000"/>
                </a:solidFill>
                <a:latin typeface="Times New Roman" panose="02020603050405020304" pitchFamily="18" charset="0"/>
              </a:rPr>
              <a:t>C</a:t>
            </a:r>
            <a:r>
              <a:rPr lang="vi-VN" sz="3599">
                <a:solidFill>
                  <a:srgbClr val="008000"/>
                </a:solidFill>
                <a:latin typeface="Times New Roman" panose="02020603050405020304" pitchFamily="18" charset="0"/>
              </a:rPr>
              <a:t>. Lưỡng quốc Trạng nguyên.</a:t>
            </a:r>
            <a:endParaRPr lang="en-US" sz="3599" dirty="0">
              <a:solidFill>
                <a:srgbClr val="008000"/>
              </a:solidFill>
              <a:latin typeface="Calibri Light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359276" y="5117980"/>
            <a:ext cx="4961068" cy="9525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vi-VN" sz="3599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3599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Bố Cái Đại Vương.</a:t>
            </a:r>
            <a:endParaRPr lang="en-US" sz="3599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2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9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" b="4759"/>
          <a:stretch/>
        </p:blipFill>
        <p:spPr>
          <a:xfrm>
            <a:off x="-929664" y="-268503"/>
            <a:ext cx="13442403" cy="4191001"/>
          </a:xfrm>
          <a:prstGeom prst="rect">
            <a:avLst/>
          </a:prstGeom>
        </p:spPr>
      </p:pic>
      <p:sp>
        <p:nvSpPr>
          <p:cNvPr id="99" name="TextBox 98"/>
          <p:cNvSpPr txBox="1"/>
          <p:nvPr/>
        </p:nvSpPr>
        <p:spPr>
          <a:xfrm>
            <a:off x="2091308" y="888905"/>
            <a:ext cx="8091646" cy="1200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217"/>
            <a:r>
              <a:rPr lang="vi-VN" sz="3599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GB" sz="3599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sz="3599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Nhân dân ta gửi gắm ước mơ nào trong truyện Thánh Gióng?</a:t>
            </a:r>
            <a:endParaRPr lang="en-US" sz="3599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6" name="Picture 11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8" t="-3713"/>
          <a:stretch/>
        </p:blipFill>
        <p:spPr bwMode="auto">
          <a:xfrm>
            <a:off x="10773149" y="6000749"/>
            <a:ext cx="1418851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1" y="3854193"/>
            <a:ext cx="5862252" cy="9525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vi-VN" sz="3599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3599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Trong chiến tranh, tình làng nghĩa xóm được phát huy</a:t>
            </a:r>
            <a:endParaRPr lang="en-US" sz="3599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285338" y="5040765"/>
            <a:ext cx="5867609" cy="9525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pt-BR" sz="3599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pt-BR" sz="3599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599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Người anh hùng giúp nhân dân diệt giặc</a:t>
            </a:r>
            <a:endParaRPr lang="en-US" sz="3599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" y="5040765"/>
            <a:ext cx="5862025" cy="9525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vi-VN" sz="3599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599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Tinh thần đoàn kết chống xâm lăng là yếu tố cốt lõi</a:t>
            </a:r>
            <a:endParaRPr lang="en-US" sz="3599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285338" y="3854193"/>
            <a:ext cx="5906662" cy="9525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599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599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599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Vũ khí hiện đại mới có thể tiêu diệt được giặc</a:t>
            </a:r>
            <a:endParaRPr lang="en-US" sz="3599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82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9" grpId="0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" b="4759"/>
          <a:stretch/>
        </p:blipFill>
        <p:spPr>
          <a:xfrm>
            <a:off x="-827452" y="-336689"/>
            <a:ext cx="13442403" cy="4191001"/>
          </a:xfrm>
          <a:prstGeom prst="rect">
            <a:avLst/>
          </a:prstGeom>
        </p:spPr>
      </p:pic>
      <p:sp>
        <p:nvSpPr>
          <p:cNvPr id="99" name="TextBox 98"/>
          <p:cNvSpPr txBox="1"/>
          <p:nvPr/>
        </p:nvSpPr>
        <p:spPr>
          <a:xfrm>
            <a:off x="1763579" y="1319096"/>
            <a:ext cx="8747103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vi-VN" sz="3599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GB" sz="3599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vi-VN" sz="3599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599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599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9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599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9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599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9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599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9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US" sz="3599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9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Gióng</a:t>
            </a:r>
            <a:r>
              <a:rPr lang="en-US" sz="3599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9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599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06" name="Picture 11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8" t="-3713"/>
          <a:stretch/>
        </p:blipFill>
        <p:spPr bwMode="auto">
          <a:xfrm>
            <a:off x="10748691" y="5973492"/>
            <a:ext cx="1418851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6303526" y="5106650"/>
            <a:ext cx="4921899" cy="9525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599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599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đánh giặc cứu nước.</a:t>
            </a:r>
            <a:endParaRPr lang="en-US" sz="3599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100943" y="5131686"/>
            <a:ext cx="4938091" cy="9525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599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599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bảo vệ tự nhiên.</a:t>
            </a:r>
            <a:endParaRPr lang="en-US" sz="3599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100943" y="3923196"/>
            <a:ext cx="4938091" cy="9525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599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599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bảo vệ môi trường.</a:t>
            </a:r>
            <a:endParaRPr lang="en-US" sz="3599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303526" y="3923196"/>
            <a:ext cx="4921899" cy="9525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599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599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yêu thiên nhiên.</a:t>
            </a:r>
            <a:endParaRPr lang="en-US" sz="3599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14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9" grpId="0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图片 9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6332783" y="543778"/>
            <a:ext cx="4735633" cy="4513643"/>
          </a:xfrm>
          <a:prstGeom prst="roundRect">
            <a:avLst>
              <a:gd name="adj" fmla="val 4670"/>
            </a:avLst>
          </a:prstGeom>
          <a:solidFill>
            <a:schemeClr val="accent4"/>
          </a:solidFill>
          <a:ln w="22225"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2700000" scaled="1"/>
              <a:tileRect/>
            </a:gradFill>
          </a:ln>
          <a:effectLst>
            <a:outerShdw blurRad="1397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6608180" y="503300"/>
            <a:ext cx="4184837" cy="4554122"/>
          </a:xfrm>
          <a:prstGeom prst="roundRect">
            <a:avLst>
              <a:gd name="adj" fmla="val 0"/>
            </a:avLst>
          </a:prstGeom>
          <a:gradFill>
            <a:gsLst>
              <a:gs pos="52000">
                <a:srgbClr val="F4F4F4"/>
              </a:gs>
              <a:gs pos="0">
                <a:schemeClr val="bg1"/>
              </a:gs>
              <a:gs pos="100000">
                <a:srgbClr val="E2E2E2"/>
              </a:gs>
            </a:gsLst>
            <a:lin ang="0" scaled="0"/>
          </a:gradFill>
          <a:ln w="25400">
            <a:noFill/>
          </a:ln>
          <a:effectLst>
            <a:outerShdw blurRad="177800" dist="889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710073" y="860876"/>
            <a:ext cx="3981050" cy="267965"/>
            <a:chOff x="2149634" y="1165384"/>
            <a:chExt cx="3485832" cy="234632"/>
          </a:xfrm>
        </p:grpSpPr>
        <p:grpSp>
          <p:nvGrpSpPr>
            <p:cNvPr id="10" name="组合 9"/>
            <p:cNvGrpSpPr/>
            <p:nvPr/>
          </p:nvGrpSpPr>
          <p:grpSpPr>
            <a:xfrm>
              <a:off x="2149634" y="1165384"/>
              <a:ext cx="234632" cy="234632"/>
              <a:chOff x="2483009" y="1114425"/>
              <a:chExt cx="209550" cy="209550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2510879" y="1165384"/>
              <a:ext cx="234632" cy="234632"/>
              <a:chOff x="2483009" y="1114425"/>
              <a:chExt cx="209550" cy="209550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2872123" y="1165384"/>
              <a:ext cx="234632" cy="234632"/>
              <a:chOff x="2483009" y="1114425"/>
              <a:chExt cx="209550" cy="209550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3233367" y="1165384"/>
              <a:ext cx="234632" cy="234632"/>
              <a:chOff x="2483009" y="1114425"/>
              <a:chExt cx="209550" cy="209550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3594612" y="1165384"/>
              <a:ext cx="234632" cy="234632"/>
              <a:chOff x="2483009" y="1114425"/>
              <a:chExt cx="209550" cy="209550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3955856" y="1165384"/>
              <a:ext cx="234632" cy="234632"/>
              <a:chOff x="2483009" y="1114425"/>
              <a:chExt cx="209550" cy="209550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4317101" y="1165384"/>
              <a:ext cx="234632" cy="234632"/>
              <a:chOff x="2483009" y="1114425"/>
              <a:chExt cx="209550" cy="209550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4678345" y="1165384"/>
              <a:ext cx="234632" cy="234632"/>
              <a:chOff x="2483009" y="1114425"/>
              <a:chExt cx="209550" cy="209550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5039590" y="1165384"/>
              <a:ext cx="234632" cy="234632"/>
              <a:chOff x="2483009" y="1114425"/>
              <a:chExt cx="209550" cy="209550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5400834" y="1165384"/>
              <a:ext cx="234632" cy="234632"/>
              <a:chOff x="2483009" y="1114425"/>
              <a:chExt cx="209550" cy="209550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6779118" y="449579"/>
            <a:ext cx="108121" cy="553904"/>
            <a:chOff x="2244442" y="772895"/>
            <a:chExt cx="94671" cy="485002"/>
          </a:xfrm>
        </p:grpSpPr>
        <p:sp>
          <p:nvSpPr>
            <p:cNvPr id="41" name="圆角矩形 40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42" name="圆角矩形 41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7193295" y="449579"/>
            <a:ext cx="108121" cy="553904"/>
            <a:chOff x="2244442" y="772895"/>
            <a:chExt cx="94671" cy="485002"/>
          </a:xfrm>
        </p:grpSpPr>
        <p:sp>
          <p:nvSpPr>
            <p:cNvPr id="44" name="圆角矩形 43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7607471" y="449579"/>
            <a:ext cx="108121" cy="553904"/>
            <a:chOff x="2244442" y="772895"/>
            <a:chExt cx="94671" cy="485002"/>
          </a:xfrm>
        </p:grpSpPr>
        <p:sp>
          <p:nvSpPr>
            <p:cNvPr id="47" name="圆角矩形 46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48" name="圆角矩形 47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8021647" y="449579"/>
            <a:ext cx="108121" cy="553904"/>
            <a:chOff x="2244442" y="772895"/>
            <a:chExt cx="94671" cy="485002"/>
          </a:xfrm>
        </p:grpSpPr>
        <p:sp>
          <p:nvSpPr>
            <p:cNvPr id="50" name="圆角矩形 49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51" name="圆角矩形 50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8435825" y="449579"/>
            <a:ext cx="108121" cy="553904"/>
            <a:chOff x="2244442" y="772895"/>
            <a:chExt cx="94671" cy="485002"/>
          </a:xfrm>
        </p:grpSpPr>
        <p:sp>
          <p:nvSpPr>
            <p:cNvPr id="53" name="圆角矩形 52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54" name="圆角矩形 53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8850000" y="449579"/>
            <a:ext cx="108121" cy="553904"/>
            <a:chOff x="2244442" y="772895"/>
            <a:chExt cx="94671" cy="485002"/>
          </a:xfrm>
        </p:grpSpPr>
        <p:sp>
          <p:nvSpPr>
            <p:cNvPr id="56" name="圆角矩形 55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57" name="圆角矩形 56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9264177" y="449579"/>
            <a:ext cx="108121" cy="553904"/>
            <a:chOff x="2244442" y="772895"/>
            <a:chExt cx="94671" cy="485002"/>
          </a:xfrm>
        </p:grpSpPr>
        <p:sp>
          <p:nvSpPr>
            <p:cNvPr id="59" name="圆角矩形 58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0" name="圆角矩形 59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9678354" y="449579"/>
            <a:ext cx="108121" cy="553904"/>
            <a:chOff x="2244442" y="772895"/>
            <a:chExt cx="94671" cy="485002"/>
          </a:xfrm>
        </p:grpSpPr>
        <p:sp>
          <p:nvSpPr>
            <p:cNvPr id="62" name="圆角矩形 61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3" name="圆角矩形 62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10092531" y="449579"/>
            <a:ext cx="108121" cy="553904"/>
            <a:chOff x="2244442" y="772895"/>
            <a:chExt cx="94671" cy="485002"/>
          </a:xfrm>
        </p:grpSpPr>
        <p:sp>
          <p:nvSpPr>
            <p:cNvPr id="65" name="圆角矩形 64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6" name="圆角矩形 65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0506708" y="449579"/>
            <a:ext cx="108121" cy="553904"/>
            <a:chOff x="2244442" y="772895"/>
            <a:chExt cx="94671" cy="485002"/>
          </a:xfrm>
        </p:grpSpPr>
        <p:sp>
          <p:nvSpPr>
            <p:cNvPr id="68" name="圆角矩形 67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9" name="圆角矩形 68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89" name="矩形 88"/>
          <p:cNvSpPr/>
          <p:nvPr/>
        </p:nvSpPr>
        <p:spPr>
          <a:xfrm>
            <a:off x="6990610" y="1642303"/>
            <a:ext cx="3309222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glow rad="254000">
                    <a:srgbClr val="009900">
                      <a:alpha val="95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VẬN DỤNG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54000">
                  <a:srgbClr val="009900">
                    <a:alpha val="95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方正胖娃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92" name="图片 9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2" y="1688660"/>
            <a:ext cx="4612737" cy="496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1937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1783644" y="864640"/>
            <a:ext cx="6739467" cy="3808959"/>
          </a:xfrm>
          <a:prstGeom prst="cloudCallout">
            <a:avLst>
              <a:gd name="adj1" fmla="val -33401"/>
              <a:gd name="adj2" fmla="val 82066"/>
            </a:avLst>
          </a:prstGeom>
          <a:ln w="381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Viết đoạn văn (khoảng 5-7 câu) về một hình ảnh hay hành động của Thánh Gióng đã để lại cho em ấn tượng sâu sắc. </a:t>
            </a:r>
            <a:endParaRPr kumimoji="0" lang="vi-VN" sz="32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62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8044" y="0"/>
            <a:ext cx="3725334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kern="100">
                <a:latin typeface="Times New Roman" panose="02020603050405020304" pitchFamily="18" charset="0"/>
                <a:ea typeface="SimSun" panose="02010600030101010101" pitchFamily="2" charset="-122"/>
              </a:rPr>
              <a:t>* Về hình thức:</a:t>
            </a:r>
            <a:endParaRPr lang="en-US" sz="3600" b="1" kern="10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1243" y="834704"/>
            <a:ext cx="63330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kern="100">
                <a:latin typeface="Times New Roman" panose="02020603050405020304" pitchFamily="18" charset="0"/>
                <a:ea typeface="SimSun" panose="02010600030101010101" pitchFamily="2" charset="-122"/>
              </a:rPr>
              <a:t>- Đảm bảo số câu theo yêu cầu.  </a:t>
            </a:r>
            <a:endParaRPr lang="en-US" sz="3600" kern="10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1243" y="1768986"/>
            <a:ext cx="77554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kern="100">
                <a:latin typeface="Times New Roman" panose="02020603050405020304" pitchFamily="18" charset="0"/>
                <a:ea typeface="SimSun" panose="02010600030101010101" pitchFamily="2" charset="-122"/>
              </a:rPr>
              <a:t>- Đảm bảo quy tắc chính tả, đặt câu đúng cấu trúc ngữ pháp.  </a:t>
            </a:r>
            <a:endParaRPr lang="en-US" sz="3600" kern="10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1243" y="3531231"/>
            <a:ext cx="77554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kern="100">
                <a:latin typeface="Times New Roman" panose="02020603050405020304" pitchFamily="18" charset="0"/>
                <a:ea typeface="SimSun" panose="02010600030101010101" pitchFamily="2" charset="-122"/>
              </a:rPr>
              <a:t>- Diễn đạt trong sáng, sử dụng các phép tu từ cho bài viết sinh động hơn.  </a:t>
            </a:r>
            <a:endParaRPr lang="en-US" sz="3600" kern="10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111686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8044" y="0"/>
            <a:ext cx="37253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kern="100">
                <a:latin typeface="Times New Roman" panose="02020603050405020304" pitchFamily="18" charset="0"/>
                <a:ea typeface="SimSun" panose="02010600030101010101" pitchFamily="2" charset="-122"/>
              </a:rPr>
              <a:t>* Về nội dung:</a:t>
            </a:r>
            <a:endParaRPr lang="en-US" sz="3600" b="1" kern="10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94756" y="23505"/>
            <a:ext cx="7710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kern="100">
                <a:latin typeface="Times New Roman" panose="02020603050405020304" pitchFamily="18" charset="0"/>
                <a:ea typeface="SimSun" panose="02010600030101010101" pitchFamily="2" charset="-122"/>
              </a:rPr>
              <a:t>Một </a:t>
            </a:r>
            <a:r>
              <a:rPr lang="vi-VN" sz="3600" kern="100">
                <a:latin typeface="Times New Roman" panose="02020603050405020304" pitchFamily="18" charset="0"/>
                <a:ea typeface="SimSun" panose="02010600030101010101" pitchFamily="2" charset="-122"/>
              </a:rPr>
              <a:t>hình ảnh hay hành động của Thánh Gióng đã để lại cho em ấn tượng sâu sắc</a:t>
            </a:r>
            <a:r>
              <a:rPr lang="en-US" sz="3600" kern="10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3600" kern="10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8975" y="1674674"/>
            <a:ext cx="80941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kern="100">
                <a:latin typeface="Times New Roman" panose="02020603050405020304" pitchFamily="18" charset="0"/>
                <a:ea typeface="SimSun" panose="02010600030101010101" pitchFamily="2" charset="-122"/>
              </a:rPr>
              <a:t>- Giới thiệu về hình ảnh hay hành động của Thánh Gióng đã để lại cho em ấn tượng sâu sắc.</a:t>
            </a:r>
            <a:endParaRPr lang="en-US" sz="3600" kern="10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9642" y="3614961"/>
            <a:ext cx="77554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kern="100">
                <a:latin typeface="Times New Roman" panose="02020603050405020304" pitchFamily="18" charset="0"/>
                <a:ea typeface="SimSun" panose="02010600030101010101" pitchFamily="2" charset="-122"/>
              </a:rPr>
              <a:t>- Diễn tả cụ thể hình ảnh/ hành động ấy.</a:t>
            </a:r>
            <a:endParaRPr lang="en-US" sz="3600" kern="10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8975" y="4961280"/>
            <a:ext cx="77554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kern="100">
                <a:latin typeface="Times New Roman" panose="02020603050405020304" pitchFamily="18" charset="0"/>
                <a:ea typeface="SimSun" panose="02010600030101010101" pitchFamily="2" charset="-122"/>
              </a:rPr>
              <a:t>- Khẳng định tình cảm của bản thân.</a:t>
            </a:r>
            <a:endParaRPr lang="en-US" sz="3600" kern="10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861321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91548" y="163907"/>
            <a:ext cx="11489635" cy="674030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	</a:t>
            </a:r>
            <a:r>
              <a:rPr lang="vi-VN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Thánh Gióng là một truyền thuyết giàu ý nghĩa. Truyện có nhiều hình ảnh</a:t>
            </a:r>
            <a:r>
              <a:rPr lang="en-GB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GB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đẹp</a:t>
            </a:r>
            <a:r>
              <a:rPr lang="en-GB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GB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GB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GB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đáng</a:t>
            </a:r>
            <a:r>
              <a:rPr lang="en-GB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GB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nhớ</a:t>
            </a:r>
            <a:r>
              <a:rPr lang="en-GB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tuy nhiên</a:t>
            </a:r>
            <a:r>
              <a:rPr lang="en-GB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GB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GB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GB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ảnh</a:t>
            </a:r>
            <a:r>
              <a:rPr lang="en-GB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GB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GB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GB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lại</a:t>
            </a:r>
            <a:r>
              <a:rPr lang="en-GB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GB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GB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GB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vi-VN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ấn tượng</a:t>
            </a:r>
            <a:r>
              <a:rPr lang="en-GB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GB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sâu</a:t>
            </a:r>
            <a:r>
              <a:rPr lang="en-GB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GB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đậm</a:t>
            </a:r>
            <a:r>
              <a:rPr lang="en-GB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GB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nhất</a:t>
            </a:r>
            <a:r>
              <a:rPr lang="en-GB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GB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GB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GB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lẽ</a:t>
            </a:r>
            <a:r>
              <a:rPr lang="en-GB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GB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GB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hình ảnh khi roi sắt gãy</a:t>
            </a:r>
            <a:r>
              <a:rPr lang="en-GB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GB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Bằng</a:t>
            </a:r>
            <a:r>
              <a:rPr lang="en-GB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GB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sự</a:t>
            </a:r>
            <a:r>
              <a:rPr lang="en-GB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GB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thông</a:t>
            </a:r>
            <a:r>
              <a:rPr lang="en-GB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GB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minh</a:t>
            </a:r>
            <a:r>
              <a:rPr lang="en-GB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GB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GB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GB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mình</a:t>
            </a:r>
            <a:r>
              <a:rPr lang="vi-VN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Thánh Gióng đã </a:t>
            </a:r>
            <a:r>
              <a:rPr lang="en-GB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nhanh</a:t>
            </a:r>
            <a:r>
              <a:rPr lang="en-GB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GB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nhẹn</a:t>
            </a:r>
            <a:r>
              <a:rPr lang="en-GB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GB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nhổ</a:t>
            </a:r>
            <a:r>
              <a:rPr lang="en-GB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những bụi tre </a:t>
            </a:r>
            <a:r>
              <a:rPr lang="en-GB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bên</a:t>
            </a:r>
            <a:r>
              <a:rPr lang="en-GB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đường để đánh giặc. Hình ảnh ấy vừa toát lên sức mạnh phi thường của Thánh Gióng, vừa </a:t>
            </a:r>
            <a:r>
              <a:rPr lang="en-GB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GB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GB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chúng</a:t>
            </a:r>
            <a:r>
              <a:rPr lang="en-GB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ta </a:t>
            </a:r>
            <a:r>
              <a:rPr lang="en-GB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thấy</a:t>
            </a:r>
            <a:r>
              <a:rPr lang="en-GB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GB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GB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GB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điều</a:t>
            </a:r>
            <a:r>
              <a:rPr lang="en-GB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“</a:t>
            </a:r>
            <a:r>
              <a:rPr lang="vi-VN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 lẽ tình yêu nước không chỉ nằm trong trái tim của mỗi con người mà còn ẩn chứa cả trong những rặng tre ngà</a:t>
            </a:r>
            <a:r>
              <a:rPr lang="en-GB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”</a:t>
            </a:r>
            <a:r>
              <a:rPr lang="vi-VN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để rồi rặng tre ấy kẽo kẹt trong câu thơ của hậu thế:</a:t>
            </a:r>
          </a:p>
          <a:p>
            <a:pPr algn="ctr"/>
            <a:r>
              <a:rPr lang="en-US" sz="3600" i="1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“</a:t>
            </a:r>
            <a:r>
              <a:rPr lang="vi-VN" sz="3600" i="1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Tre xanh xanh tự bao giờ</a:t>
            </a:r>
          </a:p>
          <a:p>
            <a:pPr algn="ctr"/>
            <a:r>
              <a:rPr lang="vi-VN" sz="3600" i="1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Mà sao nên lũy nên thành tre ơi</a:t>
            </a:r>
            <a:r>
              <a:rPr lang="en-US" sz="3600" i="1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”</a:t>
            </a:r>
            <a:endParaRPr lang="vi-VN" sz="3600" i="1" kern="100" dirty="0">
              <a:solidFill>
                <a:schemeClr val="tx1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2460492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901244" y="225778"/>
            <a:ext cx="6163734" cy="9144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64444" y="2020711"/>
            <a:ext cx="5181600" cy="9144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cũ: Khái quát bài học bằng SĐTD.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885244" y="3570111"/>
            <a:ext cx="5181600" cy="914400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476044" y="5365044"/>
            <a:ext cx="5181600" cy="914400"/>
          </a:xfrm>
          <a:prstGeom prst="roundRect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Bài mới: Thực hành Tiếng Việt</a:t>
            </a:r>
          </a:p>
        </p:txBody>
      </p:sp>
    </p:spTree>
    <p:extLst>
      <p:ext uri="{BB962C8B-B14F-4D97-AF65-F5344CB8AC3E}">
        <p14:creationId xmlns:p14="http://schemas.microsoft.com/office/powerpoint/2010/main" val="334051039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_图片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PA_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489195"/>
            <a:ext cx="12162893" cy="6137776"/>
          </a:xfrm>
          <a:prstGeom prst="rect">
            <a:avLst/>
          </a:prstGeom>
        </p:spPr>
      </p:pic>
      <p:pic>
        <p:nvPicPr>
          <p:cNvPr id="10" name="PA_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16" y="325985"/>
            <a:ext cx="11430023" cy="331013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542" y="342899"/>
            <a:ext cx="11430023" cy="2944374"/>
          </a:xfrm>
          <a:prstGeom prst="rect">
            <a:avLst/>
          </a:prstGeom>
        </p:spPr>
      </p:pic>
      <p:pic>
        <p:nvPicPr>
          <p:cNvPr id="25" name="PA_图片 2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149" y="2221794"/>
            <a:ext cx="1767971" cy="3467371"/>
          </a:xfrm>
          <a:prstGeom prst="rect">
            <a:avLst/>
          </a:prstGeom>
        </p:spPr>
      </p:pic>
      <p:pic>
        <p:nvPicPr>
          <p:cNvPr id="26" name="PA_图片 2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263" y="2755976"/>
            <a:ext cx="1265850" cy="1209839"/>
          </a:xfrm>
          <a:prstGeom prst="rect">
            <a:avLst/>
          </a:prstGeom>
        </p:spPr>
      </p:pic>
      <p:pic>
        <p:nvPicPr>
          <p:cNvPr id="27" name="PA_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48" y="2948148"/>
            <a:ext cx="1919601" cy="3207656"/>
          </a:xfrm>
          <a:prstGeom prst="rect">
            <a:avLst/>
          </a:prstGeom>
        </p:spPr>
      </p:pic>
      <p:pic>
        <p:nvPicPr>
          <p:cNvPr id="29" name="PA_图片 28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7"/>
          <a:stretch/>
        </p:blipFill>
        <p:spPr>
          <a:xfrm>
            <a:off x="-1379" y="2159668"/>
            <a:ext cx="2699029" cy="4115371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002893"/>
            <a:ext cx="12192000" cy="1902641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/>
        </p:blipFill>
        <p:spPr>
          <a:xfrm>
            <a:off x="7546630" y="-37344"/>
            <a:ext cx="4608210" cy="6858000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4904763"/>
            <a:ext cx="12192000" cy="1998312"/>
          </a:xfrm>
          <a:prstGeom prst="rect">
            <a:avLst/>
          </a:prstGeom>
        </p:spPr>
      </p:pic>
      <p:pic>
        <p:nvPicPr>
          <p:cNvPr id="28" name="PA_图片 2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3" y="4519584"/>
            <a:ext cx="7977300" cy="2356367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/>
        </p:blipFill>
        <p:spPr>
          <a:xfrm>
            <a:off x="0" y="5173536"/>
            <a:ext cx="5515240" cy="1759550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/>
        </p:blipFill>
        <p:spPr>
          <a:xfrm>
            <a:off x="3316061" y="5460011"/>
            <a:ext cx="5055017" cy="1455139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986" y="4348131"/>
            <a:ext cx="4011008" cy="2612759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06113" y="4382786"/>
            <a:ext cx="4011008" cy="2612759"/>
          </a:xfrm>
          <a:prstGeom prst="rect">
            <a:avLst/>
          </a:prstGeom>
        </p:spPr>
      </p:pic>
      <p:sp>
        <p:nvSpPr>
          <p:cNvPr id="33" name="PA_文本框 32"/>
          <p:cNvSpPr txBox="1"/>
          <p:nvPr>
            <p:custDataLst>
              <p:tags r:id="rId17"/>
            </p:custDataLst>
          </p:nvPr>
        </p:nvSpPr>
        <p:spPr>
          <a:xfrm>
            <a:off x="2646191" y="1340688"/>
            <a:ext cx="6838302" cy="20928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5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方正粗倩简体" panose="03000509000000000000" pitchFamily="65" charset="-122"/>
                <a:cs typeface="Times New Roman" panose="02020603050405020304" pitchFamily="18" charset="0"/>
              </a:rPr>
              <a:t>CHÚC</a:t>
            </a:r>
            <a:r>
              <a:rPr kumimoji="0" lang="en-US" altLang="zh-CN" sz="6500" b="0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方正粗倩简体" panose="03000509000000000000" pitchFamily="65" charset="-122"/>
                <a:cs typeface="Times New Roman" panose="02020603050405020304" pitchFamily="18" charset="0"/>
              </a:rPr>
              <a:t> CÁC EM HỌC TỐT!</a:t>
            </a:r>
            <a:endParaRPr kumimoji="0" lang="zh-CN" altLang="en-US" sz="6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方正粗倩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35" name="PA_图片 34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2940182" y="2703109"/>
            <a:ext cx="717325" cy="636625"/>
          </a:xfrm>
          <a:prstGeom prst="rect">
            <a:avLst/>
          </a:prstGeom>
        </p:spPr>
      </p:pic>
      <p:pic>
        <p:nvPicPr>
          <p:cNvPr id="36" name="PA_图片 35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5" y="-10488"/>
            <a:ext cx="3222457" cy="150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69090"/>
      </p:ext>
    </p:extLst>
  </p:cSld>
  <p:clrMapOvr>
    <a:masterClrMapping/>
  </p:clrMapOvr>
  <p:transition spd="slow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椭圆 14"/>
          <p:cNvSpPr>
            <a:spLocks noChangeAspect="1"/>
          </p:cNvSpPr>
          <p:nvPr/>
        </p:nvSpPr>
        <p:spPr>
          <a:xfrm>
            <a:off x="2101299" y="1230103"/>
            <a:ext cx="2520000" cy="1927367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4673259" y="1473273"/>
            <a:ext cx="5951818" cy="1283329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椭圆 17"/>
          <p:cNvSpPr>
            <a:spLocks noChangeAspect="1"/>
          </p:cNvSpPr>
          <p:nvPr/>
        </p:nvSpPr>
        <p:spPr>
          <a:xfrm>
            <a:off x="3303574" y="1405020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008353" y="1585551"/>
            <a:ext cx="4979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3.Nh</a:t>
            </a:r>
            <a:r>
              <a:rPr lang="en-US" sz="36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ững</a:t>
            </a:r>
            <a:r>
              <a:rPr lang="en-US" sz="36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dấu</a:t>
            </a:r>
            <a:r>
              <a:rPr lang="en-US" sz="36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tích</a:t>
            </a:r>
            <a:r>
              <a:rPr lang="en-US" sz="36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còn</a:t>
            </a:r>
            <a:r>
              <a:rPr lang="en-US" sz="36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xót</a:t>
            </a:r>
            <a:r>
              <a:rPr lang="en-US" sz="36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lại</a:t>
            </a:r>
            <a:r>
              <a:rPr lang="en-US" sz="36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kumimoji="0" lang="en-US" sz="36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28" y="1376791"/>
            <a:ext cx="2240329" cy="2052209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576" y="4348343"/>
            <a:ext cx="3201173" cy="2468375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pic>
        <p:nvPicPr>
          <p:cNvPr id="12" name="Picture 2" descr="Những ngành học dễ xin việc nhất ? - Cao đẳng Công nghệ và Thương mại Hà Nội">
            <a:extLst>
              <a:ext uri="{FF2B5EF4-FFF2-40B4-BE49-F238E27FC236}">
                <a16:creationId xmlns:a16="http://schemas.microsoft.com/office/drawing/2014/main" xmlns="" id="{37CBF4B2-8535-45BF-A740-482FE5D06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432" y="3816705"/>
            <a:ext cx="3376285" cy="212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xmlns="" id="{6577505F-F01D-40AA-B4FA-B3332038C28F}"/>
              </a:ext>
            </a:extLst>
          </p:cNvPr>
          <p:cNvSpPr/>
          <p:nvPr/>
        </p:nvSpPr>
        <p:spPr>
          <a:xfrm>
            <a:off x="4341628" y="3269749"/>
            <a:ext cx="5080931" cy="2358148"/>
          </a:xfrm>
          <a:prstGeom prst="cloudCallout">
            <a:avLst>
              <a:gd name="adj1" fmla="val -39899"/>
              <a:gd name="adj2" fmla="val 66691"/>
            </a:avLst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AE8356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GB" sz="2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GB" sz="2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2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GB" sz="2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GB" sz="2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GB" sz="2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GB" sz="2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GB" sz="2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GB" sz="2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GB" sz="2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GB" sz="2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GB" sz="2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GB" sz="2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GB" sz="2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GB" sz="2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2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2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2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2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61860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1389 L -1.04167E-6 -0.6634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5">
            <a:extLst>
              <a:ext uri="{FF2B5EF4-FFF2-40B4-BE49-F238E27FC236}">
                <a16:creationId xmlns:a16="http://schemas.microsoft.com/office/drawing/2014/main" xmlns="" id="{BDBC85BD-D591-4F2F-B767-A18BFACB0D2B}"/>
              </a:ext>
            </a:extLst>
          </p:cNvPr>
          <p:cNvSpPr/>
          <p:nvPr/>
        </p:nvSpPr>
        <p:spPr>
          <a:xfrm>
            <a:off x="3247858" y="119152"/>
            <a:ext cx="5181600" cy="808800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</a:p>
        </p:txBody>
      </p:sp>
      <p:pic>
        <p:nvPicPr>
          <p:cNvPr id="3" name="Picture 5" descr="C:\Users\Administrator\Desktop\6.jpg">
            <a:extLst>
              <a:ext uri="{FF2B5EF4-FFF2-40B4-BE49-F238E27FC236}">
                <a16:creationId xmlns:a16="http://schemas.microsoft.com/office/drawing/2014/main" xmlns="" id="{C288D26C-DBC1-43E7-B9AF-B37EB72EF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0" b="7462"/>
          <a:stretch/>
        </p:blipFill>
        <p:spPr bwMode="auto">
          <a:xfrm>
            <a:off x="1214145" y="1114838"/>
            <a:ext cx="3998971" cy="202283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8C81745-D32E-4BA5-9896-D90FAB21C2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4789" r="765" b="10897"/>
          <a:stretch/>
        </p:blipFill>
        <p:spPr>
          <a:xfrm>
            <a:off x="5496179" y="1114837"/>
            <a:ext cx="3998971" cy="2022833"/>
          </a:xfrm>
          <a:prstGeom prst="rect">
            <a:avLst/>
          </a:prstGeom>
        </p:spPr>
      </p:pic>
      <p:pic>
        <p:nvPicPr>
          <p:cNvPr id="5" name="Picture 3" descr="C:\Users\Administrator\Desktop\3.jpg">
            <a:extLst>
              <a:ext uri="{FF2B5EF4-FFF2-40B4-BE49-F238E27FC236}">
                <a16:creationId xmlns:a16="http://schemas.microsoft.com/office/drawing/2014/main" xmlns="" id="{DE1A35D7-A6F4-4A09-83E0-571B24C33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372" y="3911430"/>
            <a:ext cx="3930515" cy="183173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pic>
      <p:pic>
        <p:nvPicPr>
          <p:cNvPr id="6" name="Picture 4" descr="C:\Users\Administrator\Desktop\5.jpg">
            <a:extLst>
              <a:ext uri="{FF2B5EF4-FFF2-40B4-BE49-F238E27FC236}">
                <a16:creationId xmlns:a16="http://schemas.microsoft.com/office/drawing/2014/main" xmlns="" id="{A88C6BEB-69EA-4525-B0D3-7386B3367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179" y="3911430"/>
            <a:ext cx="4098395" cy="183173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5401BE1-43B9-4153-AF8D-ED165A438A38}"/>
              </a:ext>
            </a:extLst>
          </p:cNvPr>
          <p:cNvSpPr/>
          <p:nvPr/>
        </p:nvSpPr>
        <p:spPr>
          <a:xfrm>
            <a:off x="1616764" y="3272568"/>
            <a:ext cx="3061253" cy="3452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F692789-FC19-440C-8E22-AF5D33D90777}"/>
              </a:ext>
            </a:extLst>
          </p:cNvPr>
          <p:cNvSpPr/>
          <p:nvPr/>
        </p:nvSpPr>
        <p:spPr>
          <a:xfrm>
            <a:off x="6096000" y="3297751"/>
            <a:ext cx="3061253" cy="3452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DD245BF-1A1A-43AC-944E-8CD631F98B45}"/>
              </a:ext>
            </a:extLst>
          </p:cNvPr>
          <p:cNvSpPr/>
          <p:nvPr/>
        </p:nvSpPr>
        <p:spPr>
          <a:xfrm>
            <a:off x="1683002" y="5864111"/>
            <a:ext cx="3061253" cy="3452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58953CD-EE73-4F86-9B4E-EFAD55769C1E}"/>
              </a:ext>
            </a:extLst>
          </p:cNvPr>
          <p:cNvSpPr/>
          <p:nvPr/>
        </p:nvSpPr>
        <p:spPr>
          <a:xfrm>
            <a:off x="6096000" y="5838928"/>
            <a:ext cx="3061253" cy="3452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50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Vertical 1">
            <a:extLst>
              <a:ext uri="{FF2B5EF4-FFF2-40B4-BE49-F238E27FC236}">
                <a16:creationId xmlns:a16="http://schemas.microsoft.com/office/drawing/2014/main" xmlns="" id="{B7D8DD88-8A81-4D92-92CC-1E5976261C61}"/>
              </a:ext>
            </a:extLst>
          </p:cNvPr>
          <p:cNvSpPr/>
          <p:nvPr/>
        </p:nvSpPr>
        <p:spPr>
          <a:xfrm>
            <a:off x="410625" y="1632009"/>
            <a:ext cx="2532236" cy="3029584"/>
          </a:xfrm>
          <a:prstGeom prst="verticalScroll">
            <a:avLst/>
          </a:prstGeom>
          <a:solidFill>
            <a:srgbClr val="C00000"/>
          </a:solidFill>
          <a:ln w="12700" cap="flat" cmpd="sng" algn="ctr">
            <a:solidFill>
              <a:srgbClr val="FFD9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 dấu tích còn lại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5" descr="C:\Users\Administrator\Desktop\6.jpg">
            <a:extLst>
              <a:ext uri="{FF2B5EF4-FFF2-40B4-BE49-F238E27FC236}">
                <a16:creationId xmlns:a16="http://schemas.microsoft.com/office/drawing/2014/main" xmlns="" id="{35C100B3-E7CD-4830-8CDF-57F8EB5A48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0" b="7462"/>
          <a:stretch/>
        </p:blipFill>
        <p:spPr bwMode="auto">
          <a:xfrm>
            <a:off x="3357511" y="570175"/>
            <a:ext cx="3677941" cy="212366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pic>
      <p:sp>
        <p:nvSpPr>
          <p:cNvPr id="4" name="Rounded Rectangle 7">
            <a:extLst>
              <a:ext uri="{FF2B5EF4-FFF2-40B4-BE49-F238E27FC236}">
                <a16:creationId xmlns:a16="http://schemas.microsoft.com/office/drawing/2014/main" xmlns="" id="{AEA1F9D0-861B-46CA-B62D-1E842627B75C}"/>
              </a:ext>
            </a:extLst>
          </p:cNvPr>
          <p:cNvSpPr/>
          <p:nvPr/>
        </p:nvSpPr>
        <p:spPr>
          <a:xfrm>
            <a:off x="3357511" y="2837732"/>
            <a:ext cx="3510342" cy="31512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 Đằng Ngà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3648B1-5BF1-4A84-BC14-5C7E04656F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4789" r="765" b="10897"/>
          <a:stretch/>
        </p:blipFill>
        <p:spPr>
          <a:xfrm>
            <a:off x="7267642" y="467133"/>
            <a:ext cx="3998971" cy="2226709"/>
          </a:xfrm>
          <a:prstGeom prst="rect">
            <a:avLst/>
          </a:prstGeom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xmlns="" id="{7CDAB14A-8C2C-4B71-A3F7-657F7580247C}"/>
              </a:ext>
            </a:extLst>
          </p:cNvPr>
          <p:cNvSpPr/>
          <p:nvPr/>
        </p:nvSpPr>
        <p:spPr>
          <a:xfrm>
            <a:off x="7282503" y="2880556"/>
            <a:ext cx="3736822" cy="31512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Đỉnh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Sóc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Sơn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3" descr="C:\Users\Administrator\Desktop\3.jpg">
            <a:extLst>
              <a:ext uri="{FF2B5EF4-FFF2-40B4-BE49-F238E27FC236}">
                <a16:creationId xmlns:a16="http://schemas.microsoft.com/office/drawing/2014/main" xmlns="" id="{85BDF801-8C1B-4082-8745-C6D863065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11" y="3296751"/>
            <a:ext cx="3627308" cy="215309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pic>
      <p:sp>
        <p:nvSpPr>
          <p:cNvPr id="8" name="Rounded Rectangle 9">
            <a:extLst>
              <a:ext uri="{FF2B5EF4-FFF2-40B4-BE49-F238E27FC236}">
                <a16:creationId xmlns:a16="http://schemas.microsoft.com/office/drawing/2014/main" xmlns="" id="{1D68DCE2-41B6-4E70-BD1D-B37DA886D59F}"/>
              </a:ext>
            </a:extLst>
          </p:cNvPr>
          <p:cNvSpPr/>
          <p:nvPr/>
        </p:nvSpPr>
        <p:spPr>
          <a:xfrm>
            <a:off x="3180450" y="5593736"/>
            <a:ext cx="3864463" cy="52586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Lập đền thờ tại quê nhà</a:t>
            </a:r>
          </a:p>
        </p:txBody>
      </p:sp>
      <p:pic>
        <p:nvPicPr>
          <p:cNvPr id="9" name="Picture 4" descr="C:\Users\Administrator\Desktop\5.jpg">
            <a:extLst>
              <a:ext uri="{FF2B5EF4-FFF2-40B4-BE49-F238E27FC236}">
                <a16:creationId xmlns:a16="http://schemas.microsoft.com/office/drawing/2014/main" xmlns="" id="{0B2F37BB-4840-433A-9981-B3190E644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475" y="3296751"/>
            <a:ext cx="3968138" cy="215309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pic>
      <p:sp>
        <p:nvSpPr>
          <p:cNvPr id="10" name="Rounded Rectangle 10">
            <a:extLst>
              <a:ext uri="{FF2B5EF4-FFF2-40B4-BE49-F238E27FC236}">
                <a16:creationId xmlns:a16="http://schemas.microsoft.com/office/drawing/2014/main" xmlns="" id="{E925DCD5-3221-479B-8088-2DF82B4FFFE8}"/>
              </a:ext>
            </a:extLst>
          </p:cNvPr>
          <p:cNvSpPr/>
          <p:nvPr/>
        </p:nvSpPr>
        <p:spPr>
          <a:xfrm>
            <a:off x="7298475" y="5593736"/>
            <a:ext cx="3968139" cy="55654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Mở hội Gióng hằng năm</a:t>
            </a:r>
          </a:p>
        </p:txBody>
      </p:sp>
    </p:spTree>
    <p:extLst>
      <p:ext uri="{BB962C8B-B14F-4D97-AF65-F5344CB8AC3E}">
        <p14:creationId xmlns:p14="http://schemas.microsoft.com/office/powerpoint/2010/main" val="12553085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椭圆 14"/>
          <p:cNvSpPr>
            <a:spLocks noChangeAspect="1"/>
          </p:cNvSpPr>
          <p:nvPr/>
        </p:nvSpPr>
        <p:spPr>
          <a:xfrm>
            <a:off x="1789228" y="667605"/>
            <a:ext cx="2240330" cy="25200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3899891" y="1381322"/>
            <a:ext cx="5951818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椭圆 17"/>
          <p:cNvSpPr>
            <a:spLocks noChangeAspect="1"/>
          </p:cNvSpPr>
          <p:nvPr/>
        </p:nvSpPr>
        <p:spPr>
          <a:xfrm>
            <a:off x="2413671" y="1143605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051717" y="1656492"/>
            <a:ext cx="4979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III. </a:t>
            </a:r>
            <a:r>
              <a:rPr lang="en-US" sz="36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Tổng</a:t>
            </a:r>
            <a:r>
              <a:rPr lang="en-US" sz="36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kết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93" y="2007386"/>
            <a:ext cx="2240329" cy="2052209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938" y="1696338"/>
            <a:ext cx="3059104" cy="2358828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sp>
        <p:nvSpPr>
          <p:cNvPr id="12" name="Rounded Rectangle 5">
            <a:extLst>
              <a:ext uri="{FF2B5EF4-FFF2-40B4-BE49-F238E27FC236}">
                <a16:creationId xmlns:a16="http://schemas.microsoft.com/office/drawing/2014/main" xmlns="" id="{22C130C0-2271-4032-A7D1-A515A2C9B5B7}"/>
              </a:ext>
            </a:extLst>
          </p:cNvPr>
          <p:cNvSpPr/>
          <p:nvPr/>
        </p:nvSpPr>
        <p:spPr>
          <a:xfrm>
            <a:off x="4554983" y="3332987"/>
            <a:ext cx="3513909" cy="914400"/>
          </a:xfrm>
          <a:prstGeom prst="roundRect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Nghệ thuật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xmlns="" id="{8501A685-4CA7-4B85-9EFD-CDA91B5A6562}"/>
              </a:ext>
            </a:extLst>
          </p:cNvPr>
          <p:cNvSpPr/>
          <p:nvPr/>
        </p:nvSpPr>
        <p:spPr>
          <a:xfrm>
            <a:off x="4554982" y="4404832"/>
            <a:ext cx="3513909" cy="914400"/>
          </a:xfrm>
          <a:prstGeom prst="roundRect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xmlns="" id="{B6DD8420-0750-4192-8274-9ACB68625A85}"/>
              </a:ext>
            </a:extLst>
          </p:cNvPr>
          <p:cNvSpPr/>
          <p:nvPr/>
        </p:nvSpPr>
        <p:spPr>
          <a:xfrm>
            <a:off x="4554982" y="5476678"/>
            <a:ext cx="3513909" cy="914400"/>
          </a:xfrm>
          <a:prstGeom prst="roundRect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Ý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693354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1389 L -1.04167E-6 -0.6634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5">
            <a:extLst>
              <a:ext uri="{FF2B5EF4-FFF2-40B4-BE49-F238E27FC236}">
                <a16:creationId xmlns:a16="http://schemas.microsoft.com/office/drawing/2014/main" xmlns="" id="{5C448453-AFDA-4347-921F-7A421645BFD1}"/>
              </a:ext>
            </a:extLst>
          </p:cNvPr>
          <p:cNvSpPr/>
          <p:nvPr/>
        </p:nvSpPr>
        <p:spPr>
          <a:xfrm>
            <a:off x="3682621" y="37890"/>
            <a:ext cx="5181600" cy="808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xmlns="" id="{59F5015A-15DD-4817-9E26-E0668D8E866C}"/>
              </a:ext>
            </a:extLst>
          </p:cNvPr>
          <p:cNvSpPr/>
          <p:nvPr/>
        </p:nvSpPr>
        <p:spPr>
          <a:xfrm>
            <a:off x="583488" y="1811541"/>
            <a:ext cx="3513909" cy="914400"/>
          </a:xfrm>
          <a:prstGeom prst="roundRect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Nghệ thuật</a:t>
            </a: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xmlns="" id="{FB653492-8F4D-4B66-8FA5-5F292B957D82}"/>
              </a:ext>
            </a:extLst>
          </p:cNvPr>
          <p:cNvSpPr/>
          <p:nvPr/>
        </p:nvSpPr>
        <p:spPr>
          <a:xfrm>
            <a:off x="583488" y="3659519"/>
            <a:ext cx="3513909" cy="914400"/>
          </a:xfrm>
          <a:prstGeom prst="roundRect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xmlns="" id="{00F26CB0-7FCF-4F51-BCE3-3F2A34C4BFC1}"/>
              </a:ext>
            </a:extLst>
          </p:cNvPr>
          <p:cNvSpPr/>
          <p:nvPr/>
        </p:nvSpPr>
        <p:spPr>
          <a:xfrm>
            <a:off x="583488" y="5401514"/>
            <a:ext cx="3513909" cy="914400"/>
          </a:xfrm>
          <a:prstGeom prst="roundRect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Ý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xmlns="" id="{19467041-23C8-4BDC-8273-64E7A4EB3D51}"/>
              </a:ext>
            </a:extLst>
          </p:cNvPr>
          <p:cNvSpPr/>
          <p:nvPr/>
        </p:nvSpPr>
        <p:spPr>
          <a:xfrm>
            <a:off x="4913194" y="4249838"/>
            <a:ext cx="7206016" cy="1277408"/>
          </a:xfrm>
          <a:prstGeom prst="roundRect">
            <a:avLst/>
          </a:prstGeom>
          <a:pattFill prst="pct50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Sử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dụng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các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yếu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tố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hoang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đường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kì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ảo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để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lí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tưởng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hóa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người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anh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hùng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lịch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sử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thể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hiện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quan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niệm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cách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đánh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giá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của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nhân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dân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về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người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anh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hung.</a:t>
            </a:r>
            <a:endParaRPr lang="en-US" sz="2400" dirty="0"/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xmlns="" id="{F588D58C-9B84-4945-B564-732DFC10DDD2}"/>
              </a:ext>
            </a:extLst>
          </p:cNvPr>
          <p:cNvSpPr/>
          <p:nvPr/>
        </p:nvSpPr>
        <p:spPr>
          <a:xfrm>
            <a:off x="4872258" y="2914532"/>
            <a:ext cx="7192370" cy="12905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trỗi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3DC0EE10-213C-469E-8C28-98EA7FF97ACA}"/>
              </a:ext>
            </a:extLst>
          </p:cNvPr>
          <p:cNvSpPr/>
          <p:nvPr/>
        </p:nvSpPr>
        <p:spPr>
          <a:xfrm>
            <a:off x="4940487" y="1844782"/>
            <a:ext cx="7178723" cy="9855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xmlns="" id="{ED0CDA01-369A-482A-A07C-8225E06B4FF9}"/>
              </a:ext>
            </a:extLst>
          </p:cNvPr>
          <p:cNvSpPr/>
          <p:nvPr/>
        </p:nvSpPr>
        <p:spPr>
          <a:xfrm>
            <a:off x="4872258" y="5557729"/>
            <a:ext cx="7206016" cy="12905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Curved Connector 27">
            <a:extLst>
              <a:ext uri="{FF2B5EF4-FFF2-40B4-BE49-F238E27FC236}">
                <a16:creationId xmlns:a16="http://schemas.microsoft.com/office/drawing/2014/main" xmlns="" id="{61C8D09C-81D8-49BE-86CA-8BD5319F93E3}"/>
              </a:ext>
            </a:extLst>
          </p:cNvPr>
          <p:cNvCxnSpPr>
            <a:cxnSpLocks/>
          </p:cNvCxnSpPr>
          <p:nvPr/>
        </p:nvCxnSpPr>
        <p:spPr>
          <a:xfrm rot="16200000" flipH="1">
            <a:off x="3214144" y="3096214"/>
            <a:ext cx="2582306" cy="788504"/>
          </a:xfrm>
          <a:prstGeom prst="curved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27">
            <a:extLst>
              <a:ext uri="{FF2B5EF4-FFF2-40B4-BE49-F238E27FC236}">
                <a16:creationId xmlns:a16="http://schemas.microsoft.com/office/drawing/2014/main" xmlns="" id="{6BE418AA-1FDF-4161-9947-D644FA88AFBB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4097397" y="2746174"/>
            <a:ext cx="774861" cy="1370545"/>
          </a:xfrm>
          <a:prstGeom prst="curvedConnector2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27">
            <a:extLst>
              <a:ext uri="{FF2B5EF4-FFF2-40B4-BE49-F238E27FC236}">
                <a16:creationId xmlns:a16="http://schemas.microsoft.com/office/drawing/2014/main" xmlns="" id="{78668EAE-CF69-4609-9ACD-0BFEDEADD09F}"/>
              </a:ext>
            </a:extLst>
          </p:cNvPr>
          <p:cNvCxnSpPr>
            <a:cxnSpLocks/>
            <a:endCxn id="9" idx="1"/>
          </p:cNvCxnSpPr>
          <p:nvPr/>
        </p:nvCxnSpPr>
        <p:spPr>
          <a:xfrm rot="16200000" flipH="1">
            <a:off x="3325543" y="4656303"/>
            <a:ext cx="2304924" cy="788506"/>
          </a:xfrm>
          <a:prstGeom prst="curvedConnector2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27">
            <a:extLst>
              <a:ext uri="{FF2B5EF4-FFF2-40B4-BE49-F238E27FC236}">
                <a16:creationId xmlns:a16="http://schemas.microsoft.com/office/drawing/2014/main" xmlns="" id="{3EA60E28-4816-4F30-89F4-F75BBD57A104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4097397" y="3800450"/>
            <a:ext cx="788506" cy="2058264"/>
          </a:xfrm>
          <a:prstGeom prst="curvedConnector2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31A483C-33F3-4C01-B2E1-DB6740E2B2CD}"/>
              </a:ext>
            </a:extLst>
          </p:cNvPr>
          <p:cNvSpPr/>
          <p:nvPr/>
        </p:nvSpPr>
        <p:spPr>
          <a:xfrm>
            <a:off x="1523549" y="912403"/>
            <a:ext cx="1633782" cy="646331"/>
          </a:xfrm>
          <a:prstGeom prst="rect">
            <a:avLst/>
          </a:prstGeom>
          <a:solidFill>
            <a:srgbClr val="BBF7E7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CỘT A</a:t>
            </a:r>
            <a:endParaRPr kumimoji="0" lang="en-US" sz="36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DCE4DA4-17C2-4143-ABD4-CE977D2C6F0B}"/>
              </a:ext>
            </a:extLst>
          </p:cNvPr>
          <p:cNvSpPr/>
          <p:nvPr/>
        </p:nvSpPr>
        <p:spPr>
          <a:xfrm>
            <a:off x="8060154" y="945105"/>
            <a:ext cx="1608134" cy="646331"/>
          </a:xfrm>
          <a:prstGeom prst="rect">
            <a:avLst/>
          </a:prstGeom>
          <a:solidFill>
            <a:srgbClr val="BBF7E7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CỘT B</a:t>
            </a:r>
            <a:endParaRPr kumimoji="0" lang="en-US" sz="36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22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8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840457" y="336826"/>
            <a:ext cx="6275293" cy="138413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Sử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dụng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các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yếu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tố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hoang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đường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kì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ảo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để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lí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tưởng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hóa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người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anh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hùng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lịch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sử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460194" y="857043"/>
            <a:ext cx="3513909" cy="914400"/>
          </a:xfrm>
          <a:prstGeom prst="roundRect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Nghệ thuật:</a:t>
            </a: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xmlns="" id="{E4E7BA55-E322-41A7-85F7-AB71C7CED987}"/>
              </a:ext>
            </a:extLst>
          </p:cNvPr>
          <p:cNvSpPr/>
          <p:nvPr/>
        </p:nvSpPr>
        <p:spPr>
          <a:xfrm>
            <a:off x="588112" y="2971800"/>
            <a:ext cx="3513909" cy="914400"/>
          </a:xfrm>
          <a:prstGeom prst="roundRect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BDF053F2-8D21-430E-B857-EF7733F55A0B}"/>
              </a:ext>
            </a:extLst>
          </p:cNvPr>
          <p:cNvSpPr/>
          <p:nvPr/>
        </p:nvSpPr>
        <p:spPr>
          <a:xfrm>
            <a:off x="5802332" y="1912425"/>
            <a:ext cx="6351541" cy="129057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xmlns="" id="{04C9A12B-3AFE-492F-90E9-AC6ACDDFC4E8}"/>
              </a:ext>
            </a:extLst>
          </p:cNvPr>
          <p:cNvSpPr/>
          <p:nvPr/>
        </p:nvSpPr>
        <p:spPr>
          <a:xfrm>
            <a:off x="5840458" y="3394468"/>
            <a:ext cx="6275293" cy="138413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xmlns="" id="{321ED9F7-F639-4B13-9C32-EF60170A718A}"/>
              </a:ext>
            </a:extLst>
          </p:cNvPr>
          <p:cNvSpPr/>
          <p:nvPr/>
        </p:nvSpPr>
        <p:spPr>
          <a:xfrm>
            <a:off x="588112" y="5045302"/>
            <a:ext cx="3513909" cy="914400"/>
          </a:xfrm>
          <a:prstGeom prst="roundRect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Ý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:</a:t>
            </a:r>
          </a:p>
        </p:txBody>
      </p:sp>
      <p:sp>
        <p:nvSpPr>
          <p:cNvPr id="12" name="Rounded Rectangle 3">
            <a:extLst>
              <a:ext uri="{FF2B5EF4-FFF2-40B4-BE49-F238E27FC236}">
                <a16:creationId xmlns:a16="http://schemas.microsoft.com/office/drawing/2014/main" xmlns="" id="{869C8B12-16F4-4861-A632-075ED88083BF}"/>
              </a:ext>
            </a:extLst>
          </p:cNvPr>
          <p:cNvSpPr/>
          <p:nvPr/>
        </p:nvSpPr>
        <p:spPr>
          <a:xfrm>
            <a:off x="5712539" y="4961246"/>
            <a:ext cx="6403212" cy="15472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fr-FR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fr-FR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fr-FR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fr-FR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fr-FR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fr-FR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fr-FR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fr-FR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fr-FR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fr-FR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fr-FR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trỗi</a:t>
            </a:r>
            <a:r>
              <a:rPr lang="fr-FR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fr-FR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fr-FR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fr-FR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fr-FR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fr-FR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fr-FR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fr-FR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fr-FR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fr-FR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fr-FR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fr-FR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fr-FR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fr-FR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fr-FR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fr-FR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3" name="Curved Connector 7">
            <a:extLst>
              <a:ext uri="{FF2B5EF4-FFF2-40B4-BE49-F238E27FC236}">
                <a16:creationId xmlns:a16="http://schemas.microsoft.com/office/drawing/2014/main" xmlns="" id="{0EED4716-F476-44C9-8046-1D5619A54C6F}"/>
              </a:ext>
            </a:extLst>
          </p:cNvPr>
          <p:cNvCxnSpPr>
            <a:cxnSpLocks/>
          </p:cNvCxnSpPr>
          <p:nvPr/>
        </p:nvCxnSpPr>
        <p:spPr>
          <a:xfrm flipV="1">
            <a:off x="4102021" y="2545976"/>
            <a:ext cx="1610518" cy="665847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7">
            <a:extLst>
              <a:ext uri="{FF2B5EF4-FFF2-40B4-BE49-F238E27FC236}">
                <a16:creationId xmlns:a16="http://schemas.microsoft.com/office/drawing/2014/main" xmlns="" id="{65C947CA-6074-4BDF-A2DF-F818308E9B30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4102021" y="3429000"/>
            <a:ext cx="1610518" cy="217178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7">
            <a:extLst>
              <a:ext uri="{FF2B5EF4-FFF2-40B4-BE49-F238E27FC236}">
                <a16:creationId xmlns:a16="http://schemas.microsoft.com/office/drawing/2014/main" xmlns="" id="{72105B53-8660-4A7F-9D00-FAE054ED2E8A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4102021" y="5502502"/>
            <a:ext cx="1610518" cy="12700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7">
            <a:extLst>
              <a:ext uri="{FF2B5EF4-FFF2-40B4-BE49-F238E27FC236}">
                <a16:creationId xmlns:a16="http://schemas.microsoft.com/office/drawing/2014/main" xmlns="" id="{FA511972-7D93-4E1F-995C-66E3B85B82CA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3974103" y="1028893"/>
            <a:ext cx="1866354" cy="441320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81128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5" grpId="0" animBg="1"/>
      <p:bldP spid="7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图片 9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6332783" y="543778"/>
            <a:ext cx="4735633" cy="4513643"/>
          </a:xfrm>
          <a:prstGeom prst="roundRect">
            <a:avLst>
              <a:gd name="adj" fmla="val 4670"/>
            </a:avLst>
          </a:prstGeom>
          <a:solidFill>
            <a:schemeClr val="accent4"/>
          </a:solidFill>
          <a:ln w="22225"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2700000" scaled="1"/>
              <a:tileRect/>
            </a:gradFill>
          </a:ln>
          <a:effectLst>
            <a:outerShdw blurRad="1397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6680479" y="543778"/>
            <a:ext cx="4184837" cy="4554122"/>
          </a:xfrm>
          <a:prstGeom prst="roundRect">
            <a:avLst>
              <a:gd name="adj" fmla="val 0"/>
            </a:avLst>
          </a:prstGeom>
          <a:gradFill>
            <a:gsLst>
              <a:gs pos="52000">
                <a:srgbClr val="F4F4F4"/>
              </a:gs>
              <a:gs pos="0">
                <a:schemeClr val="bg1"/>
              </a:gs>
              <a:gs pos="100000">
                <a:srgbClr val="E2E2E2"/>
              </a:gs>
            </a:gsLst>
            <a:lin ang="0" scaled="0"/>
          </a:gradFill>
          <a:ln w="25400">
            <a:noFill/>
          </a:ln>
          <a:effectLst>
            <a:outerShdw blurRad="177800" dist="889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710073" y="860876"/>
            <a:ext cx="3981050" cy="267965"/>
            <a:chOff x="2149634" y="1165384"/>
            <a:chExt cx="3485832" cy="234632"/>
          </a:xfrm>
        </p:grpSpPr>
        <p:grpSp>
          <p:nvGrpSpPr>
            <p:cNvPr id="10" name="组合 9"/>
            <p:cNvGrpSpPr/>
            <p:nvPr/>
          </p:nvGrpSpPr>
          <p:grpSpPr>
            <a:xfrm>
              <a:off x="2149634" y="1165384"/>
              <a:ext cx="234632" cy="234632"/>
              <a:chOff x="2483009" y="1114425"/>
              <a:chExt cx="209550" cy="209550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2510879" y="1165384"/>
              <a:ext cx="234632" cy="234632"/>
              <a:chOff x="2483009" y="1114425"/>
              <a:chExt cx="209550" cy="209550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2872123" y="1165384"/>
              <a:ext cx="234632" cy="234632"/>
              <a:chOff x="2483009" y="1114425"/>
              <a:chExt cx="209550" cy="209550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3233367" y="1165384"/>
              <a:ext cx="234632" cy="234632"/>
              <a:chOff x="2483009" y="1114425"/>
              <a:chExt cx="209550" cy="209550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3594612" y="1165384"/>
              <a:ext cx="234632" cy="234632"/>
              <a:chOff x="2483009" y="1114425"/>
              <a:chExt cx="209550" cy="209550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3955856" y="1165384"/>
              <a:ext cx="234632" cy="234632"/>
              <a:chOff x="2483009" y="1114425"/>
              <a:chExt cx="209550" cy="209550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4317101" y="1165384"/>
              <a:ext cx="234632" cy="234632"/>
              <a:chOff x="2483009" y="1114425"/>
              <a:chExt cx="209550" cy="209550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4678345" y="1165384"/>
              <a:ext cx="234632" cy="234632"/>
              <a:chOff x="2483009" y="1114425"/>
              <a:chExt cx="209550" cy="209550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5039590" y="1165384"/>
              <a:ext cx="234632" cy="234632"/>
              <a:chOff x="2483009" y="1114425"/>
              <a:chExt cx="209550" cy="209550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5400834" y="1165384"/>
              <a:ext cx="234632" cy="234632"/>
              <a:chOff x="2483009" y="1114425"/>
              <a:chExt cx="209550" cy="209550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6779118" y="449579"/>
            <a:ext cx="108121" cy="553904"/>
            <a:chOff x="2244442" y="772895"/>
            <a:chExt cx="94671" cy="485002"/>
          </a:xfrm>
        </p:grpSpPr>
        <p:sp>
          <p:nvSpPr>
            <p:cNvPr id="41" name="圆角矩形 40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42" name="圆角矩形 41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7193295" y="449579"/>
            <a:ext cx="108121" cy="553904"/>
            <a:chOff x="2244442" y="772895"/>
            <a:chExt cx="94671" cy="485002"/>
          </a:xfrm>
        </p:grpSpPr>
        <p:sp>
          <p:nvSpPr>
            <p:cNvPr id="44" name="圆角矩形 43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7607471" y="449579"/>
            <a:ext cx="108121" cy="553904"/>
            <a:chOff x="2244442" y="772895"/>
            <a:chExt cx="94671" cy="485002"/>
          </a:xfrm>
        </p:grpSpPr>
        <p:sp>
          <p:nvSpPr>
            <p:cNvPr id="47" name="圆角矩形 46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48" name="圆角矩形 47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8021647" y="449579"/>
            <a:ext cx="108121" cy="553904"/>
            <a:chOff x="2244442" y="772895"/>
            <a:chExt cx="94671" cy="485002"/>
          </a:xfrm>
        </p:grpSpPr>
        <p:sp>
          <p:nvSpPr>
            <p:cNvPr id="50" name="圆角矩形 49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51" name="圆角矩形 50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8435825" y="449579"/>
            <a:ext cx="108121" cy="553904"/>
            <a:chOff x="2244442" y="772895"/>
            <a:chExt cx="94671" cy="485002"/>
          </a:xfrm>
        </p:grpSpPr>
        <p:sp>
          <p:nvSpPr>
            <p:cNvPr id="53" name="圆角矩形 52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54" name="圆角矩形 53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8850000" y="449579"/>
            <a:ext cx="108121" cy="553904"/>
            <a:chOff x="2244442" y="772895"/>
            <a:chExt cx="94671" cy="485002"/>
          </a:xfrm>
        </p:grpSpPr>
        <p:sp>
          <p:nvSpPr>
            <p:cNvPr id="56" name="圆角矩形 55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57" name="圆角矩形 56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9264177" y="449579"/>
            <a:ext cx="108121" cy="553904"/>
            <a:chOff x="2244442" y="772895"/>
            <a:chExt cx="94671" cy="485002"/>
          </a:xfrm>
        </p:grpSpPr>
        <p:sp>
          <p:nvSpPr>
            <p:cNvPr id="59" name="圆角矩形 58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0" name="圆角矩形 59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9678354" y="449579"/>
            <a:ext cx="108121" cy="553904"/>
            <a:chOff x="2244442" y="772895"/>
            <a:chExt cx="94671" cy="485002"/>
          </a:xfrm>
        </p:grpSpPr>
        <p:sp>
          <p:nvSpPr>
            <p:cNvPr id="62" name="圆角矩形 61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3" name="圆角矩形 62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10092531" y="449579"/>
            <a:ext cx="108121" cy="553904"/>
            <a:chOff x="2244442" y="772895"/>
            <a:chExt cx="94671" cy="485002"/>
          </a:xfrm>
        </p:grpSpPr>
        <p:sp>
          <p:nvSpPr>
            <p:cNvPr id="65" name="圆角矩形 64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6" name="圆角矩形 65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0506708" y="449579"/>
            <a:ext cx="108121" cy="553904"/>
            <a:chOff x="2244442" y="772895"/>
            <a:chExt cx="94671" cy="485002"/>
          </a:xfrm>
        </p:grpSpPr>
        <p:sp>
          <p:nvSpPr>
            <p:cNvPr id="68" name="圆角矩形 67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9" name="圆角矩形 68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89" name="矩形 88"/>
          <p:cNvSpPr/>
          <p:nvPr/>
        </p:nvSpPr>
        <p:spPr>
          <a:xfrm>
            <a:off x="7045987" y="1182562"/>
            <a:ext cx="3309222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54000">
                    <a:srgbClr val="009900">
                      <a:alpha val="95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LUYỆN TẬP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54000">
                  <a:srgbClr val="009900">
                    <a:alpha val="95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方正胖娃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92" name="图片 9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2" y="1688660"/>
            <a:ext cx="4612737" cy="496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7884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主题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BÀI 6. TIẾT 4,5. THÁNH GIÓNG- KẾT NỐITT</Template>
  <TotalTime>1153</TotalTime>
  <Words>1269</Words>
  <Application>Microsoft Office PowerPoint</Application>
  <PresentationFormat>Custom</PresentationFormat>
  <Paragraphs>114</Paragraphs>
  <Slides>29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1_Office 主题</vt:lpstr>
      <vt:lpstr>13_Office Theme</vt:lpstr>
      <vt:lpstr>14_Office Theme</vt:lpstr>
      <vt:lpstr>15_Office Theme</vt:lpstr>
      <vt:lpstr>16_Office Theme</vt:lpstr>
      <vt:lpstr>18_Office Theme</vt:lpstr>
      <vt:lpstr>19_Office Theme</vt:lpstr>
      <vt:lpstr>25_Office Theme</vt:lpstr>
      <vt:lpstr>28_Office Theme</vt:lpstr>
      <vt:lpstr>30_Office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109</cp:revision>
  <dcterms:created xsi:type="dcterms:W3CDTF">2021-11-30T08:55:52Z</dcterms:created>
  <dcterms:modified xsi:type="dcterms:W3CDTF">2025-01-14T07:54:41Z</dcterms:modified>
</cp:coreProperties>
</file>