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sldIdLst>
    <p:sldId id="370" r:id="rId4"/>
    <p:sldId id="386" r:id="rId5"/>
    <p:sldId id="372" r:id="rId6"/>
    <p:sldId id="374" r:id="rId7"/>
    <p:sldId id="265" r:id="rId8"/>
    <p:sldId id="269" r:id="rId9"/>
    <p:sldId id="270" r:id="rId10"/>
    <p:sldId id="382" r:id="rId11"/>
    <p:sldId id="384" r:id="rId12"/>
    <p:sldId id="376" r:id="rId13"/>
    <p:sldId id="378" r:id="rId14"/>
    <p:sldId id="271" r:id="rId15"/>
    <p:sldId id="272" r:id="rId16"/>
    <p:sldId id="276" r:id="rId17"/>
    <p:sldId id="290" r:id="rId18"/>
    <p:sldId id="289" r:id="rId19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1152D-154E-4A6D-9CC1-1464755C5F2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vi-VN"/>
        </a:p>
      </dgm:t>
    </dgm:pt>
    <dgm:pt modelId="{47E81617-3AB9-4802-9D02-35FFF71C123D}">
      <dgm:prSet phldrT="[Text]" phldr="1"/>
      <dgm:spPr/>
      <dgm:t>
        <a:bodyPr/>
        <a:lstStyle/>
        <a:p>
          <a:endParaRPr lang="vi-VN" dirty="0"/>
        </a:p>
      </dgm:t>
    </dgm:pt>
    <dgm:pt modelId="{1007EF46-8B67-41FE-9397-3AEE598BEE16}" type="parTrans" cxnId="{7EFABA4B-8568-4BA8-8881-270E5CA926B4}">
      <dgm:prSet/>
      <dgm:spPr/>
      <dgm:t>
        <a:bodyPr/>
        <a:lstStyle/>
        <a:p>
          <a:endParaRPr lang="vi-VN"/>
        </a:p>
      </dgm:t>
    </dgm:pt>
    <dgm:pt modelId="{65318899-D341-4467-8E59-52B4EC91B562}" type="sibTrans" cxnId="{7EFABA4B-8568-4BA8-8881-270E5CA926B4}">
      <dgm:prSet/>
      <dgm:spPr/>
      <dgm:t>
        <a:bodyPr/>
        <a:lstStyle/>
        <a:p>
          <a:endParaRPr lang="vi-VN"/>
        </a:p>
      </dgm:t>
    </dgm:pt>
    <dgm:pt modelId="{C9224CEA-DA12-4A97-ACAC-5C7F44369595}">
      <dgm:prSet phldrT="[Text]" phldr="1"/>
      <dgm:spPr/>
      <dgm:t>
        <a:bodyPr/>
        <a:lstStyle/>
        <a:p>
          <a:endParaRPr lang="vi-VN" dirty="0"/>
        </a:p>
      </dgm:t>
    </dgm:pt>
    <dgm:pt modelId="{97D11116-667E-4996-9976-5081A7504781}" type="parTrans" cxnId="{F0D5A9F8-40BD-4356-97D0-B360E1641B74}">
      <dgm:prSet/>
      <dgm:spPr/>
      <dgm:t>
        <a:bodyPr/>
        <a:lstStyle/>
        <a:p>
          <a:endParaRPr lang="vi-VN"/>
        </a:p>
      </dgm:t>
    </dgm:pt>
    <dgm:pt modelId="{ECD421A9-3CB0-4F8D-A98E-236735977F2C}" type="sibTrans" cxnId="{F0D5A9F8-40BD-4356-97D0-B360E1641B74}">
      <dgm:prSet/>
      <dgm:spPr/>
      <dgm:t>
        <a:bodyPr/>
        <a:lstStyle/>
        <a:p>
          <a:endParaRPr lang="vi-VN"/>
        </a:p>
      </dgm:t>
    </dgm:pt>
    <dgm:pt modelId="{D0C3925F-8569-44C2-9DD5-C28685720413}">
      <dgm:prSet phldrT="[Text]" phldr="1"/>
      <dgm:spPr/>
      <dgm:t>
        <a:bodyPr/>
        <a:lstStyle/>
        <a:p>
          <a:endParaRPr lang="vi-VN"/>
        </a:p>
      </dgm:t>
    </dgm:pt>
    <dgm:pt modelId="{C8410C84-F49A-4701-856B-00582079C504}" type="parTrans" cxnId="{88F26122-C092-4FDD-82A1-D3E411124576}">
      <dgm:prSet/>
      <dgm:spPr/>
      <dgm:t>
        <a:bodyPr/>
        <a:lstStyle/>
        <a:p>
          <a:endParaRPr lang="vi-VN"/>
        </a:p>
      </dgm:t>
    </dgm:pt>
    <dgm:pt modelId="{532C4AF3-A2B3-4F94-9F9E-26B40FEBE9B3}" type="sibTrans" cxnId="{88F26122-C092-4FDD-82A1-D3E411124576}">
      <dgm:prSet/>
      <dgm:spPr/>
      <dgm:t>
        <a:bodyPr/>
        <a:lstStyle/>
        <a:p>
          <a:endParaRPr lang="vi-VN"/>
        </a:p>
      </dgm:t>
    </dgm:pt>
    <dgm:pt modelId="{EDACA27C-6254-4A39-94E9-C0A16B79EEA5}" type="pres">
      <dgm:prSet presAssocID="{6BB1152D-154E-4A6D-9CC1-1464755C5F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6C062D-1AC6-410D-A8BD-38E7528DAC52}" type="pres">
      <dgm:prSet presAssocID="{47E81617-3AB9-4802-9D02-35FFF71C123D}" presName="parentLin" presStyleCnt="0"/>
      <dgm:spPr/>
    </dgm:pt>
    <dgm:pt modelId="{1C8549BE-B3D5-4C90-A43A-AD31636B7B68}" type="pres">
      <dgm:prSet presAssocID="{47E81617-3AB9-4802-9D02-35FFF71C123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43C9D4A-5AB1-4612-A220-3EC005ECFE5A}" type="pres">
      <dgm:prSet presAssocID="{47E81617-3AB9-4802-9D02-35FFF71C12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4A69B-B9A9-4F16-9FA1-DE9C78B9FBC2}" type="pres">
      <dgm:prSet presAssocID="{47E81617-3AB9-4802-9D02-35FFF71C123D}" presName="negativeSpace" presStyleCnt="0"/>
      <dgm:spPr/>
    </dgm:pt>
    <dgm:pt modelId="{04B32C3D-6C70-481E-BDB7-9466819D7BAD}" type="pres">
      <dgm:prSet presAssocID="{47E81617-3AB9-4802-9D02-35FFF71C123D}" presName="childText" presStyleLbl="conFgAcc1" presStyleIdx="0" presStyleCnt="3" custScaleX="61424">
        <dgm:presLayoutVars>
          <dgm:bulletEnabled val="1"/>
        </dgm:presLayoutVars>
      </dgm:prSet>
      <dgm:spPr/>
    </dgm:pt>
    <dgm:pt modelId="{C6C61102-6728-4B07-B7EA-6D626150E40D}" type="pres">
      <dgm:prSet presAssocID="{65318899-D341-4467-8E59-52B4EC91B562}" presName="spaceBetweenRectangles" presStyleCnt="0"/>
      <dgm:spPr/>
    </dgm:pt>
    <dgm:pt modelId="{70072858-2440-44A6-B793-3AFA32D8360B}" type="pres">
      <dgm:prSet presAssocID="{C9224CEA-DA12-4A97-ACAC-5C7F44369595}" presName="parentLin" presStyleCnt="0"/>
      <dgm:spPr/>
    </dgm:pt>
    <dgm:pt modelId="{2F66655A-54FE-4F93-9CEA-AEDECCE49D11}" type="pres">
      <dgm:prSet presAssocID="{C9224CEA-DA12-4A97-ACAC-5C7F443695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2D9E3EA-C1A7-472F-92D2-94EE810F6C28}" type="pres">
      <dgm:prSet presAssocID="{C9224CEA-DA12-4A97-ACAC-5C7F44369595}" presName="parentText" presStyleLbl="node1" presStyleIdx="1" presStyleCnt="3" custScaleX="1258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E4D2C-ACC5-4BD9-B142-8D334EB58A75}" type="pres">
      <dgm:prSet presAssocID="{C9224CEA-DA12-4A97-ACAC-5C7F44369595}" presName="negativeSpace" presStyleCnt="0"/>
      <dgm:spPr/>
    </dgm:pt>
    <dgm:pt modelId="{0B3F10FC-88D9-46A3-9A9E-4A7C8C158B98}" type="pres">
      <dgm:prSet presAssocID="{C9224CEA-DA12-4A97-ACAC-5C7F44369595}" presName="childText" presStyleLbl="conFgAcc1" presStyleIdx="1" presStyleCnt="3" custScaleX="63010">
        <dgm:presLayoutVars>
          <dgm:bulletEnabled val="1"/>
        </dgm:presLayoutVars>
      </dgm:prSet>
      <dgm:spPr/>
    </dgm:pt>
    <dgm:pt modelId="{79796883-7C9F-4728-B5D2-CAF35DE559DC}" type="pres">
      <dgm:prSet presAssocID="{ECD421A9-3CB0-4F8D-A98E-236735977F2C}" presName="spaceBetweenRectangles" presStyleCnt="0"/>
      <dgm:spPr/>
    </dgm:pt>
    <dgm:pt modelId="{8D0E247B-28BC-4609-9F32-600BAD89B8AB}" type="pres">
      <dgm:prSet presAssocID="{D0C3925F-8569-44C2-9DD5-C28685720413}" presName="parentLin" presStyleCnt="0"/>
      <dgm:spPr/>
    </dgm:pt>
    <dgm:pt modelId="{5E6E089A-47B0-451C-9E07-175C763B6DE3}" type="pres">
      <dgm:prSet presAssocID="{D0C3925F-8569-44C2-9DD5-C2868572041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E834460-958B-4737-87A4-CA6B88017FAB}" type="pres">
      <dgm:prSet presAssocID="{D0C3925F-8569-44C2-9DD5-C28685720413}" presName="parentText" presStyleLbl="node1" presStyleIdx="2" presStyleCnt="3" custScaleX="117661" custScaleY="2038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EE6FF-053D-4153-8ACA-42AF964500CF}" type="pres">
      <dgm:prSet presAssocID="{D0C3925F-8569-44C2-9DD5-C28685720413}" presName="negativeSpace" presStyleCnt="0"/>
      <dgm:spPr/>
    </dgm:pt>
    <dgm:pt modelId="{024E2544-9929-47D6-9084-D945B7429A95}" type="pres">
      <dgm:prSet presAssocID="{D0C3925F-8569-44C2-9DD5-C28685720413}" presName="childText" presStyleLbl="conFgAcc1" presStyleIdx="2" presStyleCnt="3" custScaleX="63010">
        <dgm:presLayoutVars>
          <dgm:bulletEnabled val="1"/>
        </dgm:presLayoutVars>
      </dgm:prSet>
      <dgm:spPr/>
    </dgm:pt>
  </dgm:ptLst>
  <dgm:cxnLst>
    <dgm:cxn modelId="{B3F5E02B-962F-4410-A182-14FD0DC8C4F5}" type="presOf" srcId="{6BB1152D-154E-4A6D-9CC1-1464755C5F24}" destId="{EDACA27C-6254-4A39-94E9-C0A16B79EEA5}" srcOrd="0" destOrd="0" presId="urn:microsoft.com/office/officeart/2005/8/layout/list1"/>
    <dgm:cxn modelId="{F0D5A9F8-40BD-4356-97D0-B360E1641B74}" srcId="{6BB1152D-154E-4A6D-9CC1-1464755C5F24}" destId="{C9224CEA-DA12-4A97-ACAC-5C7F44369595}" srcOrd="1" destOrd="0" parTransId="{97D11116-667E-4996-9976-5081A7504781}" sibTransId="{ECD421A9-3CB0-4F8D-A98E-236735977F2C}"/>
    <dgm:cxn modelId="{632AE7C0-1E91-40AE-A03F-C6F7D2116C7A}" type="presOf" srcId="{D0C3925F-8569-44C2-9DD5-C28685720413}" destId="{5E6E089A-47B0-451C-9E07-175C763B6DE3}" srcOrd="0" destOrd="0" presId="urn:microsoft.com/office/officeart/2005/8/layout/list1"/>
    <dgm:cxn modelId="{A6EAFBE0-169D-48D4-A18B-AD258841EF54}" type="presOf" srcId="{D0C3925F-8569-44C2-9DD5-C28685720413}" destId="{9E834460-958B-4737-87A4-CA6B88017FAB}" srcOrd="1" destOrd="0" presId="urn:microsoft.com/office/officeart/2005/8/layout/list1"/>
    <dgm:cxn modelId="{88F26122-C092-4FDD-82A1-D3E411124576}" srcId="{6BB1152D-154E-4A6D-9CC1-1464755C5F24}" destId="{D0C3925F-8569-44C2-9DD5-C28685720413}" srcOrd="2" destOrd="0" parTransId="{C8410C84-F49A-4701-856B-00582079C504}" sibTransId="{532C4AF3-A2B3-4F94-9F9E-26B40FEBE9B3}"/>
    <dgm:cxn modelId="{0DD27856-7FB7-495A-A84A-6F935514A365}" type="presOf" srcId="{47E81617-3AB9-4802-9D02-35FFF71C123D}" destId="{1C8549BE-B3D5-4C90-A43A-AD31636B7B68}" srcOrd="0" destOrd="0" presId="urn:microsoft.com/office/officeart/2005/8/layout/list1"/>
    <dgm:cxn modelId="{F33D7296-0217-4C8E-BFF8-69A15474502D}" type="presOf" srcId="{47E81617-3AB9-4802-9D02-35FFF71C123D}" destId="{C43C9D4A-5AB1-4612-A220-3EC005ECFE5A}" srcOrd="1" destOrd="0" presId="urn:microsoft.com/office/officeart/2005/8/layout/list1"/>
    <dgm:cxn modelId="{D0FD4607-44D9-4D9F-9DE8-A1EB9CA5BA17}" type="presOf" srcId="{C9224CEA-DA12-4A97-ACAC-5C7F44369595}" destId="{B2D9E3EA-C1A7-472F-92D2-94EE810F6C28}" srcOrd="1" destOrd="0" presId="urn:microsoft.com/office/officeart/2005/8/layout/list1"/>
    <dgm:cxn modelId="{1A0E95E7-39F8-4778-BE8D-2D39F3B77450}" type="presOf" srcId="{C9224CEA-DA12-4A97-ACAC-5C7F44369595}" destId="{2F66655A-54FE-4F93-9CEA-AEDECCE49D11}" srcOrd="0" destOrd="0" presId="urn:microsoft.com/office/officeart/2005/8/layout/list1"/>
    <dgm:cxn modelId="{7EFABA4B-8568-4BA8-8881-270E5CA926B4}" srcId="{6BB1152D-154E-4A6D-9CC1-1464755C5F24}" destId="{47E81617-3AB9-4802-9D02-35FFF71C123D}" srcOrd="0" destOrd="0" parTransId="{1007EF46-8B67-41FE-9397-3AEE598BEE16}" sibTransId="{65318899-D341-4467-8E59-52B4EC91B562}"/>
    <dgm:cxn modelId="{DFE4BD82-9BF1-40B2-BBE1-16452CBA9284}" type="presParOf" srcId="{EDACA27C-6254-4A39-94E9-C0A16B79EEA5}" destId="{CF6C062D-1AC6-410D-A8BD-38E7528DAC52}" srcOrd="0" destOrd="0" presId="urn:microsoft.com/office/officeart/2005/8/layout/list1"/>
    <dgm:cxn modelId="{A1ED6337-70B1-4499-9C27-640AD7975A5E}" type="presParOf" srcId="{CF6C062D-1AC6-410D-A8BD-38E7528DAC52}" destId="{1C8549BE-B3D5-4C90-A43A-AD31636B7B68}" srcOrd="0" destOrd="0" presId="urn:microsoft.com/office/officeart/2005/8/layout/list1"/>
    <dgm:cxn modelId="{87FCB1E2-36C8-4C73-9F47-79F76A7E7C4D}" type="presParOf" srcId="{CF6C062D-1AC6-410D-A8BD-38E7528DAC52}" destId="{C43C9D4A-5AB1-4612-A220-3EC005ECFE5A}" srcOrd="1" destOrd="0" presId="urn:microsoft.com/office/officeart/2005/8/layout/list1"/>
    <dgm:cxn modelId="{C229E59F-659B-4B80-8583-FE2AC3F58659}" type="presParOf" srcId="{EDACA27C-6254-4A39-94E9-C0A16B79EEA5}" destId="{A3A4A69B-B9A9-4F16-9FA1-DE9C78B9FBC2}" srcOrd="1" destOrd="0" presId="urn:microsoft.com/office/officeart/2005/8/layout/list1"/>
    <dgm:cxn modelId="{65903B62-46D6-4AB6-A056-C4583FF3BD73}" type="presParOf" srcId="{EDACA27C-6254-4A39-94E9-C0A16B79EEA5}" destId="{04B32C3D-6C70-481E-BDB7-9466819D7BAD}" srcOrd="2" destOrd="0" presId="urn:microsoft.com/office/officeart/2005/8/layout/list1"/>
    <dgm:cxn modelId="{745F00D0-EF4B-4E48-8A30-F031F4F8B277}" type="presParOf" srcId="{EDACA27C-6254-4A39-94E9-C0A16B79EEA5}" destId="{C6C61102-6728-4B07-B7EA-6D626150E40D}" srcOrd="3" destOrd="0" presId="urn:microsoft.com/office/officeart/2005/8/layout/list1"/>
    <dgm:cxn modelId="{9B6FEC54-FF84-450A-BC7D-2BD85D496EF9}" type="presParOf" srcId="{EDACA27C-6254-4A39-94E9-C0A16B79EEA5}" destId="{70072858-2440-44A6-B793-3AFA32D8360B}" srcOrd="4" destOrd="0" presId="urn:microsoft.com/office/officeart/2005/8/layout/list1"/>
    <dgm:cxn modelId="{480BDAC2-509E-424A-92AC-DEE198FAD9A9}" type="presParOf" srcId="{70072858-2440-44A6-B793-3AFA32D8360B}" destId="{2F66655A-54FE-4F93-9CEA-AEDECCE49D11}" srcOrd="0" destOrd="0" presId="urn:microsoft.com/office/officeart/2005/8/layout/list1"/>
    <dgm:cxn modelId="{DE2A83BB-C472-4A0F-8693-707BB293AC6C}" type="presParOf" srcId="{70072858-2440-44A6-B793-3AFA32D8360B}" destId="{B2D9E3EA-C1A7-472F-92D2-94EE810F6C28}" srcOrd="1" destOrd="0" presId="urn:microsoft.com/office/officeart/2005/8/layout/list1"/>
    <dgm:cxn modelId="{7F78D22E-8BC8-4028-8DEC-1E5974750F75}" type="presParOf" srcId="{EDACA27C-6254-4A39-94E9-C0A16B79EEA5}" destId="{37DE4D2C-ACC5-4BD9-B142-8D334EB58A75}" srcOrd="5" destOrd="0" presId="urn:microsoft.com/office/officeart/2005/8/layout/list1"/>
    <dgm:cxn modelId="{793C4475-DD95-4433-B0C4-E5554698CA07}" type="presParOf" srcId="{EDACA27C-6254-4A39-94E9-C0A16B79EEA5}" destId="{0B3F10FC-88D9-46A3-9A9E-4A7C8C158B98}" srcOrd="6" destOrd="0" presId="urn:microsoft.com/office/officeart/2005/8/layout/list1"/>
    <dgm:cxn modelId="{61940370-B215-4860-9534-0953A2CD805B}" type="presParOf" srcId="{EDACA27C-6254-4A39-94E9-C0A16B79EEA5}" destId="{79796883-7C9F-4728-B5D2-CAF35DE559DC}" srcOrd="7" destOrd="0" presId="urn:microsoft.com/office/officeart/2005/8/layout/list1"/>
    <dgm:cxn modelId="{58555388-3150-4FF2-B388-8FF7FAFD7D80}" type="presParOf" srcId="{EDACA27C-6254-4A39-94E9-C0A16B79EEA5}" destId="{8D0E247B-28BC-4609-9F32-600BAD89B8AB}" srcOrd="8" destOrd="0" presId="urn:microsoft.com/office/officeart/2005/8/layout/list1"/>
    <dgm:cxn modelId="{7C1B6A0E-CA11-48D0-BE45-D18577D258BF}" type="presParOf" srcId="{8D0E247B-28BC-4609-9F32-600BAD89B8AB}" destId="{5E6E089A-47B0-451C-9E07-175C763B6DE3}" srcOrd="0" destOrd="0" presId="urn:microsoft.com/office/officeart/2005/8/layout/list1"/>
    <dgm:cxn modelId="{4D79B642-FF75-4255-9B2B-5360EBDC3BCB}" type="presParOf" srcId="{8D0E247B-28BC-4609-9F32-600BAD89B8AB}" destId="{9E834460-958B-4737-87A4-CA6B88017FAB}" srcOrd="1" destOrd="0" presId="urn:microsoft.com/office/officeart/2005/8/layout/list1"/>
    <dgm:cxn modelId="{023E5F1C-EF0D-4D3B-A97E-55ED70D26166}" type="presParOf" srcId="{EDACA27C-6254-4A39-94E9-C0A16B79EEA5}" destId="{22DEE6FF-053D-4153-8ACA-42AF964500CF}" srcOrd="9" destOrd="0" presId="urn:microsoft.com/office/officeart/2005/8/layout/list1"/>
    <dgm:cxn modelId="{C2D13D2E-FCEA-4C81-BAD9-7E3E5E173BDF}" type="presParOf" srcId="{EDACA27C-6254-4A39-94E9-C0A16B79EEA5}" destId="{024E2544-9929-47D6-9084-D945B7429A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32C3D-6C70-481E-BDB7-9466819D7BAD}">
      <dsp:nvSpPr>
        <dsp:cNvPr id="0" name=""/>
        <dsp:cNvSpPr/>
      </dsp:nvSpPr>
      <dsp:spPr>
        <a:xfrm>
          <a:off x="0" y="384304"/>
          <a:ext cx="327303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C9D4A-5AB1-4612-A220-3EC005ECFE5A}">
      <dsp:nvSpPr>
        <dsp:cNvPr id="0" name=""/>
        <dsp:cNvSpPr/>
      </dsp:nvSpPr>
      <dsp:spPr>
        <a:xfrm>
          <a:off x="266429" y="15304"/>
          <a:ext cx="3730014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500" kern="1200" dirty="0"/>
        </a:p>
      </dsp:txBody>
      <dsp:txXfrm>
        <a:off x="302455" y="51330"/>
        <a:ext cx="3657962" cy="665948"/>
      </dsp:txXfrm>
    </dsp:sp>
    <dsp:sp modelId="{0B3F10FC-88D9-46A3-9A9E-4A7C8C158B98}">
      <dsp:nvSpPr>
        <dsp:cNvPr id="0" name=""/>
        <dsp:cNvSpPr/>
      </dsp:nvSpPr>
      <dsp:spPr>
        <a:xfrm>
          <a:off x="0" y="1518304"/>
          <a:ext cx="335754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0077128"/>
              <a:satOff val="-4709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9E3EA-C1A7-472F-92D2-94EE810F6C28}">
      <dsp:nvSpPr>
        <dsp:cNvPr id="0" name=""/>
        <dsp:cNvSpPr/>
      </dsp:nvSpPr>
      <dsp:spPr>
        <a:xfrm>
          <a:off x="266429" y="1149304"/>
          <a:ext cx="4694931" cy="738000"/>
        </a:xfrm>
        <a:prstGeom prst="roundRect">
          <a:avLst/>
        </a:prstGeom>
        <a:solidFill>
          <a:schemeClr val="accent5">
            <a:hueOff val="10077128"/>
            <a:satOff val="-4709"/>
            <a:lumOff val="-5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500" kern="1200" dirty="0"/>
        </a:p>
      </dsp:txBody>
      <dsp:txXfrm>
        <a:off x="302455" y="1185330"/>
        <a:ext cx="4622879" cy="665948"/>
      </dsp:txXfrm>
    </dsp:sp>
    <dsp:sp modelId="{024E2544-9929-47D6-9084-D945B7429A95}">
      <dsp:nvSpPr>
        <dsp:cNvPr id="0" name=""/>
        <dsp:cNvSpPr/>
      </dsp:nvSpPr>
      <dsp:spPr>
        <a:xfrm>
          <a:off x="0" y="3418695"/>
          <a:ext cx="335754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0154256"/>
              <a:satOff val="-9417"/>
              <a:lumOff val="-10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34460-958B-4737-87A4-CA6B88017FAB}">
      <dsp:nvSpPr>
        <dsp:cNvPr id="0" name=""/>
        <dsp:cNvSpPr/>
      </dsp:nvSpPr>
      <dsp:spPr>
        <a:xfrm>
          <a:off x="266429" y="2283304"/>
          <a:ext cx="4388772" cy="1504390"/>
        </a:xfrm>
        <a:prstGeom prst="roundRect">
          <a:avLst/>
        </a:prstGeom>
        <a:solidFill>
          <a:schemeClr val="accent5">
            <a:hueOff val="20154256"/>
            <a:satOff val="-9417"/>
            <a:lumOff val="-10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86" tIns="0" rIns="14098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500" kern="1200"/>
        </a:p>
      </dsp:txBody>
      <dsp:txXfrm>
        <a:off x="339867" y="2356742"/>
        <a:ext cx="4241896" cy="135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15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636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246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77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359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267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613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220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82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B41EF9C-68E0-470C-BD33-84572D7C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7E39830-FFE5-4F39-8D2A-9CB611C90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FDC646-7980-4F23-8B6D-B3ADC2490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A0037-38FB-44EB-8920-6B8B3AFFC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15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AB4BDD4-D4DE-43B4-9500-F7FD3CB3C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A3A9F51-AE3D-48DF-9A6C-63A843595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2475E9A-88D1-44C5-AD53-188507612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71BE3-5B16-43A3-9E64-89B1569EC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66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1945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6880B5-381E-400B-87D1-2F58C6CC01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A2858CF-2EF5-4647-8334-1636CA4B88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BAD5583-E579-4522-86ED-F4DA7E1395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55717-C2D4-401E-89A9-B02767F41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17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64BF69-ABBA-490E-82C7-F995962264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3145FD-C31A-4A19-B2F6-BD4516904B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B8CAFE-8746-4B9A-8633-F52CDD44F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7BB68-411B-4533-9A17-2B81EF559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25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B7BACD8-C103-403E-8C4E-7290BCF99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1A710E3-817A-4E30-A064-68F5D173F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61E6FEE-1AE4-4BF6-96D9-F08F7757D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73783-F8D9-4729-B8E8-B1EA51F69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522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48D8761-6BE9-4BD6-A78A-A4406EB8A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3AD3A74-7DCF-4350-800E-651A19EDD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EBC5CDC-876E-4BF6-9C8F-650F3CF3E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7B4D2-CB58-4ED0-9A75-7EE49A4AA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119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08BECBC-698D-41CF-A3DC-20B4E89682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4925312-64CA-4702-B771-65ECAD4B6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AC4001B-C522-4D6B-B14D-4F8287DAB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3BFD3-BEE2-4EA0-AED1-7F58C6FEA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368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E1AF7D-3C9B-4ED4-8096-D2F77770B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E3ECC1-10F2-498A-9187-FD3A307CA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F7D72C-2A54-47E1-9655-C2372787B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0FAE4-75DD-48B3-8064-8B1C635F7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795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FB6662-C552-4D29-96BF-ED9E1C0BF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548EFC4-9549-4743-986E-A19D88A04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706D29E-8A16-4D42-9260-246BC66B3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74319-85C1-4502-A915-71CA7347F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625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054A8B9-0F6E-46C7-B9A4-B06F53F4B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55EF9FA-3D60-4297-BD3B-F5ACBCD14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7FAB63-A1EA-455F-8A0F-D2157655E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7B5F-F253-42F1-B4F2-C1AED5C03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291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0FC76E0-174E-43DA-BF65-52CACCA40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7598001-4B0E-44E4-A33A-785BF09F0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5680D9-0E51-440F-9A0B-EB411823B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DA684-24AA-4F03-A855-420981FA7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381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75F807-1588-4926-BF2F-F1B204DB5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7FE29D-D8B2-41D0-BEE8-BF7A9B024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F5053D-E2C5-4E3E-ADA3-C41207D8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802618-8219-452B-99D7-7E162FEA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CBE6D8-4917-4E8F-890D-7584246B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7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7005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F0E89-4354-436B-B110-BD1522CF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9303ED-2651-46EB-9A32-30F20CA92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AD9041-7438-4E8D-BC75-5F157C5D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7F10EE-2A1A-4422-B00B-5CE09AC9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CEA4B-294D-4C8D-B0DD-75CBB25B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76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F581A-8B69-473F-8E59-D1A537FC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A819D0-7B7F-4F95-97F0-36346829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3E44B1-7991-4F48-8AEB-54E9D563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2A1E5C-0E27-4A31-95F1-902E0A6C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C6606C-A56A-4F0B-8E25-0D072EDD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45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BA96E-2C9C-4162-91EC-2B6FA6AE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17C9E5-E70F-4C02-AB88-C7A6C1064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FB366C-9D33-43BA-A949-1FFA0006A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922638-C467-4E05-B795-6F4CCB51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7D1DE0-927B-431A-AF88-2EF152A2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76603B-E3CE-45A9-9DFC-61ABE7B4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09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DB363-8FD7-4AAE-AECF-E1A4624F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7382C7-6F55-4C1C-B4AB-CB73BE40A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D06631-31F7-482A-BBA5-8353EB9A0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AAE36F-5E3C-44DF-AC47-7B5EE01EE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3A7FD91-1008-4894-B7A6-95EC8F3F1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A492DE-BA74-4DE3-83B6-A27FED0A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953920-7BDE-4D28-AA04-390240D37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837DEF-39D3-4D20-9E2B-C9374E75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87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C15363-1B47-4A59-9DA9-F0CD68A4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276515-C91C-4651-BCA6-CE124D35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138B4F-B322-4315-9F33-67A3ED07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8CFB57-4311-42D7-8915-1F91C8E3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75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FB7260-A769-40DF-AA75-31615B24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037641-4BD6-4834-9579-69CC602C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0271A6-FA07-47B3-BDD0-008F315D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92B86-13CD-4C5A-BA59-55BB8692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AC3E8A-D470-4A3E-9C62-840AF6A1D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2A19CC-EF76-4A80-A892-830F84C44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60D33F-2A70-4461-8979-2A90C449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09140D-F72C-4ED5-A85D-25303F13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3FC2E9-8972-4EE4-997F-C920828D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1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7E917-7370-459F-B7FB-10358614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54DD85C-CAC8-4AA9-80D4-59561AC43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98BA65-D2D8-4BE0-BC81-45580C0FA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A2291F-B9BF-4583-AF24-D6C71BF3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1BFF84-018F-45C9-BD0C-9EB1B18D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979F57-154A-4A1A-BDD0-C0FDAF50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55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A0901-5C38-4232-BEDB-2E284E6A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C750B8-C5AC-4104-B0E4-005A1458D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6C2218-AF75-4A84-9B90-921F96D99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99A52F-202B-45C5-A868-638A5C3D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82EA72-DD15-47DA-A3B5-CE7C67F5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82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3409AF9-51BD-4B70-BAB8-A3B6B6B6C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F2AB86-F083-48C4-87D9-B37302C79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396361-F919-4A12-A24C-B5CD9584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4C340D-0BC8-4279-BB95-24C24497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301685-00BA-4FF2-A7D9-CA095658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1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633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269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382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680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44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76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CF3E994-072C-4C5E-B7BD-1CE9702732B8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080CBB-C3C4-49EC-83FD-7DCE03D139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9030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FAC17F38-6E1A-45E4-92B6-482D80578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4208873-3CDC-4EDC-8CFF-DA9009C97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xmlns="" id="{AF993F8B-827C-431A-9F2D-2A153D1469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4"/>
            <a:ext cx="2133600" cy="357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xmlns="" id="{11CA8717-0EF1-42B2-A63F-40CFE101F2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4"/>
            <a:ext cx="2895600" cy="357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xmlns="" id="{B2277334-5DF3-46EC-B516-E6DE5CE615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4"/>
            <a:ext cx="2133600" cy="357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C52ABE-D47F-4AE9-9845-7622756D5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9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5292F85-D9DD-42DC-B193-0C0A0886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8B60BF-7A0E-49E4-A764-9C4957BAE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160C86-2A4E-439D-9177-4ADC78DAA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B7F4F9-0A2C-4BC9-92DC-1E424093C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C6FD87-4B6B-4D5E-A963-69EA815B4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9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9B330D78-1299-4E79-9A33-EDB91F5FD85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35496" y="483518"/>
            <a:ext cx="18184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C3AD41-5076-4EAC-B379-A4F0BBD64F3E}"/>
              </a:ext>
            </a:extLst>
          </p:cNvPr>
          <p:cNvSpPr txBox="1"/>
          <p:nvPr/>
        </p:nvSpPr>
        <p:spPr>
          <a:xfrm>
            <a:off x="2202792" y="915566"/>
            <a:ext cx="6941208" cy="9527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121" tIns="45060" rIns="90121" bIns="45060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dirty="0">
                <a:solidFill>
                  <a:srgbClr val="FF0000"/>
                </a:solidFill>
                <a:latin typeface="Arial" charset="0"/>
                <a:cs typeface="Arial" charset="0"/>
              </a:rPr>
              <a:t>CHÀO MỪNG THẦY CÔ VÀ CÁC EM ĐẾN VỚI TIẾT HỌC HÔM NAY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B7744E-EF46-415A-A219-B8AF3FED6033}"/>
              </a:ext>
            </a:extLst>
          </p:cNvPr>
          <p:cNvSpPr txBox="1"/>
          <p:nvPr/>
        </p:nvSpPr>
        <p:spPr>
          <a:xfrm>
            <a:off x="3491880" y="2067694"/>
            <a:ext cx="4039274" cy="70655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121" tIns="45060" rIns="90121" bIns="4506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GIÁO VIÊN:  PHAN THỊ THẮM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TỔ: VĂN-GDCD</a:t>
            </a: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315" y="36394"/>
            <a:ext cx="2696725" cy="152724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3.Tóm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THANH TAI\My Documents\Downloads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" y="0"/>
            <a:ext cx="220824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THANH TAI\My Documents\Downloads\images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2" y="3444967"/>
            <a:ext cx="2124396" cy="159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THANH TAI\My Documents\Downloads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" y="1777104"/>
            <a:ext cx="2148403" cy="161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THANH TAI\My Documents\Downloads\tải xuống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98308"/>
            <a:ext cx="2259325" cy="16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THANH TAI\My Documents\Downloads\images (2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6394"/>
            <a:ext cx="1556272" cy="116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THANH TAI\My Documents\Downloads\17ea5cfa-232a-4bf6-acec-08028c7f08e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311984"/>
            <a:ext cx="1556272" cy="116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Quet diem lan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74" y="2582755"/>
            <a:ext cx="1556823" cy="11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Quet diem lan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3804816"/>
            <a:ext cx="1556272" cy="116801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Quet diem lan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17" y="176597"/>
            <a:ext cx="2800912" cy="205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THANH TAI\My Documents\Downloads\tải xuống (2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47" y="2555736"/>
            <a:ext cx="2598253" cy="25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193059" y="3542530"/>
            <a:ext cx="2696725" cy="15272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tắt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 l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</a:rPr>
              <a:t>ời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</a:rPr>
              <a:t>em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60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2"/>
            <a:ext cx="2769957" cy="3960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9872" y="339502"/>
            <a:ext cx="5217678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</a:rPr>
              <a:t>II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CHI TIẾT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EF9C053-33E1-433D-957E-8FC34EF08620}"/>
              </a:ext>
            </a:extLst>
          </p:cNvPr>
          <p:cNvSpPr txBox="1"/>
          <p:nvPr/>
        </p:nvSpPr>
        <p:spPr>
          <a:xfrm>
            <a:off x="3203848" y="1203598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Open Sans"/>
              </a:rPr>
              <a:t>1.Hoàn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cảnh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cô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bé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bán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diêm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đêm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giao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thừa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215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29664"/>
              </p:ext>
            </p:extLst>
          </p:nvPr>
        </p:nvGraphicFramePr>
        <p:xfrm>
          <a:off x="116575" y="584775"/>
          <a:ext cx="8856983" cy="3626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05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18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1,2: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ngộ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3,4: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vi-VN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 tiết</a:t>
                      </a:r>
                      <a:r>
                        <a:rPr lang="vi-VN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miêu tả ngoại hình của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 bé bán diêm: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704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r>
                        <a:rPr lang="vi-V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………………..........................................................</a:t>
                      </a:r>
                      <a:endParaRPr lang="vi-VN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r>
                        <a:rPr lang="vi-V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………………………………………………………...</a:t>
                      </a:r>
                      <a:endParaRPr lang="vi-VN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r>
                        <a:rPr lang="vi-V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…………………………………………………………..</a:t>
                      </a:r>
                      <a:endParaRPr lang="vi-VN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r>
                        <a:rPr lang="vi-V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………………………………………………………….</a:t>
                      </a:r>
                      <a:endParaRPr lang="vi-VN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r>
                        <a:rPr lang="vi-V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</a:t>
                      </a:r>
                      <a:endParaRPr lang="vi-VN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r>
                        <a:rPr lang="vi-V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</a:t>
                      </a:r>
                      <a:endParaRPr lang="vi-VN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r>
                        <a:rPr lang="vi-V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……………………………………………………………….…</a:t>
                      </a:r>
                      <a:endParaRPr lang="vi-VN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r>
                        <a:rPr lang="vi-V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………………………………………………………………….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vi-VN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r>
                        <a:rPr lang="vi-V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vi-V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……………………………………………….</a:t>
                      </a:r>
                      <a:endParaRPr lang="vi-VN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r>
                        <a:rPr lang="vi-V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vi-V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……………………………………………….</a:t>
                      </a:r>
                      <a:endParaRPr lang="vi-VN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727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68967" y="0"/>
            <a:ext cx="33522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</p:spTree>
    <p:extLst>
      <p:ext uri="{BB962C8B-B14F-4D97-AF65-F5344CB8AC3E}">
        <p14:creationId xmlns:p14="http://schemas.microsoft.com/office/powerpoint/2010/main" val="6995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526593"/>
              </p:ext>
            </p:extLst>
          </p:nvPr>
        </p:nvGraphicFramePr>
        <p:xfrm>
          <a:off x="0" y="411510"/>
          <a:ext cx="9151619" cy="5074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7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37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2798">
                <a:tc>
                  <a:txBody>
                    <a:bodyPr/>
                    <a:lstStyle/>
                    <a:p>
                      <a:pPr marL="0" marR="0" lvl="0" indent="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1,2: </a:t>
                      </a:r>
                      <a:r>
                        <a:rPr kumimoji="0" 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ngộ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3,4: </a:t>
                      </a: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 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 tiết miêu tả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vi-V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ngoại hình của</a:t>
                      </a:r>
                      <a:r>
                        <a:rPr kumimoji="0" lang="fr-F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kumimoji="0" lang="fr-F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bé </a:t>
                      </a:r>
                      <a:r>
                        <a:rPr kumimoji="0" lang="fr-FR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kumimoji="0" lang="fr-F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sz="2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kumimoji="0" lang="fr-F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8016"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0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ngộ</a:t>
                      </a:r>
                      <a:endParaRPr lang="en-US" sz="2200" b="0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2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Mồ côi mẹ, gia sản tiêu tán sau khi bà mất</a:t>
                      </a:r>
                    </a:p>
                    <a:p>
                      <a:r>
                        <a:rPr lang="en-US" sz="22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2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Bố hay đánh đập, chửi rủa em</a:t>
                      </a:r>
                    </a:p>
                    <a:p>
                      <a:r>
                        <a:rPr lang="en-US" sz="22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vi-VN" sz="22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Em cô đơn, đói rét, tự đi kiếm sống</a:t>
                      </a:r>
                    </a:p>
                    <a:p>
                      <a:r>
                        <a:rPr lang="en-US" sz="22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vi-VN" sz="2200" b="0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Sống chui rúc cùng bố trong một xó tối tăm, trên gác xép, sát mái nhà.</a:t>
                      </a:r>
                    </a:p>
                    <a:p>
                      <a:pPr marL="0" marR="0" lvl="0" indent="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+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Không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bán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đ</a:t>
                      </a:r>
                      <a:r>
                        <a:rPr kumimoji="0" lang="vi-VN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ư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ợc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diêm,không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dám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về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vì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sợ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bố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đánh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.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gian,không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 diêm, cô đơn giữa đêm giao thừa</a:t>
                      </a:r>
                    </a:p>
                    <a:p>
                      <a:pPr algn="just"/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+Thời tiết khắc nghiệt</a:t>
                      </a:r>
                      <a:endParaRPr lang="en-US" sz="2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2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0" i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2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Đầu trần, chân đất, chân</a:t>
                      </a:r>
                      <a:r>
                        <a:rPr lang="vi-VN" sz="2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đỏ ửng, tím bầm vì rét, tạp dề cũ kĩ.</a:t>
                      </a:r>
                      <a:endParaRPr lang="vi-VN" sz="2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Dò dẫm trong bóng tối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rét,đói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5729">
                <a:tc gridSpan="2">
                  <a:txBody>
                    <a:bodyPr/>
                    <a:lstStyle/>
                    <a:p>
                      <a:pPr marL="0" marR="0" lvl="0" indent="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=&gt;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hiếu thốn cả vật chất lẫn tinh thần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đáng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ư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ơng,cần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 đ</a:t>
                      </a:r>
                      <a:r>
                        <a:rPr kumimoji="0" 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ư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ợc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che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chở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.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vi-V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64109" y="0"/>
            <a:ext cx="25619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tập số 1</a:t>
            </a:r>
          </a:p>
        </p:txBody>
      </p:sp>
    </p:spTree>
    <p:extLst>
      <p:ext uri="{BB962C8B-B14F-4D97-AF65-F5344CB8AC3E}">
        <p14:creationId xmlns:p14="http://schemas.microsoft.com/office/powerpoint/2010/main" val="25247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70"/>
            <a:ext cx="9144000" cy="5076563"/>
          </a:xfrm>
        </p:spPr>
      </p:pic>
      <p:sp>
        <p:nvSpPr>
          <p:cNvPr id="5" name="TextBox 4"/>
          <p:cNvSpPr txBox="1"/>
          <p:nvPr/>
        </p:nvSpPr>
        <p:spPr>
          <a:xfrm>
            <a:off x="1259632" y="1131590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8640960" cy="66176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suy nghĩ của em khi xem bức tranh này?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31589"/>
            <a:ext cx="7881337" cy="3905743"/>
          </a:xfrm>
        </p:spPr>
      </p:pic>
    </p:spTree>
    <p:extLst>
      <p:ext uri="{BB962C8B-B14F-4D97-AF65-F5344CB8AC3E}">
        <p14:creationId xmlns:p14="http://schemas.microsoft.com/office/powerpoint/2010/main" val="29867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03733"/>
          </a:xfrm>
        </p:spPr>
      </p:pic>
      <p:sp>
        <p:nvSpPr>
          <p:cNvPr id="9" name="Oval 8"/>
          <p:cNvSpPr/>
          <p:nvPr/>
        </p:nvSpPr>
        <p:spPr>
          <a:xfrm>
            <a:off x="1619672" y="1275606"/>
            <a:ext cx="5904656" cy="25202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938112" y="1658583"/>
            <a:ext cx="52677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Cảm ơn</a:t>
            </a:r>
          </a:p>
          <a:p>
            <a:pPr algn="ctr"/>
            <a:r>
              <a:rPr lang="vi-VN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và hẹn gặp lại!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482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9B330D78-1299-4E79-9A33-EDB91F5FD85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35496" y="483518"/>
            <a:ext cx="18184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C3AD41-5076-4EAC-B379-A4F0BBD64F3E}"/>
              </a:ext>
            </a:extLst>
          </p:cNvPr>
          <p:cNvSpPr txBox="1"/>
          <p:nvPr/>
        </p:nvSpPr>
        <p:spPr>
          <a:xfrm>
            <a:off x="2202792" y="51470"/>
            <a:ext cx="6941208" cy="5218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121" tIns="45060" rIns="90121" bIns="45060">
            <a:spAutoFit/>
          </a:bodyPr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Bài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hát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9AFFA10-5941-4B3B-A5BB-E81D9239B30F}"/>
              </a:ext>
            </a:extLst>
          </p:cNvPr>
          <p:cNvSpPr/>
          <p:nvPr/>
        </p:nvSpPr>
        <p:spPr>
          <a:xfrm>
            <a:off x="2303240" y="483518"/>
            <a:ext cx="6840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DECB3"/>
                  </a:outerShdw>
                </a:effectLst>
                <a:latin typeface="Arial"/>
              </a:rPr>
              <a:t>Dấu</a:t>
            </a: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DECB3"/>
                  </a:outerShdw>
                </a:effectLst>
                <a:latin typeface="Arial"/>
              </a:rPr>
              <a:t> </a:t>
            </a:r>
            <a:r>
              <a:rPr lang="en-US" sz="5400" b="1" dirty="0" err="1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DECB3"/>
                  </a:outerShdw>
                </a:effectLst>
                <a:latin typeface="Arial"/>
              </a:rPr>
              <a:t>chấm</a:t>
            </a: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DECB3"/>
                  </a:outerShdw>
                </a:effectLst>
                <a:latin typeface="Arial"/>
              </a:rPr>
              <a:t> </a:t>
            </a:r>
            <a:r>
              <a:rPr lang="en-US" sz="5400" b="1" dirty="0" err="1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DECB3"/>
                  </a:outerShdw>
                </a:effectLst>
                <a:latin typeface="Arial"/>
              </a:rPr>
              <a:t>hỏi</a:t>
            </a:r>
            <a:endParaRPr lang="en-US" sz="5400" b="1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FDECB3"/>
                </a:outerShdw>
              </a:effectLst>
              <a:latin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BA0994C-5B22-43AF-9E92-C4174768A28A}"/>
              </a:ext>
            </a:extLst>
          </p:cNvPr>
          <p:cNvSpPr/>
          <p:nvPr/>
        </p:nvSpPr>
        <p:spPr>
          <a:xfrm>
            <a:off x="3347864" y="1347614"/>
            <a:ext cx="5184576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ED5C6A1-896F-44D8-89DC-A1EBD940F48A}"/>
              </a:ext>
            </a:extLst>
          </p:cNvPr>
          <p:cNvSpPr/>
          <p:nvPr/>
        </p:nvSpPr>
        <p:spPr>
          <a:xfrm>
            <a:off x="3347864" y="2110085"/>
            <a:ext cx="485751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Cảm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xúc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3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9B330D78-1299-4E79-9A33-EDB91F5FD85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0" y="123478"/>
            <a:ext cx="18184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C3AD41-5076-4EAC-B379-A4F0BBD64F3E}"/>
              </a:ext>
            </a:extLst>
          </p:cNvPr>
          <p:cNvSpPr txBox="1"/>
          <p:nvPr/>
        </p:nvSpPr>
        <p:spPr>
          <a:xfrm>
            <a:off x="2214604" y="915566"/>
            <a:ext cx="6941208" cy="5218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121" tIns="45060" rIns="90121" bIns="45060">
            <a:spAutoFit/>
          </a:bodyPr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Tiết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79: TH</a:t>
            </a:r>
            <a:r>
              <a:rPr lang="en-US" altLang="vi-VN" sz="2800" dirty="0">
                <a:solidFill>
                  <a:srgbClr val="FF0000"/>
                </a:solidFill>
                <a:latin typeface="Arial" charset="0"/>
                <a:cs typeface="Arial" charset="0"/>
              </a:rPr>
              <a:t>ỰC HÀNH ĐỌC HIỂU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9AFFA10-5941-4B3B-A5BB-E81D9239B30F}"/>
              </a:ext>
            </a:extLst>
          </p:cNvPr>
          <p:cNvSpPr/>
          <p:nvPr/>
        </p:nvSpPr>
        <p:spPr>
          <a:xfrm>
            <a:off x="2699792" y="1419622"/>
            <a:ext cx="5993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CÔ BÉ BÁN DIÊM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BE143F-E75E-4C5F-A990-27774FC7975F}"/>
              </a:ext>
            </a:extLst>
          </p:cNvPr>
          <p:cNvSpPr txBox="1"/>
          <p:nvPr/>
        </p:nvSpPr>
        <p:spPr>
          <a:xfrm>
            <a:off x="4716016" y="2211710"/>
            <a:ext cx="5328592" cy="5218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121" tIns="45060" rIns="90121" bIns="45060">
            <a:spAutoFit/>
          </a:bodyPr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H.C.An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đéc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- xen</a:t>
            </a:r>
          </a:p>
        </p:txBody>
      </p:sp>
    </p:spTree>
    <p:extLst>
      <p:ext uri="{BB962C8B-B14F-4D97-AF65-F5344CB8AC3E}">
        <p14:creationId xmlns:p14="http://schemas.microsoft.com/office/powerpoint/2010/main" val="19512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7614"/>
            <a:ext cx="2874649" cy="2915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07504" y="4515966"/>
            <a:ext cx="38884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Han 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An-đéc-xen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1707654"/>
            <a:ext cx="4261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 (Headings)"/>
                <a:ea typeface="+mn-ea"/>
                <a:cs typeface="+mn-cs"/>
              </a:rPr>
              <a:t>Thảo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 (Headings)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 (Headings)"/>
                <a:ea typeface="+mn-ea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 (Headings)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 (Headings)"/>
                <a:ea typeface="+mn-ea"/>
                <a:cs typeface="+mn-cs"/>
              </a:rPr>
              <a:t>nhóm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 (Headings)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solidFill>
                  <a:schemeClr val="bg1"/>
                </a:solidFill>
                <a:latin typeface="Tahoma (Headings)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Tahoma (Headings)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 (Headings)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ahoma (Headings)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 (Headings)"/>
              </a:rPr>
              <a:t>vài</a:t>
            </a:r>
            <a:r>
              <a:rPr lang="en-US" sz="2800" b="1" dirty="0">
                <a:solidFill>
                  <a:schemeClr val="bg1"/>
                </a:solidFill>
                <a:latin typeface="Tahoma (Headings)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 (Headings)"/>
              </a:rPr>
              <a:t>nét</a:t>
            </a:r>
            <a:r>
              <a:rPr lang="en-US" sz="2800" b="1" dirty="0">
                <a:solidFill>
                  <a:schemeClr val="bg1"/>
                </a:solidFill>
                <a:latin typeface="Tahoma (Headings)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 (Headings)"/>
              </a:rPr>
              <a:t>tiêu</a:t>
            </a:r>
            <a:r>
              <a:rPr lang="en-US" sz="2800" b="1" dirty="0">
                <a:solidFill>
                  <a:schemeClr val="bg1"/>
                </a:solidFill>
                <a:latin typeface="Tahoma (Headings)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 (Headings)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Tahoma (Headings)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 (Headings)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ahoma (Headings)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 (Headings)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ahoma (Headings)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 (Headings)"/>
              </a:rPr>
              <a:t>giả</a:t>
            </a:r>
            <a:r>
              <a:rPr lang="en-US" sz="2800" b="1" dirty="0">
                <a:solidFill>
                  <a:schemeClr val="bg1"/>
                </a:solidFill>
                <a:latin typeface="Tahoma (Headings)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 (Headings)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ahoma (Headings)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 (Headings)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ahoma (Headings)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 (Headings)"/>
              </a:rPr>
              <a:t>phẩm</a:t>
            </a:r>
            <a:r>
              <a:rPr lang="en-US" sz="2800" b="1" dirty="0">
                <a:solidFill>
                  <a:schemeClr val="bg1"/>
                </a:solidFill>
                <a:latin typeface="Tahoma (Headings)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 (Headings)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41E2BD-8F70-4DAF-BC33-98DB177ADB27}"/>
              </a:ext>
            </a:extLst>
          </p:cNvPr>
          <p:cNvSpPr/>
          <p:nvPr/>
        </p:nvSpPr>
        <p:spPr>
          <a:xfrm>
            <a:off x="323528" y="18277"/>
            <a:ext cx="4423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HIỂU CHUNG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982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0019908"/>
              </p:ext>
            </p:extLst>
          </p:nvPr>
        </p:nvGraphicFramePr>
        <p:xfrm>
          <a:off x="4139952" y="538136"/>
          <a:ext cx="53285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7614"/>
            <a:ext cx="2874649" cy="2915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83568" y="627534"/>
            <a:ext cx="2682330" cy="4835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>
                <a:latin typeface="+mj-lt"/>
              </a:rPr>
              <a:t>1. Tác giả: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4515966"/>
            <a:ext cx="38884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H</a:t>
            </a:r>
            <a:r>
              <a:rPr lang="en-US" sz="3200" b="1" dirty="0">
                <a:latin typeface="+mj-lt"/>
              </a:rPr>
              <a:t>.</a:t>
            </a:r>
            <a:r>
              <a:rPr lang="vi-VN" sz="3200" b="1" dirty="0">
                <a:latin typeface="+mj-lt"/>
              </a:rPr>
              <a:t> C.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An-đéc-xen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3108" y="58772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(1</a:t>
            </a:r>
            <a:r>
              <a:rPr lang="en-US" sz="2800" b="1" dirty="0">
                <a:latin typeface="+mj-lt"/>
              </a:rPr>
              <a:t>805</a:t>
            </a:r>
            <a:r>
              <a:rPr lang="vi-VN" sz="2800" b="1" dirty="0">
                <a:latin typeface="+mj-lt"/>
              </a:rPr>
              <a:t> – </a:t>
            </a:r>
            <a:r>
              <a:rPr lang="en-US" sz="2800" b="1" dirty="0">
                <a:latin typeface="+mj-lt"/>
              </a:rPr>
              <a:t>1875</a:t>
            </a:r>
            <a:r>
              <a:rPr lang="vi-VN" sz="2800" b="1" dirty="0">
                <a:latin typeface="+mj-lt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7314" y="1707654"/>
            <a:ext cx="4407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Nhà văn Đan Mạch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0658" y="2811815"/>
            <a:ext cx="4261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ahoma (Headings)"/>
              </a:rPr>
              <a:t>Nổi tiếng </a:t>
            </a:r>
            <a:r>
              <a:rPr lang="en-US" sz="2800" b="1" dirty="0" err="1">
                <a:latin typeface="Tahoma (Headings)"/>
              </a:rPr>
              <a:t>thế</a:t>
            </a:r>
            <a:r>
              <a:rPr lang="en-US" sz="2800" b="1" dirty="0">
                <a:latin typeface="Tahoma (Headings)"/>
              </a:rPr>
              <a:t> </a:t>
            </a:r>
            <a:r>
              <a:rPr lang="en-US" sz="2800" b="1" dirty="0" err="1">
                <a:latin typeface="Tahoma (Headings)"/>
              </a:rPr>
              <a:t>giới</a:t>
            </a:r>
            <a:r>
              <a:rPr lang="vi-VN" sz="2800" b="1" dirty="0">
                <a:latin typeface="Tahoma (Headings)"/>
              </a:rPr>
              <a:t> với</a:t>
            </a:r>
          </a:p>
          <a:p>
            <a:pPr algn="just"/>
            <a:r>
              <a:rPr lang="vi-VN" sz="2800" b="1" dirty="0">
                <a:latin typeface="Tahoma (Headings)"/>
              </a:rPr>
              <a:t> những truyện cổ tích </a:t>
            </a:r>
          </a:p>
          <a:p>
            <a:pPr algn="just"/>
            <a:r>
              <a:rPr lang="vi-VN" sz="2800" b="1" dirty="0">
                <a:latin typeface="Tahoma (Headings)"/>
              </a:rPr>
              <a:t>viết cho trẻ em.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41E2BD-8F70-4DAF-BC33-98DB177ADB27}"/>
              </a:ext>
            </a:extLst>
          </p:cNvPr>
          <p:cNvSpPr/>
          <p:nvPr/>
        </p:nvSpPr>
        <p:spPr>
          <a:xfrm>
            <a:off x="323528" y="18277"/>
            <a:ext cx="4423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I</a:t>
            </a:r>
            <a:r>
              <a:rPr lang="vi-VN" sz="3200" b="1" dirty="0">
                <a:solidFill>
                  <a:prstClr val="black"/>
                </a:solidFill>
              </a:rPr>
              <a:t>.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  <a:r>
              <a:rPr lang="vi-VN" sz="3200" b="1" dirty="0">
                <a:solidFill>
                  <a:prstClr val="black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812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HANH TAI\My Documents\Downloads\Nyhav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4" y="184967"/>
            <a:ext cx="3024336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THANH TAI\My Documents\Downloads\tải xuống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93" y="2571750"/>
            <a:ext cx="2998957" cy="2378038"/>
          </a:xfrm>
          <a:prstGeom prst="rect">
            <a:avLst/>
          </a:prstGeom>
          <a:noFill/>
        </p:spPr>
      </p:pic>
      <p:pic>
        <p:nvPicPr>
          <p:cNvPr id="6" name="Picture 2" descr="C:\Documents and Settings\THANH TAI\My Documents\Downloads\winter DM.bmp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967"/>
            <a:ext cx="5745675" cy="476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THANH TAI\My Documents\Downloads\mua-dong-chau-au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8"/>
            <a:ext cx="2411759" cy="180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1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7" y="987574"/>
            <a:ext cx="2769957" cy="3168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636" y="4299942"/>
            <a:ext cx="3498268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Cô bé bán diêm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418" y="195486"/>
            <a:ext cx="2979008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Tác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phẩm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35896" y="87474"/>
            <a:ext cx="5328592" cy="540060"/>
          </a:xfrm>
          <a:prstGeom prst="round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latin typeface="+mj-lt"/>
              </a:rPr>
              <a:t>Thể loại: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35896" y="771550"/>
            <a:ext cx="5328592" cy="5400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latin typeface="+mj-lt"/>
              </a:rPr>
              <a:t>Ngôi kể: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35896" y="1419622"/>
            <a:ext cx="5328592" cy="5400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latin typeface="+mj-lt"/>
              </a:rPr>
              <a:t>PTBĐ: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59832" y="2859782"/>
            <a:ext cx="1008112" cy="11881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latin typeface="+mj-lt"/>
              </a:rPr>
              <a:t>Bố cục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90294" y="1995686"/>
            <a:ext cx="4788024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+mj-lt"/>
            </a:endParaRPr>
          </a:p>
          <a:p>
            <a:r>
              <a:rPr lang="vi-VN" sz="2400" b="1" dirty="0">
                <a:latin typeface="+mj-lt"/>
              </a:rPr>
              <a:t>P1:</a:t>
            </a:r>
            <a:r>
              <a:rPr lang="vi-VN" sz="2400" dirty="0">
                <a:latin typeface="+mj-lt"/>
              </a:rPr>
              <a:t>Từ đầu</a:t>
            </a:r>
            <a:r>
              <a:rPr lang="en-US" sz="2400" dirty="0">
                <a:latin typeface="+mj-lt"/>
              </a:rPr>
              <a:t>..</a:t>
            </a:r>
            <a:r>
              <a:rPr lang="vi-VN" sz="2400" dirty="0">
                <a:latin typeface="+mj-lt"/>
              </a:rPr>
              <a:t> tay em cứng đờ</a:t>
            </a:r>
            <a:r>
              <a:rPr lang="en-US" sz="2400" dirty="0">
                <a:latin typeface="+mj-lt"/>
              </a:rPr>
              <a:t> ra</a:t>
            </a:r>
            <a:r>
              <a:rPr lang="vi-VN" sz="2400" dirty="0">
                <a:latin typeface="+mj-lt"/>
              </a:rPr>
              <a:t> ra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+mj-lt"/>
              </a:rPr>
              <a:t>Hoàn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cảnh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cô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diêm</a:t>
            </a:r>
            <a:endParaRPr lang="vi-VN" sz="2400" dirty="0">
              <a:latin typeface="+mj-lt"/>
            </a:endParaRPr>
          </a:p>
          <a:p>
            <a:endParaRPr lang="vi-VN" sz="2400" b="1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27984" y="3219822"/>
            <a:ext cx="4716016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000" b="1" dirty="0">
              <a:latin typeface="+mj-lt"/>
            </a:endParaRPr>
          </a:p>
          <a:p>
            <a:endParaRPr lang="en-US" sz="2000" b="1" dirty="0">
              <a:latin typeface="+mj-lt"/>
            </a:endParaRPr>
          </a:p>
          <a:p>
            <a:r>
              <a:rPr lang="vi-VN" sz="2200" b="1" dirty="0">
                <a:latin typeface="+mj-lt"/>
              </a:rPr>
              <a:t>P2: </a:t>
            </a:r>
            <a:r>
              <a:rPr lang="vi-VN" sz="2200" dirty="0">
                <a:latin typeface="+mj-lt"/>
              </a:rPr>
              <a:t>Chà...chà </a:t>
            </a:r>
            <a:r>
              <a:rPr lang="en-US" sz="2200" dirty="0">
                <a:latin typeface="+mj-lt"/>
                <a:sym typeface="Wingdings"/>
              </a:rPr>
              <a:t>…</a:t>
            </a:r>
            <a:r>
              <a:rPr lang="vi-VN" sz="2200" dirty="0">
                <a:latin typeface="+mj-lt"/>
              </a:rPr>
              <a:t> Thượng đế</a:t>
            </a:r>
            <a:r>
              <a:rPr lang="en-US" sz="2200" dirty="0">
                <a:latin typeface="+mj-lt"/>
              </a:rPr>
              <a:t>: </a:t>
            </a:r>
            <a:r>
              <a:rPr lang="en-US" sz="2200" dirty="0" err="1">
                <a:latin typeface="+mj-lt"/>
              </a:rPr>
              <a:t>Những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quẹt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diêm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và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mộng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tưởng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của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cô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bé</a:t>
            </a:r>
            <a:endParaRPr lang="vi-VN" sz="2200" dirty="0">
              <a:latin typeface="+mj-lt"/>
            </a:endParaRPr>
          </a:p>
          <a:p>
            <a:endParaRPr lang="vi-VN" sz="2000" dirty="0">
              <a:latin typeface="+mj-lt"/>
            </a:endParaRPr>
          </a:p>
          <a:p>
            <a:endParaRPr lang="vi-VN" sz="2000" b="1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27984" y="4227934"/>
            <a:ext cx="4330046" cy="79673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+mj-lt"/>
              </a:rPr>
              <a:t>P3</a:t>
            </a:r>
            <a:r>
              <a:rPr lang="vi-VN" sz="2400" dirty="0">
                <a:latin typeface="+mj-lt"/>
              </a:rPr>
              <a:t>: Còn lại.</a:t>
            </a:r>
          </a:p>
          <a:p>
            <a:endParaRPr lang="vi-VN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8" y="451596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- Cái chết thương tâm của cô bé</a:t>
            </a:r>
          </a:p>
        </p:txBody>
      </p:sp>
      <p:cxnSp>
        <p:nvCxnSpPr>
          <p:cNvPr id="26" name="Straight Arrow Connector 25"/>
          <p:cNvCxnSpPr>
            <a:cxnSpLocks/>
            <a:stCxn id="10" idx="3"/>
          </p:cNvCxnSpPr>
          <p:nvPr/>
        </p:nvCxnSpPr>
        <p:spPr>
          <a:xfrm flipV="1">
            <a:off x="4067944" y="2315076"/>
            <a:ext cx="384414" cy="1138772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4067944" y="3435846"/>
            <a:ext cx="338113" cy="1206135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10" idx="3"/>
          </p:cNvCxnSpPr>
          <p:nvPr/>
        </p:nvCxnSpPr>
        <p:spPr>
          <a:xfrm>
            <a:off x="4067944" y="3453848"/>
            <a:ext cx="358374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197426" y="418188"/>
            <a:ext cx="438470" cy="20048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203848" y="1275606"/>
            <a:ext cx="438470" cy="11543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196875" y="1898625"/>
            <a:ext cx="465007" cy="524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  <a:endCxn id="10" idx="0"/>
          </p:cNvCxnSpPr>
          <p:nvPr/>
        </p:nvCxnSpPr>
        <p:spPr>
          <a:xfrm>
            <a:off x="3197426" y="2423087"/>
            <a:ext cx="366462" cy="4366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36096" y="19548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Truyện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ngắn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4155" y="761806"/>
            <a:ext cx="3256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Ngôi thứ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2040" y="136648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Tự sự</a:t>
            </a:r>
          </a:p>
        </p:txBody>
      </p:sp>
    </p:spTree>
    <p:extLst>
      <p:ext uri="{BB962C8B-B14F-4D97-AF65-F5344CB8AC3E}">
        <p14:creationId xmlns:p14="http://schemas.microsoft.com/office/powerpoint/2010/main" val="7255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23478"/>
            <a:ext cx="6408712" cy="565571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vi-VN" sz="2800" b="1" dirty="0">
                <a:solidFill>
                  <a:schemeClr val="bg1"/>
                </a:solidFill>
              </a:rPr>
              <a:t>Nhìn ảnh đoán tên truyện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9" y="880598"/>
            <a:ext cx="3752491" cy="1970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79"/>
            <a:ext cx="3675900" cy="2185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19249"/>
            <a:ext cx="3750262" cy="2185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80599"/>
            <a:ext cx="3706401" cy="19700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83568" y="1707655"/>
            <a:ext cx="1728192" cy="864096"/>
          </a:xfrm>
          <a:prstGeom prst="ellips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2924979"/>
            <a:ext cx="3312368" cy="438859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88224" y="3723878"/>
            <a:ext cx="2019716" cy="1139213"/>
          </a:xfrm>
          <a:prstGeom prst="ellips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1264" y="771550"/>
            <a:ext cx="551922" cy="5466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90801" y="4573611"/>
            <a:ext cx="568704" cy="5698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8108786" y="898514"/>
            <a:ext cx="568704" cy="5698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8112411" y="2878425"/>
            <a:ext cx="568704" cy="5698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2040" y="2427735"/>
            <a:ext cx="3312368" cy="422922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Nàng tiên cá</a:t>
            </a:r>
          </a:p>
        </p:txBody>
      </p:sp>
    </p:spTree>
    <p:extLst>
      <p:ext uri="{BB962C8B-B14F-4D97-AF65-F5344CB8AC3E}">
        <p14:creationId xmlns:p14="http://schemas.microsoft.com/office/powerpoint/2010/main" val="286519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4355976" y="339502"/>
            <a:ext cx="3781594" cy="3777641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5147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9.0</a:t>
              </a:r>
              <a:endPara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67066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10.0</a:t>
              </a:r>
              <a:endParaRPr lang="vi-VN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4855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8.0</a:t>
              </a:r>
              <a:endParaRPr lang="vi-VN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794837" y="1963095"/>
              <a:ext cx="2025648" cy="118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BIM </a:t>
              </a:r>
              <a:r>
                <a:rPr lang="en-GB" sz="22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BIM</a:t>
              </a:r>
              <a:endParaRPr lang="vi-VN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0685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endPara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75190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Qùa</a:t>
              </a:r>
              <a:endParaRPr lang="vi-VN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8242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10.0</a:t>
              </a:r>
              <a:endPara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38367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9.0</a:t>
              </a:r>
              <a:endParaRPr lang="vi-VN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768" y="4408715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5827" y="71333"/>
            <a:ext cx="3833422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" y="634148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905604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510208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73" y="358881"/>
            <a:ext cx="535781" cy="892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45" y="179800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85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8513716" y="193983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property id=&quot;20226&quot; value=&quot;D:\Tổ chuyên môn\NĂM HỌC 2021-2022\GIÁO ÁN NGỮ VĂN 6 (KNTT)\BAI 1 CHIA SE VA YEU THUONG - VB CO BE BAN DIEM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Video: Câu chuyện về hai biển hồ&amp;quot;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61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33&quot;/&gt;&lt;property id=&quot;20307&quot; value=&quot;257&quot;/&gt;&lt;/object&gt;&lt;object type=&quot;3&quot; unique_id=&quot;10375&quot;&gt;&lt;property id=&quot;20148&quot; value=&quot;5&quot;/&gt;&lt;property id=&quot;20300&quot; value=&quot;Slide 8&quot;/&gt;&lt;property id=&quot;20307&quot; value=&quot;264&quot;/&gt;&lt;/object&gt;&lt;object type=&quot;3&quot; unique_id=&quot;10376&quot;&gt;&lt;property id=&quot;20148&quot; value=&quot;5&quot;/&gt;&lt;property id=&quot;20300&quot; value=&quot;Slide 9&quot;/&gt;&lt;property id=&quot;20307&quot; value=&quot;267&quot;/&gt;&lt;/object&gt;&lt;object type=&quot;3&quot; unique_id=&quot;10377&quot;&gt;&lt;property id=&quot;20148&quot; value=&quot;5&quot;/&gt;&lt;property id=&quot;20300&quot; value=&quot;Slide 10&quot;/&gt;&lt;property id=&quot;20307&quot; value=&quot;265&quot;/&gt;&lt;/object&gt;&lt;object type=&quot;3&quot; unique_id=&quot;10378&quot;&gt;&lt;property id=&quot;20148&quot; value=&quot;5&quot;/&gt;&lt;property id=&quot;20300&quot; value=&quot;Slide 11&quot;/&gt;&lt;property id=&quot;20307&quot; value=&quot;269&quot;/&gt;&lt;/object&gt;&lt;object type=&quot;3&quot; unique_id=&quot;10379&quot;&gt;&lt;property id=&quot;20148&quot; value=&quot;5&quot;/&gt;&lt;property id=&quot;20300&quot; value=&quot;Slide 12 - &amp;quot;Nhìn ảnh đoán tên truyện&amp;quot;&quot;/&gt;&lt;property id=&quot;20307&quot; value=&quot;268&quot;/&gt;&lt;/object&gt;&lt;object type=&quot;3&quot; unique_id=&quot;10380&quot;&gt;&lt;property id=&quot;20148&quot; value=&quot;5&quot;/&gt;&lt;property id=&quot;20300&quot; value=&quot;Slide 13&quot;/&gt;&lt;property id=&quot;20307&quot; value=&quot;270&quot;/&gt;&lt;/object&gt;&lt;object type=&quot;3&quot; unique_id=&quot;10381&quot;&gt;&lt;property id=&quot;20148&quot; value=&quot;5&quot;/&gt;&lt;property id=&quot;20300&quot; value=&quot;Slide 14&quot;/&gt;&lt;property id=&quot;20307&quot; value=&quot;271&quot;/&gt;&lt;/object&gt;&lt;object type=&quot;3&quot; unique_id=&quot;10433&quot;&gt;&lt;property id=&quot;20148&quot; value=&quot;5&quot;/&gt;&lt;property id=&quot;20300&quot; value=&quot;Slide 16&quot;/&gt;&lt;property id=&quot;20307&quot; value=&quot;272&quot;/&gt;&lt;/object&gt;&lt;object type=&quot;3&quot; unique_id=&quot;10800&quot;&gt;&lt;property id=&quot;20148&quot; value=&quot;5&quot;/&gt;&lt;property id=&quot;20300&quot; value=&quot;Slide 17&quot;/&gt;&lt;property id=&quot;20307&quot; value=&quot;276&quot;/&gt;&lt;/object&gt;&lt;object type=&quot;3&quot; unique_id=&quot;10801&quot;&gt;&lt;property id=&quot;20148&quot; value=&quot;5&quot;/&gt;&lt;property id=&quot;20300&quot; value=&quot;Slide 18&quot;/&gt;&lt;property id=&quot;20307&quot; value=&quot;274&quot;/&gt;&lt;/object&gt;&lt;object type=&quot;3&quot; unique_id=&quot;10803&quot;&gt;&lt;property id=&quot;20148&quot; value=&quot;5&quot;/&gt;&lt;property id=&quot;20300&quot; value=&quot;Slide 20&quot;/&gt;&lt;property id=&quot;20307&quot; value=&quot;277&quot;/&gt;&lt;/object&gt;&lt;object type=&quot;3&quot; unique_id=&quot;10804&quot;&gt;&lt;property id=&quot;20148&quot; value=&quot;5&quot;/&gt;&lt;property id=&quot;20300&quot; value=&quot;Slide 25&quot;/&gt;&lt;property id=&quot;20307&quot; value=&quot;278&quot;/&gt;&lt;/object&gt;&lt;object type=&quot;3&quot; unique_id=&quot;11211&quot;&gt;&lt;property id=&quot;20148&quot; value=&quot;5&quot;/&gt;&lt;property id=&quot;20300&quot; value=&quot;Slide 21&quot;/&gt;&lt;property id=&quot;20307&quot; value=&quot;279&quot;/&gt;&lt;/object&gt;&lt;object type=&quot;3&quot; unique_id=&quot;11212&quot;&gt;&lt;property id=&quot;20148&quot; value=&quot;5&quot;/&gt;&lt;property id=&quot;20300&quot; value=&quot;Slide 22&quot;/&gt;&lt;property id=&quot;20307&quot; value=&quot;281&quot;/&gt;&lt;/object&gt;&lt;object type=&quot;3&quot; unique_id=&quot;11213&quot;&gt;&lt;property id=&quot;20148&quot; value=&quot;5&quot;/&gt;&lt;property id=&quot;20300&quot; value=&quot;Slide 24&quot;/&gt;&lt;property id=&quot;20307&quot; value=&quot;280&quot;/&gt;&lt;/object&gt;&lt;object type=&quot;3&quot; unique_id=&quot;11214&quot;&gt;&lt;property id=&quot;20148&quot; value=&quot;5&quot;/&gt;&lt;property id=&quot;20300&quot; value=&quot;Slide 27&quot;/&gt;&lt;property id=&quot;20307&quot; value=&quot;282&quot;/&gt;&lt;/object&gt;&lt;object type=&quot;3&quot; unique_id=&quot;11216&quot;&gt;&lt;property id=&quot;20148&quot; value=&quot;5&quot;/&gt;&lt;property id=&quot;20300&quot; value=&quot;Slide 29&quot;/&gt;&lt;property id=&quot;20307&quot; value=&quot;284&quot;/&gt;&lt;/object&gt;&lt;object type=&quot;3&quot; unique_id=&quot;11427&quot;&gt;&lt;property id=&quot;20148&quot; value=&quot;5&quot;/&gt;&lt;property id=&quot;20300&quot; value=&quot;Slide 23&quot;/&gt;&lt;property id=&quot;20307&quot; value=&quot;285&quot;/&gt;&lt;/object&gt;&lt;object type=&quot;3&quot; unique_id=&quot;11428&quot;&gt;&lt;property id=&quot;20148&quot; value=&quot;5&quot;/&gt;&lt;property id=&quot;20300&quot; value=&quot;Slide 30&quot;/&gt;&lt;property id=&quot;20307&quot; value=&quot;286&quot;/&gt;&lt;/object&gt;&lt;object type=&quot;3&quot; unique_id=&quot;11429&quot;&gt;&lt;property id=&quot;20148&quot; value=&quot;5&quot;/&gt;&lt;property id=&quot;20300&quot; value=&quot;Slide 31&quot;/&gt;&lt;property id=&quot;20307&quot; value=&quot;287&quot;/&gt;&lt;/object&gt;&lt;object type=&quot;3&quot; unique_id=&quot;11430&quot;&gt;&lt;property id=&quot;20148&quot; value=&quot;5&quot;/&gt;&lt;property id=&quot;20300&quot; value=&quot;Slide 32 - &amp;quot;Hãy tóm tắt  lại truyện  theo tranh&amp;quot;&quot;/&gt;&lt;property id=&quot;20307&quot; value=&quot;288&quot;/&gt;&lt;/object&gt;&lt;object type=&quot;3&quot; unique_id=&quot;11601&quot;&gt;&lt;property id=&quot;20148&quot; value=&quot;5&quot;/&gt;&lt;property id=&quot;20300&quot; value=&quot;Slide 34&quot;/&gt;&lt;property id=&quot;20307&quot; value=&quot;289&quot;/&gt;&lt;/object&gt;&lt;object type=&quot;3&quot; unique_id=&quot;11707&quot;&gt;&lt;property id=&quot;20148&quot; value=&quot;5&quot;/&gt;&lt;property id=&quot;20300&quot; value=&quot;Slide 26 - &amp;quot;Chia sẻ suy nghĩ của em khi xem bức tranh này?&amp;quot;&quot;/&gt;&lt;property id=&quot;20307&quot; value=&quot;290&quot;/&gt;&lt;/object&gt;&lt;object type=&quot;3&quot; unique_id=&quot;12162&quot;&gt;&lt;property id=&quot;20148&quot; value=&quot;5&quot;/&gt;&lt;property id=&quot;20300&quot; value=&quot;Slide 15&quot;/&gt;&lt;property id=&quot;20307&quot; value=&quot;291&quot;/&gt;&lt;/object&gt;&lt;object type=&quot;3&quot; unique_id=&quot;12163&quot;&gt;&lt;property id=&quot;20148&quot; value=&quot;5&quot;/&gt;&lt;property id=&quot;20300&quot; value=&quot;Slide 19&quot;/&gt;&lt;property id=&quot;20307&quot; value=&quot;292&quot;/&gt;&lt;/object&gt;&lt;object type=&quot;3&quot; unique_id=&quot;12164&quot;&gt;&lt;property id=&quot;20148&quot; value=&quot;5&quot;/&gt;&lt;property id=&quot;20300&quot; value=&quot;Slide 28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1326</TotalTime>
  <Words>544</Words>
  <Application>Microsoft Office PowerPoint</Application>
  <PresentationFormat>On-screen Show (16:9)</PresentationFormat>
  <Paragraphs>97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Slice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Nhìn ảnh đoán tên truyện</vt:lpstr>
      <vt:lpstr>PowerPoint Presentation</vt:lpstr>
      <vt:lpstr>3.Tóm tắt tác phẩm</vt:lpstr>
      <vt:lpstr>PowerPoint Presentation</vt:lpstr>
      <vt:lpstr>PowerPoint Presentation</vt:lpstr>
      <vt:lpstr>PowerPoint Presentation</vt:lpstr>
      <vt:lpstr>PowerPoint Presentation</vt:lpstr>
      <vt:lpstr>Chia sẻ suy nghĩ của em khi xem bức tranh này?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73</cp:revision>
  <dcterms:created xsi:type="dcterms:W3CDTF">2021-06-13T06:51:28Z</dcterms:created>
  <dcterms:modified xsi:type="dcterms:W3CDTF">2025-01-14T08:02:58Z</dcterms:modified>
</cp:coreProperties>
</file>