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7" r:id="rId3"/>
    <p:sldMasterId id="2147483699" r:id="rId4"/>
    <p:sldMasterId id="2147483712" r:id="rId5"/>
    <p:sldMasterId id="2147483737" r:id="rId6"/>
    <p:sldMasterId id="2147483749" r:id="rId7"/>
    <p:sldMasterId id="2147483761" r:id="rId8"/>
    <p:sldMasterId id="2147483773" r:id="rId9"/>
    <p:sldMasterId id="2147483785" r:id="rId10"/>
    <p:sldMasterId id="2147483797" r:id="rId11"/>
    <p:sldMasterId id="2147483822" r:id="rId12"/>
    <p:sldMasterId id="2147483835" r:id="rId13"/>
    <p:sldMasterId id="2147483847" r:id="rId14"/>
  </p:sldMasterIdLst>
  <p:notesMasterIdLst>
    <p:notesMasterId r:id="rId35"/>
  </p:notesMasterIdLst>
  <p:sldIdLst>
    <p:sldId id="414" r:id="rId15"/>
    <p:sldId id="413" r:id="rId16"/>
    <p:sldId id="389" r:id="rId17"/>
    <p:sldId id="416" r:id="rId18"/>
    <p:sldId id="264" r:id="rId19"/>
    <p:sldId id="394" r:id="rId20"/>
    <p:sldId id="396" r:id="rId21"/>
    <p:sldId id="417" r:id="rId22"/>
    <p:sldId id="418" r:id="rId23"/>
    <p:sldId id="397" r:id="rId24"/>
    <p:sldId id="415" r:id="rId25"/>
    <p:sldId id="409" r:id="rId26"/>
    <p:sldId id="408" r:id="rId27"/>
    <p:sldId id="404" r:id="rId28"/>
    <p:sldId id="405" r:id="rId29"/>
    <p:sldId id="406" r:id="rId30"/>
    <p:sldId id="407" r:id="rId31"/>
    <p:sldId id="410" r:id="rId32"/>
    <p:sldId id="400" r:id="rId33"/>
    <p:sldId id="402" r:id="rId34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2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72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714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858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CC99"/>
    <a:srgbClr val="00CC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1104" y="-30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2BE24EEC-783C-4945-9151-A62D6C687D72}"/>
    <pc:docChg chg="undo custSel addSld delSld modSld sldOrd">
      <pc:chgData name="Thúy Mai" userId="222f1c7e07c9bd7a" providerId="LiveId" clId="{2BE24EEC-783C-4945-9151-A62D6C687D72}" dt="2022-06-28T02:40:13.653" v="2602"/>
      <pc:docMkLst>
        <pc:docMk/>
      </pc:docMkLst>
      <pc:sldChg chg="del">
        <pc:chgData name="Thúy Mai" userId="222f1c7e07c9bd7a" providerId="LiveId" clId="{2BE24EEC-783C-4945-9151-A62D6C687D72}" dt="2022-06-27T23:30:00.735" v="80" actId="47"/>
        <pc:sldMkLst>
          <pc:docMk/>
          <pc:sldMk cId="4073204881" sldId="256"/>
        </pc:sldMkLst>
      </pc:sldChg>
      <pc:sldChg chg="modSp mod">
        <pc:chgData name="Thúy Mai" userId="222f1c7e07c9bd7a" providerId="LiveId" clId="{2BE24EEC-783C-4945-9151-A62D6C687D72}" dt="2022-06-28T02:02:43.814" v="2403" actId="14100"/>
        <pc:sldMkLst>
          <pc:docMk/>
          <pc:sldMk cId="1328120031" sldId="258"/>
        </pc:sldMkLst>
        <pc:spChg chg="mod">
          <ac:chgData name="Thúy Mai" userId="222f1c7e07c9bd7a" providerId="LiveId" clId="{2BE24EEC-783C-4945-9151-A62D6C687D72}" dt="2022-06-28T02:02:43.814" v="2403" actId="14100"/>
          <ac:spMkLst>
            <pc:docMk/>
            <pc:sldMk cId="1328120031" sldId="258"/>
            <ac:spMk id="100" creationId="{3C32562C-77C3-BFBB-8C6C-C261125E409A}"/>
          </ac:spMkLst>
        </pc:spChg>
        <pc:spChg chg="mod">
          <ac:chgData name="Thúy Mai" userId="222f1c7e07c9bd7a" providerId="LiveId" clId="{2BE24EEC-783C-4945-9151-A62D6C687D72}" dt="2022-06-27T23:29:46.595" v="79" actId="403"/>
          <ac:spMkLst>
            <pc:docMk/>
            <pc:sldMk cId="1328120031" sldId="258"/>
            <ac:spMk id="110" creationId="{503AE699-5800-D411-E4B0-5CA8CB17E447}"/>
          </ac:spMkLst>
        </pc:spChg>
      </pc:sldChg>
      <pc:sldChg chg="del">
        <pc:chgData name="Thúy Mai" userId="222f1c7e07c9bd7a" providerId="LiveId" clId="{2BE24EEC-783C-4945-9151-A62D6C687D72}" dt="2022-06-27T23:30:52.266" v="81" actId="47"/>
        <pc:sldMkLst>
          <pc:docMk/>
          <pc:sldMk cId="299901974" sldId="260"/>
        </pc:sldMkLst>
      </pc:sldChg>
      <pc:sldChg chg="addSp delSp modSp mod delAnim">
        <pc:chgData name="Thúy Mai" userId="222f1c7e07c9bd7a" providerId="LiveId" clId="{2BE24EEC-783C-4945-9151-A62D6C687D72}" dt="2022-06-27T23:45:12.934" v="332" actId="1076"/>
        <pc:sldMkLst>
          <pc:docMk/>
          <pc:sldMk cId="3798204630" sldId="264"/>
        </pc:sldMkLst>
        <pc:spChg chg="mod">
          <ac:chgData name="Thúy Mai" userId="222f1c7e07c9bd7a" providerId="LiveId" clId="{2BE24EEC-783C-4945-9151-A62D6C687D72}" dt="2022-06-27T23:33:28.617" v="137" actId="14100"/>
          <ac:spMkLst>
            <pc:docMk/>
            <pc:sldMk cId="3798204630" sldId="264"/>
            <ac:spMk id="6" creationId="{7809FFA2-37A3-D2A0-5AD7-B5F8087F6044}"/>
          </ac:spMkLst>
        </pc:spChg>
        <pc:spChg chg="mod">
          <ac:chgData name="Thúy Mai" userId="222f1c7e07c9bd7a" providerId="LiveId" clId="{2BE24EEC-783C-4945-9151-A62D6C687D72}" dt="2022-06-27T23:33:39.327" v="156" actId="14100"/>
          <ac:spMkLst>
            <pc:docMk/>
            <pc:sldMk cId="3798204630" sldId="264"/>
            <ac:spMk id="9" creationId="{EA43C221-DC79-F7E5-BBCE-791A377F37C6}"/>
          </ac:spMkLst>
        </pc:spChg>
        <pc:spChg chg="mod">
          <ac:chgData name="Thúy Mai" userId="222f1c7e07c9bd7a" providerId="LiveId" clId="{2BE24EEC-783C-4945-9151-A62D6C687D72}" dt="2022-06-27T23:39:58.472" v="226" actId="1076"/>
          <ac:spMkLst>
            <pc:docMk/>
            <pc:sldMk cId="3798204630" sldId="264"/>
            <ac:spMk id="17" creationId="{9153C9C6-B20B-63C1-2EFA-7DD71BC5D822}"/>
          </ac:spMkLst>
        </pc:spChg>
        <pc:spChg chg="mod">
          <ac:chgData name="Thúy Mai" userId="222f1c7e07c9bd7a" providerId="LiveId" clId="{2BE24EEC-783C-4945-9151-A62D6C687D72}" dt="2022-06-27T23:40:01.642" v="227" actId="1076"/>
          <ac:spMkLst>
            <pc:docMk/>
            <pc:sldMk cId="3798204630" sldId="264"/>
            <ac:spMk id="18" creationId="{21CF4B9B-51E8-6C58-9E09-AE595B5C49E8}"/>
          </ac:spMkLst>
        </pc:spChg>
        <pc:spChg chg="mod">
          <ac:chgData name="Thúy Mai" userId="222f1c7e07c9bd7a" providerId="LiveId" clId="{2BE24EEC-783C-4945-9151-A62D6C687D72}" dt="2022-06-27T23:39:40.431" v="220" actId="1076"/>
          <ac:spMkLst>
            <pc:docMk/>
            <pc:sldMk cId="3798204630" sldId="264"/>
            <ac:spMk id="19" creationId="{49294126-14B8-51E6-6C71-4588DB9C722E}"/>
          </ac:spMkLst>
        </pc:spChg>
        <pc:spChg chg="del">
          <ac:chgData name="Thúy Mai" userId="222f1c7e07c9bd7a" providerId="LiveId" clId="{2BE24EEC-783C-4945-9151-A62D6C687D72}" dt="2022-06-27T23:37:27.429" v="177" actId="478"/>
          <ac:spMkLst>
            <pc:docMk/>
            <pc:sldMk cId="3798204630" sldId="264"/>
            <ac:spMk id="20" creationId="{BD31A687-209D-21BA-425D-9817D48392E3}"/>
          </ac:spMkLst>
        </pc:spChg>
        <pc:spChg chg="add mod">
          <ac:chgData name="Thúy Mai" userId="222f1c7e07c9bd7a" providerId="LiveId" clId="{2BE24EEC-783C-4945-9151-A62D6C687D72}" dt="2022-06-27T23:39:00.925" v="207" actId="21"/>
          <ac:spMkLst>
            <pc:docMk/>
            <pc:sldMk cId="3798204630" sldId="264"/>
            <ac:spMk id="21" creationId="{E568BF84-52E5-BC67-92A7-1F39DF8021BB}"/>
          </ac:spMkLst>
        </pc:spChg>
        <pc:spChg chg="mod">
          <ac:chgData name="Thúy Mai" userId="222f1c7e07c9bd7a" providerId="LiveId" clId="{2BE24EEC-783C-4945-9151-A62D6C687D72}" dt="2022-06-27T23:39:57.239" v="225" actId="1076"/>
          <ac:spMkLst>
            <pc:docMk/>
            <pc:sldMk cId="3798204630" sldId="264"/>
            <ac:spMk id="23" creationId="{21168193-3DB9-F123-8594-8007FA05BD68}"/>
          </ac:spMkLst>
        </pc:spChg>
        <pc:spChg chg="mod">
          <ac:chgData name="Thúy Mai" userId="222f1c7e07c9bd7a" providerId="LiveId" clId="{2BE24EEC-783C-4945-9151-A62D6C687D72}" dt="2022-06-27T23:45:12.934" v="332" actId="1076"/>
          <ac:spMkLst>
            <pc:docMk/>
            <pc:sldMk cId="3798204630" sldId="264"/>
            <ac:spMk id="25" creationId="{D693ACCD-3856-2C1A-E587-06F4632BEFF4}"/>
          </ac:spMkLst>
        </pc:spChg>
        <pc:graphicFrameChg chg="add del mod">
          <ac:chgData name="Thúy Mai" userId="222f1c7e07c9bd7a" providerId="LiveId" clId="{2BE24EEC-783C-4945-9151-A62D6C687D72}" dt="2022-06-27T23:36:53.452" v="166"/>
          <ac:graphicFrameMkLst>
            <pc:docMk/>
            <pc:sldMk cId="3798204630" sldId="264"/>
            <ac:graphicFrameMk id="4" creationId="{DC5D4B2A-E3EA-EFED-BE01-10BFAB975397}"/>
          </ac:graphicFrameMkLst>
        </pc:graphicFrameChg>
        <pc:graphicFrameChg chg="add del mod">
          <ac:chgData name="Thúy Mai" userId="222f1c7e07c9bd7a" providerId="LiveId" clId="{2BE24EEC-783C-4945-9151-A62D6C687D72}" dt="2022-06-27T23:37:25.894" v="175"/>
          <ac:graphicFrameMkLst>
            <pc:docMk/>
            <pc:sldMk cId="3798204630" sldId="264"/>
            <ac:graphicFrameMk id="5" creationId="{C9C58D87-20C6-B53F-EB9A-0EC71881A50C}"/>
          </ac:graphicFrameMkLst>
        </pc:graphicFrameChg>
        <pc:graphicFrameChg chg="add del mod">
          <ac:chgData name="Thúy Mai" userId="222f1c7e07c9bd7a" providerId="LiveId" clId="{2BE24EEC-783C-4945-9151-A62D6C687D72}" dt="2022-06-27T23:37:54.048" v="184"/>
          <ac:graphicFrameMkLst>
            <pc:docMk/>
            <pc:sldMk cId="3798204630" sldId="264"/>
            <ac:graphicFrameMk id="7" creationId="{FE3C353A-1FEA-D81C-E675-EFE469D21393}"/>
          </ac:graphicFrameMkLst>
        </pc:graphicFrameChg>
        <pc:picChg chg="add mod modCrop">
          <ac:chgData name="Thúy Mai" userId="222f1c7e07c9bd7a" providerId="LiveId" clId="{2BE24EEC-783C-4945-9151-A62D6C687D72}" dt="2022-06-27T23:39:47.015" v="221" actId="1076"/>
          <ac:picMkLst>
            <pc:docMk/>
            <pc:sldMk cId="3798204630" sldId="264"/>
            <ac:picMk id="3" creationId="{E3DF17CD-95DE-96D9-941B-0100CED4A27B}"/>
          </ac:picMkLst>
        </pc:picChg>
        <pc:picChg chg="del">
          <ac:chgData name="Thúy Mai" userId="222f1c7e07c9bd7a" providerId="LiveId" clId="{2BE24EEC-783C-4945-9151-A62D6C687D72}" dt="2022-06-27T23:35:06.355" v="157" actId="478"/>
          <ac:picMkLst>
            <pc:docMk/>
            <pc:sldMk cId="3798204630" sldId="264"/>
            <ac:picMk id="1026" creationId="{277EACDE-1C30-DEEA-841D-BC52A67BB1FD}"/>
          </ac:picMkLst>
        </pc:picChg>
      </pc:sldChg>
      <pc:sldChg chg="del">
        <pc:chgData name="Thúy Mai" userId="222f1c7e07c9bd7a" providerId="LiveId" clId="{2BE24EEC-783C-4945-9151-A62D6C687D72}" dt="2022-06-27T23:47:02.547" v="334" actId="47"/>
        <pc:sldMkLst>
          <pc:docMk/>
          <pc:sldMk cId="3539352215" sldId="265"/>
        </pc:sldMkLst>
      </pc:sldChg>
      <pc:sldChg chg="addSp delSp modSp mod modAnim">
        <pc:chgData name="Thúy Mai" userId="222f1c7e07c9bd7a" providerId="LiveId" clId="{2BE24EEC-783C-4945-9151-A62D6C687D72}" dt="2022-06-28T02:11:33.951" v="2558"/>
        <pc:sldMkLst>
          <pc:docMk/>
          <pc:sldMk cId="1468986106" sldId="267"/>
        </pc:sldMkLst>
        <pc:spChg chg="mod">
          <ac:chgData name="Thúy Mai" userId="222f1c7e07c9bd7a" providerId="LiveId" clId="{2BE24EEC-783C-4945-9151-A62D6C687D72}" dt="2022-06-27T23:48:10.583" v="423" actId="1076"/>
          <ac:spMkLst>
            <pc:docMk/>
            <pc:sldMk cId="1468986106" sldId="267"/>
            <ac:spMk id="6" creationId="{7809FFA2-37A3-D2A0-5AD7-B5F8087F6044}"/>
          </ac:spMkLst>
        </pc:spChg>
        <pc:spChg chg="mod">
          <ac:chgData name="Thúy Mai" userId="222f1c7e07c9bd7a" providerId="LiveId" clId="{2BE24EEC-783C-4945-9151-A62D6C687D72}" dt="2022-06-27T23:48:32.136" v="428" actId="207"/>
          <ac:spMkLst>
            <pc:docMk/>
            <pc:sldMk cId="1468986106" sldId="267"/>
            <ac:spMk id="8" creationId="{0A7C9448-B42F-FF1F-30C3-02040444B722}"/>
          </ac:spMkLst>
        </pc:spChg>
        <pc:spChg chg="mod">
          <ac:chgData name="Thúy Mai" userId="222f1c7e07c9bd7a" providerId="LiveId" clId="{2BE24EEC-783C-4945-9151-A62D6C687D72}" dt="2022-06-27T23:48:12.669" v="424" actId="1076"/>
          <ac:spMkLst>
            <pc:docMk/>
            <pc:sldMk cId="1468986106" sldId="267"/>
            <ac:spMk id="9" creationId="{EA43C221-DC79-F7E5-BBCE-791A377F37C6}"/>
          </ac:spMkLst>
        </pc:spChg>
        <pc:spChg chg="add del mod">
          <ac:chgData name="Thúy Mai" userId="222f1c7e07c9bd7a" providerId="LiveId" clId="{2BE24EEC-783C-4945-9151-A62D6C687D72}" dt="2022-06-27T23:49:51.946" v="448" actId="478"/>
          <ac:spMkLst>
            <pc:docMk/>
            <pc:sldMk cId="1468986106" sldId="267"/>
            <ac:spMk id="10" creationId="{F6FAF104-7EF4-D53D-8D3A-370B74B7C3E7}"/>
          </ac:spMkLst>
        </pc:spChg>
        <pc:spChg chg="add mod">
          <ac:chgData name="Thúy Mai" userId="222f1c7e07c9bd7a" providerId="LiveId" clId="{2BE24EEC-783C-4945-9151-A62D6C687D72}" dt="2022-06-27T23:50:01.124" v="451" actId="1076"/>
          <ac:spMkLst>
            <pc:docMk/>
            <pc:sldMk cId="1468986106" sldId="267"/>
            <ac:spMk id="12" creationId="{BFE989B4-9BF3-B30C-CE08-0DDE3ECA6F3B}"/>
          </ac:spMkLst>
        </pc:spChg>
        <pc:spChg chg="add mod">
          <ac:chgData name="Thúy Mai" userId="222f1c7e07c9bd7a" providerId="LiveId" clId="{2BE24EEC-783C-4945-9151-A62D6C687D72}" dt="2022-06-27T23:50:03.166" v="452" actId="1076"/>
          <ac:spMkLst>
            <pc:docMk/>
            <pc:sldMk cId="1468986106" sldId="267"/>
            <ac:spMk id="13" creationId="{B5CC866B-AFC4-CCEA-441E-53BB61D322F7}"/>
          </ac:spMkLst>
        </pc:spChg>
        <pc:spChg chg="add mod">
          <ac:chgData name="Thúy Mai" userId="222f1c7e07c9bd7a" providerId="LiveId" clId="{2BE24EEC-783C-4945-9151-A62D6C687D72}" dt="2022-06-27T23:50:08.310" v="454"/>
          <ac:spMkLst>
            <pc:docMk/>
            <pc:sldMk cId="1468986106" sldId="267"/>
            <ac:spMk id="14" creationId="{F5D864B0-855A-1A2F-3295-6E9AF1711577}"/>
          </ac:spMkLst>
        </pc:spChg>
        <pc:spChg chg="add mod">
          <ac:chgData name="Thúy Mai" userId="222f1c7e07c9bd7a" providerId="LiveId" clId="{2BE24EEC-783C-4945-9151-A62D6C687D72}" dt="2022-06-27T23:51:00.597" v="492" actId="1076"/>
          <ac:spMkLst>
            <pc:docMk/>
            <pc:sldMk cId="1468986106" sldId="267"/>
            <ac:spMk id="15" creationId="{8E1322F7-E9F3-8E60-0B68-C602E2FA0183}"/>
          </ac:spMkLst>
        </pc:spChg>
        <pc:spChg chg="add mod">
          <ac:chgData name="Thúy Mai" userId="222f1c7e07c9bd7a" providerId="LiveId" clId="{2BE24EEC-783C-4945-9151-A62D6C687D72}" dt="2022-06-27T23:52:24.440" v="556" actId="1076"/>
          <ac:spMkLst>
            <pc:docMk/>
            <pc:sldMk cId="1468986106" sldId="267"/>
            <ac:spMk id="16" creationId="{DE4B568D-8157-5320-3BC0-4B014C88B08A}"/>
          </ac:spMkLst>
        </pc:spChg>
        <pc:spChg chg="add del mod">
          <ac:chgData name="Thúy Mai" userId="222f1c7e07c9bd7a" providerId="LiveId" clId="{2BE24EEC-783C-4945-9151-A62D6C687D72}" dt="2022-06-27T23:50:47.199" v="487" actId="478"/>
          <ac:spMkLst>
            <pc:docMk/>
            <pc:sldMk cId="1468986106" sldId="267"/>
            <ac:spMk id="17" creationId="{6AF4CA72-A2B7-5F67-7626-7800FDAE0392}"/>
          </ac:spMkLst>
        </pc:spChg>
        <pc:spChg chg="add del mod">
          <ac:chgData name="Thúy Mai" userId="222f1c7e07c9bd7a" providerId="LiveId" clId="{2BE24EEC-783C-4945-9151-A62D6C687D72}" dt="2022-06-27T23:52:34.676" v="560" actId="478"/>
          <ac:spMkLst>
            <pc:docMk/>
            <pc:sldMk cId="1468986106" sldId="267"/>
            <ac:spMk id="19" creationId="{193D77D0-B740-5248-F125-7B6A48ABF547}"/>
          </ac:spMkLst>
        </pc:spChg>
        <pc:spChg chg="add mod">
          <ac:chgData name="Thúy Mai" userId="222f1c7e07c9bd7a" providerId="LiveId" clId="{2BE24EEC-783C-4945-9151-A62D6C687D72}" dt="2022-06-27T23:52:23.018" v="555" actId="1076"/>
          <ac:spMkLst>
            <pc:docMk/>
            <pc:sldMk cId="1468986106" sldId="267"/>
            <ac:spMk id="20" creationId="{9EC90BFC-5414-4840-2C2A-17E21CDA2A86}"/>
          </ac:spMkLst>
        </pc:spChg>
        <pc:spChg chg="add mod">
          <ac:chgData name="Thúy Mai" userId="222f1c7e07c9bd7a" providerId="LiveId" clId="{2BE24EEC-783C-4945-9151-A62D6C687D72}" dt="2022-06-27T23:52:59.826" v="568" actId="1076"/>
          <ac:spMkLst>
            <pc:docMk/>
            <pc:sldMk cId="1468986106" sldId="267"/>
            <ac:spMk id="21" creationId="{8A547802-43E1-3282-EAEE-72D049EAA102}"/>
          </ac:spMkLst>
        </pc:spChg>
        <pc:graphicFrameChg chg="add del mod">
          <ac:chgData name="Thúy Mai" userId="222f1c7e07c9bd7a" providerId="LiveId" clId="{2BE24EEC-783C-4945-9151-A62D6C687D72}" dt="2022-06-27T23:49:10.154" v="435"/>
          <ac:graphicFrameMkLst>
            <pc:docMk/>
            <pc:sldMk cId="1468986106" sldId="267"/>
            <ac:graphicFrameMk id="2" creationId="{E6B35CC8-DF1F-F0C5-54CE-E803BC3D581E}"/>
          </ac:graphicFrameMkLst>
        </pc:graphicFrameChg>
        <pc:graphicFrameChg chg="add del mod">
          <ac:chgData name="Thúy Mai" userId="222f1c7e07c9bd7a" providerId="LiveId" clId="{2BE24EEC-783C-4945-9151-A62D6C687D72}" dt="2022-06-27T23:50:42.050" v="483"/>
          <ac:graphicFrameMkLst>
            <pc:docMk/>
            <pc:sldMk cId="1468986106" sldId="267"/>
            <ac:graphicFrameMk id="4" creationId="{782EE8F7-554B-E30F-F6DE-DAC0934B45C7}"/>
          </ac:graphicFrameMkLst>
        </pc:graphicFrameChg>
        <pc:graphicFrameChg chg="add del mod">
          <ac:chgData name="Thúy Mai" userId="222f1c7e07c9bd7a" providerId="LiveId" clId="{2BE24EEC-783C-4945-9151-A62D6C687D72}" dt="2022-06-27T23:51:26.776" v="496"/>
          <ac:graphicFrameMkLst>
            <pc:docMk/>
            <pc:sldMk cId="1468986106" sldId="267"/>
            <ac:graphicFrameMk id="7" creationId="{2E1391CD-0CFB-BEE2-205C-FC5B0DA39E29}"/>
          </ac:graphicFrameMkLst>
        </pc:graphicFrameChg>
        <pc:picChg chg="mod">
          <ac:chgData name="Thúy Mai" userId="222f1c7e07c9bd7a" providerId="LiveId" clId="{2BE24EEC-783C-4945-9151-A62D6C687D72}" dt="2022-06-27T23:49:03.137" v="432" actId="1076"/>
          <ac:picMkLst>
            <pc:docMk/>
            <pc:sldMk cId="1468986106" sldId="267"/>
            <ac:picMk id="11" creationId="{B081EF4B-FC31-97E3-17E1-355278F85A0E}"/>
          </ac:picMkLst>
        </pc:picChg>
      </pc:sldChg>
      <pc:sldChg chg="addSp delSp modSp mod delAnim modAnim">
        <pc:chgData name="Thúy Mai" userId="222f1c7e07c9bd7a" providerId="LiveId" clId="{2BE24EEC-783C-4945-9151-A62D6C687D72}" dt="2022-06-28T02:00:19.255" v="2297" actId="478"/>
        <pc:sldMkLst>
          <pc:docMk/>
          <pc:sldMk cId="395271926" sldId="314"/>
        </pc:sldMkLst>
        <pc:spChg chg="mod">
          <ac:chgData name="Thúy Mai" userId="222f1c7e07c9bd7a" providerId="LiveId" clId="{2BE24EEC-783C-4945-9151-A62D6C687D72}" dt="2022-06-28T02:00:11.849" v="2294" actId="14100"/>
          <ac:spMkLst>
            <pc:docMk/>
            <pc:sldMk cId="395271926" sldId="314"/>
            <ac:spMk id="8" creationId="{3848CDFB-15C6-8C41-56C9-1E7460FA8970}"/>
          </ac:spMkLst>
        </pc:spChg>
        <pc:spChg chg="mod">
          <ac:chgData name="Thúy Mai" userId="222f1c7e07c9bd7a" providerId="LiveId" clId="{2BE24EEC-783C-4945-9151-A62D6C687D72}" dt="2022-06-28T02:00:16.076" v="2296" actId="14100"/>
          <ac:spMkLst>
            <pc:docMk/>
            <pc:sldMk cId="395271926" sldId="314"/>
            <ac:spMk id="12" creationId="{E9016172-BD3E-62F6-E0CB-63E695A10A4C}"/>
          </ac:spMkLst>
        </pc:spChg>
        <pc:spChg chg="del">
          <ac:chgData name="Thúy Mai" userId="222f1c7e07c9bd7a" providerId="LiveId" clId="{2BE24EEC-783C-4945-9151-A62D6C687D72}" dt="2022-06-28T01:59:46.695" v="2284" actId="478"/>
          <ac:spMkLst>
            <pc:docMk/>
            <pc:sldMk cId="395271926" sldId="314"/>
            <ac:spMk id="13" creationId="{40B18EED-4E3A-045C-B0C1-7FEA5254C0AC}"/>
          </ac:spMkLst>
        </pc:spChg>
        <pc:spChg chg="add del mod">
          <ac:chgData name="Thúy Mai" userId="222f1c7e07c9bd7a" providerId="LiveId" clId="{2BE24EEC-783C-4945-9151-A62D6C687D72}" dt="2022-06-28T02:00:19.255" v="2297" actId="478"/>
          <ac:spMkLst>
            <pc:docMk/>
            <pc:sldMk cId="395271926" sldId="314"/>
            <ac:spMk id="14" creationId="{36720E3B-E48C-A20C-E5BE-A37009E40F34}"/>
          </ac:spMkLst>
        </pc:spChg>
        <pc:spChg chg="add mod">
          <ac:chgData name="Thúy Mai" userId="222f1c7e07c9bd7a" providerId="LiveId" clId="{2BE24EEC-783C-4945-9151-A62D6C687D72}" dt="2022-06-28T02:00:04.011" v="2291" actId="1076"/>
          <ac:spMkLst>
            <pc:docMk/>
            <pc:sldMk cId="395271926" sldId="314"/>
            <ac:spMk id="15" creationId="{5450BA84-E533-7CAC-F5C5-A6962876BD98}"/>
          </ac:spMkLst>
        </pc:spChg>
        <pc:graphicFrameChg chg="add del mod">
          <ac:chgData name="Thúy Mai" userId="222f1c7e07c9bd7a" providerId="LiveId" clId="{2BE24EEC-783C-4945-9151-A62D6C687D72}" dt="2022-06-28T01:59:26.862" v="2274"/>
          <ac:graphicFrameMkLst>
            <pc:docMk/>
            <pc:sldMk cId="395271926" sldId="314"/>
            <ac:graphicFrameMk id="2" creationId="{E222FEE4-100F-03DF-B405-77A4653BC336}"/>
          </ac:graphicFrameMkLst>
        </pc:graphicFrameChg>
      </pc:sldChg>
      <pc:sldChg chg="addSp delSp modSp mod modAnim">
        <pc:chgData name="Thúy Mai" userId="222f1c7e07c9bd7a" providerId="LiveId" clId="{2BE24EEC-783C-4945-9151-A62D6C687D72}" dt="2022-06-28T02:02:11.565" v="2354" actId="14100"/>
        <pc:sldMkLst>
          <pc:docMk/>
          <pc:sldMk cId="1804175190" sldId="315"/>
        </pc:sldMkLst>
        <pc:spChg chg="mod">
          <ac:chgData name="Thúy Mai" userId="222f1c7e07c9bd7a" providerId="LiveId" clId="{2BE24EEC-783C-4945-9151-A62D6C687D72}" dt="2022-06-28T02:00:34.668" v="2320" actId="20577"/>
          <ac:spMkLst>
            <pc:docMk/>
            <pc:sldMk cId="1804175190" sldId="315"/>
            <ac:spMk id="4" creationId="{78A11BDF-B2E7-9EEC-506B-CEDEACCA2B61}"/>
          </ac:spMkLst>
        </pc:spChg>
        <pc:spChg chg="mod">
          <ac:chgData name="Thúy Mai" userId="222f1c7e07c9bd7a" providerId="LiveId" clId="{2BE24EEC-783C-4945-9151-A62D6C687D72}" dt="2022-06-28T02:02:06.664" v="2352" actId="14100"/>
          <ac:spMkLst>
            <pc:docMk/>
            <pc:sldMk cId="1804175190" sldId="315"/>
            <ac:spMk id="8" creationId="{3848CDFB-15C6-8C41-56C9-1E7460FA8970}"/>
          </ac:spMkLst>
        </pc:spChg>
        <pc:spChg chg="add mod">
          <ac:chgData name="Thúy Mai" userId="222f1c7e07c9bd7a" providerId="LiveId" clId="{2BE24EEC-783C-4945-9151-A62D6C687D72}" dt="2022-06-28T02:02:08.964" v="2353" actId="14100"/>
          <ac:spMkLst>
            <pc:docMk/>
            <pc:sldMk cId="1804175190" sldId="315"/>
            <ac:spMk id="10" creationId="{A831D444-730C-DB74-305D-EEC7350C60F2}"/>
          </ac:spMkLst>
        </pc:spChg>
        <pc:spChg chg="add mod">
          <ac:chgData name="Thúy Mai" userId="222f1c7e07c9bd7a" providerId="LiveId" clId="{2BE24EEC-783C-4945-9151-A62D6C687D72}" dt="2022-06-28T02:02:11.565" v="2354" actId="14100"/>
          <ac:spMkLst>
            <pc:docMk/>
            <pc:sldMk cId="1804175190" sldId="315"/>
            <ac:spMk id="11" creationId="{BB9B7585-2AE9-78F0-6CCA-C77FA6095DF1}"/>
          </ac:spMkLst>
        </pc:spChg>
        <pc:spChg chg="mod">
          <ac:chgData name="Thúy Mai" userId="222f1c7e07c9bd7a" providerId="LiveId" clId="{2BE24EEC-783C-4945-9151-A62D6C687D72}" dt="2022-06-28T02:01:05.143" v="2329" actId="14100"/>
          <ac:spMkLst>
            <pc:docMk/>
            <pc:sldMk cId="1804175190" sldId="315"/>
            <ac:spMk id="17" creationId="{47F3BCAC-2ED2-9B3D-8B26-EF1A9DAD5255}"/>
          </ac:spMkLst>
        </pc:spChg>
        <pc:graphicFrameChg chg="add del mod">
          <ac:chgData name="Thúy Mai" userId="222f1c7e07c9bd7a" providerId="LiveId" clId="{2BE24EEC-783C-4945-9151-A62D6C687D72}" dt="2022-06-28T02:00:52.645" v="2323"/>
          <ac:graphicFrameMkLst>
            <pc:docMk/>
            <pc:sldMk cId="1804175190" sldId="315"/>
            <ac:graphicFrameMk id="2" creationId="{13ADC79F-CF96-26CB-E139-BFAB31AA33EB}"/>
          </ac:graphicFrameMkLst>
        </pc:graphicFrameChg>
        <pc:graphicFrameChg chg="add del mod">
          <ac:chgData name="Thúy Mai" userId="222f1c7e07c9bd7a" providerId="LiveId" clId="{2BE24EEC-783C-4945-9151-A62D6C687D72}" dt="2022-06-28T02:01:26.295" v="2337"/>
          <ac:graphicFrameMkLst>
            <pc:docMk/>
            <pc:sldMk cId="1804175190" sldId="315"/>
            <ac:graphicFrameMk id="3" creationId="{05670EC3-011F-CE05-E517-1B080BFF43B7}"/>
          </ac:graphicFrameMkLst>
        </pc:graphicFrameChg>
        <pc:graphicFrameChg chg="add del mod">
          <ac:chgData name="Thúy Mai" userId="222f1c7e07c9bd7a" providerId="LiveId" clId="{2BE24EEC-783C-4945-9151-A62D6C687D72}" dt="2022-06-28T02:01:36.737" v="2343"/>
          <ac:graphicFrameMkLst>
            <pc:docMk/>
            <pc:sldMk cId="1804175190" sldId="315"/>
            <ac:graphicFrameMk id="6" creationId="{0C66B4A3-723C-C44C-602D-2EE3254A0C4C}"/>
          </ac:graphicFrameMkLst>
        </pc:graphicFrameChg>
        <pc:picChg chg="mod">
          <ac:chgData name="Thúy Mai" userId="222f1c7e07c9bd7a" providerId="LiveId" clId="{2BE24EEC-783C-4945-9151-A62D6C687D72}" dt="2022-06-28T02:01:06.963" v="2330" actId="1076"/>
          <ac:picMkLst>
            <pc:docMk/>
            <pc:sldMk cId="1804175190" sldId="315"/>
            <ac:picMk id="9" creationId="{F43208F5-31E4-55AB-891C-2F9BA3A4377C}"/>
          </ac:picMkLst>
        </pc:picChg>
      </pc:sldChg>
      <pc:sldChg chg="addSp delSp modSp mod modAnim">
        <pc:chgData name="Thúy Mai" userId="222f1c7e07c9bd7a" providerId="LiveId" clId="{2BE24EEC-783C-4945-9151-A62D6C687D72}" dt="2022-06-28T02:40:13.653" v="2602"/>
        <pc:sldMkLst>
          <pc:docMk/>
          <pc:sldMk cId="51071123" sldId="318"/>
        </pc:sldMkLst>
        <pc:spChg chg="mod">
          <ac:chgData name="Thúy Mai" userId="222f1c7e07c9bd7a" providerId="LiveId" clId="{2BE24EEC-783C-4945-9151-A62D6C687D72}" dt="2022-06-28T02:02:28.081" v="2375" actId="20577"/>
          <ac:spMkLst>
            <pc:docMk/>
            <pc:sldMk cId="51071123" sldId="318"/>
            <ac:spMk id="4" creationId="{A08D4735-63C1-4F13-B5A7-14243DE4D769}"/>
          </ac:spMkLst>
        </pc:spChg>
        <pc:spChg chg="del">
          <ac:chgData name="Thúy Mai" userId="222f1c7e07c9bd7a" providerId="LiveId" clId="{2BE24EEC-783C-4945-9151-A62D6C687D72}" dt="2022-06-28T02:03:26.637" v="2404" actId="478"/>
          <ac:spMkLst>
            <pc:docMk/>
            <pc:sldMk cId="51071123" sldId="318"/>
            <ac:spMk id="5" creationId="{9D2F0636-62D9-1F01-C312-03C695BB547C}"/>
          </ac:spMkLst>
        </pc:spChg>
        <pc:spChg chg="mod">
          <ac:chgData name="Thúy Mai" userId="222f1c7e07c9bd7a" providerId="LiveId" clId="{2BE24EEC-783C-4945-9151-A62D6C687D72}" dt="2022-06-28T02:04:08.709" v="2422" actId="207"/>
          <ac:spMkLst>
            <pc:docMk/>
            <pc:sldMk cId="51071123" sldId="318"/>
            <ac:spMk id="15" creationId="{88B0B1EB-8A48-19C5-08C6-A5D1DADD87E3}"/>
          </ac:spMkLst>
        </pc:spChg>
        <pc:spChg chg="add mod">
          <ac:chgData name="Thúy Mai" userId="222f1c7e07c9bd7a" providerId="LiveId" clId="{2BE24EEC-783C-4945-9151-A62D6C687D72}" dt="2022-06-28T02:04:08.709" v="2422" actId="207"/>
          <ac:spMkLst>
            <pc:docMk/>
            <pc:sldMk cId="51071123" sldId="318"/>
            <ac:spMk id="16" creationId="{06AD03EE-D12A-6506-5D25-78774E2EE088}"/>
          </ac:spMkLst>
        </pc:spChg>
        <pc:graphicFrameChg chg="add del mod">
          <ac:chgData name="Thúy Mai" userId="222f1c7e07c9bd7a" providerId="LiveId" clId="{2BE24EEC-783C-4945-9151-A62D6C687D72}" dt="2022-06-28T02:03:30.041" v="2407"/>
          <ac:graphicFrameMkLst>
            <pc:docMk/>
            <pc:sldMk cId="51071123" sldId="318"/>
            <ac:graphicFrameMk id="3" creationId="{BE5CEADE-DFB4-45D5-DEE7-60AC965DEB8E}"/>
          </ac:graphicFrameMkLst>
        </pc:graphicFrameChg>
        <pc:picChg chg="mod">
          <ac:chgData name="Thúy Mai" userId="222f1c7e07c9bd7a" providerId="LiveId" clId="{2BE24EEC-783C-4945-9151-A62D6C687D72}" dt="2022-06-28T02:03:42.225" v="2412" actId="1076"/>
          <ac:picMkLst>
            <pc:docMk/>
            <pc:sldMk cId="51071123" sldId="318"/>
            <ac:picMk id="14" creationId="{7A664FE0-6EB0-79F2-4D01-3C0D606752E4}"/>
          </ac:picMkLst>
        </pc:picChg>
      </pc:sldChg>
      <pc:sldChg chg="addSp delSp modSp mod">
        <pc:chgData name="Thúy Mai" userId="222f1c7e07c9bd7a" providerId="LiveId" clId="{2BE24EEC-783C-4945-9151-A62D6C687D72}" dt="2022-06-28T02:08:20.347" v="2535" actId="207"/>
        <pc:sldMkLst>
          <pc:docMk/>
          <pc:sldMk cId="4030344725" sldId="347"/>
        </pc:sldMkLst>
        <pc:spChg chg="mod">
          <ac:chgData name="Thúy Mai" userId="222f1c7e07c9bd7a" providerId="LiveId" clId="{2BE24EEC-783C-4945-9151-A62D6C687D72}" dt="2022-06-28T02:07:35.515" v="2522" actId="14100"/>
          <ac:spMkLst>
            <pc:docMk/>
            <pc:sldMk cId="4030344725" sldId="347"/>
            <ac:spMk id="8" creationId="{04456F8A-472B-3E38-CEFE-1AB93F17BBF0}"/>
          </ac:spMkLst>
        </pc:spChg>
        <pc:spChg chg="mod">
          <ac:chgData name="Thúy Mai" userId="222f1c7e07c9bd7a" providerId="LiveId" clId="{2BE24EEC-783C-4945-9151-A62D6C687D72}" dt="2022-06-28T02:07:32.548" v="2521" actId="14100"/>
          <ac:spMkLst>
            <pc:docMk/>
            <pc:sldMk cId="4030344725" sldId="347"/>
            <ac:spMk id="9" creationId="{0FBA6EEB-5020-72FB-4EE9-828D49258747}"/>
          </ac:spMkLst>
        </pc:spChg>
        <pc:spChg chg="mod">
          <ac:chgData name="Thúy Mai" userId="222f1c7e07c9bd7a" providerId="LiveId" clId="{2BE24EEC-783C-4945-9151-A62D6C687D72}" dt="2022-06-28T02:07:41.106" v="2524" actId="1076"/>
          <ac:spMkLst>
            <pc:docMk/>
            <pc:sldMk cId="4030344725" sldId="347"/>
            <ac:spMk id="11" creationId="{9C751495-63C0-E27F-1D85-A807C976AD09}"/>
          </ac:spMkLst>
        </pc:spChg>
        <pc:spChg chg="mod">
          <ac:chgData name="Thúy Mai" userId="222f1c7e07c9bd7a" providerId="LiveId" clId="{2BE24EEC-783C-4945-9151-A62D6C687D72}" dt="2022-06-28T02:08:17.191" v="2534" actId="207"/>
          <ac:spMkLst>
            <pc:docMk/>
            <pc:sldMk cId="4030344725" sldId="347"/>
            <ac:spMk id="12" creationId="{30AFDA23-BBD9-037A-B386-7DC1AE229F7E}"/>
          </ac:spMkLst>
        </pc:spChg>
        <pc:spChg chg="mod">
          <ac:chgData name="Thúy Mai" userId="222f1c7e07c9bd7a" providerId="LiveId" clId="{2BE24EEC-783C-4945-9151-A62D6C687D72}" dt="2022-06-28T02:08:20.347" v="2535" actId="207"/>
          <ac:spMkLst>
            <pc:docMk/>
            <pc:sldMk cId="4030344725" sldId="347"/>
            <ac:spMk id="13" creationId="{50C4215F-D28C-1638-9EC0-EF0CA805A455}"/>
          </ac:spMkLst>
        </pc:spChg>
        <pc:spChg chg="add del mod">
          <ac:chgData name="Thúy Mai" userId="222f1c7e07c9bd7a" providerId="LiveId" clId="{2BE24EEC-783C-4945-9151-A62D6C687D72}" dt="2022-06-28T02:07:12.236" v="2514" actId="478"/>
          <ac:spMkLst>
            <pc:docMk/>
            <pc:sldMk cId="4030344725" sldId="347"/>
            <ac:spMk id="15" creationId="{12C1FCF8-334E-1DD9-EBD7-0ED0C23C976C}"/>
          </ac:spMkLst>
        </pc:spChg>
        <pc:graphicFrameChg chg="add del mod">
          <ac:chgData name="Thúy Mai" userId="222f1c7e07c9bd7a" providerId="LiveId" clId="{2BE24EEC-783C-4945-9151-A62D6C687D72}" dt="2022-06-28T02:06:35.107" v="2501"/>
          <ac:graphicFrameMkLst>
            <pc:docMk/>
            <pc:sldMk cId="4030344725" sldId="347"/>
            <ac:graphicFrameMk id="3" creationId="{F2D4FF2B-DA13-5A3C-3D63-A5E0A01E5F26}"/>
          </ac:graphicFrameMkLst>
        </pc:graphicFrameChg>
        <pc:picChg chg="mod">
          <ac:chgData name="Thúy Mai" userId="222f1c7e07c9bd7a" providerId="LiveId" clId="{2BE24EEC-783C-4945-9151-A62D6C687D72}" dt="2022-06-28T02:07:29.889" v="2520" actId="1076"/>
          <ac:picMkLst>
            <pc:docMk/>
            <pc:sldMk cId="4030344725" sldId="347"/>
            <ac:picMk id="10" creationId="{DDA6258E-FF38-9EEE-2B72-05F7859DA9DE}"/>
          </ac:picMkLst>
        </pc:picChg>
        <pc:picChg chg="mod">
          <ac:chgData name="Thúy Mai" userId="222f1c7e07c9bd7a" providerId="LiveId" clId="{2BE24EEC-783C-4945-9151-A62D6C687D72}" dt="2022-06-28T02:07:42.641" v="2525" actId="1076"/>
          <ac:picMkLst>
            <pc:docMk/>
            <pc:sldMk cId="4030344725" sldId="347"/>
            <ac:picMk id="14" creationId="{4E1391D0-D869-75FB-DAA5-9F9F79A19AE1}"/>
          </ac:picMkLst>
        </pc:picChg>
      </pc:sldChg>
      <pc:sldChg chg="addSp delSp modSp mod">
        <pc:chgData name="Thúy Mai" userId="222f1c7e07c9bd7a" providerId="LiveId" clId="{2BE24EEC-783C-4945-9151-A62D6C687D72}" dt="2022-06-28T02:05:52.845" v="2498" actId="1076"/>
        <pc:sldMkLst>
          <pc:docMk/>
          <pc:sldMk cId="1313195798" sldId="348"/>
        </pc:sldMkLst>
        <pc:spChg chg="mod">
          <ac:chgData name="Thúy Mai" userId="222f1c7e07c9bd7a" providerId="LiveId" clId="{2BE24EEC-783C-4945-9151-A62D6C687D72}" dt="2022-06-28T02:04:25.277" v="2452" actId="20577"/>
          <ac:spMkLst>
            <pc:docMk/>
            <pc:sldMk cId="1313195798" sldId="348"/>
            <ac:spMk id="4" creationId="{A08D4735-63C1-4F13-B5A7-14243DE4D769}"/>
          </ac:spMkLst>
        </pc:spChg>
        <pc:spChg chg="mod">
          <ac:chgData name="Thúy Mai" userId="222f1c7e07c9bd7a" providerId="LiveId" clId="{2BE24EEC-783C-4945-9151-A62D6C687D72}" dt="2022-06-28T02:05:35.181" v="2494" actId="14100"/>
          <ac:spMkLst>
            <pc:docMk/>
            <pc:sldMk cId="1313195798" sldId="348"/>
            <ac:spMk id="8" creationId="{04456F8A-472B-3E38-CEFE-1AB93F17BBF0}"/>
          </ac:spMkLst>
        </pc:spChg>
        <pc:spChg chg="mod">
          <ac:chgData name="Thúy Mai" userId="222f1c7e07c9bd7a" providerId="LiveId" clId="{2BE24EEC-783C-4945-9151-A62D6C687D72}" dt="2022-06-28T02:05:48.737" v="2497" actId="14100"/>
          <ac:spMkLst>
            <pc:docMk/>
            <pc:sldMk cId="1313195798" sldId="348"/>
            <ac:spMk id="11" creationId="{9C751495-63C0-E27F-1D85-A807C976AD09}"/>
          </ac:spMkLst>
        </pc:spChg>
        <pc:spChg chg="mod">
          <ac:chgData name="Thúy Mai" userId="222f1c7e07c9bd7a" providerId="LiveId" clId="{2BE24EEC-783C-4945-9151-A62D6C687D72}" dt="2022-06-28T02:05:52.845" v="2498" actId="1076"/>
          <ac:spMkLst>
            <pc:docMk/>
            <pc:sldMk cId="1313195798" sldId="348"/>
            <ac:spMk id="15" creationId="{88B0B1EB-8A48-19C5-08C6-A5D1DADD87E3}"/>
          </ac:spMkLst>
        </pc:spChg>
        <pc:graphicFrameChg chg="add del mod">
          <ac:chgData name="Thúy Mai" userId="222f1c7e07c9bd7a" providerId="LiveId" clId="{2BE24EEC-783C-4945-9151-A62D6C687D72}" dt="2022-06-28T02:05:15.387" v="2477"/>
          <ac:graphicFrameMkLst>
            <pc:docMk/>
            <pc:sldMk cId="1313195798" sldId="348"/>
            <ac:graphicFrameMk id="3" creationId="{263238CB-7653-EF63-5ADC-33158876FBEC}"/>
          </ac:graphicFrameMkLst>
        </pc:graphicFrameChg>
        <pc:picChg chg="mod">
          <ac:chgData name="Thúy Mai" userId="222f1c7e07c9bd7a" providerId="LiveId" clId="{2BE24EEC-783C-4945-9151-A62D6C687D72}" dt="2022-06-28T02:05:37.792" v="2495" actId="1076"/>
          <ac:picMkLst>
            <pc:docMk/>
            <pc:sldMk cId="1313195798" sldId="348"/>
            <ac:picMk id="14" creationId="{7A664FE0-6EB0-79F2-4D01-3C0D606752E4}"/>
          </ac:picMkLst>
        </pc:picChg>
      </pc:sldChg>
      <pc:sldChg chg="del">
        <pc:chgData name="Thúy Mai" userId="222f1c7e07c9bd7a" providerId="LiveId" clId="{2BE24EEC-783C-4945-9151-A62D6C687D72}" dt="2022-06-28T02:08:35.537" v="2536" actId="47"/>
        <pc:sldMkLst>
          <pc:docMk/>
          <pc:sldMk cId="3508793432" sldId="349"/>
        </pc:sldMkLst>
      </pc:sldChg>
      <pc:sldChg chg="del">
        <pc:chgData name="Thúy Mai" userId="222f1c7e07c9bd7a" providerId="LiveId" clId="{2BE24EEC-783C-4945-9151-A62D6C687D72}" dt="2022-06-28T02:08:43.559" v="2538" actId="47"/>
        <pc:sldMkLst>
          <pc:docMk/>
          <pc:sldMk cId="604980910" sldId="350"/>
        </pc:sldMkLst>
      </pc:sldChg>
      <pc:sldChg chg="del">
        <pc:chgData name="Thúy Mai" userId="222f1c7e07c9bd7a" providerId="LiveId" clId="{2BE24EEC-783C-4945-9151-A62D6C687D72}" dt="2022-06-27T23:30:53.165" v="82" actId="47"/>
        <pc:sldMkLst>
          <pc:docMk/>
          <pc:sldMk cId="3282164286" sldId="351"/>
        </pc:sldMkLst>
      </pc:sldChg>
      <pc:sldChg chg="addSp delSp modSp mod">
        <pc:chgData name="Thúy Mai" userId="222f1c7e07c9bd7a" providerId="LiveId" clId="{2BE24EEC-783C-4945-9151-A62D6C687D72}" dt="2022-06-27T23:32:30.378" v="112" actId="14100"/>
        <pc:sldMkLst>
          <pc:docMk/>
          <pc:sldMk cId="1303311933" sldId="352"/>
        </pc:sldMkLst>
        <pc:spChg chg="mod">
          <ac:chgData name="Thúy Mai" userId="222f1c7e07c9bd7a" providerId="LiveId" clId="{2BE24EEC-783C-4945-9151-A62D6C687D72}" dt="2022-06-27T23:32:30.378" v="112" actId="14100"/>
          <ac:spMkLst>
            <pc:docMk/>
            <pc:sldMk cId="1303311933" sldId="352"/>
            <ac:spMk id="9" creationId="{557A2CA3-F833-26E9-3DBC-DAE7F95607FB}"/>
          </ac:spMkLst>
        </pc:spChg>
        <pc:spChg chg="mod">
          <ac:chgData name="Thúy Mai" userId="222f1c7e07c9bd7a" providerId="LiveId" clId="{2BE24EEC-783C-4945-9151-A62D6C687D72}" dt="2022-06-27T23:32:14.517" v="109" actId="14100"/>
          <ac:spMkLst>
            <pc:docMk/>
            <pc:sldMk cId="1303311933" sldId="352"/>
            <ac:spMk id="11" creationId="{664E746E-03D3-2814-06CE-FB1BCD23726C}"/>
          </ac:spMkLst>
        </pc:spChg>
        <pc:spChg chg="add del mod">
          <ac:chgData name="Thúy Mai" userId="222f1c7e07c9bd7a" providerId="LiveId" clId="{2BE24EEC-783C-4945-9151-A62D6C687D72}" dt="2022-06-27T23:31:35.619" v="99" actId="478"/>
          <ac:spMkLst>
            <pc:docMk/>
            <pc:sldMk cId="1303311933" sldId="352"/>
            <ac:spMk id="13" creationId="{AC7BFE65-1EF8-0B41-39CA-E24A512A2422}"/>
          </ac:spMkLst>
        </pc:spChg>
        <pc:graphicFrameChg chg="add del mod">
          <ac:chgData name="Thúy Mai" userId="222f1c7e07c9bd7a" providerId="LiveId" clId="{2BE24EEC-783C-4945-9151-A62D6C687D72}" dt="2022-06-27T23:30:55.884" v="85"/>
          <ac:graphicFrameMkLst>
            <pc:docMk/>
            <pc:sldMk cId="1303311933" sldId="352"/>
            <ac:graphicFrameMk id="2" creationId="{93F55FEC-737A-270B-41A0-35E3715A88B9}"/>
          </ac:graphicFrameMkLst>
        </pc:graphicFrameChg>
        <pc:picChg chg="mod">
          <ac:chgData name="Thúy Mai" userId="222f1c7e07c9bd7a" providerId="LiveId" clId="{2BE24EEC-783C-4945-9151-A62D6C687D72}" dt="2022-06-27T23:31:20.456" v="95" actId="1076"/>
          <ac:picMkLst>
            <pc:docMk/>
            <pc:sldMk cId="1303311933" sldId="352"/>
            <ac:picMk id="12" creationId="{F763AEBF-3AC6-E658-5AA8-EB6A5FF03C25}"/>
          </ac:picMkLst>
        </pc:picChg>
      </pc:sldChg>
      <pc:sldChg chg="del">
        <pc:chgData name="Thúy Mai" userId="222f1c7e07c9bd7a" providerId="LiveId" clId="{2BE24EEC-783C-4945-9151-A62D6C687D72}" dt="2022-06-27T23:46:58.186" v="333" actId="47"/>
        <pc:sldMkLst>
          <pc:docMk/>
          <pc:sldMk cId="4264943291" sldId="353"/>
        </pc:sldMkLst>
      </pc:sldChg>
      <pc:sldChg chg="del">
        <pc:chgData name="Thúy Mai" userId="222f1c7e07c9bd7a" providerId="LiveId" clId="{2BE24EEC-783C-4945-9151-A62D6C687D72}" dt="2022-06-27T23:47:06.487" v="335" actId="47"/>
        <pc:sldMkLst>
          <pc:docMk/>
          <pc:sldMk cId="3218052884" sldId="354"/>
        </pc:sldMkLst>
      </pc:sldChg>
      <pc:sldChg chg="del">
        <pc:chgData name="Thúy Mai" userId="222f1c7e07c9bd7a" providerId="LiveId" clId="{2BE24EEC-783C-4945-9151-A62D6C687D72}" dt="2022-06-28T00:40:31.311" v="928" actId="47"/>
        <pc:sldMkLst>
          <pc:docMk/>
          <pc:sldMk cId="2993237978" sldId="355"/>
        </pc:sldMkLst>
      </pc:sldChg>
      <pc:sldChg chg="del">
        <pc:chgData name="Thúy Mai" userId="222f1c7e07c9bd7a" providerId="LiveId" clId="{2BE24EEC-783C-4945-9151-A62D6C687D72}" dt="2022-06-28T00:40:32.215" v="929" actId="47"/>
        <pc:sldMkLst>
          <pc:docMk/>
          <pc:sldMk cId="440382779" sldId="356"/>
        </pc:sldMkLst>
      </pc:sldChg>
      <pc:sldChg chg="del">
        <pc:chgData name="Thúy Mai" userId="222f1c7e07c9bd7a" providerId="LiveId" clId="{2BE24EEC-783C-4945-9151-A62D6C687D72}" dt="2022-06-28T00:40:32.663" v="930" actId="47"/>
        <pc:sldMkLst>
          <pc:docMk/>
          <pc:sldMk cId="1439731212" sldId="358"/>
        </pc:sldMkLst>
      </pc:sldChg>
      <pc:sldChg chg="del">
        <pc:chgData name="Thúy Mai" userId="222f1c7e07c9bd7a" providerId="LiveId" clId="{2BE24EEC-783C-4945-9151-A62D6C687D72}" dt="2022-06-28T00:41:39.509" v="933" actId="47"/>
        <pc:sldMkLst>
          <pc:docMk/>
          <pc:sldMk cId="1417254094" sldId="359"/>
        </pc:sldMkLst>
      </pc:sldChg>
      <pc:sldChg chg="del ord">
        <pc:chgData name="Thúy Mai" userId="222f1c7e07c9bd7a" providerId="LiveId" clId="{2BE24EEC-783C-4945-9151-A62D6C687D72}" dt="2022-06-28T02:08:41.707" v="2537" actId="47"/>
        <pc:sldMkLst>
          <pc:docMk/>
          <pc:sldMk cId="3036023184" sldId="361"/>
        </pc:sldMkLst>
      </pc:sldChg>
      <pc:sldChg chg="addSp delSp modSp mod delAnim modAnim">
        <pc:chgData name="Thúy Mai" userId="222f1c7e07c9bd7a" providerId="LiveId" clId="{2BE24EEC-783C-4945-9151-A62D6C687D72}" dt="2022-06-28T00:53:04.535" v="1240"/>
        <pc:sldMkLst>
          <pc:docMk/>
          <pc:sldMk cId="1769016436" sldId="362"/>
        </pc:sldMkLst>
        <pc:spChg chg="mod">
          <ac:chgData name="Thúy Mai" userId="222f1c7e07c9bd7a" providerId="LiveId" clId="{2BE24EEC-783C-4945-9151-A62D6C687D72}" dt="2022-06-28T00:50:52.715" v="1178" actId="1076"/>
          <ac:spMkLst>
            <pc:docMk/>
            <pc:sldMk cId="1769016436" sldId="362"/>
            <ac:spMk id="8" creationId="{C62E439B-7ADD-BA4B-ACEE-DAF75A32F72F}"/>
          </ac:spMkLst>
        </pc:spChg>
        <pc:spChg chg="mod">
          <ac:chgData name="Thúy Mai" userId="222f1c7e07c9bd7a" providerId="LiveId" clId="{2BE24EEC-783C-4945-9151-A62D6C687D72}" dt="2022-06-28T00:42:06.469" v="942" actId="403"/>
          <ac:spMkLst>
            <pc:docMk/>
            <pc:sldMk cId="1769016436" sldId="362"/>
            <ac:spMk id="9" creationId="{EA43C221-DC79-F7E5-BBCE-791A377F37C6}"/>
          </ac:spMkLst>
        </pc:spChg>
        <pc:spChg chg="del">
          <ac:chgData name="Thúy Mai" userId="222f1c7e07c9bd7a" providerId="LiveId" clId="{2BE24EEC-783C-4945-9151-A62D6C687D72}" dt="2022-06-28T00:47:01.427" v="1106" actId="478"/>
          <ac:spMkLst>
            <pc:docMk/>
            <pc:sldMk cId="1769016436" sldId="362"/>
            <ac:spMk id="12" creationId="{2722071B-D9B0-026F-47F5-5ED99958AF13}"/>
          </ac:spMkLst>
        </pc:spChg>
        <pc:spChg chg="add del mod">
          <ac:chgData name="Thúy Mai" userId="222f1c7e07c9bd7a" providerId="LiveId" clId="{2BE24EEC-783C-4945-9151-A62D6C687D72}" dt="2022-06-28T00:51:06.918" v="1182" actId="478"/>
          <ac:spMkLst>
            <pc:docMk/>
            <pc:sldMk cId="1769016436" sldId="362"/>
            <ac:spMk id="13" creationId="{2DBC09CC-8127-A941-880C-270D3F16D399}"/>
          </ac:spMkLst>
        </pc:spChg>
        <pc:spChg chg="mod">
          <ac:chgData name="Thúy Mai" userId="222f1c7e07c9bd7a" providerId="LiveId" clId="{2BE24EEC-783C-4945-9151-A62D6C687D72}" dt="2022-06-28T00:50:56.907" v="1179" actId="1076"/>
          <ac:spMkLst>
            <pc:docMk/>
            <pc:sldMk cId="1769016436" sldId="362"/>
            <ac:spMk id="14" creationId="{B1DE4FC2-EE60-1961-4261-992362A59C91}"/>
          </ac:spMkLst>
        </pc:spChg>
        <pc:spChg chg="add mod">
          <ac:chgData name="Thúy Mai" userId="222f1c7e07c9bd7a" providerId="LiveId" clId="{2BE24EEC-783C-4945-9151-A62D6C687D72}" dt="2022-06-28T00:52:33.704" v="1215" actId="14100"/>
          <ac:spMkLst>
            <pc:docMk/>
            <pc:sldMk cId="1769016436" sldId="362"/>
            <ac:spMk id="15" creationId="{05168886-72D2-6C68-0692-E1FA61CB80D4}"/>
          </ac:spMkLst>
        </pc:spChg>
        <pc:spChg chg="del">
          <ac:chgData name="Thúy Mai" userId="222f1c7e07c9bd7a" providerId="LiveId" clId="{2BE24EEC-783C-4945-9151-A62D6C687D72}" dt="2022-06-28T00:47:03.460" v="1107" actId="478"/>
          <ac:spMkLst>
            <pc:docMk/>
            <pc:sldMk cId="1769016436" sldId="362"/>
            <ac:spMk id="17" creationId="{45D6CE80-CF12-6F8D-5B68-EAEA43F77C1F}"/>
          </ac:spMkLst>
        </pc:spChg>
        <pc:spChg chg="mod">
          <ac:chgData name="Thúy Mai" userId="222f1c7e07c9bd7a" providerId="LiveId" clId="{2BE24EEC-783C-4945-9151-A62D6C687D72}" dt="2022-06-28T00:50:50.567" v="1177" actId="1076"/>
          <ac:spMkLst>
            <pc:docMk/>
            <pc:sldMk cId="1769016436" sldId="362"/>
            <ac:spMk id="18" creationId="{CBAC6A8C-AB7F-0381-11EF-116DD5E8FEF9}"/>
          </ac:spMkLst>
        </pc:spChg>
        <pc:spChg chg="add mod">
          <ac:chgData name="Thúy Mai" userId="222f1c7e07c9bd7a" providerId="LiveId" clId="{2BE24EEC-783C-4945-9151-A62D6C687D72}" dt="2022-06-28T00:52:24.545" v="1212" actId="14100"/>
          <ac:spMkLst>
            <pc:docMk/>
            <pc:sldMk cId="1769016436" sldId="362"/>
            <ac:spMk id="26" creationId="{62651F46-B381-64BD-5804-5AC9C5D0552B}"/>
          </ac:spMkLst>
        </pc:spChg>
        <pc:spChg chg="add mod">
          <ac:chgData name="Thúy Mai" userId="222f1c7e07c9bd7a" providerId="LiveId" clId="{2BE24EEC-783C-4945-9151-A62D6C687D72}" dt="2022-06-28T00:48:38.688" v="1140"/>
          <ac:spMkLst>
            <pc:docMk/>
            <pc:sldMk cId="1769016436" sldId="362"/>
            <ac:spMk id="27" creationId="{3D333BF4-A719-1B2C-275C-D8FF88ABFD03}"/>
          </ac:spMkLst>
        </pc:spChg>
        <pc:spChg chg="add mod">
          <ac:chgData name="Thúy Mai" userId="222f1c7e07c9bd7a" providerId="LiveId" clId="{2BE24EEC-783C-4945-9151-A62D6C687D72}" dt="2022-06-28T00:51:20.108" v="1187" actId="1076"/>
          <ac:spMkLst>
            <pc:docMk/>
            <pc:sldMk cId="1769016436" sldId="362"/>
            <ac:spMk id="28" creationId="{EB430AE4-26F8-4856-0241-E0F855EDF024}"/>
          </ac:spMkLst>
        </pc:spChg>
        <pc:spChg chg="add mod">
          <ac:chgData name="Thúy Mai" userId="222f1c7e07c9bd7a" providerId="LiveId" clId="{2BE24EEC-783C-4945-9151-A62D6C687D72}" dt="2022-06-28T00:51:31.674" v="1191" actId="1076"/>
          <ac:spMkLst>
            <pc:docMk/>
            <pc:sldMk cId="1769016436" sldId="362"/>
            <ac:spMk id="30" creationId="{C15CE799-32B7-1F09-8DC3-C5A94729804D}"/>
          </ac:spMkLst>
        </pc:spChg>
        <pc:spChg chg="add mod">
          <ac:chgData name="Thúy Mai" userId="222f1c7e07c9bd7a" providerId="LiveId" clId="{2BE24EEC-783C-4945-9151-A62D6C687D72}" dt="2022-06-28T00:51:45.998" v="1194" actId="1076"/>
          <ac:spMkLst>
            <pc:docMk/>
            <pc:sldMk cId="1769016436" sldId="362"/>
            <ac:spMk id="32" creationId="{08660506-9B05-9AD8-1027-511EB02D397B}"/>
          </ac:spMkLst>
        </pc:spChg>
        <pc:spChg chg="add mod">
          <ac:chgData name="Thúy Mai" userId="222f1c7e07c9bd7a" providerId="LiveId" clId="{2BE24EEC-783C-4945-9151-A62D6C687D72}" dt="2022-06-28T00:51:49.638" v="1195" actId="1076"/>
          <ac:spMkLst>
            <pc:docMk/>
            <pc:sldMk cId="1769016436" sldId="362"/>
            <ac:spMk id="34" creationId="{C9C30265-BD7D-9E18-9384-B79F00BE715F}"/>
          </ac:spMkLst>
        </pc:spChg>
        <pc:graphicFrameChg chg="add del mod">
          <ac:chgData name="Thúy Mai" userId="222f1c7e07c9bd7a" providerId="LiveId" clId="{2BE24EEC-783C-4945-9151-A62D6C687D72}" dt="2022-06-28T00:41:52.931" v="936"/>
          <ac:graphicFrameMkLst>
            <pc:docMk/>
            <pc:sldMk cId="1769016436" sldId="362"/>
            <ac:graphicFrameMk id="2" creationId="{35E12676-A822-9BBF-87FB-55C0ED34B041}"/>
          </ac:graphicFrameMkLst>
        </pc:graphicFrameChg>
        <pc:graphicFrameChg chg="add del mod">
          <ac:chgData name="Thúy Mai" userId="222f1c7e07c9bd7a" providerId="LiveId" clId="{2BE24EEC-783C-4945-9151-A62D6C687D72}" dt="2022-06-28T00:46:03.947" v="1010"/>
          <ac:graphicFrameMkLst>
            <pc:docMk/>
            <pc:sldMk cId="1769016436" sldId="362"/>
            <ac:graphicFrameMk id="3" creationId="{7CCD0BE4-2AF8-18D7-1312-3288869BE9E3}"/>
          </ac:graphicFrameMkLst>
        </pc:graphicFrameChg>
        <pc:cxnChg chg="add mod">
          <ac:chgData name="Thúy Mai" userId="222f1c7e07c9bd7a" providerId="LiveId" clId="{2BE24EEC-783C-4945-9151-A62D6C687D72}" dt="2022-06-28T00:52:33.704" v="1215" actId="14100"/>
          <ac:cxnSpMkLst>
            <pc:docMk/>
            <pc:sldMk cId="1769016436" sldId="362"/>
            <ac:cxnSpMk id="16" creationId="{C9CE712C-AEA7-74F7-7E84-2C850E3A3525}"/>
          </ac:cxnSpMkLst>
        </pc:cxnChg>
        <pc:cxnChg chg="add mod">
          <ac:chgData name="Thúy Mai" userId="222f1c7e07c9bd7a" providerId="LiveId" clId="{2BE24EEC-783C-4945-9151-A62D6C687D72}" dt="2022-06-28T00:52:33.704" v="1215" actId="14100"/>
          <ac:cxnSpMkLst>
            <pc:docMk/>
            <pc:sldMk cId="1769016436" sldId="362"/>
            <ac:cxnSpMk id="19" creationId="{92C2B8AD-46AD-8A06-82FD-032C29338384}"/>
          </ac:cxnSpMkLst>
        </pc:cxnChg>
        <pc:cxnChg chg="add mod">
          <ac:chgData name="Thúy Mai" userId="222f1c7e07c9bd7a" providerId="LiveId" clId="{2BE24EEC-783C-4945-9151-A62D6C687D72}" dt="2022-06-28T00:52:33.704" v="1215" actId="14100"/>
          <ac:cxnSpMkLst>
            <pc:docMk/>
            <pc:sldMk cId="1769016436" sldId="362"/>
            <ac:cxnSpMk id="20" creationId="{FAE93FDD-45B1-E43D-4968-E84A6AD6A69F}"/>
          </ac:cxnSpMkLst>
        </pc:cxnChg>
        <pc:cxnChg chg="add mod">
          <ac:chgData name="Thúy Mai" userId="222f1c7e07c9bd7a" providerId="LiveId" clId="{2BE24EEC-783C-4945-9151-A62D6C687D72}" dt="2022-06-28T00:52:24.545" v="1212" actId="14100"/>
          <ac:cxnSpMkLst>
            <pc:docMk/>
            <pc:sldMk cId="1769016436" sldId="362"/>
            <ac:cxnSpMk id="29" creationId="{F7AEDA4E-1567-86E8-5CC0-BA3F0282E1B0}"/>
          </ac:cxnSpMkLst>
        </pc:cxnChg>
        <pc:cxnChg chg="add mod">
          <ac:chgData name="Thúy Mai" userId="222f1c7e07c9bd7a" providerId="LiveId" clId="{2BE24EEC-783C-4945-9151-A62D6C687D72}" dt="2022-06-28T00:52:24.545" v="1212" actId="14100"/>
          <ac:cxnSpMkLst>
            <pc:docMk/>
            <pc:sldMk cId="1769016436" sldId="362"/>
            <ac:cxnSpMk id="31" creationId="{6E38CF15-EBF4-9977-6A24-1EB847C7570C}"/>
          </ac:cxnSpMkLst>
        </pc:cxnChg>
        <pc:cxnChg chg="add mod">
          <ac:chgData name="Thúy Mai" userId="222f1c7e07c9bd7a" providerId="LiveId" clId="{2BE24EEC-783C-4945-9151-A62D6C687D72}" dt="2022-06-28T00:52:24.545" v="1212" actId="14100"/>
          <ac:cxnSpMkLst>
            <pc:docMk/>
            <pc:sldMk cId="1769016436" sldId="362"/>
            <ac:cxnSpMk id="33" creationId="{169CAA08-A36C-33CC-A676-5A626FD4F5EA}"/>
          </ac:cxnSpMkLst>
        </pc:cxnChg>
        <pc:cxnChg chg="add mod">
          <ac:chgData name="Thúy Mai" userId="222f1c7e07c9bd7a" providerId="LiveId" clId="{2BE24EEC-783C-4945-9151-A62D6C687D72}" dt="2022-06-28T00:52:24.545" v="1212" actId="14100"/>
          <ac:cxnSpMkLst>
            <pc:docMk/>
            <pc:sldMk cId="1769016436" sldId="362"/>
            <ac:cxnSpMk id="35" creationId="{46EAC921-90D0-8D26-B3D9-90820AA08E01}"/>
          </ac:cxnSpMkLst>
        </pc:cxnChg>
      </pc:sldChg>
      <pc:sldChg chg="addSp delSp modSp mod delAnim modAnim">
        <pc:chgData name="Thúy Mai" userId="222f1c7e07c9bd7a" providerId="LiveId" clId="{2BE24EEC-783C-4945-9151-A62D6C687D72}" dt="2022-06-28T01:10:56.013" v="1517"/>
        <pc:sldMkLst>
          <pc:docMk/>
          <pc:sldMk cId="2307232332" sldId="363"/>
        </pc:sldMkLst>
        <pc:spChg chg="add del mod">
          <ac:chgData name="Thúy Mai" userId="222f1c7e07c9bd7a" providerId="LiveId" clId="{2BE24EEC-783C-4945-9151-A62D6C687D72}" dt="2022-06-28T01:10:17.694" v="1508" actId="478"/>
          <ac:spMkLst>
            <pc:docMk/>
            <pc:sldMk cId="2307232332" sldId="363"/>
            <ac:spMk id="8" creationId="{B1F4A3C1-A632-E8DB-4A22-5F5B7BD6520F}"/>
          </ac:spMkLst>
        </pc:spChg>
        <pc:spChg chg="add del mod">
          <ac:chgData name="Thúy Mai" userId="222f1c7e07c9bd7a" providerId="LiveId" clId="{2BE24EEC-783C-4945-9151-A62D6C687D72}" dt="2022-06-28T01:10:14.870" v="1507" actId="478"/>
          <ac:spMkLst>
            <pc:docMk/>
            <pc:sldMk cId="2307232332" sldId="363"/>
            <ac:spMk id="9" creationId="{EA43C221-DC79-F7E5-BBCE-791A377F37C6}"/>
          </ac:spMkLst>
        </pc:spChg>
        <pc:spChg chg="del">
          <ac:chgData name="Thúy Mai" userId="222f1c7e07c9bd7a" providerId="LiveId" clId="{2BE24EEC-783C-4945-9151-A62D6C687D72}" dt="2022-06-28T01:05:32.604" v="1434" actId="478"/>
          <ac:spMkLst>
            <pc:docMk/>
            <pc:sldMk cId="2307232332" sldId="363"/>
            <ac:spMk id="10" creationId="{F34EB759-9CC2-0469-CCCD-3DB8E93898B7}"/>
          </ac:spMkLst>
        </pc:spChg>
        <pc:spChg chg="add del mod">
          <ac:chgData name="Thúy Mai" userId="222f1c7e07c9bd7a" providerId="LiveId" clId="{2BE24EEC-783C-4945-9151-A62D6C687D72}" dt="2022-06-28T01:06:50.205" v="1455"/>
          <ac:spMkLst>
            <pc:docMk/>
            <pc:sldMk cId="2307232332" sldId="363"/>
            <ac:spMk id="11" creationId="{1144968D-E3E5-2A10-761D-ED39B675BA2C}"/>
          </ac:spMkLst>
        </pc:spChg>
        <pc:spChg chg="add del mod">
          <ac:chgData name="Thúy Mai" userId="222f1c7e07c9bd7a" providerId="LiveId" clId="{2BE24EEC-783C-4945-9151-A62D6C687D72}" dt="2022-06-28T01:06:50.205" v="1455"/>
          <ac:spMkLst>
            <pc:docMk/>
            <pc:sldMk cId="2307232332" sldId="363"/>
            <ac:spMk id="12" creationId="{C45E1A19-42C8-9F9D-FF9C-E1B079E8BAF7}"/>
          </ac:spMkLst>
        </pc:spChg>
        <pc:spChg chg="add mod">
          <ac:chgData name="Thúy Mai" userId="222f1c7e07c9bd7a" providerId="LiveId" clId="{2BE24EEC-783C-4945-9151-A62D6C687D72}" dt="2022-06-28T01:09:04.982" v="1474" actId="14100"/>
          <ac:spMkLst>
            <pc:docMk/>
            <pc:sldMk cId="2307232332" sldId="363"/>
            <ac:spMk id="13" creationId="{93B36130-B8A3-5A80-33DF-C37B3F263CFC}"/>
          </ac:spMkLst>
        </pc:spChg>
        <pc:spChg chg="add mod">
          <ac:chgData name="Thúy Mai" userId="222f1c7e07c9bd7a" providerId="LiveId" clId="{2BE24EEC-783C-4945-9151-A62D6C687D72}" dt="2022-06-28T01:08:08.261" v="1465" actId="1076"/>
          <ac:spMkLst>
            <pc:docMk/>
            <pc:sldMk cId="2307232332" sldId="363"/>
            <ac:spMk id="14" creationId="{7BCF9B1D-529C-619E-4D45-DFE29330D3D6}"/>
          </ac:spMkLst>
        </pc:spChg>
        <pc:spChg chg="add mod">
          <ac:chgData name="Thúy Mai" userId="222f1c7e07c9bd7a" providerId="LiveId" clId="{2BE24EEC-783C-4945-9151-A62D6C687D72}" dt="2022-06-28T01:09:09.547" v="1475" actId="1076"/>
          <ac:spMkLst>
            <pc:docMk/>
            <pc:sldMk cId="2307232332" sldId="363"/>
            <ac:spMk id="17" creationId="{B503E12E-45BA-BF75-EA07-1FCBC59F8B59}"/>
          </ac:spMkLst>
        </pc:spChg>
        <pc:spChg chg="add del">
          <ac:chgData name="Thúy Mai" userId="222f1c7e07c9bd7a" providerId="LiveId" clId="{2BE24EEC-783C-4945-9151-A62D6C687D72}" dt="2022-06-28T01:09:16.460" v="1479"/>
          <ac:spMkLst>
            <pc:docMk/>
            <pc:sldMk cId="2307232332" sldId="363"/>
            <ac:spMk id="24" creationId="{71E5D783-844D-47D0-2779-19AF5573BC65}"/>
          </ac:spMkLst>
        </pc:spChg>
        <pc:spChg chg="add mod">
          <ac:chgData name="Thúy Mai" userId="222f1c7e07c9bd7a" providerId="LiveId" clId="{2BE24EEC-783C-4945-9151-A62D6C687D72}" dt="2022-06-28T01:09:40.351" v="1492" actId="14100"/>
          <ac:spMkLst>
            <pc:docMk/>
            <pc:sldMk cId="2307232332" sldId="363"/>
            <ac:spMk id="25" creationId="{36F03FB8-35F0-69F9-BBB5-D550EA1B8DD3}"/>
          </ac:spMkLst>
        </pc:spChg>
        <pc:spChg chg="add mod">
          <ac:chgData name="Thúy Mai" userId="222f1c7e07c9bd7a" providerId="LiveId" clId="{2BE24EEC-783C-4945-9151-A62D6C687D72}" dt="2022-06-28T01:10:39.231" v="1514" actId="1076"/>
          <ac:spMkLst>
            <pc:docMk/>
            <pc:sldMk cId="2307232332" sldId="363"/>
            <ac:spMk id="30" creationId="{FC5A73C3-D9EE-9990-0085-4F716A06A1B6}"/>
          </ac:spMkLst>
        </pc:spChg>
        <pc:spChg chg="add mod">
          <ac:chgData name="Thúy Mai" userId="222f1c7e07c9bd7a" providerId="LiveId" clId="{2BE24EEC-783C-4945-9151-A62D6C687D72}" dt="2022-06-28T01:10:36.648" v="1512" actId="1076"/>
          <ac:spMkLst>
            <pc:docMk/>
            <pc:sldMk cId="2307232332" sldId="363"/>
            <ac:spMk id="32" creationId="{FF25FCD4-532A-2AC6-63ED-1A765B60C5CF}"/>
          </ac:spMkLst>
        </pc:spChg>
        <pc:spChg chg="add mod">
          <ac:chgData name="Thúy Mai" userId="222f1c7e07c9bd7a" providerId="LiveId" clId="{2BE24EEC-783C-4945-9151-A62D6C687D72}" dt="2022-06-28T01:10:34.179" v="1511" actId="1076"/>
          <ac:spMkLst>
            <pc:docMk/>
            <pc:sldMk cId="2307232332" sldId="363"/>
            <ac:spMk id="34" creationId="{EAD5E400-08B2-6E63-115D-959A47052535}"/>
          </ac:spMkLst>
        </pc:spChg>
        <pc:graphicFrameChg chg="add del mod">
          <ac:chgData name="Thúy Mai" userId="222f1c7e07c9bd7a" providerId="LiveId" clId="{2BE24EEC-783C-4945-9151-A62D6C687D72}" dt="2022-06-28T01:04:38.661" v="1427"/>
          <ac:graphicFrameMkLst>
            <pc:docMk/>
            <pc:sldMk cId="2307232332" sldId="363"/>
            <ac:graphicFrameMk id="2" creationId="{4BE9D145-CA77-7246-F8AF-01A59F6F38E3}"/>
          </ac:graphicFrameMkLst>
        </pc:graphicFrameChg>
        <pc:graphicFrameChg chg="add del mod">
          <ac:chgData name="Thúy Mai" userId="222f1c7e07c9bd7a" providerId="LiveId" clId="{2BE24EEC-783C-4945-9151-A62D6C687D72}" dt="2022-06-28T01:05:33.808" v="1437"/>
          <ac:graphicFrameMkLst>
            <pc:docMk/>
            <pc:sldMk cId="2307232332" sldId="363"/>
            <ac:graphicFrameMk id="3" creationId="{F5D159AF-625F-E4CE-A00C-690E73C486A5}"/>
          </ac:graphicFrameMkLst>
        </pc:graphicFrameChg>
        <pc:cxnChg chg="add mod">
          <ac:chgData name="Thúy Mai" userId="222f1c7e07c9bd7a" providerId="LiveId" clId="{2BE24EEC-783C-4945-9151-A62D6C687D72}" dt="2022-06-28T01:09:04.982" v="1474" actId="14100"/>
          <ac:cxnSpMkLst>
            <pc:docMk/>
            <pc:sldMk cId="2307232332" sldId="363"/>
            <ac:cxnSpMk id="15" creationId="{155B572A-463A-6D0E-724F-7EEDD36FD4E3}"/>
          </ac:cxnSpMkLst>
        </pc:cxnChg>
        <pc:cxnChg chg="add mod">
          <ac:chgData name="Thúy Mai" userId="222f1c7e07c9bd7a" providerId="LiveId" clId="{2BE24EEC-783C-4945-9151-A62D6C687D72}" dt="2022-06-28T01:09:09.547" v="1475" actId="1076"/>
          <ac:cxnSpMkLst>
            <pc:docMk/>
            <pc:sldMk cId="2307232332" sldId="363"/>
            <ac:cxnSpMk id="18" creationId="{1CDE1326-AB7A-7425-A7BA-97C9F668E547}"/>
          </ac:cxnSpMkLst>
        </pc:cxnChg>
        <pc:cxnChg chg="add mod">
          <ac:chgData name="Thúy Mai" userId="222f1c7e07c9bd7a" providerId="LiveId" clId="{2BE24EEC-783C-4945-9151-A62D6C687D72}" dt="2022-06-28T01:09:40.351" v="1492" actId="14100"/>
          <ac:cxnSpMkLst>
            <pc:docMk/>
            <pc:sldMk cId="2307232332" sldId="363"/>
            <ac:cxnSpMk id="26" creationId="{9DA19B23-D4F5-BFEA-8D41-E12F7DAFED97}"/>
          </ac:cxnSpMkLst>
        </pc:cxnChg>
      </pc:sldChg>
      <pc:sldChg chg="del">
        <pc:chgData name="Thúy Mai" userId="222f1c7e07c9bd7a" providerId="LiveId" clId="{2BE24EEC-783C-4945-9151-A62D6C687D72}" dt="2022-06-28T01:59:16.752" v="2270" actId="47"/>
        <pc:sldMkLst>
          <pc:docMk/>
          <pc:sldMk cId="839604100" sldId="364"/>
        </pc:sldMkLst>
      </pc:sldChg>
      <pc:sldChg chg="del">
        <pc:chgData name="Thúy Mai" userId="222f1c7e07c9bd7a" providerId="LiveId" clId="{2BE24EEC-783C-4945-9151-A62D6C687D72}" dt="2022-06-28T01:59:17.570" v="2271" actId="47"/>
        <pc:sldMkLst>
          <pc:docMk/>
          <pc:sldMk cId="3466848790" sldId="366"/>
        </pc:sldMkLst>
      </pc:sldChg>
      <pc:sldChg chg="del">
        <pc:chgData name="Thúy Mai" userId="222f1c7e07c9bd7a" providerId="LiveId" clId="{2BE24EEC-783C-4945-9151-A62D6C687D72}" dt="2022-06-28T02:04:14.657" v="2423" actId="47"/>
        <pc:sldMkLst>
          <pc:docMk/>
          <pc:sldMk cId="4183818182" sldId="367"/>
        </pc:sldMkLst>
      </pc:sldChg>
      <pc:sldChg chg="addSp delSp modSp new mod modAnim">
        <pc:chgData name="Thúy Mai" userId="222f1c7e07c9bd7a" providerId="LiveId" clId="{2BE24EEC-783C-4945-9151-A62D6C687D72}" dt="2022-06-28T02:10:29.887" v="2543" actId="14100"/>
        <pc:sldMkLst>
          <pc:docMk/>
          <pc:sldMk cId="2445373771" sldId="368"/>
        </pc:sldMkLst>
        <pc:spChg chg="del">
          <ac:chgData name="Thúy Mai" userId="222f1c7e07c9bd7a" providerId="LiveId" clId="{2BE24EEC-783C-4945-9151-A62D6C687D72}" dt="2022-06-27T23:40:17.153" v="229" actId="478"/>
          <ac:spMkLst>
            <pc:docMk/>
            <pc:sldMk cId="2445373771" sldId="368"/>
            <ac:spMk id="2" creationId="{72092C5E-39EB-8C05-572E-61E8E91F2AED}"/>
          </ac:spMkLst>
        </pc:spChg>
        <pc:spChg chg="del">
          <ac:chgData name="Thúy Mai" userId="222f1c7e07c9bd7a" providerId="LiveId" clId="{2BE24EEC-783C-4945-9151-A62D6C687D72}" dt="2022-06-27T23:40:18.692" v="230" actId="478"/>
          <ac:spMkLst>
            <pc:docMk/>
            <pc:sldMk cId="2445373771" sldId="368"/>
            <ac:spMk id="3" creationId="{FD85F5E3-CC45-4531-8A3B-65038060BC9F}"/>
          </ac:spMkLst>
        </pc:spChg>
        <pc:spChg chg="add mod">
          <ac:chgData name="Thúy Mai" userId="222f1c7e07c9bd7a" providerId="LiveId" clId="{2BE24EEC-783C-4945-9151-A62D6C687D72}" dt="2022-06-27T23:44:27.545" v="331" actId="14100"/>
          <ac:spMkLst>
            <pc:docMk/>
            <pc:sldMk cId="2445373771" sldId="368"/>
            <ac:spMk id="11" creationId="{4ECD1D9C-21E5-2EDC-7AEF-19E42E75A5C8}"/>
          </ac:spMkLst>
        </pc:spChg>
        <pc:grpChg chg="mod">
          <ac:chgData name="Thúy Mai" userId="222f1c7e07c9bd7a" providerId="LiveId" clId="{2BE24EEC-783C-4945-9151-A62D6C687D72}" dt="2022-06-27T23:40:19.762" v="231"/>
          <ac:grpSpMkLst>
            <pc:docMk/>
            <pc:sldMk cId="2445373771" sldId="368"/>
            <ac:grpSpMk id="1" creationId="{00000000-0000-0000-0000-000000000000}"/>
          </ac:grpSpMkLst>
        </pc:grpChg>
        <pc:grpChg chg="add del mod">
          <ac:chgData name="Thúy Mai" userId="222f1c7e07c9bd7a" providerId="LiveId" clId="{2BE24EEC-783C-4945-9151-A62D6C687D72}" dt="2022-06-27T23:41:30.242" v="234" actId="478"/>
          <ac:grpSpMkLst>
            <pc:docMk/>
            <pc:sldMk cId="2445373771" sldId="368"/>
            <ac:grpSpMk id="4" creationId="{AAAC7710-3323-24A0-4C4F-2EB89CDCB1B9}"/>
          </ac:grpSpMkLst>
        </pc:grpChg>
        <pc:picChg chg="mod">
          <ac:chgData name="Thúy Mai" userId="222f1c7e07c9bd7a" providerId="LiveId" clId="{2BE24EEC-783C-4945-9151-A62D6C687D72}" dt="2022-06-27T23:40:24.271" v="233" actId="14100"/>
          <ac:picMkLst>
            <pc:docMk/>
            <pc:sldMk cId="2445373771" sldId="368"/>
            <ac:picMk id="5" creationId="{3A99367F-799E-B09C-5217-AA4CDF98B471}"/>
          </ac:picMkLst>
        </pc:picChg>
        <pc:picChg chg="mod">
          <ac:chgData name="Thúy Mai" userId="222f1c7e07c9bd7a" providerId="LiveId" clId="{2BE24EEC-783C-4945-9151-A62D6C687D72}" dt="2022-06-27T23:40:24.271" v="233" actId="14100"/>
          <ac:picMkLst>
            <pc:docMk/>
            <pc:sldMk cId="2445373771" sldId="368"/>
            <ac:picMk id="6" creationId="{99B8A73B-ECF9-C60E-D399-BC9ED1DCE4F8}"/>
          </ac:picMkLst>
        </pc:picChg>
        <pc:picChg chg="mod">
          <ac:chgData name="Thúy Mai" userId="222f1c7e07c9bd7a" providerId="LiveId" clId="{2BE24EEC-783C-4945-9151-A62D6C687D72}" dt="2022-06-27T23:40:24.271" v="233" actId="14100"/>
          <ac:picMkLst>
            <pc:docMk/>
            <pc:sldMk cId="2445373771" sldId="368"/>
            <ac:picMk id="7" creationId="{025C5566-891C-B1D7-65B1-59223F3744DD}"/>
          </ac:picMkLst>
        </pc:picChg>
        <pc:picChg chg="add mod">
          <ac:chgData name="Thúy Mai" userId="222f1c7e07c9bd7a" providerId="LiveId" clId="{2BE24EEC-783C-4945-9151-A62D6C687D72}" dt="2022-06-28T02:10:17.395" v="2540" actId="571"/>
          <ac:picMkLst>
            <pc:docMk/>
            <pc:sldMk cId="2445373771" sldId="368"/>
            <ac:picMk id="12" creationId="{4E077606-5C3D-6B7E-F44F-67846F3F0B0F}"/>
          </ac:picMkLst>
        </pc:picChg>
        <pc:picChg chg="add mod">
          <ac:chgData name="Thúy Mai" userId="222f1c7e07c9bd7a" providerId="LiveId" clId="{2BE24EEC-783C-4945-9151-A62D6C687D72}" dt="2022-06-28T02:10:17.395" v="2540" actId="571"/>
          <ac:picMkLst>
            <pc:docMk/>
            <pc:sldMk cId="2445373771" sldId="368"/>
            <ac:picMk id="13" creationId="{9B5C5F76-0A18-CCEF-83EE-DE8F33973239}"/>
          </ac:picMkLst>
        </pc:picChg>
        <pc:picChg chg="add mod">
          <ac:chgData name="Thúy Mai" userId="222f1c7e07c9bd7a" providerId="LiveId" clId="{2BE24EEC-783C-4945-9151-A62D6C687D72}" dt="2022-06-27T23:43:10.794" v="253" actId="14100"/>
          <ac:picMkLst>
            <pc:docMk/>
            <pc:sldMk cId="2445373771" sldId="368"/>
            <ac:picMk id="1031" creationId="{BA265E42-A571-DDD3-9B7A-666BB6C8286C}"/>
          </ac:picMkLst>
        </pc:picChg>
        <pc:picChg chg="add mod">
          <ac:chgData name="Thúy Mai" userId="222f1c7e07c9bd7a" providerId="LiveId" clId="{2BE24EEC-783C-4945-9151-A62D6C687D72}" dt="2022-06-28T02:10:29.887" v="2543" actId="14100"/>
          <ac:picMkLst>
            <pc:docMk/>
            <pc:sldMk cId="2445373771" sldId="368"/>
            <ac:picMk id="1033" creationId="{DA79F720-D956-7458-FA69-9D4930F25ECD}"/>
          </ac:picMkLst>
        </pc:picChg>
        <pc:picChg chg="add mod">
          <ac:chgData name="Thúy Mai" userId="222f1c7e07c9bd7a" providerId="LiveId" clId="{2BE24EEC-783C-4945-9151-A62D6C687D72}" dt="2022-06-27T23:43:15.095" v="255" actId="1076"/>
          <ac:picMkLst>
            <pc:docMk/>
            <pc:sldMk cId="2445373771" sldId="368"/>
            <ac:picMk id="1035" creationId="{09176BF1-82C2-954E-69C8-72FE86D5C3DF}"/>
          </ac:picMkLst>
        </pc:picChg>
      </pc:sldChg>
      <pc:sldChg chg="addSp delSp modSp add mod delAnim modAnim">
        <pc:chgData name="Thúy Mai" userId="222f1c7e07c9bd7a" providerId="LiveId" clId="{2BE24EEC-783C-4945-9151-A62D6C687D72}" dt="2022-06-28T02:17:44.474" v="2575"/>
        <pc:sldMkLst>
          <pc:docMk/>
          <pc:sldMk cId="2460875774" sldId="369"/>
        </pc:sldMkLst>
        <pc:spChg chg="mod">
          <ac:chgData name="Thúy Mai" userId="222f1c7e07c9bd7a" providerId="LiveId" clId="{2BE24EEC-783C-4945-9151-A62D6C687D72}" dt="2022-06-27T23:55:33.108" v="596" actId="207"/>
          <ac:spMkLst>
            <pc:docMk/>
            <pc:sldMk cId="2460875774" sldId="369"/>
            <ac:spMk id="8" creationId="{0A7C9448-B42F-FF1F-30C3-02040444B722}"/>
          </ac:spMkLst>
        </pc:spChg>
        <pc:spChg chg="mod">
          <ac:chgData name="Thúy Mai" userId="222f1c7e07c9bd7a" providerId="LiveId" clId="{2BE24EEC-783C-4945-9151-A62D6C687D72}" dt="2022-06-27T23:57:06.191" v="647" actId="1076"/>
          <ac:spMkLst>
            <pc:docMk/>
            <pc:sldMk cId="2460875774" sldId="369"/>
            <ac:spMk id="12" creationId="{BFE989B4-9BF3-B30C-CE08-0DDE3ECA6F3B}"/>
          </ac:spMkLst>
        </pc:spChg>
        <pc:spChg chg="del mod">
          <ac:chgData name="Thúy Mai" userId="222f1c7e07c9bd7a" providerId="LiveId" clId="{2BE24EEC-783C-4945-9151-A62D6C687D72}" dt="2022-06-27T23:55:15.500" v="593" actId="478"/>
          <ac:spMkLst>
            <pc:docMk/>
            <pc:sldMk cId="2460875774" sldId="369"/>
            <ac:spMk id="13" creationId="{B5CC866B-AFC4-CCEA-441E-53BB61D322F7}"/>
          </ac:spMkLst>
        </pc:spChg>
        <pc:spChg chg="add del mod">
          <ac:chgData name="Thúy Mai" userId="222f1c7e07c9bd7a" providerId="LiveId" clId="{2BE24EEC-783C-4945-9151-A62D6C687D72}" dt="2022-06-27T23:55:35.580" v="597" actId="478"/>
          <ac:spMkLst>
            <pc:docMk/>
            <pc:sldMk cId="2460875774" sldId="369"/>
            <ac:spMk id="14" creationId="{23C389BB-FE3D-7752-8AF5-9C1E07EB529F}"/>
          </ac:spMkLst>
        </pc:spChg>
        <pc:spChg chg="mod">
          <ac:chgData name="Thúy Mai" userId="222f1c7e07c9bd7a" providerId="LiveId" clId="{2BE24EEC-783C-4945-9151-A62D6C687D72}" dt="2022-06-27T23:56:06.181" v="611" actId="255"/>
          <ac:spMkLst>
            <pc:docMk/>
            <pc:sldMk cId="2460875774" sldId="369"/>
            <ac:spMk id="15" creationId="{8E1322F7-E9F3-8E60-0B68-C602E2FA0183}"/>
          </ac:spMkLst>
        </pc:spChg>
        <pc:spChg chg="mod">
          <ac:chgData name="Thúy Mai" userId="222f1c7e07c9bd7a" providerId="LiveId" clId="{2BE24EEC-783C-4945-9151-A62D6C687D72}" dt="2022-06-28T00:04:28.804" v="775" actId="14100"/>
          <ac:spMkLst>
            <pc:docMk/>
            <pc:sldMk cId="2460875774" sldId="369"/>
            <ac:spMk id="16" creationId="{DE4B568D-8157-5320-3BC0-4B014C88B08A}"/>
          </ac:spMkLst>
        </pc:spChg>
        <pc:spChg chg="add mod">
          <ac:chgData name="Thúy Mai" userId="222f1c7e07c9bd7a" providerId="LiveId" clId="{2BE24EEC-783C-4945-9151-A62D6C687D72}" dt="2022-06-28T00:04:35.710" v="776" actId="1076"/>
          <ac:spMkLst>
            <pc:docMk/>
            <pc:sldMk cId="2460875774" sldId="369"/>
            <ac:spMk id="17" creationId="{F6C0974C-19EE-1EE2-A427-25DEB16AE307}"/>
          </ac:spMkLst>
        </pc:spChg>
        <pc:spChg chg="add del mod">
          <ac:chgData name="Thúy Mai" userId="222f1c7e07c9bd7a" providerId="LiveId" clId="{2BE24EEC-783C-4945-9151-A62D6C687D72}" dt="2022-06-27T23:58:14.986" v="668" actId="478"/>
          <ac:spMkLst>
            <pc:docMk/>
            <pc:sldMk cId="2460875774" sldId="369"/>
            <ac:spMk id="19" creationId="{84E533C4-7ADD-085D-F5D5-DB172F34AD13}"/>
          </ac:spMkLst>
        </pc:spChg>
        <pc:spChg chg="del mod">
          <ac:chgData name="Thúy Mai" userId="222f1c7e07c9bd7a" providerId="LiveId" clId="{2BE24EEC-783C-4945-9151-A62D6C687D72}" dt="2022-06-28T00:04:06.032" v="768" actId="478"/>
          <ac:spMkLst>
            <pc:docMk/>
            <pc:sldMk cId="2460875774" sldId="369"/>
            <ac:spMk id="20" creationId="{9EC90BFC-5414-4840-2C2A-17E21CDA2A86}"/>
          </ac:spMkLst>
        </pc:spChg>
        <pc:spChg chg="del">
          <ac:chgData name="Thúy Mai" userId="222f1c7e07c9bd7a" providerId="LiveId" clId="{2BE24EEC-783C-4945-9151-A62D6C687D72}" dt="2022-06-27T23:58:20.245" v="669" actId="478"/>
          <ac:spMkLst>
            <pc:docMk/>
            <pc:sldMk cId="2460875774" sldId="369"/>
            <ac:spMk id="21" creationId="{8A547802-43E1-3282-EAEE-72D049EAA102}"/>
          </ac:spMkLst>
        </pc:spChg>
        <pc:spChg chg="add mod">
          <ac:chgData name="Thúy Mai" userId="222f1c7e07c9bd7a" providerId="LiveId" clId="{2BE24EEC-783C-4945-9151-A62D6C687D72}" dt="2022-06-28T00:04:19.726" v="772" actId="1076"/>
          <ac:spMkLst>
            <pc:docMk/>
            <pc:sldMk cId="2460875774" sldId="369"/>
            <ac:spMk id="22" creationId="{086B3C09-CF16-F088-334F-5E844072AB62}"/>
          </ac:spMkLst>
        </pc:spChg>
        <pc:spChg chg="add mod">
          <ac:chgData name="Thúy Mai" userId="222f1c7e07c9bd7a" providerId="LiveId" clId="{2BE24EEC-783C-4945-9151-A62D6C687D72}" dt="2022-06-28T00:04:13.904" v="770" actId="1076"/>
          <ac:spMkLst>
            <pc:docMk/>
            <pc:sldMk cId="2460875774" sldId="369"/>
            <ac:spMk id="23" creationId="{612A47A5-21B1-D82C-B8A5-A4A6DD6A1EDC}"/>
          </ac:spMkLst>
        </pc:spChg>
        <pc:graphicFrameChg chg="add del mod">
          <ac:chgData name="Thúy Mai" userId="222f1c7e07c9bd7a" providerId="LiveId" clId="{2BE24EEC-783C-4945-9151-A62D6C687D72}" dt="2022-06-27T23:53:39.138" v="574"/>
          <ac:graphicFrameMkLst>
            <pc:docMk/>
            <pc:sldMk cId="2460875774" sldId="369"/>
            <ac:graphicFrameMk id="2" creationId="{072CB005-7F4F-D62F-18F2-34141D80058D}"/>
          </ac:graphicFrameMkLst>
        </pc:graphicFrameChg>
        <pc:graphicFrameChg chg="add del mod">
          <ac:chgData name="Thúy Mai" userId="222f1c7e07c9bd7a" providerId="LiveId" clId="{2BE24EEC-783C-4945-9151-A62D6C687D72}" dt="2022-06-27T23:55:49.124" v="604"/>
          <ac:graphicFrameMkLst>
            <pc:docMk/>
            <pc:sldMk cId="2460875774" sldId="369"/>
            <ac:graphicFrameMk id="4" creationId="{80772F6E-E831-8300-1F9B-6104B44CF8BE}"/>
          </ac:graphicFrameMkLst>
        </pc:graphicFrameChg>
        <pc:graphicFrameChg chg="add del mod">
          <ac:chgData name="Thúy Mai" userId="222f1c7e07c9bd7a" providerId="LiveId" clId="{2BE24EEC-783C-4945-9151-A62D6C687D72}" dt="2022-06-27T23:57:02.841" v="644"/>
          <ac:graphicFrameMkLst>
            <pc:docMk/>
            <pc:sldMk cId="2460875774" sldId="369"/>
            <ac:graphicFrameMk id="5" creationId="{662C1DBD-F99C-64EE-B42D-64A6EF5F9281}"/>
          </ac:graphicFrameMkLst>
        </pc:graphicFrameChg>
        <pc:picChg chg="mod">
          <ac:chgData name="Thúy Mai" userId="222f1c7e07c9bd7a" providerId="LiveId" clId="{2BE24EEC-783C-4945-9151-A62D6C687D72}" dt="2022-06-27T23:57:59.303" v="663" actId="14100"/>
          <ac:picMkLst>
            <pc:docMk/>
            <pc:sldMk cId="2460875774" sldId="369"/>
            <ac:picMk id="11" creationId="{B081EF4B-FC31-97E3-17E1-355278F85A0E}"/>
          </ac:picMkLst>
        </pc:picChg>
      </pc:sldChg>
      <pc:sldChg chg="addSp delSp modSp add mod delAnim modAnim">
        <pc:chgData name="Thúy Mai" userId="222f1c7e07c9bd7a" providerId="LiveId" clId="{2BE24EEC-783C-4945-9151-A62D6C687D72}" dt="2022-06-28T02:18:29.212" v="2581"/>
        <pc:sldMkLst>
          <pc:docMk/>
          <pc:sldMk cId="2215854251" sldId="370"/>
        </pc:sldMkLst>
        <pc:spChg chg="del">
          <ac:chgData name="Thúy Mai" userId="222f1c7e07c9bd7a" providerId="LiveId" clId="{2BE24EEC-783C-4945-9151-A62D6C687D72}" dt="2022-06-27T23:59:58.410" v="675" actId="478"/>
          <ac:spMkLst>
            <pc:docMk/>
            <pc:sldMk cId="2215854251" sldId="370"/>
            <ac:spMk id="8" creationId="{0A7C9448-B42F-FF1F-30C3-02040444B722}"/>
          </ac:spMkLst>
        </pc:spChg>
        <pc:spChg chg="del">
          <ac:chgData name="Thúy Mai" userId="222f1c7e07c9bd7a" providerId="LiveId" clId="{2BE24EEC-783C-4945-9151-A62D6C687D72}" dt="2022-06-27T23:59:57.019" v="674" actId="478"/>
          <ac:spMkLst>
            <pc:docMk/>
            <pc:sldMk cId="2215854251" sldId="370"/>
            <ac:spMk id="12" creationId="{BFE989B4-9BF3-B30C-CE08-0DDE3ECA6F3B}"/>
          </ac:spMkLst>
        </pc:spChg>
        <pc:spChg chg="mod">
          <ac:chgData name="Thúy Mai" userId="222f1c7e07c9bd7a" providerId="LiveId" clId="{2BE24EEC-783C-4945-9151-A62D6C687D72}" dt="2022-06-28T00:00:03.019" v="676" actId="1076"/>
          <ac:spMkLst>
            <pc:docMk/>
            <pc:sldMk cId="2215854251" sldId="370"/>
            <ac:spMk id="15" creationId="{8E1322F7-E9F3-8E60-0B68-C602E2FA0183}"/>
          </ac:spMkLst>
        </pc:spChg>
        <pc:spChg chg="del mod">
          <ac:chgData name="Thúy Mai" userId="222f1c7e07c9bd7a" providerId="LiveId" clId="{2BE24EEC-783C-4945-9151-A62D6C687D72}" dt="2022-06-28T00:06:14.148" v="783" actId="478"/>
          <ac:spMkLst>
            <pc:docMk/>
            <pc:sldMk cId="2215854251" sldId="370"/>
            <ac:spMk id="16" creationId="{DE4B568D-8157-5320-3BC0-4B014C88B08A}"/>
          </ac:spMkLst>
        </pc:spChg>
        <pc:spChg chg="mod">
          <ac:chgData name="Thúy Mai" userId="222f1c7e07c9bd7a" providerId="LiveId" clId="{2BE24EEC-783C-4945-9151-A62D6C687D72}" dt="2022-06-28T00:07:31.970" v="802" actId="1076"/>
          <ac:spMkLst>
            <pc:docMk/>
            <pc:sldMk cId="2215854251" sldId="370"/>
            <ac:spMk id="17" creationId="{F6C0974C-19EE-1EE2-A427-25DEB16AE307}"/>
          </ac:spMkLst>
        </pc:spChg>
        <pc:spChg chg="add del mod">
          <ac:chgData name="Thúy Mai" userId="222f1c7e07c9bd7a" providerId="LiveId" clId="{2BE24EEC-783C-4945-9151-A62D6C687D72}" dt="2022-06-28T00:01:19.230" v="732" actId="478"/>
          <ac:spMkLst>
            <pc:docMk/>
            <pc:sldMk cId="2215854251" sldId="370"/>
            <ac:spMk id="18" creationId="{A5F0B8A0-0A3D-84DD-E37A-21FC21956B61}"/>
          </ac:spMkLst>
        </pc:spChg>
        <pc:spChg chg="add mod">
          <ac:chgData name="Thúy Mai" userId="222f1c7e07c9bd7a" providerId="LiveId" clId="{2BE24EEC-783C-4945-9151-A62D6C687D72}" dt="2022-06-28T00:07:13.233" v="799" actId="14100"/>
          <ac:spMkLst>
            <pc:docMk/>
            <pc:sldMk cId="2215854251" sldId="370"/>
            <ac:spMk id="19" creationId="{EE9AB541-DF66-6551-9884-65D0CB403C2E}"/>
          </ac:spMkLst>
        </pc:spChg>
        <pc:spChg chg="del">
          <ac:chgData name="Thúy Mai" userId="222f1c7e07c9bd7a" providerId="LiveId" clId="{2BE24EEC-783C-4945-9151-A62D6C687D72}" dt="2022-06-27T23:59:52.022" v="673" actId="478"/>
          <ac:spMkLst>
            <pc:docMk/>
            <pc:sldMk cId="2215854251" sldId="370"/>
            <ac:spMk id="20" creationId="{9EC90BFC-5414-4840-2C2A-17E21CDA2A86}"/>
          </ac:spMkLst>
        </pc:spChg>
        <pc:spChg chg="mod">
          <ac:chgData name="Thúy Mai" userId="222f1c7e07c9bd7a" providerId="LiveId" clId="{2BE24EEC-783C-4945-9151-A62D6C687D72}" dt="2022-06-28T00:02:01.501" v="742" actId="14100"/>
          <ac:spMkLst>
            <pc:docMk/>
            <pc:sldMk cId="2215854251" sldId="370"/>
            <ac:spMk id="22" creationId="{086B3C09-CF16-F088-334F-5E844072AB62}"/>
          </ac:spMkLst>
        </pc:spChg>
        <pc:spChg chg="mod">
          <ac:chgData name="Thúy Mai" userId="222f1c7e07c9bd7a" providerId="LiveId" clId="{2BE24EEC-783C-4945-9151-A62D6C687D72}" dt="2022-06-28T00:07:16.235" v="800" actId="14100"/>
          <ac:spMkLst>
            <pc:docMk/>
            <pc:sldMk cId="2215854251" sldId="370"/>
            <ac:spMk id="23" creationId="{612A47A5-21B1-D82C-B8A5-A4A6DD6A1EDC}"/>
          </ac:spMkLst>
        </pc:spChg>
        <pc:graphicFrameChg chg="add del mod">
          <ac:chgData name="Thúy Mai" userId="222f1c7e07c9bd7a" providerId="LiveId" clId="{2BE24EEC-783C-4945-9151-A62D6C687D72}" dt="2022-06-28T00:00:32.684" v="712"/>
          <ac:graphicFrameMkLst>
            <pc:docMk/>
            <pc:sldMk cId="2215854251" sldId="370"/>
            <ac:graphicFrameMk id="2" creationId="{83710384-8BC7-72D6-6FB5-6C9211014567}"/>
          </ac:graphicFrameMkLst>
        </pc:graphicFrameChg>
        <pc:graphicFrameChg chg="add del mod">
          <ac:chgData name="Thúy Mai" userId="222f1c7e07c9bd7a" providerId="LiveId" clId="{2BE24EEC-783C-4945-9151-A62D6C687D72}" dt="2022-06-28T00:00:43.540" v="716"/>
          <ac:graphicFrameMkLst>
            <pc:docMk/>
            <pc:sldMk cId="2215854251" sldId="370"/>
            <ac:graphicFrameMk id="3" creationId="{80735409-6877-9E0A-54D2-29D19585F7EF}"/>
          </ac:graphicFrameMkLst>
        </pc:graphicFrameChg>
        <pc:picChg chg="mod">
          <ac:chgData name="Thúy Mai" userId="222f1c7e07c9bd7a" providerId="LiveId" clId="{2BE24EEC-783C-4945-9151-A62D6C687D72}" dt="2022-06-28T00:06:00.834" v="779" actId="1076"/>
          <ac:picMkLst>
            <pc:docMk/>
            <pc:sldMk cId="2215854251" sldId="370"/>
            <ac:picMk id="11" creationId="{B081EF4B-FC31-97E3-17E1-355278F85A0E}"/>
          </ac:picMkLst>
        </pc:picChg>
        <pc:cxnChg chg="add mod">
          <ac:chgData name="Thúy Mai" userId="222f1c7e07c9bd7a" providerId="LiveId" clId="{2BE24EEC-783C-4945-9151-A62D6C687D72}" dt="2022-06-28T00:07:31.970" v="802" actId="1076"/>
          <ac:cxnSpMkLst>
            <pc:docMk/>
            <pc:sldMk cId="2215854251" sldId="370"/>
            <ac:cxnSpMk id="7" creationId="{33FDEE93-518C-1681-1439-9A2478B33A39}"/>
          </ac:cxnSpMkLst>
        </pc:cxnChg>
        <pc:cxnChg chg="add mod">
          <ac:chgData name="Thúy Mai" userId="222f1c7e07c9bd7a" providerId="LiveId" clId="{2BE24EEC-783C-4945-9151-A62D6C687D72}" dt="2022-06-28T00:07:31.970" v="802" actId="1076"/>
          <ac:cxnSpMkLst>
            <pc:docMk/>
            <pc:sldMk cId="2215854251" sldId="370"/>
            <ac:cxnSpMk id="21" creationId="{B6B8B1FA-B571-2EC2-0301-4E97BD78A933}"/>
          </ac:cxnSpMkLst>
        </pc:cxnChg>
        <pc:cxnChg chg="add mod">
          <ac:chgData name="Thúy Mai" userId="222f1c7e07c9bd7a" providerId="LiveId" clId="{2BE24EEC-783C-4945-9151-A62D6C687D72}" dt="2022-06-28T00:07:31.970" v="802" actId="1076"/>
          <ac:cxnSpMkLst>
            <pc:docMk/>
            <pc:sldMk cId="2215854251" sldId="370"/>
            <ac:cxnSpMk id="24" creationId="{A50C38FE-8A84-325A-AF49-E52DEF132D9E}"/>
          </ac:cxnSpMkLst>
        </pc:cxnChg>
      </pc:sldChg>
      <pc:sldChg chg="addSp delSp modSp add mod delAnim modAnim">
        <pc:chgData name="Thúy Mai" userId="222f1c7e07c9bd7a" providerId="LiveId" clId="{2BE24EEC-783C-4945-9151-A62D6C687D72}" dt="2022-06-28T02:18:53.464" v="2585"/>
        <pc:sldMkLst>
          <pc:docMk/>
          <pc:sldMk cId="1600112402" sldId="371"/>
        </pc:sldMkLst>
        <pc:spChg chg="mod">
          <ac:chgData name="Thúy Mai" userId="222f1c7e07c9bd7a" providerId="LiveId" clId="{2BE24EEC-783C-4945-9151-A62D6C687D72}" dt="2022-06-28T00:08:17.784" v="846" actId="20577"/>
          <ac:spMkLst>
            <pc:docMk/>
            <pc:sldMk cId="1600112402" sldId="371"/>
            <ac:spMk id="15" creationId="{8E1322F7-E9F3-8E60-0B68-C602E2FA0183}"/>
          </ac:spMkLst>
        </pc:spChg>
        <pc:spChg chg="add del mod">
          <ac:chgData name="Thúy Mai" userId="222f1c7e07c9bd7a" providerId="LiveId" clId="{2BE24EEC-783C-4945-9151-A62D6C687D72}" dt="2022-06-28T00:08:39.516" v="860" actId="478"/>
          <ac:spMkLst>
            <pc:docMk/>
            <pc:sldMk cId="1600112402" sldId="371"/>
            <ac:spMk id="16" creationId="{774C71FC-077D-7FBA-D85B-8B5E453E2E00}"/>
          </ac:spMkLst>
        </pc:spChg>
        <pc:spChg chg="del">
          <ac:chgData name="Thúy Mai" userId="222f1c7e07c9bd7a" providerId="LiveId" clId="{2BE24EEC-783C-4945-9151-A62D6C687D72}" dt="2022-06-28T00:07:57.493" v="804" actId="478"/>
          <ac:spMkLst>
            <pc:docMk/>
            <pc:sldMk cId="1600112402" sldId="371"/>
            <ac:spMk id="17" creationId="{F6C0974C-19EE-1EE2-A427-25DEB16AE307}"/>
          </ac:spMkLst>
        </pc:spChg>
        <pc:spChg chg="del mod">
          <ac:chgData name="Thúy Mai" userId="222f1c7e07c9bd7a" providerId="LiveId" clId="{2BE24EEC-783C-4945-9151-A62D6C687D72}" dt="2022-06-28T00:08:49.814" v="865" actId="478"/>
          <ac:spMkLst>
            <pc:docMk/>
            <pc:sldMk cId="1600112402" sldId="371"/>
            <ac:spMk id="19" creationId="{EE9AB541-DF66-6551-9884-65D0CB403C2E}"/>
          </ac:spMkLst>
        </pc:spChg>
        <pc:spChg chg="mod">
          <ac:chgData name="Thúy Mai" userId="222f1c7e07c9bd7a" providerId="LiveId" clId="{2BE24EEC-783C-4945-9151-A62D6C687D72}" dt="2022-06-28T00:08:45.756" v="862" actId="14100"/>
          <ac:spMkLst>
            <pc:docMk/>
            <pc:sldMk cId="1600112402" sldId="371"/>
            <ac:spMk id="22" creationId="{086B3C09-CF16-F088-334F-5E844072AB62}"/>
          </ac:spMkLst>
        </pc:spChg>
        <pc:spChg chg="mod">
          <ac:chgData name="Thúy Mai" userId="222f1c7e07c9bd7a" providerId="LiveId" clId="{2BE24EEC-783C-4945-9151-A62D6C687D72}" dt="2022-06-28T00:08:48.417" v="863" actId="1076"/>
          <ac:spMkLst>
            <pc:docMk/>
            <pc:sldMk cId="1600112402" sldId="371"/>
            <ac:spMk id="23" creationId="{612A47A5-21B1-D82C-B8A5-A4A6DD6A1EDC}"/>
          </ac:spMkLst>
        </pc:spChg>
        <pc:graphicFrameChg chg="add del mod">
          <ac:chgData name="Thúy Mai" userId="222f1c7e07c9bd7a" providerId="LiveId" clId="{2BE24EEC-783C-4945-9151-A62D6C687D72}" dt="2022-06-28T00:08:01.115" v="810"/>
          <ac:graphicFrameMkLst>
            <pc:docMk/>
            <pc:sldMk cId="1600112402" sldId="371"/>
            <ac:graphicFrameMk id="2" creationId="{FB4561B6-848B-4CF6-896E-FCDE55438C57}"/>
          </ac:graphicFrameMkLst>
        </pc:graphicFrameChg>
        <pc:picChg chg="mod">
          <ac:chgData name="Thúy Mai" userId="222f1c7e07c9bd7a" providerId="LiveId" clId="{2BE24EEC-783C-4945-9151-A62D6C687D72}" dt="2022-06-28T00:08:59.077" v="871" actId="1076"/>
          <ac:picMkLst>
            <pc:docMk/>
            <pc:sldMk cId="1600112402" sldId="371"/>
            <ac:picMk id="11" creationId="{B081EF4B-FC31-97E3-17E1-355278F85A0E}"/>
          </ac:picMkLst>
        </pc:picChg>
        <pc:cxnChg chg="del mod">
          <ac:chgData name="Thúy Mai" userId="222f1c7e07c9bd7a" providerId="LiveId" clId="{2BE24EEC-783C-4945-9151-A62D6C687D72}" dt="2022-06-28T00:07:58.394" v="805" actId="478"/>
          <ac:cxnSpMkLst>
            <pc:docMk/>
            <pc:sldMk cId="1600112402" sldId="371"/>
            <ac:cxnSpMk id="7" creationId="{33FDEE93-518C-1681-1439-9A2478B33A39}"/>
          </ac:cxnSpMkLst>
        </pc:cxnChg>
        <pc:cxnChg chg="del mod">
          <ac:chgData name="Thúy Mai" userId="222f1c7e07c9bd7a" providerId="LiveId" clId="{2BE24EEC-783C-4945-9151-A62D6C687D72}" dt="2022-06-28T00:07:59.347" v="806" actId="478"/>
          <ac:cxnSpMkLst>
            <pc:docMk/>
            <pc:sldMk cId="1600112402" sldId="371"/>
            <ac:cxnSpMk id="21" creationId="{B6B8B1FA-B571-2EC2-0301-4E97BD78A933}"/>
          </ac:cxnSpMkLst>
        </pc:cxnChg>
        <pc:cxnChg chg="del mod">
          <ac:chgData name="Thúy Mai" userId="222f1c7e07c9bd7a" providerId="LiveId" clId="{2BE24EEC-783C-4945-9151-A62D6C687D72}" dt="2022-06-28T00:07:59.859" v="807" actId="478"/>
          <ac:cxnSpMkLst>
            <pc:docMk/>
            <pc:sldMk cId="1600112402" sldId="371"/>
            <ac:cxnSpMk id="24" creationId="{A50C38FE-8A84-325A-AF49-E52DEF132D9E}"/>
          </ac:cxnSpMkLst>
        </pc:cxnChg>
      </pc:sldChg>
      <pc:sldChg chg="addSp delSp modSp new mod">
        <pc:chgData name="Thúy Mai" userId="222f1c7e07c9bd7a" providerId="LiveId" clId="{2BE24EEC-783C-4945-9151-A62D6C687D72}" dt="2022-06-28T00:39:48.765" v="927" actId="207"/>
        <pc:sldMkLst>
          <pc:docMk/>
          <pc:sldMk cId="3773824343" sldId="372"/>
        </pc:sldMkLst>
        <pc:spChg chg="del">
          <ac:chgData name="Thúy Mai" userId="222f1c7e07c9bd7a" providerId="LiveId" clId="{2BE24EEC-783C-4945-9151-A62D6C687D72}" dt="2022-06-28T00:26:27.788" v="873" actId="478"/>
          <ac:spMkLst>
            <pc:docMk/>
            <pc:sldMk cId="3773824343" sldId="372"/>
            <ac:spMk id="2" creationId="{85FFB9BA-BC53-3BB4-20F8-EFA9677D8247}"/>
          </ac:spMkLst>
        </pc:spChg>
        <pc:spChg chg="del">
          <ac:chgData name="Thúy Mai" userId="222f1c7e07c9bd7a" providerId="LiveId" clId="{2BE24EEC-783C-4945-9151-A62D6C687D72}" dt="2022-06-28T00:26:28.842" v="874" actId="478"/>
          <ac:spMkLst>
            <pc:docMk/>
            <pc:sldMk cId="3773824343" sldId="372"/>
            <ac:spMk id="3" creationId="{B76956DC-E3F5-1E63-413D-38594248CBF9}"/>
          </ac:spMkLst>
        </pc:spChg>
        <pc:spChg chg="add mod">
          <ac:chgData name="Thúy Mai" userId="222f1c7e07c9bd7a" providerId="LiveId" clId="{2BE24EEC-783C-4945-9151-A62D6C687D72}" dt="2022-06-28T00:39:48.765" v="927" actId="207"/>
          <ac:spMkLst>
            <pc:docMk/>
            <pc:sldMk cId="3773824343" sldId="372"/>
            <ac:spMk id="6" creationId="{DADF047E-F783-766F-9094-77E53A4B216B}"/>
          </ac:spMkLst>
        </pc:spChg>
        <pc:graphicFrameChg chg="add del mod">
          <ac:chgData name="Thúy Mai" userId="222f1c7e07c9bd7a" providerId="LiveId" clId="{2BE24EEC-783C-4945-9151-A62D6C687D72}" dt="2022-06-28T00:26:30.475" v="877"/>
          <ac:graphicFrameMkLst>
            <pc:docMk/>
            <pc:sldMk cId="3773824343" sldId="372"/>
            <ac:graphicFrameMk id="4" creationId="{F2462BB4-55CD-5BE7-7C99-FABE4F48D04C}"/>
          </ac:graphicFrameMkLst>
        </pc:graphicFrameChg>
        <pc:graphicFrameChg chg="add mod modGraphic">
          <ac:chgData name="Thúy Mai" userId="222f1c7e07c9bd7a" providerId="LiveId" clId="{2BE24EEC-783C-4945-9151-A62D6C687D72}" dt="2022-06-28T00:39:41.086" v="925" actId="1076"/>
          <ac:graphicFrameMkLst>
            <pc:docMk/>
            <pc:sldMk cId="3773824343" sldId="372"/>
            <ac:graphicFrameMk id="5" creationId="{F0E83A1F-A3A8-E594-C190-D81BA839565F}"/>
          </ac:graphicFrameMkLst>
        </pc:graphicFrameChg>
        <pc:picChg chg="add mod">
          <ac:chgData name="Thúy Mai" userId="222f1c7e07c9bd7a" providerId="LiveId" clId="{2BE24EEC-783C-4945-9151-A62D6C687D72}" dt="2022-06-28T00:38:57.209" v="919" actId="1076"/>
          <ac:picMkLst>
            <pc:docMk/>
            <pc:sldMk cId="3773824343" sldId="372"/>
            <ac:picMk id="7" creationId="{EA5B8A83-9135-DA21-BB56-17B20DC759FD}"/>
          </ac:picMkLst>
        </pc:picChg>
      </pc:sldChg>
      <pc:sldChg chg="addSp delSp modSp new mod">
        <pc:chgData name="Thúy Mai" userId="222f1c7e07c9bd7a" providerId="LiveId" clId="{2BE24EEC-783C-4945-9151-A62D6C687D72}" dt="2022-06-28T00:45:43.362" v="1007" actId="1076"/>
        <pc:sldMkLst>
          <pc:docMk/>
          <pc:sldMk cId="1175178490" sldId="373"/>
        </pc:sldMkLst>
        <pc:spChg chg="del">
          <ac:chgData name="Thúy Mai" userId="222f1c7e07c9bd7a" providerId="LiveId" clId="{2BE24EEC-783C-4945-9151-A62D6C687D72}" dt="2022-06-28T00:42:49.912" v="944" actId="478"/>
          <ac:spMkLst>
            <pc:docMk/>
            <pc:sldMk cId="1175178490" sldId="373"/>
            <ac:spMk id="2" creationId="{B7FD243C-DDDD-993D-5A4C-CE0E21B95278}"/>
          </ac:spMkLst>
        </pc:spChg>
        <pc:spChg chg="del">
          <ac:chgData name="Thúy Mai" userId="222f1c7e07c9bd7a" providerId="LiveId" clId="{2BE24EEC-783C-4945-9151-A62D6C687D72}" dt="2022-06-28T00:42:51.192" v="945" actId="478"/>
          <ac:spMkLst>
            <pc:docMk/>
            <pc:sldMk cId="1175178490" sldId="373"/>
            <ac:spMk id="3" creationId="{C6C2F360-3FA5-A756-F5A2-38971D588313}"/>
          </ac:spMkLst>
        </pc:spChg>
        <pc:spChg chg="add mod">
          <ac:chgData name="Thúy Mai" userId="222f1c7e07c9bd7a" providerId="LiveId" clId="{2BE24EEC-783C-4945-9151-A62D6C687D72}" dt="2022-06-28T00:45:43.362" v="1007" actId="1076"/>
          <ac:spMkLst>
            <pc:docMk/>
            <pc:sldMk cId="1175178490" sldId="373"/>
            <ac:spMk id="6" creationId="{30B46265-87FF-EA29-B35E-DE5DDA023647}"/>
          </ac:spMkLst>
        </pc:spChg>
        <pc:graphicFrameChg chg="add del mod">
          <ac:chgData name="Thúy Mai" userId="222f1c7e07c9bd7a" providerId="LiveId" clId="{2BE24EEC-783C-4945-9151-A62D6C687D72}" dt="2022-06-28T00:42:52.444" v="948"/>
          <ac:graphicFrameMkLst>
            <pc:docMk/>
            <pc:sldMk cId="1175178490" sldId="373"/>
            <ac:graphicFrameMk id="4" creationId="{F1DA80EB-7474-3FCD-56EA-9915DB6C380F}"/>
          </ac:graphicFrameMkLst>
        </pc:graphicFrameChg>
        <pc:graphicFrameChg chg="add mod modGraphic">
          <ac:chgData name="Thúy Mai" userId="222f1c7e07c9bd7a" providerId="LiveId" clId="{2BE24EEC-783C-4945-9151-A62D6C687D72}" dt="2022-06-28T00:45:38.281" v="1006" actId="1076"/>
          <ac:graphicFrameMkLst>
            <pc:docMk/>
            <pc:sldMk cId="1175178490" sldId="373"/>
            <ac:graphicFrameMk id="5" creationId="{44EE0E73-CD93-1EBA-67B2-B12D62E0AA26}"/>
          </ac:graphicFrameMkLst>
        </pc:graphicFrameChg>
      </pc:sldChg>
      <pc:sldChg chg="addSp delSp modSp add mod delAnim modAnim">
        <pc:chgData name="Thúy Mai" userId="222f1c7e07c9bd7a" providerId="LiveId" clId="{2BE24EEC-783C-4945-9151-A62D6C687D72}" dt="2022-06-28T02:36:10.571" v="2588" actId="1076"/>
        <pc:sldMkLst>
          <pc:docMk/>
          <pc:sldMk cId="4055860931" sldId="374"/>
        </pc:sldMkLst>
        <pc:spChg chg="mod">
          <ac:chgData name="Thúy Mai" userId="222f1c7e07c9bd7a" providerId="LiveId" clId="{2BE24EEC-783C-4945-9151-A62D6C687D72}" dt="2022-06-28T00:59:48.268" v="1352" actId="1076"/>
          <ac:spMkLst>
            <pc:docMk/>
            <pc:sldMk cId="4055860931" sldId="374"/>
            <ac:spMk id="8" creationId="{C62E439B-7ADD-BA4B-ACEE-DAF75A32F72F}"/>
          </ac:spMkLst>
        </pc:spChg>
        <pc:spChg chg="mod">
          <ac:chgData name="Thúy Mai" userId="222f1c7e07c9bd7a" providerId="LiveId" clId="{2BE24EEC-783C-4945-9151-A62D6C687D72}" dt="2022-06-28T00:58:28.183" v="1333" actId="1076"/>
          <ac:spMkLst>
            <pc:docMk/>
            <pc:sldMk cId="4055860931" sldId="374"/>
            <ac:spMk id="9" creationId="{EA43C221-DC79-F7E5-BBCE-791A377F37C6}"/>
          </ac:spMkLst>
        </pc:spChg>
        <pc:spChg chg="mod">
          <ac:chgData name="Thúy Mai" userId="222f1c7e07c9bd7a" providerId="LiveId" clId="{2BE24EEC-783C-4945-9151-A62D6C687D72}" dt="2022-06-28T02:36:08.301" v="2587" actId="1076"/>
          <ac:spMkLst>
            <pc:docMk/>
            <pc:sldMk cId="4055860931" sldId="374"/>
            <ac:spMk id="14" creationId="{B1DE4FC2-EE60-1961-4261-992362A59C91}"/>
          </ac:spMkLst>
        </pc:spChg>
        <pc:spChg chg="mod">
          <ac:chgData name="Thúy Mai" userId="222f1c7e07c9bd7a" providerId="LiveId" clId="{2BE24EEC-783C-4945-9151-A62D6C687D72}" dt="2022-06-28T02:36:10.571" v="2588" actId="1076"/>
          <ac:spMkLst>
            <pc:docMk/>
            <pc:sldMk cId="4055860931" sldId="374"/>
            <ac:spMk id="15" creationId="{05168886-72D2-6C68-0692-E1FA61CB80D4}"/>
          </ac:spMkLst>
        </pc:spChg>
        <pc:spChg chg="del mod">
          <ac:chgData name="Thúy Mai" userId="222f1c7e07c9bd7a" providerId="LiveId" clId="{2BE24EEC-783C-4945-9151-A62D6C687D72}" dt="2022-06-28T00:57:55.790" v="1328" actId="478"/>
          <ac:spMkLst>
            <pc:docMk/>
            <pc:sldMk cId="4055860931" sldId="374"/>
            <ac:spMk id="18" creationId="{CBAC6A8C-AB7F-0381-11EF-116DD5E8FEF9}"/>
          </ac:spMkLst>
        </pc:spChg>
        <pc:spChg chg="del">
          <ac:chgData name="Thúy Mai" userId="222f1c7e07c9bd7a" providerId="LiveId" clId="{2BE24EEC-783C-4945-9151-A62D6C687D72}" dt="2022-06-28T00:54:35.016" v="1253" actId="478"/>
          <ac:spMkLst>
            <pc:docMk/>
            <pc:sldMk cId="4055860931" sldId="374"/>
            <ac:spMk id="26" creationId="{62651F46-B381-64BD-5804-5AC9C5D0552B}"/>
          </ac:spMkLst>
        </pc:spChg>
        <pc:spChg chg="del">
          <ac:chgData name="Thúy Mai" userId="222f1c7e07c9bd7a" providerId="LiveId" clId="{2BE24EEC-783C-4945-9151-A62D6C687D72}" dt="2022-06-28T00:54:36.158" v="1254" actId="478"/>
          <ac:spMkLst>
            <pc:docMk/>
            <pc:sldMk cId="4055860931" sldId="374"/>
            <ac:spMk id="28" creationId="{EB430AE4-26F8-4856-0241-E0F855EDF024}"/>
          </ac:spMkLst>
        </pc:spChg>
        <pc:spChg chg="del">
          <ac:chgData name="Thúy Mai" userId="222f1c7e07c9bd7a" providerId="LiveId" clId="{2BE24EEC-783C-4945-9151-A62D6C687D72}" dt="2022-06-28T00:54:37.829" v="1256" actId="478"/>
          <ac:spMkLst>
            <pc:docMk/>
            <pc:sldMk cId="4055860931" sldId="374"/>
            <ac:spMk id="30" creationId="{C15CE799-32B7-1F09-8DC3-C5A94729804D}"/>
          </ac:spMkLst>
        </pc:spChg>
        <pc:spChg chg="del">
          <ac:chgData name="Thúy Mai" userId="222f1c7e07c9bd7a" providerId="LiveId" clId="{2BE24EEC-783C-4945-9151-A62D6C687D72}" dt="2022-06-28T00:54:39.906" v="1259" actId="478"/>
          <ac:spMkLst>
            <pc:docMk/>
            <pc:sldMk cId="4055860931" sldId="374"/>
            <ac:spMk id="32" creationId="{08660506-9B05-9AD8-1027-511EB02D397B}"/>
          </ac:spMkLst>
        </pc:spChg>
        <pc:spChg chg="del">
          <ac:chgData name="Thúy Mai" userId="222f1c7e07c9bd7a" providerId="LiveId" clId="{2BE24EEC-783C-4945-9151-A62D6C687D72}" dt="2022-06-28T00:54:41.352" v="1261" actId="478"/>
          <ac:spMkLst>
            <pc:docMk/>
            <pc:sldMk cId="4055860931" sldId="374"/>
            <ac:spMk id="34" creationId="{C9C30265-BD7D-9E18-9384-B79F00BE715F}"/>
          </ac:spMkLst>
        </pc:spChg>
        <pc:spChg chg="add del mod">
          <ac:chgData name="Thúy Mai" userId="222f1c7e07c9bd7a" providerId="LiveId" clId="{2BE24EEC-783C-4945-9151-A62D6C687D72}" dt="2022-06-28T00:59:57.051" v="1355" actId="1076"/>
          <ac:spMkLst>
            <pc:docMk/>
            <pc:sldMk cId="4055860931" sldId="374"/>
            <ac:spMk id="36" creationId="{0BB80BF0-104E-700D-BA2A-93645B0FC1C6}"/>
          </ac:spMkLst>
        </pc:spChg>
        <pc:spChg chg="add del mod">
          <ac:chgData name="Thúy Mai" userId="222f1c7e07c9bd7a" providerId="LiveId" clId="{2BE24EEC-783C-4945-9151-A62D6C687D72}" dt="2022-06-28T01:05:50.962" v="1441" actId="478"/>
          <ac:spMkLst>
            <pc:docMk/>
            <pc:sldMk cId="4055860931" sldId="374"/>
            <ac:spMk id="37" creationId="{50C84806-EFEC-B275-CAFE-084BCC740D37}"/>
          </ac:spMkLst>
        </pc:spChg>
        <pc:spChg chg="add mod">
          <ac:chgData name="Thúy Mai" userId="222f1c7e07c9bd7a" providerId="LiveId" clId="{2BE24EEC-783C-4945-9151-A62D6C687D72}" dt="2022-06-28T00:57:42.603" v="1323"/>
          <ac:spMkLst>
            <pc:docMk/>
            <pc:sldMk cId="4055860931" sldId="374"/>
            <ac:spMk id="40" creationId="{EFD808B4-B4E6-67AE-6A3B-D553D0E80587}"/>
          </ac:spMkLst>
        </pc:spChg>
        <pc:spChg chg="add del mod">
          <ac:chgData name="Thúy Mai" userId="222f1c7e07c9bd7a" providerId="LiveId" clId="{2BE24EEC-783C-4945-9151-A62D6C687D72}" dt="2022-06-28T01:05:48.999" v="1440" actId="478"/>
          <ac:spMkLst>
            <pc:docMk/>
            <pc:sldMk cId="4055860931" sldId="374"/>
            <ac:spMk id="55" creationId="{FDEC0F63-C265-C799-413E-2D8D2E92AAEB}"/>
          </ac:spMkLst>
        </pc:spChg>
        <pc:graphicFrameChg chg="add del mod">
          <ac:chgData name="Thúy Mai" userId="222f1c7e07c9bd7a" providerId="LiveId" clId="{2BE24EEC-783C-4945-9151-A62D6C687D72}" dt="2022-06-28T00:53:42.790" v="1244"/>
          <ac:graphicFrameMkLst>
            <pc:docMk/>
            <pc:sldMk cId="4055860931" sldId="374"/>
            <ac:graphicFrameMk id="2" creationId="{F72CE317-326E-6EE8-26CA-7A53C0A01FE0}"/>
          </ac:graphicFrameMkLst>
        </pc:graphicFrameChg>
        <pc:graphicFrameChg chg="add del mod">
          <ac:chgData name="Thúy Mai" userId="222f1c7e07c9bd7a" providerId="LiveId" clId="{2BE24EEC-783C-4945-9151-A62D6C687D72}" dt="2022-06-28T00:55:06.739" v="1270"/>
          <ac:graphicFrameMkLst>
            <pc:docMk/>
            <pc:sldMk cId="4055860931" sldId="374"/>
            <ac:graphicFrameMk id="12" creationId="{88FE47C2-EA2F-C6AC-CC82-FADBC6DCE72A}"/>
          </ac:graphicFrameMkLst>
        </pc:graphicFrameChg>
        <pc:graphicFrameChg chg="add del mod">
          <ac:chgData name="Thúy Mai" userId="222f1c7e07c9bd7a" providerId="LiveId" clId="{2BE24EEC-783C-4945-9151-A62D6C687D72}" dt="2022-06-28T00:55:40.976" v="1285"/>
          <ac:graphicFrameMkLst>
            <pc:docMk/>
            <pc:sldMk cId="4055860931" sldId="374"/>
            <ac:graphicFrameMk id="17" creationId="{6A976FEF-A392-D094-0BB9-F9090598E84C}"/>
          </ac:graphicFrameMkLst>
        </pc:graphicFrameChg>
        <pc:cxnChg chg="del mod">
          <ac:chgData name="Thúy Mai" userId="222f1c7e07c9bd7a" providerId="LiveId" clId="{2BE24EEC-783C-4945-9151-A62D6C687D72}" dt="2022-06-28T00:54:31.940" v="1250" actId="478"/>
          <ac:cxnSpMkLst>
            <pc:docMk/>
            <pc:sldMk cId="4055860931" sldId="374"/>
            <ac:cxnSpMk id="16" creationId="{C9CE712C-AEA7-74F7-7E84-2C850E3A3525}"/>
          </ac:cxnSpMkLst>
        </pc:cxnChg>
        <pc:cxnChg chg="del mod">
          <ac:chgData name="Thúy Mai" userId="222f1c7e07c9bd7a" providerId="LiveId" clId="{2BE24EEC-783C-4945-9151-A62D6C687D72}" dt="2022-06-28T00:54:32.961" v="1251" actId="478"/>
          <ac:cxnSpMkLst>
            <pc:docMk/>
            <pc:sldMk cId="4055860931" sldId="374"/>
            <ac:cxnSpMk id="19" creationId="{92C2B8AD-46AD-8A06-82FD-032C29338384}"/>
          </ac:cxnSpMkLst>
        </pc:cxnChg>
        <pc:cxnChg chg="del mod">
          <ac:chgData name="Thúy Mai" userId="222f1c7e07c9bd7a" providerId="LiveId" clId="{2BE24EEC-783C-4945-9151-A62D6C687D72}" dt="2022-06-28T00:54:33.593" v="1252" actId="478"/>
          <ac:cxnSpMkLst>
            <pc:docMk/>
            <pc:sldMk cId="4055860931" sldId="374"/>
            <ac:cxnSpMk id="20" creationId="{FAE93FDD-45B1-E43D-4968-E84A6AD6A69F}"/>
          </ac:cxnSpMkLst>
        </pc:cxnChg>
        <pc:cxnChg chg="del mod">
          <ac:chgData name="Thúy Mai" userId="222f1c7e07c9bd7a" providerId="LiveId" clId="{2BE24EEC-783C-4945-9151-A62D6C687D72}" dt="2022-06-28T00:54:36.893" v="1255" actId="478"/>
          <ac:cxnSpMkLst>
            <pc:docMk/>
            <pc:sldMk cId="4055860931" sldId="374"/>
            <ac:cxnSpMk id="29" creationId="{F7AEDA4E-1567-86E8-5CC0-BA3F0282E1B0}"/>
          </ac:cxnSpMkLst>
        </pc:cxnChg>
        <pc:cxnChg chg="del mod">
          <ac:chgData name="Thúy Mai" userId="222f1c7e07c9bd7a" providerId="LiveId" clId="{2BE24EEC-783C-4945-9151-A62D6C687D72}" dt="2022-06-28T00:54:38.420" v="1257" actId="478"/>
          <ac:cxnSpMkLst>
            <pc:docMk/>
            <pc:sldMk cId="4055860931" sldId="374"/>
            <ac:cxnSpMk id="31" creationId="{6E38CF15-EBF4-9977-6A24-1EB847C7570C}"/>
          </ac:cxnSpMkLst>
        </pc:cxnChg>
        <pc:cxnChg chg="del mod">
          <ac:chgData name="Thúy Mai" userId="222f1c7e07c9bd7a" providerId="LiveId" clId="{2BE24EEC-783C-4945-9151-A62D6C687D72}" dt="2022-06-28T00:54:40.522" v="1260" actId="478"/>
          <ac:cxnSpMkLst>
            <pc:docMk/>
            <pc:sldMk cId="4055860931" sldId="374"/>
            <ac:cxnSpMk id="33" creationId="{169CAA08-A36C-33CC-A676-5A626FD4F5EA}"/>
          </ac:cxnSpMkLst>
        </pc:cxnChg>
        <pc:cxnChg chg="del mod">
          <ac:chgData name="Thúy Mai" userId="222f1c7e07c9bd7a" providerId="LiveId" clId="{2BE24EEC-783C-4945-9151-A62D6C687D72}" dt="2022-06-28T00:54:39.259" v="1258" actId="478"/>
          <ac:cxnSpMkLst>
            <pc:docMk/>
            <pc:sldMk cId="4055860931" sldId="374"/>
            <ac:cxnSpMk id="35" creationId="{46EAC921-90D0-8D26-B3D9-90820AA08E01}"/>
          </ac:cxnSpMkLst>
        </pc:cxnChg>
        <pc:cxnChg chg="add mod">
          <ac:chgData name="Thúy Mai" userId="222f1c7e07c9bd7a" providerId="LiveId" clId="{2BE24EEC-783C-4945-9151-A62D6C687D72}" dt="2022-06-28T02:36:10.571" v="2588" actId="1076"/>
          <ac:cxnSpMkLst>
            <pc:docMk/>
            <pc:sldMk cId="4055860931" sldId="374"/>
            <ac:cxnSpMk id="38" creationId="{242B6917-FAFD-22F4-F7BD-5E9CA5ADD527}"/>
          </ac:cxnSpMkLst>
        </pc:cxnChg>
        <pc:cxnChg chg="add mod">
          <ac:chgData name="Thúy Mai" userId="222f1c7e07c9bd7a" providerId="LiveId" clId="{2BE24EEC-783C-4945-9151-A62D6C687D72}" dt="2022-06-28T02:36:10.571" v="2588" actId="1076"/>
          <ac:cxnSpMkLst>
            <pc:docMk/>
            <pc:sldMk cId="4055860931" sldId="374"/>
            <ac:cxnSpMk id="39" creationId="{5214FE1B-6829-191E-A297-A9AF9AE50874}"/>
          </ac:cxnSpMkLst>
        </pc:cxnChg>
        <pc:cxnChg chg="add del mod">
          <ac:chgData name="Thúy Mai" userId="222f1c7e07c9bd7a" providerId="LiveId" clId="{2BE24EEC-783C-4945-9151-A62D6C687D72}" dt="2022-06-28T00:57:54.610" v="1327" actId="478"/>
          <ac:cxnSpMkLst>
            <pc:docMk/>
            <pc:sldMk cId="4055860931" sldId="374"/>
            <ac:cxnSpMk id="41" creationId="{49BE2A89-CC32-D437-4B71-F8BE7F6DF304}"/>
          </ac:cxnSpMkLst>
        </pc:cxnChg>
      </pc:sldChg>
      <pc:sldChg chg="new del">
        <pc:chgData name="Thúy Mai" userId="222f1c7e07c9bd7a" providerId="LiveId" clId="{2BE24EEC-783C-4945-9151-A62D6C687D72}" dt="2022-06-28T01:00:06.503" v="1358" actId="47"/>
        <pc:sldMkLst>
          <pc:docMk/>
          <pc:sldMk cId="2342749675" sldId="375"/>
        </pc:sldMkLst>
      </pc:sldChg>
      <pc:sldChg chg="addSp delSp modSp add mod delAnim modAnim">
        <pc:chgData name="Thúy Mai" userId="222f1c7e07c9bd7a" providerId="LiveId" clId="{2BE24EEC-783C-4945-9151-A62D6C687D72}" dt="2022-06-28T02:36:30.326" v="2595"/>
        <pc:sldMkLst>
          <pc:docMk/>
          <pc:sldMk cId="1344981295" sldId="376"/>
        </pc:sldMkLst>
        <pc:spChg chg="del">
          <ac:chgData name="Thúy Mai" userId="222f1c7e07c9bd7a" providerId="LiveId" clId="{2BE24EEC-783C-4945-9151-A62D6C687D72}" dt="2022-06-28T01:00:19.616" v="1362" actId="478"/>
          <ac:spMkLst>
            <pc:docMk/>
            <pc:sldMk cId="1344981295" sldId="376"/>
            <ac:spMk id="8" creationId="{C62E439B-7ADD-BA4B-ACEE-DAF75A32F72F}"/>
          </ac:spMkLst>
        </pc:spChg>
        <pc:spChg chg="add mod">
          <ac:chgData name="Thúy Mai" userId="222f1c7e07c9bd7a" providerId="LiveId" clId="{2BE24EEC-783C-4945-9151-A62D6C687D72}" dt="2022-06-28T01:06:18.125" v="1444" actId="1076"/>
          <ac:spMkLst>
            <pc:docMk/>
            <pc:sldMk cId="1344981295" sldId="376"/>
            <ac:spMk id="13" creationId="{4C580178-1928-916A-55BD-C76ECC70737B}"/>
          </ac:spMkLst>
        </pc:spChg>
        <pc:spChg chg="del">
          <ac:chgData name="Thúy Mai" userId="222f1c7e07c9bd7a" providerId="LiveId" clId="{2BE24EEC-783C-4945-9151-A62D6C687D72}" dt="2022-06-28T01:00:16.825" v="1359" actId="478"/>
          <ac:spMkLst>
            <pc:docMk/>
            <pc:sldMk cId="1344981295" sldId="376"/>
            <ac:spMk id="14" creationId="{B1DE4FC2-EE60-1961-4261-992362A59C91}"/>
          </ac:spMkLst>
        </pc:spChg>
        <pc:spChg chg="del">
          <ac:chgData name="Thúy Mai" userId="222f1c7e07c9bd7a" providerId="LiveId" clId="{2BE24EEC-783C-4945-9151-A62D6C687D72}" dt="2022-06-28T01:00:17.626" v="1360" actId="478"/>
          <ac:spMkLst>
            <pc:docMk/>
            <pc:sldMk cId="1344981295" sldId="376"/>
            <ac:spMk id="15" creationId="{05168886-72D2-6C68-0692-E1FA61CB80D4}"/>
          </ac:spMkLst>
        </pc:spChg>
        <pc:spChg chg="add mod">
          <ac:chgData name="Thúy Mai" userId="222f1c7e07c9bd7a" providerId="LiveId" clId="{2BE24EEC-783C-4945-9151-A62D6C687D72}" dt="2022-06-28T02:36:25.321" v="2592" actId="571"/>
          <ac:spMkLst>
            <pc:docMk/>
            <pc:sldMk cId="1344981295" sldId="376"/>
            <ac:spMk id="16" creationId="{10DE7320-6068-E036-266B-CBED42E21BD3}"/>
          </ac:spMkLst>
        </pc:spChg>
        <pc:spChg chg="add mod">
          <ac:chgData name="Thúy Mai" userId="222f1c7e07c9bd7a" providerId="LiveId" clId="{2BE24EEC-783C-4945-9151-A62D6C687D72}" dt="2022-06-28T02:36:25.321" v="2592" actId="571"/>
          <ac:spMkLst>
            <pc:docMk/>
            <pc:sldMk cId="1344981295" sldId="376"/>
            <ac:spMk id="17" creationId="{644D107C-ED7D-4E19-2601-7604AF783DDE}"/>
          </ac:spMkLst>
        </pc:spChg>
        <pc:spChg chg="del">
          <ac:chgData name="Thúy Mai" userId="222f1c7e07c9bd7a" providerId="LiveId" clId="{2BE24EEC-783C-4945-9151-A62D6C687D72}" dt="2022-06-28T01:00:29.477" v="1365" actId="478"/>
          <ac:spMkLst>
            <pc:docMk/>
            <pc:sldMk cId="1344981295" sldId="376"/>
            <ac:spMk id="36" creationId="{0BB80BF0-104E-700D-BA2A-93645B0FC1C6}"/>
          </ac:spMkLst>
        </pc:spChg>
        <pc:spChg chg="del mod">
          <ac:chgData name="Thúy Mai" userId="222f1c7e07c9bd7a" providerId="LiveId" clId="{2BE24EEC-783C-4945-9151-A62D6C687D72}" dt="2022-06-28T01:00:35.806" v="1368" actId="478"/>
          <ac:spMkLst>
            <pc:docMk/>
            <pc:sldMk cId="1344981295" sldId="376"/>
            <ac:spMk id="37" creationId="{50C84806-EFEC-B275-CAFE-084BCC740D37}"/>
          </ac:spMkLst>
        </pc:spChg>
        <pc:spChg chg="mod">
          <ac:chgData name="Thúy Mai" userId="222f1c7e07c9bd7a" providerId="LiveId" clId="{2BE24EEC-783C-4945-9151-A62D6C687D72}" dt="2022-06-28T01:06:24.270" v="1447" actId="1076"/>
          <ac:spMkLst>
            <pc:docMk/>
            <pc:sldMk cId="1344981295" sldId="376"/>
            <ac:spMk id="55" creationId="{FDEC0F63-C265-C799-413E-2D8D2E92AAEB}"/>
          </ac:spMkLst>
        </pc:spChg>
        <pc:cxnChg chg="del mod">
          <ac:chgData name="Thúy Mai" userId="222f1c7e07c9bd7a" providerId="LiveId" clId="{2BE24EEC-783C-4945-9151-A62D6C687D72}" dt="2022-06-28T01:00:18.494" v="1361" actId="478"/>
          <ac:cxnSpMkLst>
            <pc:docMk/>
            <pc:sldMk cId="1344981295" sldId="376"/>
            <ac:cxnSpMk id="38" creationId="{242B6917-FAFD-22F4-F7BD-5E9CA5ADD527}"/>
          </ac:cxnSpMkLst>
        </pc:cxnChg>
        <pc:cxnChg chg="del mod">
          <ac:chgData name="Thúy Mai" userId="222f1c7e07c9bd7a" providerId="LiveId" clId="{2BE24EEC-783C-4945-9151-A62D6C687D72}" dt="2022-06-28T01:00:20.538" v="1363" actId="478"/>
          <ac:cxnSpMkLst>
            <pc:docMk/>
            <pc:sldMk cId="1344981295" sldId="376"/>
            <ac:cxnSpMk id="39" creationId="{5214FE1B-6829-191E-A297-A9AF9AE50874}"/>
          </ac:cxnSpMkLst>
        </pc:cxnChg>
      </pc:sldChg>
      <pc:sldChg chg="addSp delSp modSp new mod">
        <pc:chgData name="Thúy Mai" userId="222f1c7e07c9bd7a" providerId="LiveId" clId="{2BE24EEC-783C-4945-9151-A62D6C687D72}" dt="2022-06-28T02:36:51.093" v="2597" actId="20577"/>
        <pc:sldMkLst>
          <pc:docMk/>
          <pc:sldMk cId="2789428344" sldId="377"/>
        </pc:sldMkLst>
        <pc:spChg chg="del">
          <ac:chgData name="Thúy Mai" userId="222f1c7e07c9bd7a" providerId="LiveId" clId="{2BE24EEC-783C-4945-9151-A62D6C687D72}" dt="2022-06-28T01:01:27.746" v="1378" actId="478"/>
          <ac:spMkLst>
            <pc:docMk/>
            <pc:sldMk cId="2789428344" sldId="377"/>
            <ac:spMk id="2" creationId="{56423EEE-B0D1-61A9-BA4A-A62E53B33712}"/>
          </ac:spMkLst>
        </pc:spChg>
        <pc:spChg chg="del mod">
          <ac:chgData name="Thúy Mai" userId="222f1c7e07c9bd7a" providerId="LiveId" clId="{2BE24EEC-783C-4945-9151-A62D6C687D72}" dt="2022-06-28T01:01:30.114" v="1380" actId="478"/>
          <ac:spMkLst>
            <pc:docMk/>
            <pc:sldMk cId="2789428344" sldId="377"/>
            <ac:spMk id="3" creationId="{2636C524-5849-4059-1F2B-01D512B128B7}"/>
          </ac:spMkLst>
        </pc:spChg>
        <pc:spChg chg="add mod">
          <ac:chgData name="Thúy Mai" userId="222f1c7e07c9bd7a" providerId="LiveId" clId="{2BE24EEC-783C-4945-9151-A62D6C687D72}" dt="2022-06-28T01:02:51.566" v="1416" actId="1076"/>
          <ac:spMkLst>
            <pc:docMk/>
            <pc:sldMk cId="2789428344" sldId="377"/>
            <ac:spMk id="6" creationId="{305C37F7-C9AD-A2BF-53EA-5F163304439B}"/>
          </ac:spMkLst>
        </pc:spChg>
        <pc:graphicFrameChg chg="add del mod">
          <ac:chgData name="Thúy Mai" userId="222f1c7e07c9bd7a" providerId="LiveId" clId="{2BE24EEC-783C-4945-9151-A62D6C687D72}" dt="2022-06-28T01:01:31.184" v="1383"/>
          <ac:graphicFrameMkLst>
            <pc:docMk/>
            <pc:sldMk cId="2789428344" sldId="377"/>
            <ac:graphicFrameMk id="4" creationId="{47B613D8-7A27-1687-C2B2-E79BEF1EAC96}"/>
          </ac:graphicFrameMkLst>
        </pc:graphicFrameChg>
        <pc:graphicFrameChg chg="add mod modGraphic">
          <ac:chgData name="Thúy Mai" userId="222f1c7e07c9bd7a" providerId="LiveId" clId="{2BE24EEC-783C-4945-9151-A62D6C687D72}" dt="2022-06-28T02:36:51.093" v="2597" actId="20577"/>
          <ac:graphicFrameMkLst>
            <pc:docMk/>
            <pc:sldMk cId="2789428344" sldId="377"/>
            <ac:graphicFrameMk id="5" creationId="{C30DE1B6-F133-0D8F-1E57-2BE7C7C65155}"/>
          </ac:graphicFrameMkLst>
        </pc:graphicFrameChg>
      </pc:sldChg>
      <pc:sldChg chg="addSp delSp modSp add mod delAnim modAnim">
        <pc:chgData name="Thúy Mai" userId="222f1c7e07c9bd7a" providerId="LiveId" clId="{2BE24EEC-783C-4945-9151-A62D6C687D72}" dt="2022-06-28T01:25:40.832" v="1790" actId="478"/>
        <pc:sldMkLst>
          <pc:docMk/>
          <pc:sldMk cId="1827399605" sldId="378"/>
        </pc:sldMkLst>
        <pc:spChg chg="mod">
          <ac:chgData name="Thúy Mai" userId="222f1c7e07c9bd7a" providerId="LiveId" clId="{2BE24EEC-783C-4945-9151-A62D6C687D72}" dt="2022-06-28T01:20:22.076" v="1671" actId="1076"/>
          <ac:spMkLst>
            <pc:docMk/>
            <pc:sldMk cId="1827399605" sldId="378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17:59.767" v="1624" actId="14100"/>
          <ac:spMkLst>
            <pc:docMk/>
            <pc:sldMk cId="1827399605" sldId="378"/>
            <ac:spMk id="14" creationId="{7BCF9B1D-529C-619E-4D45-DFE29330D3D6}"/>
          </ac:spMkLst>
        </pc:spChg>
        <pc:spChg chg="del">
          <ac:chgData name="Thúy Mai" userId="222f1c7e07c9bd7a" providerId="LiveId" clId="{2BE24EEC-783C-4945-9151-A62D6C687D72}" dt="2022-06-28T01:14:13.073" v="1548" actId="478"/>
          <ac:spMkLst>
            <pc:docMk/>
            <pc:sldMk cId="1827399605" sldId="378"/>
            <ac:spMk id="17" creationId="{B503E12E-45BA-BF75-EA07-1FCBC59F8B59}"/>
          </ac:spMkLst>
        </pc:spChg>
        <pc:spChg chg="mod">
          <ac:chgData name="Thúy Mai" userId="222f1c7e07c9bd7a" providerId="LiveId" clId="{2BE24EEC-783C-4945-9151-A62D6C687D72}" dt="2022-06-28T01:19:55.033" v="1659" actId="1076"/>
          <ac:spMkLst>
            <pc:docMk/>
            <pc:sldMk cId="1827399605" sldId="378"/>
            <ac:spMk id="25" creationId="{36F03FB8-35F0-69F9-BBB5-D550EA1B8DD3}"/>
          </ac:spMkLst>
        </pc:spChg>
        <pc:spChg chg="del">
          <ac:chgData name="Thúy Mai" userId="222f1c7e07c9bd7a" providerId="LiveId" clId="{2BE24EEC-783C-4945-9151-A62D6C687D72}" dt="2022-06-28T01:16:00.552" v="1593" actId="478"/>
          <ac:spMkLst>
            <pc:docMk/>
            <pc:sldMk cId="1827399605" sldId="378"/>
            <ac:spMk id="30" creationId="{FC5A73C3-D9EE-9990-0085-4F716A06A1B6}"/>
          </ac:spMkLst>
        </pc:spChg>
        <pc:spChg chg="add del mod">
          <ac:chgData name="Thúy Mai" userId="222f1c7e07c9bd7a" providerId="LiveId" clId="{2BE24EEC-783C-4945-9151-A62D6C687D72}" dt="2022-06-28T01:19:29.725" v="1653" actId="478"/>
          <ac:spMkLst>
            <pc:docMk/>
            <pc:sldMk cId="1827399605" sldId="378"/>
            <ac:spMk id="31" creationId="{757EB7D4-E0FF-8C2C-6EC6-A4EE69709C70}"/>
          </ac:spMkLst>
        </pc:spChg>
        <pc:spChg chg="del">
          <ac:chgData name="Thúy Mai" userId="222f1c7e07c9bd7a" providerId="LiveId" clId="{2BE24EEC-783C-4945-9151-A62D6C687D72}" dt="2022-06-28T01:15:55.974" v="1589" actId="478"/>
          <ac:spMkLst>
            <pc:docMk/>
            <pc:sldMk cId="1827399605" sldId="378"/>
            <ac:spMk id="32" creationId="{FF25FCD4-532A-2AC6-63ED-1A765B60C5CF}"/>
          </ac:spMkLst>
        </pc:spChg>
        <pc:spChg chg="del mod">
          <ac:chgData name="Thúy Mai" userId="222f1c7e07c9bd7a" providerId="LiveId" clId="{2BE24EEC-783C-4945-9151-A62D6C687D72}" dt="2022-06-28T01:15:59.113" v="1592" actId="478"/>
          <ac:spMkLst>
            <pc:docMk/>
            <pc:sldMk cId="1827399605" sldId="378"/>
            <ac:spMk id="34" creationId="{EAD5E400-08B2-6E63-115D-959A47052535}"/>
          </ac:spMkLst>
        </pc:spChg>
        <pc:spChg chg="add del mod">
          <ac:chgData name="Thúy Mai" userId="222f1c7e07c9bd7a" providerId="LiveId" clId="{2BE24EEC-783C-4945-9151-A62D6C687D72}" dt="2022-06-28T01:18:13.729" v="1629" actId="478"/>
          <ac:spMkLst>
            <pc:docMk/>
            <pc:sldMk cId="1827399605" sldId="378"/>
            <ac:spMk id="36" creationId="{88AA5DBB-DAB7-A63E-17CA-563F8D86A562}"/>
          </ac:spMkLst>
        </pc:spChg>
        <pc:spChg chg="add del mod">
          <ac:chgData name="Thúy Mai" userId="222f1c7e07c9bd7a" providerId="LiveId" clId="{2BE24EEC-783C-4945-9151-A62D6C687D72}" dt="2022-06-28T01:18:59.121" v="1643" actId="478"/>
          <ac:spMkLst>
            <pc:docMk/>
            <pc:sldMk cId="1827399605" sldId="378"/>
            <ac:spMk id="38" creationId="{0F40EBDE-DA0F-E66C-F339-D644C6931387}"/>
          </ac:spMkLst>
        </pc:spChg>
        <pc:spChg chg="add mod">
          <ac:chgData name="Thúy Mai" userId="222f1c7e07c9bd7a" providerId="LiveId" clId="{2BE24EEC-783C-4945-9151-A62D6C687D72}" dt="2022-06-28T01:17:33.539" v="1617" actId="1076"/>
          <ac:spMkLst>
            <pc:docMk/>
            <pc:sldMk cId="1827399605" sldId="378"/>
            <ac:spMk id="41" creationId="{710BB378-B845-9000-F951-794E90F4443E}"/>
          </ac:spMkLst>
        </pc:spChg>
        <pc:spChg chg="add mod">
          <ac:chgData name="Thúy Mai" userId="222f1c7e07c9bd7a" providerId="LiveId" clId="{2BE24EEC-783C-4945-9151-A62D6C687D72}" dt="2022-06-28T01:19:44.576" v="1657" actId="1076"/>
          <ac:spMkLst>
            <pc:docMk/>
            <pc:sldMk cId="1827399605" sldId="378"/>
            <ac:spMk id="47" creationId="{46B9A841-2281-6173-2F47-B86A916A4E30}"/>
          </ac:spMkLst>
        </pc:spChg>
        <pc:spChg chg="add del mod">
          <ac:chgData name="Thúy Mai" userId="222f1c7e07c9bd7a" providerId="LiveId" clId="{2BE24EEC-783C-4945-9151-A62D6C687D72}" dt="2022-06-28T01:25:40.832" v="1790" actId="478"/>
          <ac:spMkLst>
            <pc:docMk/>
            <pc:sldMk cId="1827399605" sldId="378"/>
            <ac:spMk id="62" creationId="{AB90AB87-CFE9-F416-2B91-9BA22B18FCDD}"/>
          </ac:spMkLst>
        </pc:spChg>
        <pc:graphicFrameChg chg="add del mod">
          <ac:chgData name="Thúy Mai" userId="222f1c7e07c9bd7a" providerId="LiveId" clId="{2BE24EEC-783C-4945-9151-A62D6C687D72}" dt="2022-06-28T01:11:33.116" v="1521"/>
          <ac:graphicFrameMkLst>
            <pc:docMk/>
            <pc:sldMk cId="1827399605" sldId="378"/>
            <ac:graphicFrameMk id="2" creationId="{5FC118E3-993A-EC7A-B7AE-07C5CAC75714}"/>
          </ac:graphicFrameMkLst>
        </pc:graphicFrameChg>
        <pc:graphicFrameChg chg="add del mod">
          <ac:chgData name="Thúy Mai" userId="222f1c7e07c9bd7a" providerId="LiveId" clId="{2BE24EEC-783C-4945-9151-A62D6C687D72}" dt="2022-06-28T01:12:55.860" v="1535"/>
          <ac:graphicFrameMkLst>
            <pc:docMk/>
            <pc:sldMk cId="1827399605" sldId="378"/>
            <ac:graphicFrameMk id="19" creationId="{9F8C5BBE-CA77-CC6C-6A7E-3928BB1F793C}"/>
          </ac:graphicFrameMkLst>
        </pc:graphicFrameChg>
        <pc:graphicFrameChg chg="add del mod">
          <ac:chgData name="Thúy Mai" userId="222f1c7e07c9bd7a" providerId="LiveId" clId="{2BE24EEC-783C-4945-9151-A62D6C687D72}" dt="2022-06-28T01:14:15.106" v="1552"/>
          <ac:graphicFrameMkLst>
            <pc:docMk/>
            <pc:sldMk cId="1827399605" sldId="378"/>
            <ac:graphicFrameMk id="24" creationId="{01E12F72-4834-2C72-3939-CD4019882BA8}"/>
          </ac:graphicFrameMkLst>
        </pc:graphicFrameChg>
        <pc:graphicFrameChg chg="add del mod">
          <ac:chgData name="Thúy Mai" userId="222f1c7e07c9bd7a" providerId="LiveId" clId="{2BE24EEC-783C-4945-9151-A62D6C687D72}" dt="2022-06-28T01:14:27.909" v="1559"/>
          <ac:graphicFrameMkLst>
            <pc:docMk/>
            <pc:sldMk cId="1827399605" sldId="378"/>
            <ac:graphicFrameMk id="29" creationId="{AAD7A5E0-2CA0-D6EB-8D1F-6649282BFBB9}"/>
          </ac:graphicFrameMkLst>
        </pc:graphicFrameChg>
        <pc:graphicFrameChg chg="add del mod">
          <ac:chgData name="Thúy Mai" userId="222f1c7e07c9bd7a" providerId="LiveId" clId="{2BE24EEC-783C-4945-9151-A62D6C687D72}" dt="2022-06-28T01:25:25.295" v="1777"/>
          <ac:graphicFrameMkLst>
            <pc:docMk/>
            <pc:sldMk cId="1827399605" sldId="378"/>
            <ac:graphicFrameMk id="59" creationId="{EB500814-E6CA-B3E5-1529-6D8F1C7BE9FC}"/>
          </ac:graphicFrameMkLst>
        </pc:graphicFrameChg>
        <pc:picChg chg="add mod">
          <ac:chgData name="Thúy Mai" userId="222f1c7e07c9bd7a" providerId="LiveId" clId="{2BE24EEC-783C-4945-9151-A62D6C687D72}" dt="2022-06-28T01:25:14.045" v="1774" actId="1076"/>
          <ac:picMkLst>
            <pc:docMk/>
            <pc:sldMk cId="1827399605" sldId="378"/>
            <ac:picMk id="5122" creationId="{281643B7-4228-1A28-EF53-FAF1D3463740}"/>
          </ac:picMkLst>
        </pc:picChg>
        <pc:cxnChg chg="mod">
          <ac:chgData name="Thúy Mai" userId="222f1c7e07c9bd7a" providerId="LiveId" clId="{2BE24EEC-783C-4945-9151-A62D6C687D72}" dt="2022-06-28T01:20:27.274" v="1673" actId="14100"/>
          <ac:cxnSpMkLst>
            <pc:docMk/>
            <pc:sldMk cId="1827399605" sldId="378"/>
            <ac:cxnSpMk id="15" creationId="{155B572A-463A-6D0E-724F-7EEDD36FD4E3}"/>
          </ac:cxnSpMkLst>
        </pc:cxnChg>
        <pc:cxnChg chg="del mod">
          <ac:chgData name="Thúy Mai" userId="222f1c7e07c9bd7a" providerId="LiveId" clId="{2BE24EEC-783C-4945-9151-A62D6C687D72}" dt="2022-06-28T01:14:13.982" v="1549" actId="478"/>
          <ac:cxnSpMkLst>
            <pc:docMk/>
            <pc:sldMk cId="1827399605" sldId="378"/>
            <ac:cxnSpMk id="18" creationId="{1CDE1326-AB7A-7425-A7BA-97C9F668E547}"/>
          </ac:cxnSpMkLst>
        </pc:cxnChg>
        <pc:cxnChg chg="del mod">
          <ac:chgData name="Thúy Mai" userId="222f1c7e07c9bd7a" providerId="LiveId" clId="{2BE24EEC-783C-4945-9151-A62D6C687D72}" dt="2022-06-28T01:18:02.372" v="1626" actId="478"/>
          <ac:cxnSpMkLst>
            <pc:docMk/>
            <pc:sldMk cId="1827399605" sldId="378"/>
            <ac:cxnSpMk id="26" creationId="{9DA19B23-D4F5-BFEA-8D41-E12F7DAFED97}"/>
          </ac:cxnSpMkLst>
        </pc:cxnChg>
        <pc:cxnChg chg="add mod">
          <ac:chgData name="Thúy Mai" userId="222f1c7e07c9bd7a" providerId="LiveId" clId="{2BE24EEC-783C-4945-9151-A62D6C687D72}" dt="2022-06-28T01:19:55.033" v="1659" actId="1076"/>
          <ac:cxnSpMkLst>
            <pc:docMk/>
            <pc:sldMk cId="1827399605" sldId="378"/>
            <ac:cxnSpMk id="44" creationId="{FA1AB085-6708-933C-FBA5-7DBA5EC3C3F9}"/>
          </ac:cxnSpMkLst>
        </pc:cxnChg>
        <pc:cxnChg chg="add mod">
          <ac:chgData name="Thúy Mai" userId="222f1c7e07c9bd7a" providerId="LiveId" clId="{2BE24EEC-783C-4945-9151-A62D6C687D72}" dt="2022-06-28T01:20:18.846" v="1670" actId="1076"/>
          <ac:cxnSpMkLst>
            <pc:docMk/>
            <pc:sldMk cId="1827399605" sldId="378"/>
            <ac:cxnSpMk id="48" creationId="{E273124D-464A-DA25-D1F0-470B160A793A}"/>
          </ac:cxnSpMkLst>
        </pc:cxnChg>
      </pc:sldChg>
      <pc:sldChg chg="addSp delSp modSp add mod delAnim modAnim">
        <pc:chgData name="Thúy Mai" userId="222f1c7e07c9bd7a" providerId="LiveId" clId="{2BE24EEC-783C-4945-9151-A62D6C687D72}" dt="2022-06-28T02:37:56.768" v="2598"/>
        <pc:sldMkLst>
          <pc:docMk/>
          <pc:sldMk cId="3301645345" sldId="379"/>
        </pc:sldMkLst>
        <pc:spChg chg="mod">
          <ac:chgData name="Thúy Mai" userId="222f1c7e07c9bd7a" providerId="LiveId" clId="{2BE24EEC-783C-4945-9151-A62D6C687D72}" dt="2022-06-28T01:24:02.885" v="1753" actId="14100"/>
          <ac:spMkLst>
            <pc:docMk/>
            <pc:sldMk cId="3301645345" sldId="379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23:59.559" v="1752" actId="1076"/>
          <ac:spMkLst>
            <pc:docMk/>
            <pc:sldMk cId="3301645345" sldId="379"/>
            <ac:spMk id="14" creationId="{7BCF9B1D-529C-619E-4D45-DFE29330D3D6}"/>
          </ac:spMkLst>
        </pc:spChg>
        <pc:spChg chg="add del mod">
          <ac:chgData name="Thúy Mai" userId="222f1c7e07c9bd7a" providerId="LiveId" clId="{2BE24EEC-783C-4945-9151-A62D6C687D72}" dt="2022-06-28T01:29:27.488" v="1865" actId="478"/>
          <ac:spMkLst>
            <pc:docMk/>
            <pc:sldMk cId="3301645345" sldId="379"/>
            <ac:spMk id="18" creationId="{C57FFCB5-0CCF-585E-EAC3-E094262941B2}"/>
          </ac:spMkLst>
        </pc:spChg>
        <pc:spChg chg="add mod">
          <ac:chgData name="Thúy Mai" userId="222f1c7e07c9bd7a" providerId="LiveId" clId="{2BE24EEC-783C-4945-9151-A62D6C687D72}" dt="2022-06-28T01:23:46.987" v="1747" actId="14100"/>
          <ac:spMkLst>
            <pc:docMk/>
            <pc:sldMk cId="3301645345" sldId="379"/>
            <ac:spMk id="21" creationId="{7C15E8FB-528D-C87E-2FCB-77DC79FEB288}"/>
          </ac:spMkLst>
        </pc:spChg>
        <pc:spChg chg="mod">
          <ac:chgData name="Thúy Mai" userId="222f1c7e07c9bd7a" providerId="LiveId" clId="{2BE24EEC-783C-4945-9151-A62D6C687D72}" dt="2022-06-28T01:23:56.850" v="1751" actId="1076"/>
          <ac:spMkLst>
            <pc:docMk/>
            <pc:sldMk cId="3301645345" sldId="379"/>
            <ac:spMk id="25" creationId="{36F03FB8-35F0-69F9-BBB5-D550EA1B8DD3}"/>
          </ac:spMkLst>
        </pc:spChg>
        <pc:spChg chg="del">
          <ac:chgData name="Thúy Mai" userId="222f1c7e07c9bd7a" providerId="LiveId" clId="{2BE24EEC-783C-4945-9151-A62D6C687D72}" dt="2022-06-28T01:23:29.354" v="1739" actId="478"/>
          <ac:spMkLst>
            <pc:docMk/>
            <pc:sldMk cId="3301645345" sldId="379"/>
            <ac:spMk id="47" creationId="{46B9A841-2281-6173-2F47-B86A916A4E30}"/>
          </ac:spMkLst>
        </pc:spChg>
        <pc:graphicFrameChg chg="add del mod">
          <ac:chgData name="Thúy Mai" userId="222f1c7e07c9bd7a" providerId="LiveId" clId="{2BE24EEC-783C-4945-9151-A62D6C687D72}" dt="2022-06-28T01:21:32.833" v="1695"/>
          <ac:graphicFrameMkLst>
            <pc:docMk/>
            <pc:sldMk cId="3301645345" sldId="379"/>
            <ac:graphicFrameMk id="2" creationId="{60B0C680-5CEB-5F97-D24A-ACF418F7A265}"/>
          </ac:graphicFrameMkLst>
        </pc:graphicFrameChg>
        <pc:graphicFrameChg chg="add del mod">
          <ac:chgData name="Thúy Mai" userId="222f1c7e07c9bd7a" providerId="LiveId" clId="{2BE24EEC-783C-4945-9151-A62D6C687D72}" dt="2022-06-28T01:21:46.719" v="1701"/>
          <ac:graphicFrameMkLst>
            <pc:docMk/>
            <pc:sldMk cId="3301645345" sldId="379"/>
            <ac:graphicFrameMk id="3" creationId="{BF0F3DB5-3CD0-FC09-E637-E1C20413F2B5}"/>
          </ac:graphicFrameMkLst>
        </pc:graphicFrameChg>
        <pc:graphicFrameChg chg="add del mod">
          <ac:chgData name="Thúy Mai" userId="222f1c7e07c9bd7a" providerId="LiveId" clId="{2BE24EEC-783C-4945-9151-A62D6C687D72}" dt="2022-06-28T01:22:48.745" v="1730"/>
          <ac:graphicFrameMkLst>
            <pc:docMk/>
            <pc:sldMk cId="3301645345" sldId="379"/>
            <ac:graphicFrameMk id="4" creationId="{69058D55-9E0A-FD04-109B-8B873DBA03EE}"/>
          </ac:graphicFrameMkLst>
        </pc:graphicFrameChg>
        <pc:picChg chg="del">
          <ac:chgData name="Thúy Mai" userId="222f1c7e07c9bd7a" providerId="LiveId" clId="{2BE24EEC-783C-4945-9151-A62D6C687D72}" dt="2022-06-28T01:21:18.659" v="1691" actId="478"/>
          <ac:picMkLst>
            <pc:docMk/>
            <pc:sldMk cId="3301645345" sldId="379"/>
            <ac:picMk id="5122" creationId="{281643B7-4228-1A28-EF53-FAF1D3463740}"/>
          </ac:picMkLst>
        </pc:picChg>
        <pc:picChg chg="add mod">
          <ac:chgData name="Thúy Mai" userId="222f1c7e07c9bd7a" providerId="LiveId" clId="{2BE24EEC-783C-4945-9151-A62D6C687D72}" dt="2022-06-28T01:29:53.818" v="1873" actId="1076"/>
          <ac:picMkLst>
            <pc:docMk/>
            <pc:sldMk cId="3301645345" sldId="379"/>
            <ac:picMk id="6146" creationId="{6A23784B-B987-FC25-995B-1C1671FCE045}"/>
          </ac:picMkLst>
        </pc:picChg>
        <pc:cxnChg chg="mod">
          <ac:chgData name="Thúy Mai" userId="222f1c7e07c9bd7a" providerId="LiveId" clId="{2BE24EEC-783C-4945-9151-A62D6C687D72}" dt="2022-06-28T01:24:02.885" v="1753" actId="14100"/>
          <ac:cxnSpMkLst>
            <pc:docMk/>
            <pc:sldMk cId="3301645345" sldId="379"/>
            <ac:cxnSpMk id="15" creationId="{155B572A-463A-6D0E-724F-7EEDD36FD4E3}"/>
          </ac:cxnSpMkLst>
        </pc:cxnChg>
        <pc:cxnChg chg="mod">
          <ac:chgData name="Thúy Mai" userId="222f1c7e07c9bd7a" providerId="LiveId" clId="{2BE24EEC-783C-4945-9151-A62D6C687D72}" dt="2022-06-28T01:23:59.559" v="1752" actId="1076"/>
          <ac:cxnSpMkLst>
            <pc:docMk/>
            <pc:sldMk cId="3301645345" sldId="379"/>
            <ac:cxnSpMk id="44" creationId="{FA1AB085-6708-933C-FBA5-7DBA5EC3C3F9}"/>
          </ac:cxnSpMkLst>
        </pc:cxnChg>
        <pc:cxnChg chg="del mod">
          <ac:chgData name="Thúy Mai" userId="222f1c7e07c9bd7a" providerId="LiveId" clId="{2BE24EEC-783C-4945-9151-A62D6C687D72}" dt="2022-06-28T01:23:30.102" v="1740" actId="478"/>
          <ac:cxnSpMkLst>
            <pc:docMk/>
            <pc:sldMk cId="3301645345" sldId="379"/>
            <ac:cxnSpMk id="48" creationId="{E273124D-464A-DA25-D1F0-470B160A793A}"/>
          </ac:cxnSpMkLst>
        </pc:cxnChg>
      </pc:sldChg>
      <pc:sldChg chg="addSp delSp modSp add mod delAnim modAnim">
        <pc:chgData name="Thúy Mai" userId="222f1c7e07c9bd7a" providerId="LiveId" clId="{2BE24EEC-783C-4945-9151-A62D6C687D72}" dt="2022-06-28T01:29:25.727" v="1864" actId="478"/>
        <pc:sldMkLst>
          <pc:docMk/>
          <pc:sldMk cId="450165436" sldId="380"/>
        </pc:sldMkLst>
        <pc:spChg chg="mod">
          <ac:chgData name="Thúy Mai" userId="222f1c7e07c9bd7a" providerId="LiveId" clId="{2BE24EEC-783C-4945-9151-A62D6C687D72}" dt="2022-06-28T01:27:40.788" v="1829" actId="1076"/>
          <ac:spMkLst>
            <pc:docMk/>
            <pc:sldMk cId="450165436" sldId="380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24:59.595" v="1771" actId="122"/>
          <ac:spMkLst>
            <pc:docMk/>
            <pc:sldMk cId="450165436" sldId="380"/>
            <ac:spMk id="14" creationId="{7BCF9B1D-529C-619E-4D45-DFE29330D3D6}"/>
          </ac:spMkLst>
        </pc:spChg>
        <pc:spChg chg="del">
          <ac:chgData name="Thúy Mai" userId="222f1c7e07c9bd7a" providerId="LiveId" clId="{2BE24EEC-783C-4945-9151-A62D6C687D72}" dt="2022-06-28T01:29:25.727" v="1864" actId="478"/>
          <ac:spMkLst>
            <pc:docMk/>
            <pc:sldMk cId="450165436" sldId="380"/>
            <ac:spMk id="18" creationId="{C57FFCB5-0CCF-585E-EAC3-E094262941B2}"/>
          </ac:spMkLst>
        </pc:spChg>
        <pc:spChg chg="del">
          <ac:chgData name="Thúy Mai" userId="222f1c7e07c9bd7a" providerId="LiveId" clId="{2BE24EEC-783C-4945-9151-A62D6C687D72}" dt="2022-06-28T01:27:36.523" v="1827" actId="478"/>
          <ac:spMkLst>
            <pc:docMk/>
            <pc:sldMk cId="450165436" sldId="380"/>
            <ac:spMk id="21" creationId="{7C15E8FB-528D-C87E-2FCB-77DC79FEB288}"/>
          </ac:spMkLst>
        </pc:spChg>
        <pc:spChg chg="add del mod">
          <ac:chgData name="Thúy Mai" userId="222f1c7e07c9bd7a" providerId="LiveId" clId="{2BE24EEC-783C-4945-9151-A62D6C687D72}" dt="2022-06-28T01:27:14.695" v="1822" actId="478"/>
          <ac:spMkLst>
            <pc:docMk/>
            <pc:sldMk cId="450165436" sldId="380"/>
            <ac:spMk id="22" creationId="{CD2C5492-1285-CCE0-F2C7-94EB1AB13ED9}"/>
          </ac:spMkLst>
        </pc:spChg>
        <pc:spChg chg="del">
          <ac:chgData name="Thúy Mai" userId="222f1c7e07c9bd7a" providerId="LiveId" clId="{2BE24EEC-783C-4945-9151-A62D6C687D72}" dt="2022-06-28T01:27:02.341" v="1813" actId="478"/>
          <ac:spMkLst>
            <pc:docMk/>
            <pc:sldMk cId="450165436" sldId="380"/>
            <ac:spMk id="25" creationId="{36F03FB8-35F0-69F9-BBB5-D550EA1B8DD3}"/>
          </ac:spMkLst>
        </pc:spChg>
        <pc:graphicFrameChg chg="add del mod">
          <ac:chgData name="Thúy Mai" userId="222f1c7e07c9bd7a" providerId="LiveId" clId="{2BE24EEC-783C-4945-9151-A62D6C687D72}" dt="2022-06-28T01:24:49.156" v="1766"/>
          <ac:graphicFrameMkLst>
            <pc:docMk/>
            <pc:sldMk cId="450165436" sldId="380"/>
            <ac:graphicFrameMk id="2" creationId="{7AB22013-4079-96F5-D11B-B20358DD71B8}"/>
          </ac:graphicFrameMkLst>
        </pc:graphicFrameChg>
        <pc:graphicFrameChg chg="add del mod">
          <ac:chgData name="Thúy Mai" userId="222f1c7e07c9bd7a" providerId="LiveId" clId="{2BE24EEC-783C-4945-9151-A62D6C687D72}" dt="2022-06-28T01:26:00.815" v="1793"/>
          <ac:graphicFrameMkLst>
            <pc:docMk/>
            <pc:sldMk cId="450165436" sldId="380"/>
            <ac:graphicFrameMk id="5" creationId="{B8F68FA3-0AB5-B496-E8DF-8468FC7E9406}"/>
          </ac:graphicFrameMkLst>
        </pc:graphicFrameChg>
        <pc:graphicFrameChg chg="add del mod">
          <ac:chgData name="Thúy Mai" userId="222f1c7e07c9bd7a" providerId="LiveId" clId="{2BE24EEC-783C-4945-9151-A62D6C687D72}" dt="2022-06-28T01:27:09.851" v="1818"/>
          <ac:graphicFrameMkLst>
            <pc:docMk/>
            <pc:sldMk cId="450165436" sldId="380"/>
            <ac:graphicFrameMk id="10" creationId="{5CEDA233-FD51-DE69-7DCB-A3161607AF05}"/>
          </ac:graphicFrameMkLst>
        </pc:graphicFrameChg>
        <pc:picChg chg="del">
          <ac:chgData name="Thúy Mai" userId="222f1c7e07c9bd7a" providerId="LiveId" clId="{2BE24EEC-783C-4945-9151-A62D6C687D72}" dt="2022-06-28T01:24:36.758" v="1763" actId="478"/>
          <ac:picMkLst>
            <pc:docMk/>
            <pc:sldMk cId="450165436" sldId="380"/>
            <ac:picMk id="6146" creationId="{6A23784B-B987-FC25-995B-1C1671FCE045}"/>
          </ac:picMkLst>
        </pc:picChg>
        <pc:picChg chg="add mod">
          <ac:chgData name="Thúy Mai" userId="222f1c7e07c9bd7a" providerId="LiveId" clId="{2BE24EEC-783C-4945-9151-A62D6C687D72}" dt="2022-06-28T01:27:51.576" v="1833" actId="1076"/>
          <ac:picMkLst>
            <pc:docMk/>
            <pc:sldMk cId="450165436" sldId="380"/>
            <ac:picMk id="7170" creationId="{09E93ADF-7721-AA99-3B75-8D08C8E6FCF5}"/>
          </ac:picMkLst>
        </pc:picChg>
        <pc:cxnChg chg="mod">
          <ac:chgData name="Thúy Mai" userId="222f1c7e07c9bd7a" providerId="LiveId" clId="{2BE24EEC-783C-4945-9151-A62D6C687D72}" dt="2022-06-28T01:27:40.788" v="1829" actId="1076"/>
          <ac:cxnSpMkLst>
            <pc:docMk/>
            <pc:sldMk cId="450165436" sldId="380"/>
            <ac:cxnSpMk id="15" creationId="{155B572A-463A-6D0E-724F-7EEDD36FD4E3}"/>
          </ac:cxnSpMkLst>
        </pc:cxnChg>
        <pc:cxnChg chg="del mod">
          <ac:chgData name="Thúy Mai" userId="222f1c7e07c9bd7a" providerId="LiveId" clId="{2BE24EEC-783C-4945-9151-A62D6C687D72}" dt="2022-06-28T01:27:01.512" v="1812" actId="478"/>
          <ac:cxnSpMkLst>
            <pc:docMk/>
            <pc:sldMk cId="450165436" sldId="380"/>
            <ac:cxnSpMk id="44" creationId="{FA1AB085-6708-933C-FBA5-7DBA5EC3C3F9}"/>
          </ac:cxnSpMkLst>
        </pc:cxnChg>
      </pc:sldChg>
      <pc:sldChg chg="addSp delSp modSp add mod modAnim">
        <pc:chgData name="Thúy Mai" userId="222f1c7e07c9bd7a" providerId="LiveId" clId="{2BE24EEC-783C-4945-9151-A62D6C687D72}" dt="2022-06-28T01:33:24.885" v="1908" actId="14100"/>
        <pc:sldMkLst>
          <pc:docMk/>
          <pc:sldMk cId="1487633810" sldId="381"/>
        </pc:sldMkLst>
        <pc:spChg chg="mod">
          <ac:chgData name="Thúy Mai" userId="222f1c7e07c9bd7a" providerId="LiveId" clId="{2BE24EEC-783C-4945-9151-A62D6C687D72}" dt="2022-06-28T01:31:49.691" v="1894" actId="1076"/>
          <ac:spMkLst>
            <pc:docMk/>
            <pc:sldMk cId="1487633810" sldId="381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29:08.689" v="1857" actId="1076"/>
          <ac:spMkLst>
            <pc:docMk/>
            <pc:sldMk cId="1487633810" sldId="381"/>
            <ac:spMk id="14" creationId="{7BCF9B1D-529C-619E-4D45-DFE29330D3D6}"/>
          </ac:spMkLst>
        </pc:spChg>
        <pc:spChg chg="del">
          <ac:chgData name="Thúy Mai" userId="222f1c7e07c9bd7a" providerId="LiveId" clId="{2BE24EEC-783C-4945-9151-A62D6C687D72}" dt="2022-06-28T01:29:23.277" v="1863" actId="478"/>
          <ac:spMkLst>
            <pc:docMk/>
            <pc:sldMk cId="1487633810" sldId="381"/>
            <ac:spMk id="18" creationId="{C57FFCB5-0CCF-585E-EAC3-E094262941B2}"/>
          </ac:spMkLst>
        </pc:spChg>
        <pc:spChg chg="add mod">
          <ac:chgData name="Thúy Mai" userId="222f1c7e07c9bd7a" providerId="LiveId" clId="{2BE24EEC-783C-4945-9151-A62D6C687D72}" dt="2022-06-28T01:32:48.712" v="1906" actId="1076"/>
          <ac:spMkLst>
            <pc:docMk/>
            <pc:sldMk cId="1487633810" sldId="381"/>
            <ac:spMk id="27" creationId="{23503AA1-2FF2-9707-8606-6B05FC058E8C}"/>
          </ac:spMkLst>
        </pc:spChg>
        <pc:spChg chg="mod">
          <ac:chgData name="Thúy Mai" userId="222f1c7e07c9bd7a" providerId="LiveId" clId="{2BE24EEC-783C-4945-9151-A62D6C687D72}" dt="2022-06-28T01:33:24.885" v="1908" actId="14100"/>
          <ac:spMkLst>
            <pc:docMk/>
            <pc:sldMk cId="1487633810" sldId="381"/>
            <ac:spMk id="41" creationId="{710BB378-B845-9000-F951-794E90F4443E}"/>
          </ac:spMkLst>
        </pc:spChg>
        <pc:graphicFrameChg chg="add del mod">
          <ac:chgData name="Thúy Mai" userId="222f1c7e07c9bd7a" providerId="LiveId" clId="{2BE24EEC-783C-4945-9151-A62D6C687D72}" dt="2022-06-28T01:28:21.760" v="1838"/>
          <ac:graphicFrameMkLst>
            <pc:docMk/>
            <pc:sldMk cId="1487633810" sldId="381"/>
            <ac:graphicFrameMk id="2" creationId="{D22CABB2-94AA-505B-D40C-567EDE3E2B15}"/>
          </ac:graphicFrameMkLst>
        </pc:graphicFrameChg>
        <pc:graphicFrameChg chg="add del mod">
          <ac:chgData name="Thúy Mai" userId="222f1c7e07c9bd7a" providerId="LiveId" clId="{2BE24EEC-783C-4945-9151-A62D6C687D72}" dt="2022-06-28T01:28:49.253" v="1851"/>
          <ac:graphicFrameMkLst>
            <pc:docMk/>
            <pc:sldMk cId="1487633810" sldId="381"/>
            <ac:graphicFrameMk id="8" creationId="{9F027ED9-63FA-38F1-47A8-8233D02BA9F2}"/>
          </ac:graphicFrameMkLst>
        </pc:graphicFrameChg>
        <pc:graphicFrameChg chg="add del mod">
          <ac:chgData name="Thúy Mai" userId="222f1c7e07c9bd7a" providerId="LiveId" clId="{2BE24EEC-783C-4945-9151-A62D6C687D72}" dt="2022-06-28T01:31:11.692" v="1886"/>
          <ac:graphicFrameMkLst>
            <pc:docMk/>
            <pc:sldMk cId="1487633810" sldId="381"/>
            <ac:graphicFrameMk id="17" creationId="{84B715E2-CC50-F96B-A46D-ED6DC6AE9F2F}"/>
          </ac:graphicFrameMkLst>
        </pc:graphicFrameChg>
        <pc:graphicFrameChg chg="add del mod">
          <ac:chgData name="Thúy Mai" userId="222f1c7e07c9bd7a" providerId="LiveId" clId="{2BE24EEC-783C-4945-9151-A62D6C687D72}" dt="2022-06-28T01:32:34.139" v="1899"/>
          <ac:graphicFrameMkLst>
            <pc:docMk/>
            <pc:sldMk cId="1487633810" sldId="381"/>
            <ac:graphicFrameMk id="22" creationId="{6F254CD3-9DE6-AB84-D151-F7F996B01D45}"/>
          </ac:graphicFrameMkLst>
        </pc:graphicFrameChg>
        <pc:picChg chg="del">
          <ac:chgData name="Thúy Mai" userId="222f1c7e07c9bd7a" providerId="LiveId" clId="{2BE24EEC-783C-4945-9151-A62D6C687D72}" dt="2022-06-28T01:28:10.495" v="1835" actId="478"/>
          <ac:picMkLst>
            <pc:docMk/>
            <pc:sldMk cId="1487633810" sldId="381"/>
            <ac:picMk id="7170" creationId="{09E93ADF-7721-AA99-3B75-8D08C8E6FCF5}"/>
          </ac:picMkLst>
        </pc:picChg>
        <pc:picChg chg="add mod">
          <ac:chgData name="Thúy Mai" userId="222f1c7e07c9bd7a" providerId="LiveId" clId="{2BE24EEC-783C-4945-9151-A62D6C687D72}" dt="2022-06-28T01:32:01.352" v="1896" actId="1076"/>
          <ac:picMkLst>
            <pc:docMk/>
            <pc:sldMk cId="1487633810" sldId="381"/>
            <ac:picMk id="8194" creationId="{C1BE73E5-821B-6A9F-6177-E76F876B73E9}"/>
          </ac:picMkLst>
        </pc:picChg>
        <pc:cxnChg chg="mod">
          <ac:chgData name="Thúy Mai" userId="222f1c7e07c9bd7a" providerId="LiveId" clId="{2BE24EEC-783C-4945-9151-A62D6C687D72}" dt="2022-06-28T01:31:49.691" v="1894" actId="1076"/>
          <ac:cxnSpMkLst>
            <pc:docMk/>
            <pc:sldMk cId="1487633810" sldId="381"/>
            <ac:cxnSpMk id="15" creationId="{155B572A-463A-6D0E-724F-7EEDD36FD4E3}"/>
          </ac:cxnSpMkLst>
        </pc:cxnChg>
      </pc:sldChg>
      <pc:sldChg chg="addSp delSp modSp add mod delAnim modAnim">
        <pc:chgData name="Thúy Mai" userId="222f1c7e07c9bd7a" providerId="LiveId" clId="{2BE24EEC-783C-4945-9151-A62D6C687D72}" dt="2022-06-28T02:39:21.088" v="2601" actId="1076"/>
        <pc:sldMkLst>
          <pc:docMk/>
          <pc:sldMk cId="3576927054" sldId="382"/>
        </pc:sldMkLst>
        <pc:spChg chg="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6" creationId="{7809FFA2-37A3-D2A0-5AD7-B5F8087F6044}"/>
          </ac:spMkLst>
        </pc:spChg>
        <pc:spChg chg="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9" creationId="{EA43C221-DC79-F7E5-BBCE-791A377F37C6}"/>
          </ac:spMkLst>
        </pc:spChg>
        <pc:spChg chg="mod">
          <ac:chgData name="Thúy Mai" userId="222f1c7e07c9bd7a" providerId="LiveId" clId="{2BE24EEC-783C-4945-9151-A62D6C687D72}" dt="2022-06-28T01:42:55.224" v="2040" actId="1076"/>
          <ac:spMkLst>
            <pc:docMk/>
            <pc:sldMk cId="3576927054" sldId="382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43:01.917" v="2041" actId="1076"/>
          <ac:spMkLst>
            <pc:docMk/>
            <pc:sldMk cId="3576927054" sldId="382"/>
            <ac:spMk id="14" creationId="{7BCF9B1D-529C-619E-4D45-DFE29330D3D6}"/>
          </ac:spMkLst>
        </pc:spChg>
        <pc:spChg chg="add del mod">
          <ac:chgData name="Thúy Mai" userId="222f1c7e07c9bd7a" providerId="LiveId" clId="{2BE24EEC-783C-4945-9151-A62D6C687D72}" dt="2022-06-28T01:42:21.757" v="2032" actId="478"/>
          <ac:spMkLst>
            <pc:docMk/>
            <pc:sldMk cId="3576927054" sldId="382"/>
            <ac:spMk id="16" creationId="{1876FE48-F400-8769-1028-BA2888E4B29D}"/>
          </ac:spMkLst>
        </pc:spChg>
        <pc:spChg chg="add 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18" creationId="{6887B4E8-8CD2-05E8-ABD3-F806BD217146}"/>
          </ac:spMkLst>
        </pc:spChg>
        <pc:spChg chg="add 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23" creationId="{B9DFB463-3919-D549-14E8-20B1A2F6B169}"/>
          </ac:spMkLst>
        </pc:spChg>
        <pc:spChg chg="del">
          <ac:chgData name="Thúy Mai" userId="222f1c7e07c9bd7a" providerId="LiveId" clId="{2BE24EEC-783C-4945-9151-A62D6C687D72}" dt="2022-06-28T01:36:11.682" v="1934" actId="478"/>
          <ac:spMkLst>
            <pc:docMk/>
            <pc:sldMk cId="3576927054" sldId="382"/>
            <ac:spMk id="27" creationId="{23503AA1-2FF2-9707-8606-6B05FC058E8C}"/>
          </ac:spMkLst>
        </pc:spChg>
        <pc:spChg chg="add mod">
          <ac:chgData name="Thúy Mai" userId="222f1c7e07c9bd7a" providerId="LiveId" clId="{2BE24EEC-783C-4945-9151-A62D6C687D72}" dt="2022-06-28T01:42:45.644" v="2037" actId="1076"/>
          <ac:spMkLst>
            <pc:docMk/>
            <pc:sldMk cId="3576927054" sldId="382"/>
            <ac:spMk id="28" creationId="{F8156998-F880-5B40-BD77-594163F0C837}"/>
          </ac:spMkLst>
        </pc:spChg>
        <pc:spChg chg="add 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33" creationId="{15E67E24-161B-6C31-C642-660960014AA7}"/>
          </ac:spMkLst>
        </pc:spChg>
        <pc:spChg chg="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41" creationId="{710BB378-B845-9000-F951-794E90F4443E}"/>
          </ac:spMkLst>
        </pc:spChg>
        <pc:spChg chg="add mod">
          <ac:chgData name="Thúy Mai" userId="222f1c7e07c9bd7a" providerId="LiveId" clId="{2BE24EEC-783C-4945-9151-A62D6C687D72}" dt="2022-06-28T01:41:01.699" v="2005" actId="1076"/>
          <ac:spMkLst>
            <pc:docMk/>
            <pc:sldMk cId="3576927054" sldId="382"/>
            <ac:spMk id="103" creationId="{1B6031A5-B384-FBDE-73C7-A4B0B18BAAAA}"/>
          </ac:spMkLst>
        </pc:spChg>
        <pc:spChg chg="add mod">
          <ac:chgData name="Thúy Mai" userId="222f1c7e07c9bd7a" providerId="LiveId" clId="{2BE24EEC-783C-4945-9151-A62D6C687D72}" dt="2022-06-28T02:39:17.505" v="2600" actId="1076"/>
          <ac:spMkLst>
            <pc:docMk/>
            <pc:sldMk cId="3576927054" sldId="382"/>
            <ac:spMk id="106" creationId="{8550DE9E-6988-DA8D-CAA2-89782A7E444B}"/>
          </ac:spMkLst>
        </pc:spChg>
        <pc:spChg chg="add mod">
          <ac:chgData name="Thúy Mai" userId="222f1c7e07c9bd7a" providerId="LiveId" clId="{2BE24EEC-783C-4945-9151-A62D6C687D72}" dt="2022-06-28T02:39:21.088" v="2601" actId="1076"/>
          <ac:spMkLst>
            <pc:docMk/>
            <pc:sldMk cId="3576927054" sldId="382"/>
            <ac:spMk id="109" creationId="{4C6AB03D-506D-57D6-E047-FF8531E5CB6F}"/>
          </ac:spMkLst>
        </pc:spChg>
        <pc:graphicFrameChg chg="add del mod">
          <ac:chgData name="Thúy Mai" userId="222f1c7e07c9bd7a" providerId="LiveId" clId="{2BE24EEC-783C-4945-9151-A62D6C687D72}" dt="2022-06-28T01:34:25.638" v="1913"/>
          <ac:graphicFrameMkLst>
            <pc:docMk/>
            <pc:sldMk cId="3576927054" sldId="382"/>
            <ac:graphicFrameMk id="2" creationId="{5CB14324-48D7-4978-8FBD-BAF01ACC2B13}"/>
          </ac:graphicFrameMkLst>
        </pc:graphicFrameChg>
        <pc:graphicFrameChg chg="add del mod">
          <ac:chgData name="Thúy Mai" userId="222f1c7e07c9bd7a" providerId="LiveId" clId="{2BE24EEC-783C-4945-9151-A62D6C687D72}" dt="2022-06-28T01:35:14.251" v="1922"/>
          <ac:graphicFrameMkLst>
            <pc:docMk/>
            <pc:sldMk cId="3576927054" sldId="382"/>
            <ac:graphicFrameMk id="5" creationId="{93552668-FC69-5081-762C-81766B5E4837}"/>
          </ac:graphicFrameMkLst>
        </pc:graphicFrameChg>
        <pc:picChg chg="del">
          <ac:chgData name="Thúy Mai" userId="222f1c7e07c9bd7a" providerId="LiveId" clId="{2BE24EEC-783C-4945-9151-A62D6C687D72}" dt="2022-06-28T01:34:21.146" v="1910" actId="478"/>
          <ac:picMkLst>
            <pc:docMk/>
            <pc:sldMk cId="3576927054" sldId="382"/>
            <ac:picMk id="8194" creationId="{C1BE73E5-821B-6A9F-6177-E76F876B73E9}"/>
          </ac:picMkLst>
        </pc:picChg>
        <pc:cxnChg chg="mod">
          <ac:chgData name="Thúy Mai" userId="222f1c7e07c9bd7a" providerId="LiveId" clId="{2BE24EEC-783C-4945-9151-A62D6C687D72}" dt="2022-06-28T01:43:01.917" v="2041" actId="1076"/>
          <ac:cxnSpMkLst>
            <pc:docMk/>
            <pc:sldMk cId="3576927054" sldId="382"/>
            <ac:cxnSpMk id="15" creationId="{155B572A-463A-6D0E-724F-7EEDD36FD4E3}"/>
          </ac:cxnSpMkLst>
        </pc:cxnChg>
        <pc:cxnChg chg="add mod">
          <ac:chgData name="Thúy Mai" userId="222f1c7e07c9bd7a" providerId="LiveId" clId="{2BE24EEC-783C-4945-9151-A62D6C687D72}" dt="2022-06-28T01:42:55.224" v="2040" actId="1076"/>
          <ac:cxnSpMkLst>
            <pc:docMk/>
            <pc:sldMk cId="3576927054" sldId="382"/>
            <ac:cxnSpMk id="19" creationId="{32AE7E54-D428-C418-FCED-EE93838EBD17}"/>
          </ac:cxnSpMkLst>
        </pc:cxnChg>
        <pc:cxnChg chg="add mod">
          <ac:chgData name="Thúy Mai" userId="222f1c7e07c9bd7a" providerId="LiveId" clId="{2BE24EEC-783C-4945-9151-A62D6C687D72}" dt="2022-06-28T01:42:55.224" v="2040" actId="1076"/>
          <ac:cxnSpMkLst>
            <pc:docMk/>
            <pc:sldMk cId="3576927054" sldId="382"/>
            <ac:cxnSpMk id="24" creationId="{3455A108-9395-077D-F7C6-72A5F8FCBF88}"/>
          </ac:cxnSpMkLst>
        </pc:cxnChg>
        <pc:cxnChg chg="add mod">
          <ac:chgData name="Thúy Mai" userId="222f1c7e07c9bd7a" providerId="LiveId" clId="{2BE24EEC-783C-4945-9151-A62D6C687D72}" dt="2022-06-28T01:43:01.917" v="2041" actId="1076"/>
          <ac:cxnSpMkLst>
            <pc:docMk/>
            <pc:sldMk cId="3576927054" sldId="382"/>
            <ac:cxnSpMk id="29" creationId="{1667D6A4-73A8-4890-9513-05B3515546B0}"/>
          </ac:cxnSpMkLst>
        </pc:cxnChg>
        <pc:cxnChg chg="add mod">
          <ac:chgData name="Thúy Mai" userId="222f1c7e07c9bd7a" providerId="LiveId" clId="{2BE24EEC-783C-4945-9151-A62D6C687D72}" dt="2022-06-28T01:42:45.644" v="2037" actId="1076"/>
          <ac:cxnSpMkLst>
            <pc:docMk/>
            <pc:sldMk cId="3576927054" sldId="382"/>
            <ac:cxnSpMk id="34" creationId="{51B21BF2-9759-1BCF-CC08-A5A84F6600F2}"/>
          </ac:cxnSpMkLst>
        </pc:cxnChg>
        <pc:cxnChg chg="add mod">
          <ac:chgData name="Thúy Mai" userId="222f1c7e07c9bd7a" providerId="LiveId" clId="{2BE24EEC-783C-4945-9151-A62D6C687D72}" dt="2022-06-28T01:42:45.644" v="2037" actId="1076"/>
          <ac:cxnSpMkLst>
            <pc:docMk/>
            <pc:sldMk cId="3576927054" sldId="382"/>
            <ac:cxnSpMk id="104" creationId="{BE83CCB9-BAD8-BB7C-9753-8E00EF8F3DC0}"/>
          </ac:cxnSpMkLst>
        </pc:cxnChg>
        <pc:cxnChg chg="add mod">
          <ac:chgData name="Thúy Mai" userId="222f1c7e07c9bd7a" providerId="LiveId" clId="{2BE24EEC-783C-4945-9151-A62D6C687D72}" dt="2022-06-28T02:39:17.505" v="2600" actId="1076"/>
          <ac:cxnSpMkLst>
            <pc:docMk/>
            <pc:sldMk cId="3576927054" sldId="382"/>
            <ac:cxnSpMk id="107" creationId="{A7D142F8-B9DB-A4CC-3C48-AE82E2DD454F}"/>
          </ac:cxnSpMkLst>
        </pc:cxnChg>
        <pc:cxnChg chg="add mod">
          <ac:chgData name="Thúy Mai" userId="222f1c7e07c9bd7a" providerId="LiveId" clId="{2BE24EEC-783C-4945-9151-A62D6C687D72}" dt="2022-06-28T02:39:21.088" v="2601" actId="1076"/>
          <ac:cxnSpMkLst>
            <pc:docMk/>
            <pc:sldMk cId="3576927054" sldId="382"/>
            <ac:cxnSpMk id="110" creationId="{4BDAE04D-745F-834F-066B-F6F2FC0D3CB4}"/>
          </ac:cxnSpMkLst>
        </pc:cxnChg>
      </pc:sldChg>
      <pc:sldChg chg="addSp delSp modSp add mod ord delAnim">
        <pc:chgData name="Thúy Mai" userId="222f1c7e07c9bd7a" providerId="LiveId" clId="{2BE24EEC-783C-4945-9151-A62D6C687D72}" dt="2022-06-28T01:47:31.536" v="2089" actId="478"/>
        <pc:sldMkLst>
          <pc:docMk/>
          <pc:sldMk cId="2665805474" sldId="383"/>
        </pc:sldMkLst>
        <pc:spChg chg="mod">
          <ac:chgData name="Thúy Mai" userId="222f1c7e07c9bd7a" providerId="LiveId" clId="{2BE24EEC-783C-4945-9151-A62D6C687D72}" dt="2022-06-28T01:46:34.218" v="2071" actId="1076"/>
          <ac:spMkLst>
            <pc:docMk/>
            <pc:sldMk cId="2665805474" sldId="383"/>
            <ac:spMk id="9" creationId="{EA43C221-DC79-F7E5-BBCE-791A377F37C6}"/>
          </ac:spMkLst>
        </pc:spChg>
        <pc:spChg chg="mod">
          <ac:chgData name="Thúy Mai" userId="222f1c7e07c9bd7a" providerId="LiveId" clId="{2BE24EEC-783C-4945-9151-A62D6C687D72}" dt="2022-06-28T01:47:26.965" v="2087" actId="1076"/>
          <ac:spMkLst>
            <pc:docMk/>
            <pc:sldMk cId="2665805474" sldId="383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47:30.589" v="2088" actId="1076"/>
          <ac:spMkLst>
            <pc:docMk/>
            <pc:sldMk cId="2665805474" sldId="383"/>
            <ac:spMk id="14" creationId="{7BCF9B1D-529C-619E-4D45-DFE29330D3D6}"/>
          </ac:spMkLst>
        </pc:spChg>
        <pc:spChg chg="mod">
          <ac:chgData name="Thúy Mai" userId="222f1c7e07c9bd7a" providerId="LiveId" clId="{2BE24EEC-783C-4945-9151-A62D6C687D72}" dt="2022-06-28T01:47:24.549" v="2086" actId="1076"/>
          <ac:spMkLst>
            <pc:docMk/>
            <pc:sldMk cId="2665805474" sldId="383"/>
            <ac:spMk id="17" creationId="{B503E12E-45BA-BF75-EA07-1FCBC59F8B59}"/>
          </ac:spMkLst>
        </pc:spChg>
        <pc:spChg chg="add del mod">
          <ac:chgData name="Thúy Mai" userId="222f1c7e07c9bd7a" providerId="LiveId" clId="{2BE24EEC-783C-4945-9151-A62D6C687D72}" dt="2022-06-28T01:47:31.536" v="2089" actId="478"/>
          <ac:spMkLst>
            <pc:docMk/>
            <pc:sldMk cId="2665805474" sldId="383"/>
            <ac:spMk id="19" creationId="{7B5D73A4-2C70-C446-091E-775094301D8D}"/>
          </ac:spMkLst>
        </pc:spChg>
        <pc:spChg chg="del">
          <ac:chgData name="Thúy Mai" userId="222f1c7e07c9bd7a" providerId="LiveId" clId="{2BE24EEC-783C-4945-9151-A62D6C687D72}" dt="2022-06-28T01:46:46.588" v="2073" actId="478"/>
          <ac:spMkLst>
            <pc:docMk/>
            <pc:sldMk cId="2665805474" sldId="383"/>
            <ac:spMk id="25" creationId="{36F03FB8-35F0-69F9-BBB5-D550EA1B8DD3}"/>
          </ac:spMkLst>
        </pc:spChg>
        <pc:spChg chg="del">
          <ac:chgData name="Thúy Mai" userId="222f1c7e07c9bd7a" providerId="LiveId" clId="{2BE24EEC-783C-4945-9151-A62D6C687D72}" dt="2022-06-28T01:47:14.311" v="2082" actId="478"/>
          <ac:spMkLst>
            <pc:docMk/>
            <pc:sldMk cId="2665805474" sldId="383"/>
            <ac:spMk id="30" creationId="{FC5A73C3-D9EE-9990-0085-4F716A06A1B6}"/>
          </ac:spMkLst>
        </pc:spChg>
        <pc:spChg chg="del">
          <ac:chgData name="Thúy Mai" userId="222f1c7e07c9bd7a" providerId="LiveId" clId="{2BE24EEC-783C-4945-9151-A62D6C687D72}" dt="2022-06-28T01:47:21.380" v="2084" actId="478"/>
          <ac:spMkLst>
            <pc:docMk/>
            <pc:sldMk cId="2665805474" sldId="383"/>
            <ac:spMk id="32" creationId="{FF25FCD4-532A-2AC6-63ED-1A765B60C5CF}"/>
          </ac:spMkLst>
        </pc:spChg>
        <pc:spChg chg="del">
          <ac:chgData name="Thúy Mai" userId="222f1c7e07c9bd7a" providerId="LiveId" clId="{2BE24EEC-783C-4945-9151-A62D6C687D72}" dt="2022-06-28T01:47:22.362" v="2085" actId="478"/>
          <ac:spMkLst>
            <pc:docMk/>
            <pc:sldMk cId="2665805474" sldId="383"/>
            <ac:spMk id="34" creationId="{EAD5E400-08B2-6E63-115D-959A47052535}"/>
          </ac:spMkLst>
        </pc:spChg>
        <pc:graphicFrameChg chg="add del mod">
          <ac:chgData name="Thúy Mai" userId="222f1c7e07c9bd7a" providerId="LiveId" clId="{2BE24EEC-783C-4945-9151-A62D6C687D72}" dt="2022-06-28T01:43:58.651" v="2049"/>
          <ac:graphicFrameMkLst>
            <pc:docMk/>
            <pc:sldMk cId="2665805474" sldId="383"/>
            <ac:graphicFrameMk id="2" creationId="{48F4FB7E-5989-F5A6-2958-A2F035027CE9}"/>
          </ac:graphicFrameMkLst>
        </pc:graphicFrameChg>
        <pc:graphicFrameChg chg="add del mod">
          <ac:chgData name="Thúy Mai" userId="222f1c7e07c9bd7a" providerId="LiveId" clId="{2BE24EEC-783C-4945-9151-A62D6C687D72}" dt="2022-06-28T01:45:27.407" v="2058"/>
          <ac:graphicFrameMkLst>
            <pc:docMk/>
            <pc:sldMk cId="2665805474" sldId="383"/>
            <ac:graphicFrameMk id="3" creationId="{9E2B59D4-6949-59FE-A6AC-331DEE8CB1FE}"/>
          </ac:graphicFrameMkLst>
        </pc:graphicFrameChg>
        <pc:graphicFrameChg chg="add del mod">
          <ac:chgData name="Thúy Mai" userId="222f1c7e07c9bd7a" providerId="LiveId" clId="{2BE24EEC-783C-4945-9151-A62D6C687D72}" dt="2022-06-28T01:45:43.775" v="2064"/>
          <ac:graphicFrameMkLst>
            <pc:docMk/>
            <pc:sldMk cId="2665805474" sldId="383"/>
            <ac:graphicFrameMk id="4" creationId="{33373726-6609-5D60-177A-CD01A783E690}"/>
          </ac:graphicFrameMkLst>
        </pc:graphicFrameChg>
        <pc:cxnChg chg="mod">
          <ac:chgData name="Thúy Mai" userId="222f1c7e07c9bd7a" providerId="LiveId" clId="{2BE24EEC-783C-4945-9151-A62D6C687D72}" dt="2022-06-28T01:47:30.589" v="2088" actId="1076"/>
          <ac:cxnSpMkLst>
            <pc:docMk/>
            <pc:sldMk cId="2665805474" sldId="383"/>
            <ac:cxnSpMk id="15" creationId="{155B572A-463A-6D0E-724F-7EEDD36FD4E3}"/>
          </ac:cxnSpMkLst>
        </pc:cxnChg>
        <pc:cxnChg chg="mod">
          <ac:chgData name="Thúy Mai" userId="222f1c7e07c9bd7a" providerId="LiveId" clId="{2BE24EEC-783C-4945-9151-A62D6C687D72}" dt="2022-06-28T01:47:30.589" v="2088" actId="1076"/>
          <ac:cxnSpMkLst>
            <pc:docMk/>
            <pc:sldMk cId="2665805474" sldId="383"/>
            <ac:cxnSpMk id="18" creationId="{1CDE1326-AB7A-7425-A7BA-97C9F668E547}"/>
          </ac:cxnSpMkLst>
        </pc:cxnChg>
        <pc:cxnChg chg="del mod">
          <ac:chgData name="Thúy Mai" userId="222f1c7e07c9bd7a" providerId="LiveId" clId="{2BE24EEC-783C-4945-9151-A62D6C687D72}" dt="2022-06-28T01:46:47.933" v="2074" actId="478"/>
          <ac:cxnSpMkLst>
            <pc:docMk/>
            <pc:sldMk cId="2665805474" sldId="383"/>
            <ac:cxnSpMk id="26" creationId="{9DA19B23-D4F5-BFEA-8D41-E12F7DAFED97}"/>
          </ac:cxnSpMkLst>
        </pc:cxnChg>
      </pc:sldChg>
      <pc:sldChg chg="addSp delSp modSp add mod delAnim">
        <pc:chgData name="Thúy Mai" userId="222f1c7e07c9bd7a" providerId="LiveId" clId="{2BE24EEC-783C-4945-9151-A62D6C687D72}" dt="2022-06-28T01:49:56.099" v="2136" actId="1076"/>
        <pc:sldMkLst>
          <pc:docMk/>
          <pc:sldMk cId="2834350225" sldId="384"/>
        </pc:sldMkLst>
        <pc:spChg chg="mod">
          <ac:chgData name="Thúy Mai" userId="222f1c7e07c9bd7a" providerId="LiveId" clId="{2BE24EEC-783C-4945-9151-A62D6C687D72}" dt="2022-06-28T01:49:53.711" v="2135" actId="1076"/>
          <ac:spMkLst>
            <pc:docMk/>
            <pc:sldMk cId="2834350225" sldId="384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49:56.099" v="2136" actId="1076"/>
          <ac:spMkLst>
            <pc:docMk/>
            <pc:sldMk cId="2834350225" sldId="384"/>
            <ac:spMk id="14" creationId="{7BCF9B1D-529C-619E-4D45-DFE29330D3D6}"/>
          </ac:spMkLst>
        </pc:spChg>
        <pc:spChg chg="mod">
          <ac:chgData name="Thúy Mai" userId="222f1c7e07c9bd7a" providerId="LiveId" clId="{2BE24EEC-783C-4945-9151-A62D6C687D72}" dt="2022-06-28T01:49:51.350" v="2134" actId="1076"/>
          <ac:spMkLst>
            <pc:docMk/>
            <pc:sldMk cId="2834350225" sldId="384"/>
            <ac:spMk id="17" creationId="{B503E12E-45BA-BF75-EA07-1FCBC59F8B59}"/>
          </ac:spMkLst>
        </pc:spChg>
        <pc:spChg chg="del">
          <ac:chgData name="Thúy Mai" userId="222f1c7e07c9bd7a" providerId="LiveId" clId="{2BE24EEC-783C-4945-9151-A62D6C687D72}" dt="2022-06-28T01:47:36.956" v="2090" actId="478"/>
          <ac:spMkLst>
            <pc:docMk/>
            <pc:sldMk cId="2834350225" sldId="384"/>
            <ac:spMk id="19" creationId="{7B5D73A4-2C70-C446-091E-775094301D8D}"/>
          </ac:spMkLst>
        </pc:spChg>
        <pc:spChg chg="del">
          <ac:chgData name="Thúy Mai" userId="222f1c7e07c9bd7a" providerId="LiveId" clId="{2BE24EEC-783C-4945-9151-A62D6C687D72}" dt="2022-06-28T01:49:48.010" v="2132" actId="478"/>
          <ac:spMkLst>
            <pc:docMk/>
            <pc:sldMk cId="2834350225" sldId="384"/>
            <ac:spMk id="32" creationId="{FF25FCD4-532A-2AC6-63ED-1A765B60C5CF}"/>
          </ac:spMkLst>
        </pc:spChg>
        <pc:spChg chg="del">
          <ac:chgData name="Thúy Mai" userId="222f1c7e07c9bd7a" providerId="LiveId" clId="{2BE24EEC-783C-4945-9151-A62D6C687D72}" dt="2022-06-28T01:49:48.947" v="2133" actId="478"/>
          <ac:spMkLst>
            <pc:docMk/>
            <pc:sldMk cId="2834350225" sldId="384"/>
            <ac:spMk id="34" creationId="{EAD5E400-08B2-6E63-115D-959A47052535}"/>
          </ac:spMkLst>
        </pc:spChg>
        <pc:graphicFrameChg chg="add del mod">
          <ac:chgData name="Thúy Mai" userId="222f1c7e07c9bd7a" providerId="LiveId" clId="{2BE24EEC-783C-4945-9151-A62D6C687D72}" dt="2022-06-28T01:47:53.991" v="2093"/>
          <ac:graphicFrameMkLst>
            <pc:docMk/>
            <pc:sldMk cId="2834350225" sldId="384"/>
            <ac:graphicFrameMk id="2" creationId="{4BC15DAF-F5A0-A1B3-BDCC-2069D2925F33}"/>
          </ac:graphicFrameMkLst>
        </pc:graphicFrameChg>
        <pc:graphicFrameChg chg="add del mod">
          <ac:chgData name="Thúy Mai" userId="222f1c7e07c9bd7a" providerId="LiveId" clId="{2BE24EEC-783C-4945-9151-A62D6C687D72}" dt="2022-06-28T01:48:06.710" v="2099"/>
          <ac:graphicFrameMkLst>
            <pc:docMk/>
            <pc:sldMk cId="2834350225" sldId="384"/>
            <ac:graphicFrameMk id="3" creationId="{F35D082F-E9B8-5FA3-2A68-5F123EA4576B}"/>
          </ac:graphicFrameMkLst>
        </pc:graphicFrameChg>
        <pc:graphicFrameChg chg="add del mod">
          <ac:chgData name="Thúy Mai" userId="222f1c7e07c9bd7a" providerId="LiveId" clId="{2BE24EEC-783C-4945-9151-A62D6C687D72}" dt="2022-06-28T01:48:51.562" v="2112"/>
          <ac:graphicFrameMkLst>
            <pc:docMk/>
            <pc:sldMk cId="2834350225" sldId="384"/>
            <ac:graphicFrameMk id="11" creationId="{41132400-4A68-1327-FF65-6CF0CBFA7FCB}"/>
          </ac:graphicFrameMkLst>
        </pc:graphicFrameChg>
        <pc:graphicFrameChg chg="add del mod">
          <ac:chgData name="Thúy Mai" userId="222f1c7e07c9bd7a" providerId="LiveId" clId="{2BE24EEC-783C-4945-9151-A62D6C687D72}" dt="2022-06-28T01:49:17.778" v="2123"/>
          <ac:graphicFrameMkLst>
            <pc:docMk/>
            <pc:sldMk cId="2834350225" sldId="384"/>
            <ac:graphicFrameMk id="22" creationId="{D3B87710-9992-0B15-8855-7ECF1EBEFF40}"/>
          </ac:graphicFrameMkLst>
        </pc:graphicFrameChg>
        <pc:cxnChg chg="mod">
          <ac:chgData name="Thúy Mai" userId="222f1c7e07c9bd7a" providerId="LiveId" clId="{2BE24EEC-783C-4945-9151-A62D6C687D72}" dt="2022-06-28T01:49:56.099" v="2136" actId="1076"/>
          <ac:cxnSpMkLst>
            <pc:docMk/>
            <pc:sldMk cId="2834350225" sldId="384"/>
            <ac:cxnSpMk id="15" creationId="{155B572A-463A-6D0E-724F-7EEDD36FD4E3}"/>
          </ac:cxnSpMkLst>
        </pc:cxnChg>
        <pc:cxnChg chg="mod">
          <ac:chgData name="Thúy Mai" userId="222f1c7e07c9bd7a" providerId="LiveId" clId="{2BE24EEC-783C-4945-9151-A62D6C687D72}" dt="2022-06-28T01:49:56.099" v="2136" actId="1076"/>
          <ac:cxnSpMkLst>
            <pc:docMk/>
            <pc:sldMk cId="2834350225" sldId="384"/>
            <ac:cxnSpMk id="18" creationId="{1CDE1326-AB7A-7425-A7BA-97C9F668E547}"/>
          </ac:cxnSpMkLst>
        </pc:cxnChg>
      </pc:sldChg>
      <pc:sldChg chg="addSp delSp modSp add mod modAnim">
        <pc:chgData name="Thúy Mai" userId="222f1c7e07c9bd7a" providerId="LiveId" clId="{2BE24EEC-783C-4945-9151-A62D6C687D72}" dt="2022-06-28T01:59:06.429" v="2269" actId="478"/>
        <pc:sldMkLst>
          <pc:docMk/>
          <pc:sldMk cId="1136998522" sldId="385"/>
        </pc:sldMkLst>
        <pc:spChg chg="mod">
          <ac:chgData name="Thúy Mai" userId="222f1c7e07c9bd7a" providerId="LiveId" clId="{2BE24EEC-783C-4945-9151-A62D6C687D72}" dt="2022-06-28T01:58:28.650" v="2256" actId="1076"/>
          <ac:spMkLst>
            <pc:docMk/>
            <pc:sldMk cId="1136998522" sldId="385"/>
            <ac:spMk id="6" creationId="{7809FFA2-37A3-D2A0-5AD7-B5F8087F6044}"/>
          </ac:spMkLst>
        </pc:spChg>
        <pc:spChg chg="mod">
          <ac:chgData name="Thúy Mai" userId="222f1c7e07c9bd7a" providerId="LiveId" clId="{2BE24EEC-783C-4945-9151-A62D6C687D72}" dt="2022-06-28T01:58:32.642" v="2257" actId="1076"/>
          <ac:spMkLst>
            <pc:docMk/>
            <pc:sldMk cId="1136998522" sldId="385"/>
            <ac:spMk id="9" creationId="{EA43C221-DC79-F7E5-BBCE-791A377F37C6}"/>
          </ac:spMkLst>
        </pc:spChg>
        <pc:spChg chg="mod">
          <ac:chgData name="Thúy Mai" userId="222f1c7e07c9bd7a" providerId="LiveId" clId="{2BE24EEC-783C-4945-9151-A62D6C687D72}" dt="2022-06-28T01:58:36.772" v="2259" actId="1076"/>
          <ac:spMkLst>
            <pc:docMk/>
            <pc:sldMk cId="1136998522" sldId="385"/>
            <ac:spMk id="13" creationId="{93B36130-B8A3-5A80-33DF-C37B3F263CFC}"/>
          </ac:spMkLst>
        </pc:spChg>
        <pc:spChg chg="mod">
          <ac:chgData name="Thúy Mai" userId="222f1c7e07c9bd7a" providerId="LiveId" clId="{2BE24EEC-783C-4945-9151-A62D6C687D72}" dt="2022-06-28T01:58:34.314" v="2258" actId="1076"/>
          <ac:spMkLst>
            <pc:docMk/>
            <pc:sldMk cId="1136998522" sldId="385"/>
            <ac:spMk id="14" creationId="{7BCF9B1D-529C-619E-4D45-DFE29330D3D6}"/>
          </ac:spMkLst>
        </pc:spChg>
        <pc:spChg chg="add del mod">
          <ac:chgData name="Thúy Mai" userId="222f1c7e07c9bd7a" providerId="LiveId" clId="{2BE24EEC-783C-4945-9151-A62D6C687D72}" dt="2022-06-28T01:59:06.429" v="2269" actId="478"/>
          <ac:spMkLst>
            <pc:docMk/>
            <pc:sldMk cId="1136998522" sldId="385"/>
            <ac:spMk id="16" creationId="{725C91E1-CA6C-856E-5DFE-85D8336AD076}"/>
          </ac:spMkLst>
        </pc:spChg>
        <pc:spChg chg="mod">
          <ac:chgData name="Thúy Mai" userId="222f1c7e07c9bd7a" providerId="LiveId" clId="{2BE24EEC-783C-4945-9151-A62D6C687D72}" dt="2022-06-28T01:58:55.514" v="2266" actId="1076"/>
          <ac:spMkLst>
            <pc:docMk/>
            <pc:sldMk cId="1136998522" sldId="385"/>
            <ac:spMk id="17" creationId="{B503E12E-45BA-BF75-EA07-1FCBC59F8B59}"/>
          </ac:spMkLst>
        </pc:spChg>
        <pc:spChg chg="add mod">
          <ac:chgData name="Thúy Mai" userId="222f1c7e07c9bd7a" providerId="LiveId" clId="{2BE24EEC-783C-4945-9151-A62D6C687D72}" dt="2022-06-28T01:58:38.864" v="2260" actId="1076"/>
          <ac:spMkLst>
            <pc:docMk/>
            <pc:sldMk cId="1136998522" sldId="385"/>
            <ac:spMk id="23" creationId="{89E5D8CD-667A-623C-2099-F04A31940880}"/>
          </ac:spMkLst>
        </pc:spChg>
        <pc:spChg chg="add mod">
          <ac:chgData name="Thúy Mai" userId="222f1c7e07c9bd7a" providerId="LiveId" clId="{2BE24EEC-783C-4945-9151-A62D6C687D72}" dt="2022-06-28T01:58:41.542" v="2261" actId="1076"/>
          <ac:spMkLst>
            <pc:docMk/>
            <pc:sldMk cId="1136998522" sldId="385"/>
            <ac:spMk id="28" creationId="{E6CD64F0-8CD4-D2DD-6600-356D3B61586F}"/>
          </ac:spMkLst>
        </pc:spChg>
        <pc:spChg chg="add mod">
          <ac:chgData name="Thúy Mai" userId="222f1c7e07c9bd7a" providerId="LiveId" clId="{2BE24EEC-783C-4945-9151-A62D6C687D72}" dt="2022-06-28T01:58:44.139" v="2262" actId="1076"/>
          <ac:spMkLst>
            <pc:docMk/>
            <pc:sldMk cId="1136998522" sldId="385"/>
            <ac:spMk id="31" creationId="{AD13A0C9-06A5-0CE8-9047-1BD6E53D1473}"/>
          </ac:spMkLst>
        </pc:spChg>
        <pc:spChg chg="add mod">
          <ac:chgData name="Thúy Mai" userId="222f1c7e07c9bd7a" providerId="LiveId" clId="{2BE24EEC-783C-4945-9151-A62D6C687D72}" dt="2022-06-28T01:58:46.815" v="2263" actId="1076"/>
          <ac:spMkLst>
            <pc:docMk/>
            <pc:sldMk cId="1136998522" sldId="385"/>
            <ac:spMk id="35" creationId="{876F24C1-DB33-17D4-37E3-CF02D606FB77}"/>
          </ac:spMkLst>
        </pc:spChg>
        <pc:spChg chg="add mod">
          <ac:chgData name="Thúy Mai" userId="222f1c7e07c9bd7a" providerId="LiveId" clId="{2BE24EEC-783C-4945-9151-A62D6C687D72}" dt="2022-06-28T01:58:50.675" v="2264" actId="1076"/>
          <ac:spMkLst>
            <pc:docMk/>
            <pc:sldMk cId="1136998522" sldId="385"/>
            <ac:spMk id="43" creationId="{2904C037-94B2-1BA0-E903-5C3762FEF86C}"/>
          </ac:spMkLst>
        </pc:spChg>
        <pc:spChg chg="add mod">
          <ac:chgData name="Thúy Mai" userId="222f1c7e07c9bd7a" providerId="LiveId" clId="{2BE24EEC-783C-4945-9151-A62D6C687D72}" dt="2022-06-28T01:59:00.594" v="2268" actId="1076"/>
          <ac:spMkLst>
            <pc:docMk/>
            <pc:sldMk cId="1136998522" sldId="385"/>
            <ac:spMk id="91" creationId="{81A0E7C0-7D4E-0258-F337-E011B6AB08C0}"/>
          </ac:spMkLst>
        </pc:spChg>
        <pc:spChg chg="add mod">
          <ac:chgData name="Thúy Mai" userId="222f1c7e07c9bd7a" providerId="LiveId" clId="{2BE24EEC-783C-4945-9151-A62D6C687D72}" dt="2022-06-28T01:58:58.956" v="2267" actId="1076"/>
          <ac:spMkLst>
            <pc:docMk/>
            <pc:sldMk cId="1136998522" sldId="385"/>
            <ac:spMk id="94" creationId="{CBCD12C9-E78E-38F1-0E92-13FAC50DDD49}"/>
          </ac:spMkLst>
        </pc:spChg>
        <pc:graphicFrameChg chg="add del mod">
          <ac:chgData name="Thúy Mai" userId="222f1c7e07c9bd7a" providerId="LiveId" clId="{2BE24EEC-783C-4945-9151-A62D6C687D72}" dt="2022-06-28T01:50:15.563" v="2140"/>
          <ac:graphicFrameMkLst>
            <pc:docMk/>
            <pc:sldMk cId="1136998522" sldId="385"/>
            <ac:graphicFrameMk id="2" creationId="{0BE66736-23D1-1471-82D0-2F1A6F32A762}"/>
          </ac:graphicFrameMkLst>
        </pc:graphicFrameChg>
        <pc:graphicFrameChg chg="add del mod">
          <ac:chgData name="Thúy Mai" userId="222f1c7e07c9bd7a" providerId="LiveId" clId="{2BE24EEC-783C-4945-9151-A62D6C687D72}" dt="2022-06-28T01:52:00.130" v="2148"/>
          <ac:graphicFrameMkLst>
            <pc:docMk/>
            <pc:sldMk cId="1136998522" sldId="385"/>
            <ac:graphicFrameMk id="8" creationId="{B8BC6841-1C84-6862-506B-0CFDE41E0B8E}"/>
          </ac:graphicFrameMkLst>
        </pc:graphicFrameChg>
        <pc:cxnChg chg="mod">
          <ac:chgData name="Thúy Mai" userId="222f1c7e07c9bd7a" providerId="LiveId" clId="{2BE24EEC-783C-4945-9151-A62D6C687D72}" dt="2022-06-28T01:58:36.772" v="2259" actId="1076"/>
          <ac:cxnSpMkLst>
            <pc:docMk/>
            <pc:sldMk cId="1136998522" sldId="385"/>
            <ac:cxnSpMk id="15" creationId="{155B572A-463A-6D0E-724F-7EEDD36FD4E3}"/>
          </ac:cxnSpMkLst>
        </pc:cxnChg>
        <pc:cxnChg chg="mod">
          <ac:chgData name="Thúy Mai" userId="222f1c7e07c9bd7a" providerId="LiveId" clId="{2BE24EEC-783C-4945-9151-A62D6C687D72}" dt="2022-06-28T01:58:55.514" v="2266" actId="1076"/>
          <ac:cxnSpMkLst>
            <pc:docMk/>
            <pc:sldMk cId="1136998522" sldId="385"/>
            <ac:cxnSpMk id="18" creationId="{1CDE1326-AB7A-7425-A7BA-97C9F668E547}"/>
          </ac:cxnSpMkLst>
        </pc:cxnChg>
        <pc:cxnChg chg="add mod">
          <ac:chgData name="Thúy Mai" userId="222f1c7e07c9bd7a" providerId="LiveId" clId="{2BE24EEC-783C-4945-9151-A62D6C687D72}" dt="2022-06-28T01:58:38.864" v="2260" actId="1076"/>
          <ac:cxnSpMkLst>
            <pc:docMk/>
            <pc:sldMk cId="1136998522" sldId="385"/>
            <ac:cxnSpMk id="24" creationId="{8BFCA9AB-171D-97FB-180E-481C959F52B9}"/>
          </ac:cxnSpMkLst>
        </pc:cxnChg>
        <pc:cxnChg chg="add mod">
          <ac:chgData name="Thúy Mai" userId="222f1c7e07c9bd7a" providerId="LiveId" clId="{2BE24EEC-783C-4945-9151-A62D6C687D72}" dt="2022-06-28T01:58:41.542" v="2261" actId="1076"/>
          <ac:cxnSpMkLst>
            <pc:docMk/>
            <pc:sldMk cId="1136998522" sldId="385"/>
            <ac:cxnSpMk id="29" creationId="{68D1BF2E-D7E7-44F7-932C-4CFC4266F9FB}"/>
          </ac:cxnSpMkLst>
        </pc:cxnChg>
        <pc:cxnChg chg="add mod">
          <ac:chgData name="Thúy Mai" userId="222f1c7e07c9bd7a" providerId="LiveId" clId="{2BE24EEC-783C-4945-9151-A62D6C687D72}" dt="2022-06-28T01:58:44.139" v="2262" actId="1076"/>
          <ac:cxnSpMkLst>
            <pc:docMk/>
            <pc:sldMk cId="1136998522" sldId="385"/>
            <ac:cxnSpMk id="32" creationId="{7FA92DF3-DF81-0CA8-F2DF-ED60173B53AD}"/>
          </ac:cxnSpMkLst>
        </pc:cxnChg>
        <pc:cxnChg chg="add mod">
          <ac:chgData name="Thúy Mai" userId="222f1c7e07c9bd7a" providerId="LiveId" clId="{2BE24EEC-783C-4945-9151-A62D6C687D72}" dt="2022-06-28T01:58:46.815" v="2263" actId="1076"/>
          <ac:cxnSpMkLst>
            <pc:docMk/>
            <pc:sldMk cId="1136998522" sldId="385"/>
            <ac:cxnSpMk id="36" creationId="{188F3B99-3638-0C0C-4EC2-FC4FEBEDD9D3}"/>
          </ac:cxnSpMkLst>
        </pc:cxnChg>
        <pc:cxnChg chg="add mod">
          <ac:chgData name="Thúy Mai" userId="222f1c7e07c9bd7a" providerId="LiveId" clId="{2BE24EEC-783C-4945-9151-A62D6C687D72}" dt="2022-06-28T01:58:55.514" v="2266" actId="1076"/>
          <ac:cxnSpMkLst>
            <pc:docMk/>
            <pc:sldMk cId="1136998522" sldId="385"/>
            <ac:cxnSpMk id="44" creationId="{04C70A2A-74A8-00FC-72F3-48E4D94EB8AC}"/>
          </ac:cxnSpMkLst>
        </pc:cxnChg>
        <pc:cxnChg chg="add mod">
          <ac:chgData name="Thúy Mai" userId="222f1c7e07c9bd7a" providerId="LiveId" clId="{2BE24EEC-783C-4945-9151-A62D6C687D72}" dt="2022-06-28T01:59:00.594" v="2268" actId="1076"/>
          <ac:cxnSpMkLst>
            <pc:docMk/>
            <pc:sldMk cId="1136998522" sldId="385"/>
            <ac:cxnSpMk id="92" creationId="{F7CB8369-23EF-6190-B65E-AE5CAAD498F8}"/>
          </ac:cxnSpMkLst>
        </pc:cxnChg>
        <pc:cxnChg chg="add mod">
          <ac:chgData name="Thúy Mai" userId="222f1c7e07c9bd7a" providerId="LiveId" clId="{2BE24EEC-783C-4945-9151-A62D6C687D72}" dt="2022-06-28T01:58:58.956" v="2267" actId="1076"/>
          <ac:cxnSpMkLst>
            <pc:docMk/>
            <pc:sldMk cId="1136998522" sldId="385"/>
            <ac:cxnSpMk id="95" creationId="{DC4793FD-5083-9766-F676-9C2566781E35}"/>
          </ac:cxnSpMkLst>
        </pc:cxnChg>
      </pc:sldChg>
      <pc:sldChg chg="addSp delSp modSp new mod">
        <pc:chgData name="Thúy Mai" userId="222f1c7e07c9bd7a" providerId="LiveId" clId="{2BE24EEC-783C-4945-9151-A62D6C687D72}" dt="2022-06-28T02:04:53.397" v="2474" actId="14100"/>
        <pc:sldMkLst>
          <pc:docMk/>
          <pc:sldMk cId="2862009841" sldId="386"/>
        </pc:sldMkLst>
        <pc:spChg chg="del">
          <ac:chgData name="Thúy Mai" userId="222f1c7e07c9bd7a" providerId="LiveId" clId="{2BE24EEC-783C-4945-9151-A62D6C687D72}" dt="2022-06-28T02:04:30.537" v="2454" actId="478"/>
          <ac:spMkLst>
            <pc:docMk/>
            <pc:sldMk cId="2862009841" sldId="386"/>
            <ac:spMk id="2" creationId="{6D810557-D0DC-BED0-7E40-A367859A8320}"/>
          </ac:spMkLst>
        </pc:spChg>
        <pc:spChg chg="del">
          <ac:chgData name="Thúy Mai" userId="222f1c7e07c9bd7a" providerId="LiveId" clId="{2BE24EEC-783C-4945-9151-A62D6C687D72}" dt="2022-06-28T02:04:31.347" v="2455" actId="478"/>
          <ac:spMkLst>
            <pc:docMk/>
            <pc:sldMk cId="2862009841" sldId="386"/>
            <ac:spMk id="3" creationId="{C259AC81-BDED-EA9C-880D-571920AF0532}"/>
          </ac:spMkLst>
        </pc:spChg>
        <pc:graphicFrameChg chg="add del mod">
          <ac:chgData name="Thúy Mai" userId="222f1c7e07c9bd7a" providerId="LiveId" clId="{2BE24EEC-783C-4945-9151-A62D6C687D72}" dt="2022-06-28T02:04:37.237" v="2458"/>
          <ac:graphicFrameMkLst>
            <pc:docMk/>
            <pc:sldMk cId="2862009841" sldId="386"/>
            <ac:graphicFrameMk id="4" creationId="{4477F022-A1C9-AF9C-76AB-15ED57A1C338}"/>
          </ac:graphicFrameMkLst>
        </pc:graphicFrameChg>
        <pc:graphicFrameChg chg="add del mod">
          <ac:chgData name="Thúy Mai" userId="222f1c7e07c9bd7a" providerId="LiveId" clId="{2BE24EEC-783C-4945-9151-A62D6C687D72}" dt="2022-06-28T02:04:38.488" v="2462"/>
          <ac:graphicFrameMkLst>
            <pc:docMk/>
            <pc:sldMk cId="2862009841" sldId="386"/>
            <ac:graphicFrameMk id="5" creationId="{47BEF214-BEF3-DD54-8168-D057BD06D434}"/>
          </ac:graphicFrameMkLst>
        </pc:graphicFrameChg>
        <pc:graphicFrameChg chg="add del mod">
          <ac:chgData name="Thúy Mai" userId="222f1c7e07c9bd7a" providerId="LiveId" clId="{2BE24EEC-783C-4945-9151-A62D6C687D72}" dt="2022-06-28T02:04:41.758" v="2467"/>
          <ac:graphicFrameMkLst>
            <pc:docMk/>
            <pc:sldMk cId="2862009841" sldId="386"/>
            <ac:graphicFrameMk id="6" creationId="{04DAB5DB-9729-BD1A-1469-8BF846FE456E}"/>
          </ac:graphicFrameMkLst>
        </pc:graphicFrameChg>
        <pc:picChg chg="add del">
          <ac:chgData name="Thúy Mai" userId="222f1c7e07c9bd7a" providerId="LiveId" clId="{2BE24EEC-783C-4945-9151-A62D6C687D72}" dt="2022-06-28T02:04:39.919" v="2464" actId="478"/>
          <ac:picMkLst>
            <pc:docMk/>
            <pc:sldMk cId="2862009841" sldId="386"/>
            <ac:picMk id="9218" creationId="{40C28172-1AE1-7CF0-2309-2A90AC97E33D}"/>
          </ac:picMkLst>
        </pc:picChg>
        <pc:picChg chg="add del mod">
          <ac:chgData name="Thúy Mai" userId="222f1c7e07c9bd7a" providerId="LiveId" clId="{2BE24EEC-783C-4945-9151-A62D6C687D72}" dt="2022-06-28T02:04:39.919" v="2464" actId="478"/>
          <ac:picMkLst>
            <pc:docMk/>
            <pc:sldMk cId="2862009841" sldId="386"/>
            <ac:picMk id="9219" creationId="{5800B346-EA42-5D5F-8B8B-7C6EA191822F}"/>
          </ac:picMkLst>
        </pc:picChg>
        <pc:picChg chg="add mod">
          <ac:chgData name="Thúy Mai" userId="222f1c7e07c9bd7a" providerId="LiveId" clId="{2BE24EEC-783C-4945-9151-A62D6C687D72}" dt="2022-06-28T02:04:53.397" v="2474" actId="14100"/>
          <ac:picMkLst>
            <pc:docMk/>
            <pc:sldMk cId="2862009841" sldId="386"/>
            <ac:picMk id="9220" creationId="{CF159BB5-993C-BE16-BE75-0BE4D3CF5E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82561-83E1-4E35-BDF0-DC83A920EAD5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27CCB-7970-4014-92F1-E3C0923C6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74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5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5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5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8991688-E0EF-E35B-C7C3-FAE164E4B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24F54F0-CE7A-FD71-9D2C-0C3E71E9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28" indent="0" algn="ctr">
              <a:buNone/>
              <a:defRPr sz="1600"/>
            </a:lvl4pPr>
            <a:lvl5pPr marL="1828572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417ACF5-F855-C88E-F4A3-4867148D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471B76F-B00A-1EEE-C86A-AEAAEDEA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622D946-52A4-5C62-4D53-32AC14FC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F321C3C-BFB8-F8ED-2634-D08115CC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CD0BAA3-5DF1-0B19-5424-65BFB707F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525FA90-5BDC-CA63-3535-91BBB224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B44A2DA-0E2C-032D-493D-9160A6B0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D61FAC7-B904-575A-82A0-4C488F76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45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433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533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740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58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8556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001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406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283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948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48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33508316-8C39-2E6F-D8EF-B2D18F984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8D538B4-B67F-AE3D-7331-6C65000DF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0259469-B848-653C-75B3-2CCCD0078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A776C3-AFBB-A438-A8C0-77CFC818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DF2D0D-F68F-E30F-647C-A1FC96D7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144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779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8561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600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285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187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529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5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05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6" y="170975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6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11476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119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6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6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0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988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325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4899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11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655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11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709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64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313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40199"/>
      </p:ext>
    </p:extLst>
  </p:cSld>
  <p:clrMapOvr>
    <a:masterClrMapping/>
  </p:clrMapOvr>
  <p:transition spd="slow" advClick="0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529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051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272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6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0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532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346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6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6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328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625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411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1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388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1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284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686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219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223256"/>
      </p:ext>
    </p:extLst>
  </p:cSld>
  <p:clrMapOvr>
    <a:masterClrMapping/>
  </p:clrMapOvr>
  <p:transition spd="slow" advClick="0" advTm="3000"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53"/>
            <a:ext cx="5181600" cy="908051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30"/>
            <a:ext cx="5181600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2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28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90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81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57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33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80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230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392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753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2454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8968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861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351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72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3836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72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483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20"/>
            <a:ext cx="2692400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268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529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878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2536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6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6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5231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21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4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66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66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649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5314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933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91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820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366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91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457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86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10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63" indent="0">
              <a:buNone/>
              <a:defRPr sz="1300" b="1"/>
            </a:lvl2pPr>
            <a:lvl3pPr marL="609523" indent="0">
              <a:buNone/>
              <a:defRPr sz="1200" b="1"/>
            </a:lvl3pPr>
            <a:lvl4pPr marL="914286" indent="0">
              <a:buNone/>
              <a:defRPr sz="1100" b="1"/>
            </a:lvl4pPr>
            <a:lvl5pPr marL="1219048" indent="0">
              <a:buNone/>
              <a:defRPr sz="1100" b="1"/>
            </a:lvl5pPr>
            <a:lvl6pPr marL="1523810" indent="0">
              <a:buNone/>
              <a:defRPr sz="1100" b="1"/>
            </a:lvl6pPr>
            <a:lvl7pPr marL="1828572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095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63" indent="0">
              <a:buNone/>
              <a:defRPr sz="1300" b="1"/>
            </a:lvl2pPr>
            <a:lvl3pPr marL="609523" indent="0">
              <a:buNone/>
              <a:defRPr sz="1200" b="1"/>
            </a:lvl3pPr>
            <a:lvl4pPr marL="914286" indent="0">
              <a:buNone/>
              <a:defRPr sz="1100" b="1"/>
            </a:lvl4pPr>
            <a:lvl5pPr marL="1219048" indent="0">
              <a:buNone/>
              <a:defRPr sz="1100" b="1"/>
            </a:lvl5pPr>
            <a:lvl6pPr marL="1523810" indent="0">
              <a:buNone/>
              <a:defRPr sz="1100" b="1"/>
            </a:lvl6pPr>
            <a:lvl7pPr marL="1828572" indent="0">
              <a:buNone/>
              <a:defRPr sz="1100" b="1"/>
            </a:lvl7pPr>
            <a:lvl8pPr marL="2133333" indent="0">
              <a:buNone/>
              <a:defRPr sz="1100" b="1"/>
            </a:lvl8pPr>
            <a:lvl9pPr marL="2438095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589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841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283880"/>
      </p:ext>
    </p:extLst>
  </p:cSld>
  <p:clrMapOvr>
    <a:masterClrMapping/>
  </p:clrMapOvr>
  <p:transition spd="slow" advClick="0" advTm="3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3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94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14" y="182034"/>
            <a:ext cx="2005543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82" y="182055"/>
            <a:ext cx="3407833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14" y="956755"/>
            <a:ext cx="2005543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63" indent="0">
              <a:buNone/>
              <a:defRPr sz="800"/>
            </a:lvl2pPr>
            <a:lvl3pPr marL="609523" indent="0">
              <a:buNone/>
              <a:defRPr sz="700"/>
            </a:lvl3pPr>
            <a:lvl4pPr marL="914286" indent="0">
              <a:buNone/>
              <a:defRPr sz="700"/>
            </a:lvl4pPr>
            <a:lvl5pPr marL="1219048" indent="0">
              <a:buNone/>
              <a:defRPr sz="700"/>
            </a:lvl5pPr>
            <a:lvl6pPr marL="1523810" indent="0">
              <a:buNone/>
              <a:defRPr sz="700"/>
            </a:lvl6pPr>
            <a:lvl7pPr marL="1828572" indent="0">
              <a:buNone/>
              <a:defRPr sz="700"/>
            </a:lvl7pPr>
            <a:lvl8pPr marL="2133333" indent="0">
              <a:buNone/>
              <a:defRPr sz="700"/>
            </a:lvl8pPr>
            <a:lvl9pPr marL="24380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3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CED06A-1941-68CA-F535-CA4AE96E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86B439A-5820-DF83-C9A4-30724DBFE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D46D4D9-E773-4664-274A-E0170C47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9A57A4F-D7A1-B211-6B95-0CAC8853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65AC4AE-8B18-6A6B-F491-E8A19F93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82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21"/>
            <a:ext cx="3657600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63" indent="0">
              <a:buNone/>
              <a:defRPr sz="1900"/>
            </a:lvl2pPr>
            <a:lvl3pPr marL="609523" indent="0">
              <a:buNone/>
              <a:defRPr sz="1600"/>
            </a:lvl3pPr>
            <a:lvl4pPr marL="914286" indent="0">
              <a:buNone/>
              <a:defRPr sz="1300"/>
            </a:lvl4pPr>
            <a:lvl5pPr marL="1219048" indent="0">
              <a:buNone/>
              <a:defRPr sz="1300"/>
            </a:lvl5pPr>
            <a:lvl6pPr marL="1523810" indent="0">
              <a:buNone/>
              <a:defRPr sz="1300"/>
            </a:lvl6pPr>
            <a:lvl7pPr marL="1828572" indent="0">
              <a:buNone/>
              <a:defRPr sz="1300"/>
            </a:lvl7pPr>
            <a:lvl8pPr marL="2133333" indent="0">
              <a:buNone/>
              <a:defRPr sz="1300"/>
            </a:lvl8pPr>
            <a:lvl9pPr marL="2438095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2"/>
            <a:ext cx="3657600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63" indent="0">
              <a:buNone/>
              <a:defRPr sz="800"/>
            </a:lvl2pPr>
            <a:lvl3pPr marL="609523" indent="0">
              <a:buNone/>
              <a:defRPr sz="700"/>
            </a:lvl3pPr>
            <a:lvl4pPr marL="914286" indent="0">
              <a:buNone/>
              <a:defRPr sz="700"/>
            </a:lvl4pPr>
            <a:lvl5pPr marL="1219048" indent="0">
              <a:buNone/>
              <a:defRPr sz="700"/>
            </a:lvl5pPr>
            <a:lvl6pPr marL="1523810" indent="0">
              <a:buNone/>
              <a:defRPr sz="700"/>
            </a:lvl6pPr>
            <a:lvl7pPr marL="1828572" indent="0">
              <a:buNone/>
              <a:defRPr sz="700"/>
            </a:lvl7pPr>
            <a:lvl8pPr marL="2133333" indent="0">
              <a:buNone/>
              <a:defRPr sz="700"/>
            </a:lvl8pPr>
            <a:lvl9pPr marL="24380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27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8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11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11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78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4"/>
          <p:cNvGrpSpPr/>
          <p:nvPr/>
        </p:nvGrpSpPr>
        <p:grpSpPr>
          <a:xfrm flipH="1">
            <a:off x="-1488466" y="6630367"/>
            <a:ext cx="15702988" cy="333900"/>
            <a:chOff x="-1116350" y="4972775"/>
            <a:chExt cx="11777241" cy="250425"/>
          </a:xfrm>
        </p:grpSpPr>
        <p:sp>
          <p:nvSpPr>
            <p:cNvPr id="114" name="Google Shape;114;p4"/>
            <p:cNvSpPr/>
            <p:nvPr/>
          </p:nvSpPr>
          <p:spPr>
            <a:xfrm rot="10800000" flipH="1">
              <a:off x="-1116350" y="497277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10800000" flipH="1">
              <a:off x="-560300" y="497277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2626500" y="499442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807450" y="499442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658900" y="497277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oogle Shape;119;p4"/>
          <p:cNvGrpSpPr/>
          <p:nvPr/>
        </p:nvGrpSpPr>
        <p:grpSpPr>
          <a:xfrm>
            <a:off x="11022145" y="478720"/>
            <a:ext cx="840824" cy="5634672"/>
            <a:chOff x="8266609" y="359040"/>
            <a:chExt cx="630618" cy="4226004"/>
          </a:xfrm>
        </p:grpSpPr>
        <p:grpSp>
          <p:nvGrpSpPr>
            <p:cNvPr id="120" name="Google Shape;120;p4"/>
            <p:cNvGrpSpPr/>
            <p:nvPr/>
          </p:nvGrpSpPr>
          <p:grpSpPr>
            <a:xfrm>
              <a:off x="8266609" y="359040"/>
              <a:ext cx="630618" cy="1824741"/>
              <a:chOff x="8266609" y="359040"/>
              <a:chExt cx="630618" cy="1824741"/>
            </a:xfrm>
          </p:grpSpPr>
          <p:sp>
            <p:nvSpPr>
              <p:cNvPr id="121" name="Google Shape;121;p4"/>
              <p:cNvSpPr/>
              <p:nvPr/>
            </p:nvSpPr>
            <p:spPr>
              <a:xfrm rot="9839179" flipH="1">
                <a:off x="8291449" y="376673"/>
                <a:ext cx="156261" cy="202078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269" extrusionOk="0">
                    <a:moveTo>
                      <a:pt x="1463" y="1"/>
                    </a:moveTo>
                    <a:cubicBezTo>
                      <a:pt x="1339" y="1"/>
                      <a:pt x="1178" y="93"/>
                      <a:pt x="1178" y="205"/>
                    </a:cubicBezTo>
                    <a:cubicBezTo>
                      <a:pt x="877" y="406"/>
                      <a:pt x="627" y="631"/>
                      <a:pt x="426" y="932"/>
                    </a:cubicBezTo>
                    <a:cubicBezTo>
                      <a:pt x="326" y="1107"/>
                      <a:pt x="226" y="1308"/>
                      <a:pt x="151" y="1533"/>
                    </a:cubicBezTo>
                    <a:cubicBezTo>
                      <a:pt x="101" y="1709"/>
                      <a:pt x="0" y="1984"/>
                      <a:pt x="101" y="2160"/>
                    </a:cubicBezTo>
                    <a:cubicBezTo>
                      <a:pt x="151" y="2240"/>
                      <a:pt x="225" y="2268"/>
                      <a:pt x="307" y="2268"/>
                    </a:cubicBezTo>
                    <a:cubicBezTo>
                      <a:pt x="430" y="2268"/>
                      <a:pt x="572" y="2205"/>
                      <a:pt x="677" y="2160"/>
                    </a:cubicBezTo>
                    <a:cubicBezTo>
                      <a:pt x="852" y="2060"/>
                      <a:pt x="1028" y="1934"/>
                      <a:pt x="1178" y="1759"/>
                    </a:cubicBezTo>
                    <a:cubicBezTo>
                      <a:pt x="1479" y="1433"/>
                      <a:pt x="1679" y="1007"/>
                      <a:pt x="1730" y="581"/>
                    </a:cubicBezTo>
                    <a:cubicBezTo>
                      <a:pt x="1755" y="380"/>
                      <a:pt x="1755" y="80"/>
                      <a:pt x="1504" y="5"/>
                    </a:cubicBezTo>
                    <a:cubicBezTo>
                      <a:pt x="1491" y="2"/>
                      <a:pt x="1477" y="1"/>
                      <a:pt x="14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 flipH="1">
                <a:off x="8776598" y="753307"/>
                <a:ext cx="101354" cy="149834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188" extrusionOk="0">
                    <a:moveTo>
                      <a:pt x="260" y="0"/>
                    </a:moveTo>
                    <a:cubicBezTo>
                      <a:pt x="194" y="0"/>
                      <a:pt x="126" y="45"/>
                      <a:pt x="126" y="107"/>
                    </a:cubicBezTo>
                    <a:cubicBezTo>
                      <a:pt x="126" y="132"/>
                      <a:pt x="126" y="157"/>
                      <a:pt x="126" y="182"/>
                    </a:cubicBezTo>
                    <a:cubicBezTo>
                      <a:pt x="1" y="809"/>
                      <a:pt x="277" y="1510"/>
                      <a:pt x="753" y="1937"/>
                    </a:cubicBezTo>
                    <a:cubicBezTo>
                      <a:pt x="878" y="2037"/>
                      <a:pt x="1028" y="2187"/>
                      <a:pt x="1204" y="2187"/>
                    </a:cubicBezTo>
                    <a:cubicBezTo>
                      <a:pt x="1404" y="2187"/>
                      <a:pt x="1480" y="1987"/>
                      <a:pt x="1480" y="1836"/>
                    </a:cubicBezTo>
                    <a:cubicBezTo>
                      <a:pt x="1454" y="1485"/>
                      <a:pt x="1329" y="1135"/>
                      <a:pt x="1154" y="834"/>
                    </a:cubicBezTo>
                    <a:cubicBezTo>
                      <a:pt x="928" y="483"/>
                      <a:pt x="652" y="207"/>
                      <a:pt x="302" y="7"/>
                    </a:cubicBezTo>
                    <a:cubicBezTo>
                      <a:pt x="288" y="2"/>
                      <a:pt x="274" y="0"/>
                      <a:pt x="2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8563920" y="1319328"/>
                <a:ext cx="104259" cy="95070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2081" extrusionOk="0">
                    <a:moveTo>
                      <a:pt x="101" y="1"/>
                    </a:moveTo>
                    <a:cubicBezTo>
                      <a:pt x="51" y="1"/>
                      <a:pt x="1" y="76"/>
                      <a:pt x="1" y="126"/>
                    </a:cubicBezTo>
                    <a:cubicBezTo>
                      <a:pt x="101" y="377"/>
                      <a:pt x="201" y="677"/>
                      <a:pt x="376" y="903"/>
                    </a:cubicBezTo>
                    <a:cubicBezTo>
                      <a:pt x="702" y="1580"/>
                      <a:pt x="1429" y="2031"/>
                      <a:pt x="2156" y="2081"/>
                    </a:cubicBezTo>
                    <a:cubicBezTo>
                      <a:pt x="2231" y="2081"/>
                      <a:pt x="2281" y="2006"/>
                      <a:pt x="2256" y="1956"/>
                    </a:cubicBezTo>
                    <a:cubicBezTo>
                      <a:pt x="2081" y="953"/>
                      <a:pt x="1153" y="5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7805402" flipH="1">
                <a:off x="8691484" y="1957901"/>
                <a:ext cx="156263" cy="202077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269" extrusionOk="0">
                    <a:moveTo>
                      <a:pt x="1463" y="1"/>
                    </a:moveTo>
                    <a:cubicBezTo>
                      <a:pt x="1339" y="1"/>
                      <a:pt x="1178" y="93"/>
                      <a:pt x="1178" y="205"/>
                    </a:cubicBezTo>
                    <a:cubicBezTo>
                      <a:pt x="877" y="406"/>
                      <a:pt x="627" y="631"/>
                      <a:pt x="426" y="932"/>
                    </a:cubicBezTo>
                    <a:cubicBezTo>
                      <a:pt x="326" y="1107"/>
                      <a:pt x="226" y="1308"/>
                      <a:pt x="151" y="1533"/>
                    </a:cubicBezTo>
                    <a:cubicBezTo>
                      <a:pt x="101" y="1709"/>
                      <a:pt x="0" y="1984"/>
                      <a:pt x="101" y="2160"/>
                    </a:cubicBezTo>
                    <a:cubicBezTo>
                      <a:pt x="151" y="2240"/>
                      <a:pt x="225" y="2268"/>
                      <a:pt x="307" y="2268"/>
                    </a:cubicBezTo>
                    <a:cubicBezTo>
                      <a:pt x="430" y="2268"/>
                      <a:pt x="572" y="2205"/>
                      <a:pt x="677" y="2160"/>
                    </a:cubicBezTo>
                    <a:cubicBezTo>
                      <a:pt x="852" y="2060"/>
                      <a:pt x="1028" y="1934"/>
                      <a:pt x="1178" y="1759"/>
                    </a:cubicBezTo>
                    <a:cubicBezTo>
                      <a:pt x="1479" y="1433"/>
                      <a:pt x="1679" y="1007"/>
                      <a:pt x="1730" y="581"/>
                    </a:cubicBezTo>
                    <a:cubicBezTo>
                      <a:pt x="1755" y="380"/>
                      <a:pt x="1755" y="80"/>
                      <a:pt x="1504" y="5"/>
                    </a:cubicBezTo>
                    <a:cubicBezTo>
                      <a:pt x="1491" y="2"/>
                      <a:pt x="1477" y="1"/>
                      <a:pt x="14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125;p4"/>
            <p:cNvSpPr/>
            <p:nvPr/>
          </p:nvSpPr>
          <p:spPr>
            <a:xfrm>
              <a:off x="8717483" y="3852553"/>
              <a:ext cx="104259" cy="95070"/>
            </a:xfrm>
            <a:custGeom>
              <a:avLst/>
              <a:gdLst/>
              <a:ahLst/>
              <a:cxnLst/>
              <a:rect l="l" t="t" r="r" b="b"/>
              <a:pathLst>
                <a:path w="2282" h="2081" extrusionOk="0">
                  <a:moveTo>
                    <a:pt x="101" y="1"/>
                  </a:moveTo>
                  <a:cubicBezTo>
                    <a:pt x="51" y="1"/>
                    <a:pt x="1" y="76"/>
                    <a:pt x="1" y="126"/>
                  </a:cubicBezTo>
                  <a:cubicBezTo>
                    <a:pt x="101" y="377"/>
                    <a:pt x="201" y="677"/>
                    <a:pt x="376" y="903"/>
                  </a:cubicBezTo>
                  <a:cubicBezTo>
                    <a:pt x="702" y="1580"/>
                    <a:pt x="1429" y="2031"/>
                    <a:pt x="2156" y="2081"/>
                  </a:cubicBezTo>
                  <a:cubicBezTo>
                    <a:pt x="2231" y="2081"/>
                    <a:pt x="2281" y="2006"/>
                    <a:pt x="2256" y="1956"/>
                  </a:cubicBezTo>
                  <a:cubicBezTo>
                    <a:pt x="2081" y="953"/>
                    <a:pt x="1153" y="5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 rot="-7805402" flipH="1">
              <a:off x="8691484" y="4359163"/>
              <a:ext cx="156263" cy="202077"/>
            </a:xfrm>
            <a:custGeom>
              <a:avLst/>
              <a:gdLst/>
              <a:ahLst/>
              <a:cxnLst/>
              <a:rect l="l" t="t" r="r" b="b"/>
              <a:pathLst>
                <a:path w="1755" h="2269" extrusionOk="0">
                  <a:moveTo>
                    <a:pt x="1463" y="1"/>
                  </a:moveTo>
                  <a:cubicBezTo>
                    <a:pt x="1339" y="1"/>
                    <a:pt x="1178" y="93"/>
                    <a:pt x="1178" y="205"/>
                  </a:cubicBezTo>
                  <a:cubicBezTo>
                    <a:pt x="877" y="406"/>
                    <a:pt x="627" y="631"/>
                    <a:pt x="426" y="932"/>
                  </a:cubicBezTo>
                  <a:cubicBezTo>
                    <a:pt x="326" y="1107"/>
                    <a:pt x="226" y="1308"/>
                    <a:pt x="151" y="1533"/>
                  </a:cubicBezTo>
                  <a:cubicBezTo>
                    <a:pt x="101" y="1709"/>
                    <a:pt x="0" y="1984"/>
                    <a:pt x="101" y="2160"/>
                  </a:cubicBezTo>
                  <a:cubicBezTo>
                    <a:pt x="151" y="2240"/>
                    <a:pt x="225" y="2268"/>
                    <a:pt x="307" y="2268"/>
                  </a:cubicBezTo>
                  <a:cubicBezTo>
                    <a:pt x="430" y="2268"/>
                    <a:pt x="572" y="2205"/>
                    <a:pt x="677" y="2160"/>
                  </a:cubicBezTo>
                  <a:cubicBezTo>
                    <a:pt x="852" y="2060"/>
                    <a:pt x="1028" y="1934"/>
                    <a:pt x="1178" y="1759"/>
                  </a:cubicBezTo>
                  <a:cubicBezTo>
                    <a:pt x="1479" y="1433"/>
                    <a:pt x="1679" y="1007"/>
                    <a:pt x="1730" y="581"/>
                  </a:cubicBezTo>
                  <a:cubicBezTo>
                    <a:pt x="1755" y="380"/>
                    <a:pt x="1755" y="80"/>
                    <a:pt x="1504" y="5"/>
                  </a:cubicBezTo>
                  <a:cubicBezTo>
                    <a:pt x="1491" y="2"/>
                    <a:pt x="1477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27" name="Google Shape;127;p4"/>
          <p:cNvGrpSpPr/>
          <p:nvPr/>
        </p:nvGrpSpPr>
        <p:grpSpPr>
          <a:xfrm>
            <a:off x="193651" y="478748"/>
            <a:ext cx="602601" cy="5117699"/>
            <a:chOff x="145228" y="359045"/>
            <a:chExt cx="451951" cy="3838274"/>
          </a:xfrm>
        </p:grpSpPr>
        <p:sp>
          <p:nvSpPr>
            <p:cNvPr id="128" name="Google Shape;128;p4"/>
            <p:cNvSpPr/>
            <p:nvPr/>
          </p:nvSpPr>
          <p:spPr>
            <a:xfrm flipH="1">
              <a:off x="399140" y="359045"/>
              <a:ext cx="198039" cy="256119"/>
            </a:xfrm>
            <a:custGeom>
              <a:avLst/>
              <a:gdLst/>
              <a:ahLst/>
              <a:cxnLst/>
              <a:rect l="l" t="t" r="r" b="b"/>
              <a:pathLst>
                <a:path w="1755" h="2269" extrusionOk="0">
                  <a:moveTo>
                    <a:pt x="1463" y="1"/>
                  </a:moveTo>
                  <a:cubicBezTo>
                    <a:pt x="1339" y="1"/>
                    <a:pt x="1178" y="93"/>
                    <a:pt x="1178" y="205"/>
                  </a:cubicBezTo>
                  <a:cubicBezTo>
                    <a:pt x="877" y="406"/>
                    <a:pt x="627" y="631"/>
                    <a:pt x="426" y="932"/>
                  </a:cubicBezTo>
                  <a:cubicBezTo>
                    <a:pt x="326" y="1107"/>
                    <a:pt x="226" y="1308"/>
                    <a:pt x="151" y="1533"/>
                  </a:cubicBezTo>
                  <a:cubicBezTo>
                    <a:pt x="101" y="1709"/>
                    <a:pt x="0" y="1984"/>
                    <a:pt x="101" y="2160"/>
                  </a:cubicBezTo>
                  <a:cubicBezTo>
                    <a:pt x="151" y="2240"/>
                    <a:pt x="225" y="2268"/>
                    <a:pt x="307" y="2268"/>
                  </a:cubicBezTo>
                  <a:cubicBezTo>
                    <a:pt x="430" y="2268"/>
                    <a:pt x="572" y="2205"/>
                    <a:pt x="677" y="2160"/>
                  </a:cubicBezTo>
                  <a:cubicBezTo>
                    <a:pt x="852" y="2060"/>
                    <a:pt x="1028" y="1934"/>
                    <a:pt x="1178" y="1759"/>
                  </a:cubicBezTo>
                  <a:cubicBezTo>
                    <a:pt x="1479" y="1433"/>
                    <a:pt x="1679" y="1007"/>
                    <a:pt x="1730" y="581"/>
                  </a:cubicBezTo>
                  <a:cubicBezTo>
                    <a:pt x="1755" y="380"/>
                    <a:pt x="1755" y="80"/>
                    <a:pt x="1504" y="5"/>
                  </a:cubicBezTo>
                  <a:cubicBezTo>
                    <a:pt x="1491" y="2"/>
                    <a:pt x="1477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 rot="5134855" flipH="1">
              <a:off x="265202" y="1322539"/>
              <a:ext cx="128454" cy="189909"/>
            </a:xfrm>
            <a:custGeom>
              <a:avLst/>
              <a:gdLst/>
              <a:ahLst/>
              <a:cxnLst/>
              <a:rect l="l" t="t" r="r" b="b"/>
              <a:pathLst>
                <a:path w="1480" h="2188" extrusionOk="0">
                  <a:moveTo>
                    <a:pt x="260" y="0"/>
                  </a:moveTo>
                  <a:cubicBezTo>
                    <a:pt x="194" y="0"/>
                    <a:pt x="126" y="45"/>
                    <a:pt x="126" y="107"/>
                  </a:cubicBezTo>
                  <a:cubicBezTo>
                    <a:pt x="126" y="132"/>
                    <a:pt x="126" y="157"/>
                    <a:pt x="126" y="182"/>
                  </a:cubicBezTo>
                  <a:cubicBezTo>
                    <a:pt x="1" y="809"/>
                    <a:pt x="277" y="1510"/>
                    <a:pt x="753" y="1937"/>
                  </a:cubicBezTo>
                  <a:cubicBezTo>
                    <a:pt x="878" y="2037"/>
                    <a:pt x="1028" y="2187"/>
                    <a:pt x="1204" y="2187"/>
                  </a:cubicBezTo>
                  <a:cubicBezTo>
                    <a:pt x="1404" y="2187"/>
                    <a:pt x="1480" y="1987"/>
                    <a:pt x="1480" y="1836"/>
                  </a:cubicBezTo>
                  <a:cubicBezTo>
                    <a:pt x="1454" y="1485"/>
                    <a:pt x="1329" y="1135"/>
                    <a:pt x="1154" y="834"/>
                  </a:cubicBezTo>
                  <a:cubicBezTo>
                    <a:pt x="928" y="483"/>
                    <a:pt x="652" y="207"/>
                    <a:pt x="302" y="7"/>
                  </a:cubicBezTo>
                  <a:cubicBezTo>
                    <a:pt x="288" y="2"/>
                    <a:pt x="274" y="0"/>
                    <a:pt x="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 rot="402557" flipH="1">
              <a:off x="259698" y="2140335"/>
              <a:ext cx="139461" cy="127177"/>
            </a:xfrm>
            <a:custGeom>
              <a:avLst/>
              <a:gdLst/>
              <a:ahLst/>
              <a:cxnLst/>
              <a:rect l="l" t="t" r="r" b="b"/>
              <a:pathLst>
                <a:path w="2282" h="2081" extrusionOk="0">
                  <a:moveTo>
                    <a:pt x="101" y="1"/>
                  </a:moveTo>
                  <a:cubicBezTo>
                    <a:pt x="51" y="1"/>
                    <a:pt x="1" y="76"/>
                    <a:pt x="1" y="126"/>
                  </a:cubicBezTo>
                  <a:cubicBezTo>
                    <a:pt x="101" y="377"/>
                    <a:pt x="201" y="677"/>
                    <a:pt x="376" y="903"/>
                  </a:cubicBezTo>
                  <a:cubicBezTo>
                    <a:pt x="702" y="1580"/>
                    <a:pt x="1429" y="2031"/>
                    <a:pt x="2156" y="2081"/>
                  </a:cubicBezTo>
                  <a:cubicBezTo>
                    <a:pt x="2231" y="2081"/>
                    <a:pt x="2281" y="2006"/>
                    <a:pt x="2256" y="1956"/>
                  </a:cubicBezTo>
                  <a:cubicBezTo>
                    <a:pt x="2081" y="953"/>
                    <a:pt x="1153" y="51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 rot="402576" flipH="1">
              <a:off x="233706" y="626653"/>
              <a:ext cx="78272" cy="71394"/>
            </a:xfrm>
            <a:custGeom>
              <a:avLst/>
              <a:gdLst/>
              <a:ahLst/>
              <a:cxnLst/>
              <a:rect l="l" t="t" r="r" b="b"/>
              <a:pathLst>
                <a:path w="2282" h="2081" extrusionOk="0">
                  <a:moveTo>
                    <a:pt x="101" y="1"/>
                  </a:moveTo>
                  <a:cubicBezTo>
                    <a:pt x="51" y="1"/>
                    <a:pt x="1" y="76"/>
                    <a:pt x="1" y="126"/>
                  </a:cubicBezTo>
                  <a:cubicBezTo>
                    <a:pt x="101" y="377"/>
                    <a:pt x="201" y="677"/>
                    <a:pt x="376" y="903"/>
                  </a:cubicBezTo>
                  <a:cubicBezTo>
                    <a:pt x="702" y="1580"/>
                    <a:pt x="1429" y="2031"/>
                    <a:pt x="2156" y="2081"/>
                  </a:cubicBezTo>
                  <a:cubicBezTo>
                    <a:pt x="2231" y="2081"/>
                    <a:pt x="2281" y="2006"/>
                    <a:pt x="2256" y="1956"/>
                  </a:cubicBezTo>
                  <a:cubicBezTo>
                    <a:pt x="2081" y="953"/>
                    <a:pt x="1153" y="5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7805402">
              <a:off x="194709" y="3971438"/>
              <a:ext cx="156263" cy="202077"/>
            </a:xfrm>
            <a:custGeom>
              <a:avLst/>
              <a:gdLst/>
              <a:ahLst/>
              <a:cxnLst/>
              <a:rect l="l" t="t" r="r" b="b"/>
              <a:pathLst>
                <a:path w="1755" h="2269" extrusionOk="0">
                  <a:moveTo>
                    <a:pt x="1463" y="1"/>
                  </a:moveTo>
                  <a:cubicBezTo>
                    <a:pt x="1339" y="1"/>
                    <a:pt x="1178" y="93"/>
                    <a:pt x="1178" y="205"/>
                  </a:cubicBezTo>
                  <a:cubicBezTo>
                    <a:pt x="877" y="406"/>
                    <a:pt x="627" y="631"/>
                    <a:pt x="426" y="932"/>
                  </a:cubicBezTo>
                  <a:cubicBezTo>
                    <a:pt x="326" y="1107"/>
                    <a:pt x="226" y="1308"/>
                    <a:pt x="151" y="1533"/>
                  </a:cubicBezTo>
                  <a:cubicBezTo>
                    <a:pt x="101" y="1709"/>
                    <a:pt x="0" y="1984"/>
                    <a:pt x="101" y="2160"/>
                  </a:cubicBezTo>
                  <a:cubicBezTo>
                    <a:pt x="151" y="2240"/>
                    <a:pt x="225" y="2268"/>
                    <a:pt x="307" y="2268"/>
                  </a:cubicBezTo>
                  <a:cubicBezTo>
                    <a:pt x="430" y="2268"/>
                    <a:pt x="572" y="2205"/>
                    <a:pt x="677" y="2160"/>
                  </a:cubicBezTo>
                  <a:cubicBezTo>
                    <a:pt x="852" y="2060"/>
                    <a:pt x="1028" y="1934"/>
                    <a:pt x="1178" y="1759"/>
                  </a:cubicBezTo>
                  <a:cubicBezTo>
                    <a:pt x="1479" y="1433"/>
                    <a:pt x="1679" y="1007"/>
                    <a:pt x="1730" y="581"/>
                  </a:cubicBezTo>
                  <a:cubicBezTo>
                    <a:pt x="1755" y="380"/>
                    <a:pt x="1755" y="80"/>
                    <a:pt x="1504" y="5"/>
                  </a:cubicBezTo>
                  <a:cubicBezTo>
                    <a:pt x="1491" y="2"/>
                    <a:pt x="1477" y="1"/>
                    <a:pt x="1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99158" y="3496153"/>
              <a:ext cx="104259" cy="95070"/>
            </a:xfrm>
            <a:custGeom>
              <a:avLst/>
              <a:gdLst/>
              <a:ahLst/>
              <a:cxnLst/>
              <a:rect l="l" t="t" r="r" b="b"/>
              <a:pathLst>
                <a:path w="2282" h="2081" extrusionOk="0">
                  <a:moveTo>
                    <a:pt x="101" y="1"/>
                  </a:moveTo>
                  <a:cubicBezTo>
                    <a:pt x="51" y="1"/>
                    <a:pt x="1" y="76"/>
                    <a:pt x="1" y="126"/>
                  </a:cubicBezTo>
                  <a:cubicBezTo>
                    <a:pt x="101" y="377"/>
                    <a:pt x="201" y="677"/>
                    <a:pt x="376" y="903"/>
                  </a:cubicBezTo>
                  <a:cubicBezTo>
                    <a:pt x="702" y="1580"/>
                    <a:pt x="1429" y="2031"/>
                    <a:pt x="2156" y="2081"/>
                  </a:cubicBezTo>
                  <a:cubicBezTo>
                    <a:pt x="2231" y="2081"/>
                    <a:pt x="2281" y="2006"/>
                    <a:pt x="2256" y="1956"/>
                  </a:cubicBezTo>
                  <a:cubicBezTo>
                    <a:pt x="2081" y="953"/>
                    <a:pt x="1153" y="51"/>
                    <a:pt x="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134" name="Google Shape;13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60942" tIns="60942" rIns="60942" bIns="60942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7600"/>
          </a:xfrm>
          <a:prstGeom prst="rect">
            <a:avLst/>
          </a:prstGeom>
        </p:spPr>
        <p:txBody>
          <a:bodyPr spcFirstLastPara="1" wrap="square" lIns="60942" tIns="60942" rIns="60942" bIns="60942" anchor="ctr" anchorCtr="0">
            <a:noAutofit/>
          </a:bodyPr>
          <a:lstStyle>
            <a:lvl1pPr marL="609523" lvl="0" indent="-40634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700"/>
            </a:lvl1pPr>
            <a:lvl2pPr marL="1219048" lvl="1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572" lvl="2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095" lvl="3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618" lvl="4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143" lvl="5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6667" lvl="6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190" lvl="7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5714" lvl="8" indent="-40634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90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4" name="Google Shape;854;p17"/>
          <p:cNvGrpSpPr/>
          <p:nvPr/>
        </p:nvGrpSpPr>
        <p:grpSpPr>
          <a:xfrm flipH="1">
            <a:off x="-1755566" y="6630367"/>
            <a:ext cx="15702988" cy="333900"/>
            <a:chOff x="-1116350" y="4972775"/>
            <a:chExt cx="11777241" cy="250425"/>
          </a:xfrm>
        </p:grpSpPr>
        <p:sp>
          <p:nvSpPr>
            <p:cNvPr id="855" name="Google Shape;855;p17"/>
            <p:cNvSpPr/>
            <p:nvPr/>
          </p:nvSpPr>
          <p:spPr>
            <a:xfrm rot="10800000" flipH="1">
              <a:off x="-1116350" y="497277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6" name="Google Shape;856;p17"/>
            <p:cNvSpPr/>
            <p:nvPr/>
          </p:nvSpPr>
          <p:spPr>
            <a:xfrm rot="10800000" flipH="1">
              <a:off x="-560300" y="497277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2626500" y="499442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4807450" y="499442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5658900" y="4972775"/>
              <a:ext cx="5001991" cy="228775"/>
            </a:xfrm>
            <a:custGeom>
              <a:avLst/>
              <a:gdLst/>
              <a:ahLst/>
              <a:cxnLst/>
              <a:rect l="l" t="t" r="r" b="b"/>
              <a:pathLst>
                <a:path w="94964" h="5139" extrusionOk="0">
                  <a:moveTo>
                    <a:pt x="87219" y="1"/>
                  </a:moveTo>
                  <a:cubicBezTo>
                    <a:pt x="85991" y="1"/>
                    <a:pt x="77018" y="201"/>
                    <a:pt x="73835" y="201"/>
                  </a:cubicBezTo>
                  <a:cubicBezTo>
                    <a:pt x="71696" y="201"/>
                    <a:pt x="63788" y="190"/>
                    <a:pt x="57929" y="190"/>
                  </a:cubicBezTo>
                  <a:cubicBezTo>
                    <a:pt x="54999" y="190"/>
                    <a:pt x="52582" y="193"/>
                    <a:pt x="51655" y="201"/>
                  </a:cubicBezTo>
                  <a:cubicBezTo>
                    <a:pt x="48847" y="226"/>
                    <a:pt x="22381" y="702"/>
                    <a:pt x="20527" y="702"/>
                  </a:cubicBezTo>
                  <a:cubicBezTo>
                    <a:pt x="19820" y="702"/>
                    <a:pt x="16989" y="688"/>
                    <a:pt x="13693" y="688"/>
                  </a:cubicBezTo>
                  <a:cubicBezTo>
                    <a:pt x="8337" y="688"/>
                    <a:pt x="1751" y="726"/>
                    <a:pt x="1053" y="928"/>
                  </a:cubicBezTo>
                  <a:cubicBezTo>
                    <a:pt x="476" y="1078"/>
                    <a:pt x="0" y="1855"/>
                    <a:pt x="1053" y="1855"/>
                  </a:cubicBezTo>
                  <a:cubicBezTo>
                    <a:pt x="2080" y="1855"/>
                    <a:pt x="15890" y="2457"/>
                    <a:pt x="17544" y="2457"/>
                  </a:cubicBezTo>
                  <a:cubicBezTo>
                    <a:pt x="19198" y="2457"/>
                    <a:pt x="21354" y="2557"/>
                    <a:pt x="20727" y="2983"/>
                  </a:cubicBezTo>
                  <a:cubicBezTo>
                    <a:pt x="20126" y="3384"/>
                    <a:pt x="19298" y="3384"/>
                    <a:pt x="17344" y="3810"/>
                  </a:cubicBezTo>
                  <a:cubicBezTo>
                    <a:pt x="15364" y="4211"/>
                    <a:pt x="14035" y="4311"/>
                    <a:pt x="14136" y="4637"/>
                  </a:cubicBezTo>
                  <a:cubicBezTo>
                    <a:pt x="14236" y="4938"/>
                    <a:pt x="14537" y="5138"/>
                    <a:pt x="15063" y="5138"/>
                  </a:cubicBezTo>
                  <a:cubicBezTo>
                    <a:pt x="15501" y="5138"/>
                    <a:pt x="23441" y="4790"/>
                    <a:pt x="27686" y="4790"/>
                  </a:cubicBezTo>
                  <a:cubicBezTo>
                    <a:pt x="28535" y="4790"/>
                    <a:pt x="29236" y="4804"/>
                    <a:pt x="29700" y="4838"/>
                  </a:cubicBezTo>
                  <a:cubicBezTo>
                    <a:pt x="30627" y="4905"/>
                    <a:pt x="31749" y="4927"/>
                    <a:pt x="33063" y="4927"/>
                  </a:cubicBezTo>
                  <a:cubicBezTo>
                    <a:pt x="35690" y="4927"/>
                    <a:pt x="39081" y="4838"/>
                    <a:pt x="43208" y="4838"/>
                  </a:cubicBezTo>
                  <a:cubicBezTo>
                    <a:pt x="48932" y="4838"/>
                    <a:pt x="55083" y="3788"/>
                    <a:pt x="58178" y="3788"/>
                  </a:cubicBezTo>
                  <a:cubicBezTo>
                    <a:pt x="58430" y="3788"/>
                    <a:pt x="58663" y="3795"/>
                    <a:pt x="58873" y="3810"/>
                  </a:cubicBezTo>
                  <a:cubicBezTo>
                    <a:pt x="61234" y="3980"/>
                    <a:pt x="71326" y="4602"/>
                    <a:pt x="76085" y="4602"/>
                  </a:cubicBezTo>
                  <a:cubicBezTo>
                    <a:pt x="76932" y="4602"/>
                    <a:pt x="77610" y="4582"/>
                    <a:pt x="78046" y="4537"/>
                  </a:cubicBezTo>
                  <a:cubicBezTo>
                    <a:pt x="80928" y="4211"/>
                    <a:pt x="83008" y="4011"/>
                    <a:pt x="82908" y="3710"/>
                  </a:cubicBezTo>
                  <a:cubicBezTo>
                    <a:pt x="82783" y="3384"/>
                    <a:pt x="82381" y="3184"/>
                    <a:pt x="81655" y="3184"/>
                  </a:cubicBezTo>
                  <a:cubicBezTo>
                    <a:pt x="81236" y="3184"/>
                    <a:pt x="79627" y="3325"/>
                    <a:pt x="78338" y="3325"/>
                  </a:cubicBezTo>
                  <a:cubicBezTo>
                    <a:pt x="77391" y="3325"/>
                    <a:pt x="76617" y="3249"/>
                    <a:pt x="76617" y="2983"/>
                  </a:cubicBezTo>
                  <a:cubicBezTo>
                    <a:pt x="76617" y="2356"/>
                    <a:pt x="76818" y="2056"/>
                    <a:pt x="78246" y="2056"/>
                  </a:cubicBezTo>
                  <a:cubicBezTo>
                    <a:pt x="79458" y="2056"/>
                    <a:pt x="83245" y="2404"/>
                    <a:pt x="86562" y="2404"/>
                  </a:cubicBezTo>
                  <a:cubicBezTo>
                    <a:pt x="87226" y="2404"/>
                    <a:pt x="87870" y="2390"/>
                    <a:pt x="88472" y="2356"/>
                  </a:cubicBezTo>
                  <a:cubicBezTo>
                    <a:pt x="92081" y="2156"/>
                    <a:pt x="94036" y="1529"/>
                    <a:pt x="94336" y="1128"/>
                  </a:cubicBezTo>
                  <a:cubicBezTo>
                    <a:pt x="94637" y="702"/>
                    <a:pt x="94963" y="301"/>
                    <a:pt x="94236" y="301"/>
                  </a:cubicBezTo>
                  <a:cubicBezTo>
                    <a:pt x="93509" y="301"/>
                    <a:pt x="88472" y="1"/>
                    <a:pt x="872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860" name="Google Shape;860;p17"/>
          <p:cNvGrpSpPr/>
          <p:nvPr/>
        </p:nvGrpSpPr>
        <p:grpSpPr>
          <a:xfrm rot="209594">
            <a:off x="-2138958" y="-663389"/>
            <a:ext cx="4004364" cy="5987929"/>
            <a:chOff x="-1485626" y="98700"/>
            <a:chExt cx="3439693" cy="5143549"/>
          </a:xfrm>
        </p:grpSpPr>
        <p:grpSp>
          <p:nvGrpSpPr>
            <p:cNvPr id="861" name="Google Shape;861;p17"/>
            <p:cNvGrpSpPr/>
            <p:nvPr/>
          </p:nvGrpSpPr>
          <p:grpSpPr>
            <a:xfrm>
              <a:off x="-1485626" y="98700"/>
              <a:ext cx="3439693" cy="5143549"/>
              <a:chOff x="-1485626" y="98700"/>
              <a:chExt cx="3439693" cy="5143549"/>
            </a:xfrm>
          </p:grpSpPr>
          <p:grpSp>
            <p:nvGrpSpPr>
              <p:cNvPr id="862" name="Google Shape;862;p17"/>
              <p:cNvGrpSpPr/>
              <p:nvPr/>
            </p:nvGrpSpPr>
            <p:grpSpPr>
              <a:xfrm>
                <a:off x="-1485626" y="98700"/>
                <a:ext cx="3439693" cy="5143549"/>
                <a:chOff x="7015323" y="2720556"/>
                <a:chExt cx="1319052" cy="1972446"/>
              </a:xfrm>
            </p:grpSpPr>
            <p:sp>
              <p:nvSpPr>
                <p:cNvPr id="863" name="Google Shape;863;p17"/>
                <p:cNvSpPr/>
                <p:nvPr/>
              </p:nvSpPr>
              <p:spPr>
                <a:xfrm rot="295376">
                  <a:off x="7040602" y="2925986"/>
                  <a:ext cx="1066050" cy="634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75" h="11600" extrusionOk="0">
                      <a:moveTo>
                        <a:pt x="8964" y="1"/>
                      </a:moveTo>
                      <a:cubicBezTo>
                        <a:pt x="8708" y="1"/>
                        <a:pt x="8452" y="9"/>
                        <a:pt x="8196" y="26"/>
                      </a:cubicBezTo>
                      <a:cubicBezTo>
                        <a:pt x="6918" y="101"/>
                        <a:pt x="5540" y="452"/>
                        <a:pt x="4687" y="1404"/>
                      </a:cubicBezTo>
                      <a:cubicBezTo>
                        <a:pt x="4111" y="1655"/>
                        <a:pt x="3961" y="2356"/>
                        <a:pt x="3910" y="2958"/>
                      </a:cubicBezTo>
                      <a:cubicBezTo>
                        <a:pt x="3860" y="3434"/>
                        <a:pt x="3885" y="3935"/>
                        <a:pt x="3610" y="4336"/>
                      </a:cubicBezTo>
                      <a:cubicBezTo>
                        <a:pt x="3384" y="4687"/>
                        <a:pt x="3008" y="4888"/>
                        <a:pt x="2632" y="5088"/>
                      </a:cubicBezTo>
                      <a:cubicBezTo>
                        <a:pt x="1279" y="5815"/>
                        <a:pt x="26" y="7043"/>
                        <a:pt x="1" y="8672"/>
                      </a:cubicBezTo>
                      <a:cubicBezTo>
                        <a:pt x="1" y="9374"/>
                        <a:pt x="226" y="10076"/>
                        <a:pt x="652" y="10627"/>
                      </a:cubicBezTo>
                      <a:cubicBezTo>
                        <a:pt x="1179" y="11254"/>
                        <a:pt x="1930" y="11504"/>
                        <a:pt x="2707" y="11580"/>
                      </a:cubicBezTo>
                      <a:cubicBezTo>
                        <a:pt x="2894" y="11594"/>
                        <a:pt x="3081" y="11600"/>
                        <a:pt x="3267" y="11600"/>
                      </a:cubicBezTo>
                      <a:cubicBezTo>
                        <a:pt x="4057" y="11600"/>
                        <a:pt x="4844" y="11490"/>
                        <a:pt x="5615" y="11429"/>
                      </a:cubicBezTo>
                      <a:cubicBezTo>
                        <a:pt x="6667" y="11354"/>
                        <a:pt x="7720" y="11279"/>
                        <a:pt x="8773" y="11179"/>
                      </a:cubicBezTo>
                      <a:cubicBezTo>
                        <a:pt x="9850" y="11103"/>
                        <a:pt x="10928" y="11028"/>
                        <a:pt x="12006" y="10928"/>
                      </a:cubicBezTo>
                      <a:cubicBezTo>
                        <a:pt x="12908" y="10853"/>
                        <a:pt x="13835" y="10803"/>
                        <a:pt x="14738" y="10677"/>
                      </a:cubicBezTo>
                      <a:cubicBezTo>
                        <a:pt x="15590" y="10552"/>
                        <a:pt x="16442" y="10376"/>
                        <a:pt x="17244" y="10026"/>
                      </a:cubicBezTo>
                      <a:cubicBezTo>
                        <a:pt x="17946" y="9725"/>
                        <a:pt x="18748" y="9249"/>
                        <a:pt x="19098" y="8522"/>
                      </a:cubicBezTo>
                      <a:cubicBezTo>
                        <a:pt x="19474" y="7820"/>
                        <a:pt x="19199" y="7068"/>
                        <a:pt x="18672" y="6517"/>
                      </a:cubicBezTo>
                      <a:cubicBezTo>
                        <a:pt x="18096" y="5915"/>
                        <a:pt x="17294" y="5590"/>
                        <a:pt x="16718" y="4963"/>
                      </a:cubicBezTo>
                      <a:cubicBezTo>
                        <a:pt x="16091" y="4286"/>
                        <a:pt x="16166" y="3309"/>
                        <a:pt x="15715" y="2532"/>
                      </a:cubicBezTo>
                      <a:cubicBezTo>
                        <a:pt x="15314" y="1830"/>
                        <a:pt x="14587" y="1354"/>
                        <a:pt x="13835" y="1028"/>
                      </a:cubicBezTo>
                      <a:cubicBezTo>
                        <a:pt x="12313" y="354"/>
                        <a:pt x="10641" y="1"/>
                        <a:pt x="89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4" name="Google Shape;864;p17"/>
                <p:cNvSpPr/>
                <p:nvPr/>
              </p:nvSpPr>
              <p:spPr>
                <a:xfrm rot="295376">
                  <a:off x="7216769" y="3333295"/>
                  <a:ext cx="687363" cy="158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7" h="2888" extrusionOk="0">
                      <a:moveTo>
                        <a:pt x="7316" y="0"/>
                      </a:moveTo>
                      <a:cubicBezTo>
                        <a:pt x="7212" y="0"/>
                        <a:pt x="7106" y="7"/>
                        <a:pt x="6993" y="19"/>
                      </a:cubicBezTo>
                      <a:cubicBezTo>
                        <a:pt x="6868" y="19"/>
                        <a:pt x="6742" y="44"/>
                        <a:pt x="6592" y="94"/>
                      </a:cubicBezTo>
                      <a:cubicBezTo>
                        <a:pt x="6517" y="119"/>
                        <a:pt x="6442" y="145"/>
                        <a:pt x="6366" y="170"/>
                      </a:cubicBezTo>
                      <a:cubicBezTo>
                        <a:pt x="6015" y="295"/>
                        <a:pt x="5690" y="470"/>
                        <a:pt x="5364" y="621"/>
                      </a:cubicBezTo>
                      <a:cubicBezTo>
                        <a:pt x="5314" y="646"/>
                        <a:pt x="5264" y="646"/>
                        <a:pt x="5188" y="671"/>
                      </a:cubicBezTo>
                      <a:cubicBezTo>
                        <a:pt x="5113" y="721"/>
                        <a:pt x="5013" y="746"/>
                        <a:pt x="4913" y="771"/>
                      </a:cubicBezTo>
                      <a:cubicBezTo>
                        <a:pt x="4587" y="871"/>
                        <a:pt x="4261" y="921"/>
                        <a:pt x="3910" y="921"/>
                      </a:cubicBezTo>
                      <a:cubicBezTo>
                        <a:pt x="3284" y="921"/>
                        <a:pt x="2657" y="947"/>
                        <a:pt x="2056" y="1022"/>
                      </a:cubicBezTo>
                      <a:cubicBezTo>
                        <a:pt x="1755" y="1072"/>
                        <a:pt x="1454" y="1122"/>
                        <a:pt x="1153" y="1172"/>
                      </a:cubicBezTo>
                      <a:cubicBezTo>
                        <a:pt x="878" y="1222"/>
                        <a:pt x="577" y="1272"/>
                        <a:pt x="351" y="1473"/>
                      </a:cubicBezTo>
                      <a:cubicBezTo>
                        <a:pt x="0" y="1824"/>
                        <a:pt x="126" y="2300"/>
                        <a:pt x="552" y="2500"/>
                      </a:cubicBezTo>
                      <a:cubicBezTo>
                        <a:pt x="827" y="2651"/>
                        <a:pt x="1153" y="2676"/>
                        <a:pt x="1429" y="2726"/>
                      </a:cubicBezTo>
                      <a:cubicBezTo>
                        <a:pt x="1780" y="2776"/>
                        <a:pt x="2131" y="2826"/>
                        <a:pt x="2457" y="2851"/>
                      </a:cubicBezTo>
                      <a:cubicBezTo>
                        <a:pt x="2795" y="2876"/>
                        <a:pt x="3133" y="2887"/>
                        <a:pt x="3471" y="2887"/>
                      </a:cubicBezTo>
                      <a:cubicBezTo>
                        <a:pt x="4485" y="2887"/>
                        <a:pt x="5495" y="2789"/>
                        <a:pt x="6492" y="2676"/>
                      </a:cubicBezTo>
                      <a:cubicBezTo>
                        <a:pt x="6542" y="2651"/>
                        <a:pt x="6592" y="2651"/>
                        <a:pt x="6642" y="2651"/>
                      </a:cubicBezTo>
                      <a:cubicBezTo>
                        <a:pt x="6817" y="2626"/>
                        <a:pt x="6968" y="2601"/>
                        <a:pt x="7143" y="2576"/>
                      </a:cubicBezTo>
                      <a:cubicBezTo>
                        <a:pt x="7720" y="2500"/>
                        <a:pt x="8296" y="2425"/>
                        <a:pt x="8848" y="2350"/>
                      </a:cubicBezTo>
                      <a:cubicBezTo>
                        <a:pt x="9123" y="2300"/>
                        <a:pt x="9399" y="2250"/>
                        <a:pt x="9675" y="2225"/>
                      </a:cubicBezTo>
                      <a:cubicBezTo>
                        <a:pt x="10051" y="2175"/>
                        <a:pt x="10401" y="2099"/>
                        <a:pt x="10752" y="2049"/>
                      </a:cubicBezTo>
                      <a:cubicBezTo>
                        <a:pt x="11254" y="1974"/>
                        <a:pt x="12005" y="1999"/>
                        <a:pt x="12306" y="1548"/>
                      </a:cubicBezTo>
                      <a:cubicBezTo>
                        <a:pt x="12557" y="1172"/>
                        <a:pt x="12281" y="746"/>
                        <a:pt x="11955" y="546"/>
                      </a:cubicBezTo>
                      <a:cubicBezTo>
                        <a:pt x="11651" y="372"/>
                        <a:pt x="11296" y="323"/>
                        <a:pt x="10944" y="323"/>
                      </a:cubicBezTo>
                      <a:cubicBezTo>
                        <a:pt x="10688" y="323"/>
                        <a:pt x="10433" y="349"/>
                        <a:pt x="10201" y="370"/>
                      </a:cubicBezTo>
                      <a:cubicBezTo>
                        <a:pt x="10126" y="370"/>
                        <a:pt x="10051" y="395"/>
                        <a:pt x="10000" y="395"/>
                      </a:cubicBezTo>
                      <a:cubicBezTo>
                        <a:pt x="9833" y="395"/>
                        <a:pt x="9677" y="406"/>
                        <a:pt x="9525" y="406"/>
                      </a:cubicBezTo>
                      <a:cubicBezTo>
                        <a:pt x="9449" y="406"/>
                        <a:pt x="9374" y="404"/>
                        <a:pt x="9299" y="395"/>
                      </a:cubicBezTo>
                      <a:cubicBezTo>
                        <a:pt x="9223" y="370"/>
                        <a:pt x="9148" y="370"/>
                        <a:pt x="9098" y="370"/>
                      </a:cubicBezTo>
                      <a:cubicBezTo>
                        <a:pt x="8822" y="320"/>
                        <a:pt x="8572" y="245"/>
                        <a:pt x="8296" y="170"/>
                      </a:cubicBezTo>
                      <a:cubicBezTo>
                        <a:pt x="8171" y="119"/>
                        <a:pt x="8020" y="94"/>
                        <a:pt x="7870" y="69"/>
                      </a:cubicBezTo>
                      <a:cubicBezTo>
                        <a:pt x="7795" y="44"/>
                        <a:pt x="7720" y="44"/>
                        <a:pt x="7619" y="19"/>
                      </a:cubicBezTo>
                      <a:cubicBezTo>
                        <a:pt x="7519" y="7"/>
                        <a:pt x="7419" y="0"/>
                        <a:pt x="7316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60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5" name="Google Shape;865;p17"/>
                <p:cNvSpPr/>
                <p:nvPr/>
              </p:nvSpPr>
              <p:spPr>
                <a:xfrm>
                  <a:off x="7280685" y="2720556"/>
                  <a:ext cx="1053690" cy="5628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9" h="10283" extrusionOk="0">
                      <a:moveTo>
                        <a:pt x="11267" y="0"/>
                      </a:moveTo>
                      <a:cubicBezTo>
                        <a:pt x="10624" y="0"/>
                        <a:pt x="9986" y="34"/>
                        <a:pt x="9349" y="94"/>
                      </a:cubicBezTo>
                      <a:cubicBezTo>
                        <a:pt x="7519" y="245"/>
                        <a:pt x="5540" y="445"/>
                        <a:pt x="4086" y="1673"/>
                      </a:cubicBezTo>
                      <a:cubicBezTo>
                        <a:pt x="3459" y="2225"/>
                        <a:pt x="3083" y="2901"/>
                        <a:pt x="2858" y="3728"/>
                      </a:cubicBezTo>
                      <a:cubicBezTo>
                        <a:pt x="2707" y="4180"/>
                        <a:pt x="2582" y="4631"/>
                        <a:pt x="2281" y="5007"/>
                      </a:cubicBezTo>
                      <a:cubicBezTo>
                        <a:pt x="1981" y="5332"/>
                        <a:pt x="1580" y="5583"/>
                        <a:pt x="1204" y="5859"/>
                      </a:cubicBezTo>
                      <a:cubicBezTo>
                        <a:pt x="627" y="6285"/>
                        <a:pt x="1" y="6886"/>
                        <a:pt x="76" y="7688"/>
                      </a:cubicBezTo>
                      <a:cubicBezTo>
                        <a:pt x="151" y="8515"/>
                        <a:pt x="828" y="9092"/>
                        <a:pt x="1529" y="9368"/>
                      </a:cubicBezTo>
                      <a:cubicBezTo>
                        <a:pt x="1930" y="9518"/>
                        <a:pt x="2331" y="9593"/>
                        <a:pt x="2732" y="9668"/>
                      </a:cubicBezTo>
                      <a:cubicBezTo>
                        <a:pt x="2732" y="9693"/>
                        <a:pt x="7043" y="10044"/>
                        <a:pt x="9149" y="10145"/>
                      </a:cubicBezTo>
                      <a:cubicBezTo>
                        <a:pt x="10226" y="10195"/>
                        <a:pt x="11279" y="10245"/>
                        <a:pt x="12357" y="10270"/>
                      </a:cubicBezTo>
                      <a:cubicBezTo>
                        <a:pt x="12651" y="10278"/>
                        <a:pt x="12945" y="10283"/>
                        <a:pt x="13239" y="10283"/>
                      </a:cubicBezTo>
                      <a:cubicBezTo>
                        <a:pt x="13895" y="10283"/>
                        <a:pt x="14548" y="10256"/>
                        <a:pt x="15189" y="10170"/>
                      </a:cubicBezTo>
                      <a:cubicBezTo>
                        <a:pt x="16667" y="9994"/>
                        <a:pt x="18998" y="9368"/>
                        <a:pt x="19174" y="7563"/>
                      </a:cubicBezTo>
                      <a:cubicBezTo>
                        <a:pt x="19249" y="6811"/>
                        <a:pt x="18823" y="6285"/>
                        <a:pt x="18196" y="5959"/>
                      </a:cubicBezTo>
                      <a:cubicBezTo>
                        <a:pt x="17695" y="5683"/>
                        <a:pt x="16918" y="5508"/>
                        <a:pt x="16642" y="4957"/>
                      </a:cubicBezTo>
                      <a:cubicBezTo>
                        <a:pt x="16442" y="4505"/>
                        <a:pt x="16667" y="4004"/>
                        <a:pt x="16793" y="3553"/>
                      </a:cubicBezTo>
                      <a:cubicBezTo>
                        <a:pt x="16893" y="3177"/>
                        <a:pt x="16943" y="2776"/>
                        <a:pt x="16843" y="2375"/>
                      </a:cubicBezTo>
                      <a:cubicBezTo>
                        <a:pt x="16642" y="1573"/>
                        <a:pt x="15991" y="972"/>
                        <a:pt x="15264" y="621"/>
                      </a:cubicBezTo>
                      <a:cubicBezTo>
                        <a:pt x="14412" y="245"/>
                        <a:pt x="13434" y="119"/>
                        <a:pt x="12532" y="44"/>
                      </a:cubicBezTo>
                      <a:cubicBezTo>
                        <a:pt x="12107" y="15"/>
                        <a:pt x="11686" y="0"/>
                        <a:pt x="1126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6" name="Google Shape;866;p17"/>
                <p:cNvSpPr/>
                <p:nvPr/>
              </p:nvSpPr>
              <p:spPr>
                <a:xfrm>
                  <a:off x="7449448" y="3108608"/>
                  <a:ext cx="716218" cy="145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84" h="2655" extrusionOk="0">
                      <a:moveTo>
                        <a:pt x="1451" y="0"/>
                      </a:moveTo>
                      <a:cubicBezTo>
                        <a:pt x="1014" y="0"/>
                        <a:pt x="607" y="114"/>
                        <a:pt x="301" y="499"/>
                      </a:cubicBezTo>
                      <a:cubicBezTo>
                        <a:pt x="50" y="825"/>
                        <a:pt x="0" y="1276"/>
                        <a:pt x="251" y="1627"/>
                      </a:cubicBezTo>
                      <a:cubicBezTo>
                        <a:pt x="502" y="2053"/>
                        <a:pt x="1003" y="2228"/>
                        <a:pt x="1479" y="2304"/>
                      </a:cubicBezTo>
                      <a:cubicBezTo>
                        <a:pt x="1680" y="2354"/>
                        <a:pt x="1905" y="2379"/>
                        <a:pt x="2106" y="2379"/>
                      </a:cubicBezTo>
                      <a:cubicBezTo>
                        <a:pt x="2131" y="2404"/>
                        <a:pt x="2131" y="2404"/>
                        <a:pt x="2156" y="2404"/>
                      </a:cubicBezTo>
                      <a:cubicBezTo>
                        <a:pt x="3083" y="2554"/>
                        <a:pt x="4010" y="2554"/>
                        <a:pt x="4938" y="2579"/>
                      </a:cubicBezTo>
                      <a:lnTo>
                        <a:pt x="5389" y="2579"/>
                      </a:lnTo>
                      <a:cubicBezTo>
                        <a:pt x="5489" y="2579"/>
                        <a:pt x="5564" y="2604"/>
                        <a:pt x="5665" y="2604"/>
                      </a:cubicBezTo>
                      <a:lnTo>
                        <a:pt x="6316" y="2604"/>
                      </a:lnTo>
                      <a:cubicBezTo>
                        <a:pt x="6391" y="2629"/>
                        <a:pt x="6492" y="2629"/>
                        <a:pt x="6592" y="2629"/>
                      </a:cubicBezTo>
                      <a:lnTo>
                        <a:pt x="7068" y="2629"/>
                      </a:lnTo>
                      <a:cubicBezTo>
                        <a:pt x="7770" y="2655"/>
                        <a:pt x="8472" y="2655"/>
                        <a:pt x="9148" y="2655"/>
                      </a:cubicBezTo>
                      <a:cubicBezTo>
                        <a:pt x="10226" y="2655"/>
                        <a:pt x="11329" y="2604"/>
                        <a:pt x="12381" y="2304"/>
                      </a:cubicBezTo>
                      <a:cubicBezTo>
                        <a:pt x="12657" y="2228"/>
                        <a:pt x="13083" y="2103"/>
                        <a:pt x="13083" y="1727"/>
                      </a:cubicBezTo>
                      <a:cubicBezTo>
                        <a:pt x="13083" y="1351"/>
                        <a:pt x="12632" y="1126"/>
                        <a:pt x="12356" y="1000"/>
                      </a:cubicBezTo>
                      <a:cubicBezTo>
                        <a:pt x="11479" y="649"/>
                        <a:pt x="10527" y="649"/>
                        <a:pt x="9624" y="574"/>
                      </a:cubicBezTo>
                      <a:lnTo>
                        <a:pt x="9374" y="574"/>
                      </a:lnTo>
                      <a:cubicBezTo>
                        <a:pt x="9048" y="524"/>
                        <a:pt x="8747" y="474"/>
                        <a:pt x="8421" y="424"/>
                      </a:cubicBezTo>
                      <a:cubicBezTo>
                        <a:pt x="8321" y="399"/>
                        <a:pt x="8221" y="374"/>
                        <a:pt x="8121" y="349"/>
                      </a:cubicBezTo>
                      <a:cubicBezTo>
                        <a:pt x="7645" y="248"/>
                        <a:pt x="7168" y="123"/>
                        <a:pt x="6692" y="73"/>
                      </a:cubicBezTo>
                      <a:cubicBezTo>
                        <a:pt x="6542" y="48"/>
                        <a:pt x="6416" y="23"/>
                        <a:pt x="6266" y="23"/>
                      </a:cubicBezTo>
                      <a:lnTo>
                        <a:pt x="5790" y="23"/>
                      </a:lnTo>
                      <a:cubicBezTo>
                        <a:pt x="5514" y="48"/>
                        <a:pt x="5213" y="73"/>
                        <a:pt x="4938" y="123"/>
                      </a:cubicBezTo>
                      <a:cubicBezTo>
                        <a:pt x="4837" y="123"/>
                        <a:pt x="4712" y="148"/>
                        <a:pt x="4612" y="148"/>
                      </a:cubicBezTo>
                      <a:cubicBezTo>
                        <a:pt x="4240" y="201"/>
                        <a:pt x="3868" y="255"/>
                        <a:pt x="3495" y="255"/>
                      </a:cubicBezTo>
                      <a:cubicBezTo>
                        <a:pt x="3341" y="255"/>
                        <a:pt x="3187" y="245"/>
                        <a:pt x="3033" y="223"/>
                      </a:cubicBezTo>
                      <a:cubicBezTo>
                        <a:pt x="2552" y="168"/>
                        <a:pt x="1980" y="0"/>
                        <a:pt x="145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606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7" name="Google Shape;867;p17"/>
                <p:cNvSpPr/>
                <p:nvPr/>
              </p:nvSpPr>
              <p:spPr>
                <a:xfrm>
                  <a:off x="7515300" y="3109812"/>
                  <a:ext cx="461020" cy="1583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2" h="28922" extrusionOk="0">
                      <a:moveTo>
                        <a:pt x="4587" y="1"/>
                      </a:moveTo>
                      <a:cubicBezTo>
                        <a:pt x="4512" y="452"/>
                        <a:pt x="4436" y="1104"/>
                        <a:pt x="4311" y="1856"/>
                      </a:cubicBezTo>
                      <a:cubicBezTo>
                        <a:pt x="4261" y="2056"/>
                        <a:pt x="4236" y="2307"/>
                        <a:pt x="4186" y="2557"/>
                      </a:cubicBezTo>
                      <a:cubicBezTo>
                        <a:pt x="4161" y="2683"/>
                        <a:pt x="4161" y="2783"/>
                        <a:pt x="4136" y="2908"/>
                      </a:cubicBezTo>
                      <a:cubicBezTo>
                        <a:pt x="4111" y="2808"/>
                        <a:pt x="4111" y="2683"/>
                        <a:pt x="4086" y="2557"/>
                      </a:cubicBezTo>
                      <a:cubicBezTo>
                        <a:pt x="4061" y="2332"/>
                        <a:pt x="4035" y="2081"/>
                        <a:pt x="4010" y="1830"/>
                      </a:cubicBezTo>
                      <a:cubicBezTo>
                        <a:pt x="3960" y="1329"/>
                        <a:pt x="3885" y="828"/>
                        <a:pt x="3785" y="352"/>
                      </a:cubicBezTo>
                      <a:cubicBezTo>
                        <a:pt x="3760" y="277"/>
                        <a:pt x="3760" y="176"/>
                        <a:pt x="3735" y="101"/>
                      </a:cubicBezTo>
                      <a:cubicBezTo>
                        <a:pt x="3634" y="101"/>
                        <a:pt x="3509" y="126"/>
                        <a:pt x="3409" y="126"/>
                      </a:cubicBezTo>
                      <a:cubicBezTo>
                        <a:pt x="3434" y="226"/>
                        <a:pt x="3459" y="327"/>
                        <a:pt x="3484" y="427"/>
                      </a:cubicBezTo>
                      <a:cubicBezTo>
                        <a:pt x="3559" y="953"/>
                        <a:pt x="3634" y="1480"/>
                        <a:pt x="3685" y="2006"/>
                      </a:cubicBezTo>
                      <a:cubicBezTo>
                        <a:pt x="3710" y="2206"/>
                        <a:pt x="3735" y="2382"/>
                        <a:pt x="3735" y="2557"/>
                      </a:cubicBezTo>
                      <a:cubicBezTo>
                        <a:pt x="3810" y="3134"/>
                        <a:pt x="3835" y="3735"/>
                        <a:pt x="3935" y="4312"/>
                      </a:cubicBezTo>
                      <a:cubicBezTo>
                        <a:pt x="3910" y="4362"/>
                        <a:pt x="3910" y="4412"/>
                        <a:pt x="3910" y="4462"/>
                      </a:cubicBezTo>
                      <a:cubicBezTo>
                        <a:pt x="3810" y="5139"/>
                        <a:pt x="3710" y="5841"/>
                        <a:pt x="3660" y="6442"/>
                      </a:cubicBezTo>
                      <a:cubicBezTo>
                        <a:pt x="3660" y="6517"/>
                        <a:pt x="3634" y="6592"/>
                        <a:pt x="3634" y="6668"/>
                      </a:cubicBezTo>
                      <a:cubicBezTo>
                        <a:pt x="3509" y="8071"/>
                        <a:pt x="3108" y="9775"/>
                        <a:pt x="2958" y="10828"/>
                      </a:cubicBezTo>
                      <a:cubicBezTo>
                        <a:pt x="2839" y="11803"/>
                        <a:pt x="2652" y="12868"/>
                        <a:pt x="2505" y="12868"/>
                      </a:cubicBezTo>
                      <a:cubicBezTo>
                        <a:pt x="2497" y="12868"/>
                        <a:pt x="2489" y="12865"/>
                        <a:pt x="2482" y="12858"/>
                      </a:cubicBezTo>
                      <a:cubicBezTo>
                        <a:pt x="2331" y="12733"/>
                        <a:pt x="2106" y="10402"/>
                        <a:pt x="2056" y="9600"/>
                      </a:cubicBezTo>
                      <a:cubicBezTo>
                        <a:pt x="2056" y="9249"/>
                        <a:pt x="2005" y="8021"/>
                        <a:pt x="1930" y="6743"/>
                      </a:cubicBezTo>
                      <a:cubicBezTo>
                        <a:pt x="1955" y="6718"/>
                        <a:pt x="1955" y="6693"/>
                        <a:pt x="1955" y="6668"/>
                      </a:cubicBezTo>
                      <a:cubicBezTo>
                        <a:pt x="1980" y="6567"/>
                        <a:pt x="2005" y="6467"/>
                        <a:pt x="2030" y="6367"/>
                      </a:cubicBezTo>
                      <a:cubicBezTo>
                        <a:pt x="2106" y="6066"/>
                        <a:pt x="2206" y="5765"/>
                        <a:pt x="2281" y="5440"/>
                      </a:cubicBezTo>
                      <a:cubicBezTo>
                        <a:pt x="2381" y="5139"/>
                        <a:pt x="2482" y="4863"/>
                        <a:pt x="2557" y="4562"/>
                      </a:cubicBezTo>
                      <a:cubicBezTo>
                        <a:pt x="2607" y="4437"/>
                        <a:pt x="2632" y="4287"/>
                        <a:pt x="2682" y="4161"/>
                      </a:cubicBezTo>
                      <a:cubicBezTo>
                        <a:pt x="2607" y="4136"/>
                        <a:pt x="2532" y="4136"/>
                        <a:pt x="2431" y="4111"/>
                      </a:cubicBezTo>
                      <a:cubicBezTo>
                        <a:pt x="2406" y="4237"/>
                        <a:pt x="2356" y="4337"/>
                        <a:pt x="2306" y="4462"/>
                      </a:cubicBezTo>
                      <a:cubicBezTo>
                        <a:pt x="2206" y="4738"/>
                        <a:pt x="2131" y="5039"/>
                        <a:pt x="2056" y="5339"/>
                      </a:cubicBezTo>
                      <a:cubicBezTo>
                        <a:pt x="2005" y="5540"/>
                        <a:pt x="1955" y="5740"/>
                        <a:pt x="1905" y="5916"/>
                      </a:cubicBezTo>
                      <a:cubicBezTo>
                        <a:pt x="1880" y="5214"/>
                        <a:pt x="1855" y="4537"/>
                        <a:pt x="1805" y="4111"/>
                      </a:cubicBezTo>
                      <a:cubicBezTo>
                        <a:pt x="1680" y="4111"/>
                        <a:pt x="1554" y="4136"/>
                        <a:pt x="1404" y="4186"/>
                      </a:cubicBezTo>
                      <a:cubicBezTo>
                        <a:pt x="1329" y="4211"/>
                        <a:pt x="1254" y="4237"/>
                        <a:pt x="1178" y="4262"/>
                      </a:cubicBezTo>
                      <a:cubicBezTo>
                        <a:pt x="1178" y="4663"/>
                        <a:pt x="1228" y="5414"/>
                        <a:pt x="1304" y="6292"/>
                      </a:cubicBezTo>
                      <a:cubicBezTo>
                        <a:pt x="1128" y="6066"/>
                        <a:pt x="978" y="5841"/>
                        <a:pt x="802" y="5590"/>
                      </a:cubicBezTo>
                      <a:cubicBezTo>
                        <a:pt x="652" y="5389"/>
                        <a:pt x="502" y="5164"/>
                        <a:pt x="351" y="4963"/>
                      </a:cubicBezTo>
                      <a:cubicBezTo>
                        <a:pt x="301" y="4888"/>
                        <a:pt x="226" y="4788"/>
                        <a:pt x="176" y="4713"/>
                      </a:cubicBezTo>
                      <a:cubicBezTo>
                        <a:pt x="126" y="4738"/>
                        <a:pt x="76" y="4738"/>
                        <a:pt x="0" y="4763"/>
                      </a:cubicBezTo>
                      <a:cubicBezTo>
                        <a:pt x="76" y="4863"/>
                        <a:pt x="126" y="4963"/>
                        <a:pt x="201" y="5064"/>
                      </a:cubicBezTo>
                      <a:cubicBezTo>
                        <a:pt x="326" y="5264"/>
                        <a:pt x="477" y="5490"/>
                        <a:pt x="627" y="5715"/>
                      </a:cubicBezTo>
                      <a:cubicBezTo>
                        <a:pt x="853" y="6066"/>
                        <a:pt x="1078" y="6417"/>
                        <a:pt x="1304" y="6768"/>
                      </a:cubicBezTo>
                      <a:cubicBezTo>
                        <a:pt x="1329" y="6768"/>
                        <a:pt x="1329" y="6768"/>
                        <a:pt x="1329" y="6793"/>
                      </a:cubicBezTo>
                      <a:cubicBezTo>
                        <a:pt x="1504" y="9349"/>
                        <a:pt x="1755" y="12733"/>
                        <a:pt x="1805" y="13184"/>
                      </a:cubicBezTo>
                      <a:cubicBezTo>
                        <a:pt x="1880" y="13911"/>
                        <a:pt x="1955" y="16166"/>
                        <a:pt x="1980" y="16993"/>
                      </a:cubicBezTo>
                      <a:cubicBezTo>
                        <a:pt x="2005" y="17821"/>
                        <a:pt x="1905" y="21505"/>
                        <a:pt x="1880" y="22808"/>
                      </a:cubicBezTo>
                      <a:cubicBezTo>
                        <a:pt x="1855" y="24086"/>
                        <a:pt x="1655" y="27745"/>
                        <a:pt x="1655" y="28146"/>
                      </a:cubicBezTo>
                      <a:cubicBezTo>
                        <a:pt x="1655" y="28522"/>
                        <a:pt x="1730" y="28773"/>
                        <a:pt x="1880" y="28823"/>
                      </a:cubicBezTo>
                      <a:cubicBezTo>
                        <a:pt x="1977" y="28865"/>
                        <a:pt x="2374" y="28922"/>
                        <a:pt x="2743" y="28922"/>
                      </a:cubicBezTo>
                      <a:cubicBezTo>
                        <a:pt x="3040" y="28922"/>
                        <a:pt x="3319" y="28885"/>
                        <a:pt x="3409" y="28773"/>
                      </a:cubicBezTo>
                      <a:cubicBezTo>
                        <a:pt x="3609" y="28547"/>
                        <a:pt x="3284" y="25765"/>
                        <a:pt x="3259" y="24989"/>
                      </a:cubicBezTo>
                      <a:cubicBezTo>
                        <a:pt x="3233" y="24212"/>
                        <a:pt x="3108" y="19124"/>
                        <a:pt x="3133" y="18648"/>
                      </a:cubicBezTo>
                      <a:cubicBezTo>
                        <a:pt x="3158" y="18197"/>
                        <a:pt x="2933" y="15615"/>
                        <a:pt x="2933" y="15615"/>
                      </a:cubicBezTo>
                      <a:cubicBezTo>
                        <a:pt x="2933" y="15615"/>
                        <a:pt x="3008" y="14988"/>
                        <a:pt x="3008" y="14838"/>
                      </a:cubicBezTo>
                      <a:cubicBezTo>
                        <a:pt x="3008" y="14688"/>
                        <a:pt x="3710" y="11655"/>
                        <a:pt x="3760" y="10903"/>
                      </a:cubicBezTo>
                      <a:cubicBezTo>
                        <a:pt x="3785" y="10427"/>
                        <a:pt x="4161" y="8247"/>
                        <a:pt x="4487" y="6317"/>
                      </a:cubicBezTo>
                      <a:cubicBezTo>
                        <a:pt x="4612" y="5640"/>
                        <a:pt x="4712" y="5013"/>
                        <a:pt x="4812" y="4487"/>
                      </a:cubicBezTo>
                      <a:cubicBezTo>
                        <a:pt x="4812" y="4437"/>
                        <a:pt x="4812" y="4412"/>
                        <a:pt x="4837" y="4362"/>
                      </a:cubicBezTo>
                      <a:cubicBezTo>
                        <a:pt x="4963" y="4086"/>
                        <a:pt x="5063" y="3785"/>
                        <a:pt x="5188" y="3510"/>
                      </a:cubicBezTo>
                      <a:cubicBezTo>
                        <a:pt x="5239" y="3435"/>
                        <a:pt x="5264" y="3359"/>
                        <a:pt x="5289" y="3309"/>
                      </a:cubicBezTo>
                      <a:cubicBezTo>
                        <a:pt x="5414" y="3134"/>
                        <a:pt x="5539" y="2983"/>
                        <a:pt x="5665" y="2833"/>
                      </a:cubicBezTo>
                      <a:cubicBezTo>
                        <a:pt x="5740" y="2758"/>
                        <a:pt x="5815" y="2683"/>
                        <a:pt x="5865" y="2607"/>
                      </a:cubicBezTo>
                      <a:cubicBezTo>
                        <a:pt x="6116" y="2357"/>
                        <a:pt x="6341" y="2131"/>
                        <a:pt x="6617" y="1906"/>
                      </a:cubicBezTo>
                      <a:cubicBezTo>
                        <a:pt x="7168" y="1404"/>
                        <a:pt x="7795" y="1003"/>
                        <a:pt x="8421" y="577"/>
                      </a:cubicBezTo>
                      <a:cubicBezTo>
                        <a:pt x="8371" y="577"/>
                        <a:pt x="8346" y="552"/>
                        <a:pt x="8296" y="552"/>
                      </a:cubicBezTo>
                      <a:lnTo>
                        <a:pt x="8171" y="552"/>
                      </a:lnTo>
                      <a:cubicBezTo>
                        <a:pt x="7544" y="928"/>
                        <a:pt x="6968" y="1354"/>
                        <a:pt x="6416" y="1830"/>
                      </a:cubicBezTo>
                      <a:cubicBezTo>
                        <a:pt x="6216" y="2006"/>
                        <a:pt x="6015" y="2206"/>
                        <a:pt x="5815" y="2407"/>
                      </a:cubicBezTo>
                      <a:cubicBezTo>
                        <a:pt x="5840" y="2357"/>
                        <a:pt x="5890" y="2307"/>
                        <a:pt x="5915" y="2257"/>
                      </a:cubicBezTo>
                      <a:cubicBezTo>
                        <a:pt x="6166" y="1856"/>
                        <a:pt x="6416" y="1480"/>
                        <a:pt x="6692" y="1104"/>
                      </a:cubicBezTo>
                      <a:cubicBezTo>
                        <a:pt x="6868" y="878"/>
                        <a:pt x="7068" y="627"/>
                        <a:pt x="7218" y="402"/>
                      </a:cubicBezTo>
                      <a:cubicBezTo>
                        <a:pt x="7118" y="377"/>
                        <a:pt x="7018" y="352"/>
                        <a:pt x="6918" y="327"/>
                      </a:cubicBezTo>
                      <a:cubicBezTo>
                        <a:pt x="6767" y="502"/>
                        <a:pt x="6617" y="678"/>
                        <a:pt x="6467" y="878"/>
                      </a:cubicBezTo>
                      <a:cubicBezTo>
                        <a:pt x="6166" y="1254"/>
                        <a:pt x="5865" y="1680"/>
                        <a:pt x="5640" y="2106"/>
                      </a:cubicBezTo>
                      <a:cubicBezTo>
                        <a:pt x="5564" y="2257"/>
                        <a:pt x="5464" y="2432"/>
                        <a:pt x="5389" y="2607"/>
                      </a:cubicBezTo>
                      <a:cubicBezTo>
                        <a:pt x="5239" y="2883"/>
                        <a:pt x="5113" y="3134"/>
                        <a:pt x="4988" y="3435"/>
                      </a:cubicBezTo>
                      <a:cubicBezTo>
                        <a:pt x="4988" y="3435"/>
                        <a:pt x="4988" y="3460"/>
                        <a:pt x="4963" y="3460"/>
                      </a:cubicBezTo>
                      <a:cubicBezTo>
                        <a:pt x="4963" y="3435"/>
                        <a:pt x="4963" y="3435"/>
                        <a:pt x="4988" y="3409"/>
                      </a:cubicBezTo>
                      <a:cubicBezTo>
                        <a:pt x="5013" y="3184"/>
                        <a:pt x="5063" y="2883"/>
                        <a:pt x="5113" y="2582"/>
                      </a:cubicBezTo>
                      <a:cubicBezTo>
                        <a:pt x="5239" y="1655"/>
                        <a:pt x="5414" y="577"/>
                        <a:pt x="5489" y="51"/>
                      </a:cubicBezTo>
                      <a:cubicBezTo>
                        <a:pt x="5339" y="26"/>
                        <a:pt x="5213" y="1"/>
                        <a:pt x="50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</p:grpSp>
          <p:cxnSp>
            <p:nvCxnSpPr>
              <p:cNvPr id="868" name="Google Shape;868;p17"/>
              <p:cNvCxnSpPr/>
              <p:nvPr/>
            </p:nvCxnSpPr>
            <p:spPr>
              <a:xfrm>
                <a:off x="143175" y="3830225"/>
                <a:ext cx="9000" cy="583200"/>
              </a:xfrm>
              <a:prstGeom prst="straightConnector1">
                <a:avLst/>
              </a:pr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69" name="Google Shape;869;p17"/>
            <p:cNvCxnSpPr/>
            <p:nvPr/>
          </p:nvCxnSpPr>
          <p:spPr>
            <a:xfrm flipH="1">
              <a:off x="514375" y="1254300"/>
              <a:ext cx="31800" cy="287100"/>
            </a:xfrm>
            <a:prstGeom prst="straightConnector1">
              <a:avLst/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70" name="Google Shape;870;p17"/>
            <p:cNvSpPr/>
            <p:nvPr/>
          </p:nvSpPr>
          <p:spPr>
            <a:xfrm>
              <a:off x="-300475" y="296950"/>
              <a:ext cx="300475" cy="371200"/>
            </a:xfrm>
            <a:custGeom>
              <a:avLst/>
              <a:gdLst/>
              <a:ahLst/>
              <a:cxnLst/>
              <a:rect l="l" t="t" r="r" b="b"/>
              <a:pathLst>
                <a:path w="12019" h="14848" extrusionOk="0">
                  <a:moveTo>
                    <a:pt x="0" y="14848"/>
                  </a:moveTo>
                  <a:cubicBezTo>
                    <a:pt x="1120" y="13080"/>
                    <a:pt x="4714" y="6717"/>
                    <a:pt x="6717" y="4242"/>
                  </a:cubicBezTo>
                  <a:cubicBezTo>
                    <a:pt x="8720" y="1767"/>
                    <a:pt x="11135" y="707"/>
                    <a:pt x="1201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1" name="Google Shape;871;p17"/>
            <p:cNvSpPr/>
            <p:nvPr/>
          </p:nvSpPr>
          <p:spPr>
            <a:xfrm>
              <a:off x="1356900" y="247825"/>
              <a:ext cx="178450" cy="443125"/>
            </a:xfrm>
            <a:custGeom>
              <a:avLst/>
              <a:gdLst/>
              <a:ahLst/>
              <a:cxnLst/>
              <a:rect l="l" t="t" r="r" b="b"/>
              <a:pathLst>
                <a:path w="7138" h="17725" extrusionOk="0">
                  <a:moveTo>
                    <a:pt x="0" y="0"/>
                  </a:moveTo>
                  <a:cubicBezTo>
                    <a:pt x="981" y="899"/>
                    <a:pt x="4700" y="3440"/>
                    <a:pt x="5888" y="5392"/>
                  </a:cubicBezTo>
                  <a:cubicBezTo>
                    <a:pt x="7076" y="7344"/>
                    <a:pt x="7180" y="9658"/>
                    <a:pt x="7128" y="11713"/>
                  </a:cubicBezTo>
                  <a:cubicBezTo>
                    <a:pt x="7076" y="13769"/>
                    <a:pt x="5836" y="16723"/>
                    <a:pt x="5578" y="1772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2" name="Google Shape;872;p17"/>
            <p:cNvSpPr/>
            <p:nvPr/>
          </p:nvSpPr>
          <p:spPr>
            <a:xfrm rot="295325">
              <a:off x="972763" y="1746868"/>
              <a:ext cx="234597" cy="342021"/>
            </a:xfrm>
            <a:custGeom>
              <a:avLst/>
              <a:gdLst/>
              <a:ahLst/>
              <a:cxnLst/>
              <a:rect l="l" t="t" r="r" b="b"/>
              <a:pathLst>
                <a:path w="9384" h="13681" extrusionOk="0">
                  <a:moveTo>
                    <a:pt x="7437" y="0"/>
                  </a:moveTo>
                  <a:cubicBezTo>
                    <a:pt x="7758" y="719"/>
                    <a:pt x="9442" y="2801"/>
                    <a:pt x="9365" y="4316"/>
                  </a:cubicBezTo>
                  <a:cubicBezTo>
                    <a:pt x="9289" y="5831"/>
                    <a:pt x="8539" y="7529"/>
                    <a:pt x="6978" y="9090"/>
                  </a:cubicBezTo>
                  <a:cubicBezTo>
                    <a:pt x="5417" y="10651"/>
                    <a:pt x="1163" y="12916"/>
                    <a:pt x="0" y="1368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3" name="Google Shape;873;p17"/>
            <p:cNvSpPr/>
            <p:nvPr/>
          </p:nvSpPr>
          <p:spPr>
            <a:xfrm>
              <a:off x="107825" y="978791"/>
              <a:ext cx="1042825" cy="129450"/>
            </a:xfrm>
            <a:custGeom>
              <a:avLst/>
              <a:gdLst/>
              <a:ahLst/>
              <a:cxnLst/>
              <a:rect l="l" t="t" r="r" b="b"/>
              <a:pathLst>
                <a:path w="41713" h="5178" extrusionOk="0">
                  <a:moveTo>
                    <a:pt x="0" y="935"/>
                  </a:moveTo>
                  <a:cubicBezTo>
                    <a:pt x="2180" y="935"/>
                    <a:pt x="8601" y="1053"/>
                    <a:pt x="13079" y="935"/>
                  </a:cubicBezTo>
                  <a:cubicBezTo>
                    <a:pt x="17557" y="817"/>
                    <a:pt x="22094" y="-479"/>
                    <a:pt x="26866" y="228"/>
                  </a:cubicBezTo>
                  <a:cubicBezTo>
                    <a:pt x="31638" y="935"/>
                    <a:pt x="39239" y="4353"/>
                    <a:pt x="41713" y="5178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74" name="Google Shape;874;p17"/>
          <p:cNvGrpSpPr/>
          <p:nvPr/>
        </p:nvGrpSpPr>
        <p:grpSpPr>
          <a:xfrm>
            <a:off x="363084" y="216629"/>
            <a:ext cx="11593585" cy="6182344"/>
            <a:chOff x="272301" y="162472"/>
            <a:chExt cx="8695189" cy="4636758"/>
          </a:xfrm>
        </p:grpSpPr>
        <p:grpSp>
          <p:nvGrpSpPr>
            <p:cNvPr id="875" name="Google Shape;875;p17"/>
            <p:cNvGrpSpPr/>
            <p:nvPr/>
          </p:nvGrpSpPr>
          <p:grpSpPr>
            <a:xfrm>
              <a:off x="272301" y="186426"/>
              <a:ext cx="8695189" cy="3350448"/>
              <a:chOff x="272301" y="186426"/>
              <a:chExt cx="8695189" cy="3350448"/>
            </a:xfrm>
          </p:grpSpPr>
          <p:grpSp>
            <p:nvGrpSpPr>
              <p:cNvPr id="876" name="Google Shape;876;p17"/>
              <p:cNvGrpSpPr/>
              <p:nvPr/>
            </p:nvGrpSpPr>
            <p:grpSpPr>
              <a:xfrm>
                <a:off x="272301" y="186426"/>
                <a:ext cx="4853631" cy="3350448"/>
                <a:chOff x="272301" y="186426"/>
                <a:chExt cx="4853631" cy="3350448"/>
              </a:xfrm>
            </p:grpSpPr>
            <p:sp>
              <p:nvSpPr>
                <p:cNvPr id="877" name="Google Shape;877;p17"/>
                <p:cNvSpPr/>
                <p:nvPr/>
              </p:nvSpPr>
              <p:spPr>
                <a:xfrm flipH="1">
                  <a:off x="3002048" y="186426"/>
                  <a:ext cx="121223" cy="179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" h="2188" extrusionOk="0">
                      <a:moveTo>
                        <a:pt x="260" y="0"/>
                      </a:moveTo>
                      <a:cubicBezTo>
                        <a:pt x="194" y="0"/>
                        <a:pt x="126" y="45"/>
                        <a:pt x="126" y="107"/>
                      </a:cubicBezTo>
                      <a:cubicBezTo>
                        <a:pt x="126" y="132"/>
                        <a:pt x="126" y="157"/>
                        <a:pt x="126" y="182"/>
                      </a:cubicBezTo>
                      <a:cubicBezTo>
                        <a:pt x="1" y="809"/>
                        <a:pt x="277" y="1510"/>
                        <a:pt x="753" y="1937"/>
                      </a:cubicBezTo>
                      <a:cubicBezTo>
                        <a:pt x="878" y="2037"/>
                        <a:pt x="1028" y="2187"/>
                        <a:pt x="1204" y="2187"/>
                      </a:cubicBezTo>
                      <a:cubicBezTo>
                        <a:pt x="1404" y="2187"/>
                        <a:pt x="1480" y="1987"/>
                        <a:pt x="1480" y="1836"/>
                      </a:cubicBezTo>
                      <a:cubicBezTo>
                        <a:pt x="1454" y="1485"/>
                        <a:pt x="1329" y="1135"/>
                        <a:pt x="1154" y="834"/>
                      </a:cubicBezTo>
                      <a:cubicBezTo>
                        <a:pt x="928" y="483"/>
                        <a:pt x="652" y="207"/>
                        <a:pt x="302" y="7"/>
                      </a:cubicBezTo>
                      <a:cubicBezTo>
                        <a:pt x="288" y="2"/>
                        <a:pt x="274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8" name="Google Shape;878;p17"/>
                <p:cNvSpPr/>
                <p:nvPr/>
              </p:nvSpPr>
              <p:spPr>
                <a:xfrm rot="-4775611" flipH="1">
                  <a:off x="278893" y="1866917"/>
                  <a:ext cx="170016" cy="155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2081" extrusionOk="0">
                      <a:moveTo>
                        <a:pt x="101" y="1"/>
                      </a:moveTo>
                      <a:cubicBezTo>
                        <a:pt x="51" y="1"/>
                        <a:pt x="1" y="76"/>
                        <a:pt x="1" y="126"/>
                      </a:cubicBezTo>
                      <a:cubicBezTo>
                        <a:pt x="101" y="377"/>
                        <a:pt x="201" y="677"/>
                        <a:pt x="376" y="903"/>
                      </a:cubicBezTo>
                      <a:cubicBezTo>
                        <a:pt x="702" y="1580"/>
                        <a:pt x="1429" y="2031"/>
                        <a:pt x="2156" y="2081"/>
                      </a:cubicBezTo>
                      <a:cubicBezTo>
                        <a:pt x="2231" y="2081"/>
                        <a:pt x="2281" y="2006"/>
                        <a:pt x="2256" y="1956"/>
                      </a:cubicBezTo>
                      <a:cubicBezTo>
                        <a:pt x="2081" y="953"/>
                        <a:pt x="1153" y="5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9" name="Google Shape;879;p17"/>
                <p:cNvSpPr/>
                <p:nvPr/>
              </p:nvSpPr>
              <p:spPr>
                <a:xfrm flipH="1">
                  <a:off x="421650" y="3379366"/>
                  <a:ext cx="67819" cy="157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1923" extrusionOk="0">
                      <a:moveTo>
                        <a:pt x="242" y="0"/>
                      </a:moveTo>
                      <a:cubicBezTo>
                        <a:pt x="204" y="0"/>
                        <a:pt x="167" y="28"/>
                        <a:pt x="151" y="76"/>
                      </a:cubicBezTo>
                      <a:cubicBezTo>
                        <a:pt x="76" y="302"/>
                        <a:pt x="26" y="553"/>
                        <a:pt x="26" y="803"/>
                      </a:cubicBezTo>
                      <a:cubicBezTo>
                        <a:pt x="1" y="929"/>
                        <a:pt x="26" y="1029"/>
                        <a:pt x="51" y="1154"/>
                      </a:cubicBezTo>
                      <a:cubicBezTo>
                        <a:pt x="76" y="1430"/>
                        <a:pt x="201" y="1706"/>
                        <a:pt x="402" y="1906"/>
                      </a:cubicBezTo>
                      <a:cubicBezTo>
                        <a:pt x="423" y="1916"/>
                        <a:pt x="443" y="1923"/>
                        <a:pt x="462" y="1923"/>
                      </a:cubicBezTo>
                      <a:cubicBezTo>
                        <a:pt x="489" y="1923"/>
                        <a:pt x="512" y="1910"/>
                        <a:pt x="527" y="1881"/>
                      </a:cubicBezTo>
                      <a:cubicBezTo>
                        <a:pt x="828" y="1280"/>
                        <a:pt x="753" y="528"/>
                        <a:pt x="302" y="26"/>
                      </a:cubicBezTo>
                      <a:cubicBezTo>
                        <a:pt x="284" y="9"/>
                        <a:pt x="263" y="0"/>
                        <a:pt x="24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0" name="Google Shape;880;p17"/>
                <p:cNvSpPr/>
                <p:nvPr/>
              </p:nvSpPr>
              <p:spPr>
                <a:xfrm rot="-4108731" flipH="1">
                  <a:off x="4959724" y="449800"/>
                  <a:ext cx="121224" cy="179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" h="2188" extrusionOk="0">
                      <a:moveTo>
                        <a:pt x="260" y="0"/>
                      </a:moveTo>
                      <a:cubicBezTo>
                        <a:pt x="194" y="0"/>
                        <a:pt x="126" y="45"/>
                        <a:pt x="126" y="107"/>
                      </a:cubicBezTo>
                      <a:cubicBezTo>
                        <a:pt x="126" y="132"/>
                        <a:pt x="126" y="157"/>
                        <a:pt x="126" y="182"/>
                      </a:cubicBezTo>
                      <a:cubicBezTo>
                        <a:pt x="1" y="809"/>
                        <a:pt x="277" y="1510"/>
                        <a:pt x="753" y="1937"/>
                      </a:cubicBezTo>
                      <a:cubicBezTo>
                        <a:pt x="878" y="2037"/>
                        <a:pt x="1028" y="2187"/>
                        <a:pt x="1204" y="2187"/>
                      </a:cubicBezTo>
                      <a:cubicBezTo>
                        <a:pt x="1404" y="2187"/>
                        <a:pt x="1480" y="1987"/>
                        <a:pt x="1480" y="1836"/>
                      </a:cubicBezTo>
                      <a:cubicBezTo>
                        <a:pt x="1454" y="1485"/>
                        <a:pt x="1329" y="1135"/>
                        <a:pt x="1154" y="834"/>
                      </a:cubicBezTo>
                      <a:cubicBezTo>
                        <a:pt x="928" y="483"/>
                        <a:pt x="652" y="207"/>
                        <a:pt x="302" y="7"/>
                      </a:cubicBezTo>
                      <a:cubicBezTo>
                        <a:pt x="288" y="2"/>
                        <a:pt x="274" y="0"/>
                        <a:pt x="26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609523"/>
                  <a:endParaRPr sz="24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81" name="Google Shape;881;p17"/>
              <p:cNvSpPr/>
              <p:nvPr/>
            </p:nvSpPr>
            <p:spPr>
              <a:xfrm flipH="1">
                <a:off x="8895425" y="2746848"/>
                <a:ext cx="72065" cy="143782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5353" extrusionOk="0">
                    <a:moveTo>
                      <a:pt x="2271" y="1"/>
                    </a:moveTo>
                    <a:cubicBezTo>
                      <a:pt x="2231" y="1"/>
                      <a:pt x="2191" y="14"/>
                      <a:pt x="2156" y="43"/>
                    </a:cubicBezTo>
                    <a:cubicBezTo>
                      <a:pt x="1203" y="770"/>
                      <a:pt x="502" y="1873"/>
                      <a:pt x="301" y="3051"/>
                    </a:cubicBezTo>
                    <a:cubicBezTo>
                      <a:pt x="76" y="3727"/>
                      <a:pt x="0" y="4404"/>
                      <a:pt x="0" y="5081"/>
                    </a:cubicBezTo>
                    <a:cubicBezTo>
                      <a:pt x="0" y="5230"/>
                      <a:pt x="126" y="5352"/>
                      <a:pt x="252" y="5352"/>
                    </a:cubicBezTo>
                    <a:cubicBezTo>
                      <a:pt x="295" y="5352"/>
                      <a:pt x="338" y="5338"/>
                      <a:pt x="376" y="5306"/>
                    </a:cubicBezTo>
                    <a:cubicBezTo>
                      <a:pt x="1880" y="4179"/>
                      <a:pt x="2682" y="2123"/>
                      <a:pt x="2532" y="269"/>
                    </a:cubicBezTo>
                    <a:cubicBezTo>
                      <a:pt x="2532" y="135"/>
                      <a:pt x="2400" y="1"/>
                      <a:pt x="2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82" name="Google Shape;882;p17"/>
            <p:cNvSpPr/>
            <p:nvPr/>
          </p:nvSpPr>
          <p:spPr>
            <a:xfrm rot="7642264" flipH="1">
              <a:off x="8089458" y="222611"/>
              <a:ext cx="204185" cy="106859"/>
            </a:xfrm>
            <a:custGeom>
              <a:avLst/>
              <a:gdLst/>
              <a:ahLst/>
              <a:cxnLst/>
              <a:rect l="l" t="t" r="r" b="b"/>
              <a:pathLst>
                <a:path w="9020" h="4721" extrusionOk="0">
                  <a:moveTo>
                    <a:pt x="6993" y="1"/>
                  </a:moveTo>
                  <a:cubicBezTo>
                    <a:pt x="5915" y="1"/>
                    <a:pt x="4844" y="250"/>
                    <a:pt x="3856" y="709"/>
                  </a:cubicBezTo>
                  <a:cubicBezTo>
                    <a:pt x="3530" y="859"/>
                    <a:pt x="3230" y="1035"/>
                    <a:pt x="2929" y="1235"/>
                  </a:cubicBezTo>
                  <a:cubicBezTo>
                    <a:pt x="2728" y="1360"/>
                    <a:pt x="2528" y="1511"/>
                    <a:pt x="2352" y="1636"/>
                  </a:cubicBezTo>
                  <a:cubicBezTo>
                    <a:pt x="1425" y="2338"/>
                    <a:pt x="648" y="3215"/>
                    <a:pt x="97" y="4243"/>
                  </a:cubicBezTo>
                  <a:cubicBezTo>
                    <a:pt x="1" y="4435"/>
                    <a:pt x="112" y="4720"/>
                    <a:pt x="343" y="4720"/>
                  </a:cubicBezTo>
                  <a:cubicBezTo>
                    <a:pt x="353" y="4720"/>
                    <a:pt x="363" y="4720"/>
                    <a:pt x="373" y="4719"/>
                  </a:cubicBezTo>
                  <a:cubicBezTo>
                    <a:pt x="1776" y="4644"/>
                    <a:pt x="3205" y="4268"/>
                    <a:pt x="4508" y="3792"/>
                  </a:cubicBezTo>
                  <a:cubicBezTo>
                    <a:pt x="5786" y="3315"/>
                    <a:pt x="7165" y="2739"/>
                    <a:pt x="8267" y="1912"/>
                  </a:cubicBezTo>
                  <a:cubicBezTo>
                    <a:pt x="8668" y="1586"/>
                    <a:pt x="9019" y="1060"/>
                    <a:pt x="8693" y="558"/>
                  </a:cubicBezTo>
                  <a:cubicBezTo>
                    <a:pt x="8393" y="82"/>
                    <a:pt x="7766" y="32"/>
                    <a:pt x="7290" y="7"/>
                  </a:cubicBezTo>
                  <a:cubicBezTo>
                    <a:pt x="7191" y="3"/>
                    <a:pt x="7092" y="1"/>
                    <a:pt x="69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09523"/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883" name="Google Shape;883;p17"/>
            <p:cNvGrpSpPr/>
            <p:nvPr/>
          </p:nvGrpSpPr>
          <p:grpSpPr>
            <a:xfrm>
              <a:off x="5876770" y="4217957"/>
              <a:ext cx="2873843" cy="581274"/>
              <a:chOff x="6728245" y="5573332"/>
              <a:chExt cx="2873843" cy="581274"/>
            </a:xfrm>
          </p:grpSpPr>
          <p:sp>
            <p:nvSpPr>
              <p:cNvPr id="884" name="Google Shape;884;p17"/>
              <p:cNvSpPr/>
              <p:nvPr/>
            </p:nvSpPr>
            <p:spPr>
              <a:xfrm flipH="1">
                <a:off x="9523308" y="5573332"/>
                <a:ext cx="78780" cy="119554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4451" extrusionOk="0">
                    <a:moveTo>
                      <a:pt x="421" y="1"/>
                    </a:moveTo>
                    <a:cubicBezTo>
                      <a:pt x="319" y="1"/>
                      <a:pt x="218" y="57"/>
                      <a:pt x="201" y="160"/>
                    </a:cubicBezTo>
                    <a:cubicBezTo>
                      <a:pt x="0" y="1439"/>
                      <a:pt x="501" y="2867"/>
                      <a:pt x="1554" y="3669"/>
                    </a:cubicBezTo>
                    <a:cubicBezTo>
                      <a:pt x="1830" y="3970"/>
                      <a:pt x="2181" y="4246"/>
                      <a:pt x="2582" y="4421"/>
                    </a:cubicBezTo>
                    <a:cubicBezTo>
                      <a:pt x="2621" y="4441"/>
                      <a:pt x="2662" y="4450"/>
                      <a:pt x="2701" y="4450"/>
                    </a:cubicBezTo>
                    <a:cubicBezTo>
                      <a:pt x="2812" y="4450"/>
                      <a:pt x="2907" y="4375"/>
                      <a:pt x="2907" y="4246"/>
                    </a:cubicBezTo>
                    <a:cubicBezTo>
                      <a:pt x="2933" y="2541"/>
                      <a:pt x="2005" y="887"/>
                      <a:pt x="552" y="35"/>
                    </a:cubicBezTo>
                    <a:cubicBezTo>
                      <a:pt x="513" y="12"/>
                      <a:pt x="467" y="1"/>
                      <a:pt x="4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Google Shape;885;p17"/>
              <p:cNvSpPr/>
              <p:nvPr/>
            </p:nvSpPr>
            <p:spPr>
              <a:xfrm rot="5592085" flipH="1">
                <a:off x="6766002" y="6042726"/>
                <a:ext cx="72064" cy="143778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5353" extrusionOk="0">
                    <a:moveTo>
                      <a:pt x="2271" y="1"/>
                    </a:moveTo>
                    <a:cubicBezTo>
                      <a:pt x="2231" y="1"/>
                      <a:pt x="2191" y="14"/>
                      <a:pt x="2156" y="43"/>
                    </a:cubicBezTo>
                    <a:cubicBezTo>
                      <a:pt x="1203" y="770"/>
                      <a:pt x="502" y="1873"/>
                      <a:pt x="301" y="3051"/>
                    </a:cubicBezTo>
                    <a:cubicBezTo>
                      <a:pt x="76" y="3727"/>
                      <a:pt x="0" y="4404"/>
                      <a:pt x="0" y="5081"/>
                    </a:cubicBezTo>
                    <a:cubicBezTo>
                      <a:pt x="0" y="5230"/>
                      <a:pt x="126" y="5352"/>
                      <a:pt x="252" y="5352"/>
                    </a:cubicBezTo>
                    <a:cubicBezTo>
                      <a:pt x="295" y="5352"/>
                      <a:pt x="338" y="5338"/>
                      <a:pt x="376" y="5306"/>
                    </a:cubicBezTo>
                    <a:cubicBezTo>
                      <a:pt x="1880" y="4179"/>
                      <a:pt x="2682" y="2123"/>
                      <a:pt x="2532" y="269"/>
                    </a:cubicBezTo>
                    <a:cubicBezTo>
                      <a:pt x="2532" y="135"/>
                      <a:pt x="2400" y="1"/>
                      <a:pt x="22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09523"/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86" name="Google Shape;886;p17"/>
          <p:cNvSpPr txBox="1">
            <a:spLocks noGrp="1"/>
          </p:cNvSpPr>
          <p:nvPr>
            <p:ph type="title"/>
          </p:nvPr>
        </p:nvSpPr>
        <p:spPr>
          <a:xfrm>
            <a:off x="2260500" y="1869533"/>
            <a:ext cx="2695200" cy="1321600"/>
          </a:xfrm>
          <a:prstGeom prst="rect">
            <a:avLst/>
          </a:prstGeom>
        </p:spPr>
        <p:txBody>
          <a:bodyPr spcFirstLastPara="1" wrap="square" lIns="60942" tIns="60942" rIns="60942" bIns="60942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7"/>
          <p:cNvSpPr txBox="1">
            <a:spLocks noGrp="1"/>
          </p:cNvSpPr>
          <p:nvPr>
            <p:ph type="subTitle" idx="1"/>
          </p:nvPr>
        </p:nvSpPr>
        <p:spPr>
          <a:xfrm>
            <a:off x="960000" y="3191284"/>
            <a:ext cx="3995600" cy="1797200"/>
          </a:xfrm>
          <a:prstGeom prst="rect">
            <a:avLst/>
          </a:prstGeom>
        </p:spPr>
        <p:txBody>
          <a:bodyPr spcFirstLastPara="1" wrap="square" lIns="60942" tIns="60942" rIns="60942" bIns="60942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910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8991688-E0EF-E35B-C7C3-FAE164E4B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24F54F0-CE7A-FD71-9D2C-0C3E71E9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28" indent="0" algn="ctr">
              <a:buNone/>
              <a:defRPr sz="1600"/>
            </a:lvl4pPr>
            <a:lvl5pPr marL="1828572" indent="0" algn="ctr">
              <a:buNone/>
              <a:defRPr sz="1600"/>
            </a:lvl5pPr>
            <a:lvl6pPr marL="2285714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417ACF5-F855-C88E-F4A3-4867148D5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471B76F-B00A-1EEE-C86A-AEAAEDEA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6622D946-52A4-5C62-4D53-32AC14FC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707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4DCED06A-1941-68CA-F535-CA4AE96E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86B439A-5820-DF83-C9A4-30724DBFE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D46D4D9-E773-4664-274A-E0170C470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F9A57A4F-D7A1-B211-6B95-0CAC8853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965AC4AE-8B18-6A6B-F491-E8A19F93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873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B6682EA-D75A-E3BE-CE51-65FCD034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FCB3F14-36FE-BBA3-A9BA-F11C5A2ED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AEB663F-72CC-4492-8E70-309A0ED8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820D659-6BE1-C0D8-D4B1-22E9742A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270216-096B-0650-DE2C-A795D2448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77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70E109D-0459-4BD9-9228-F751D3CA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3DD4EF6-7306-1087-6602-BD2BA4C11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580817B-04BB-D55C-5AD4-2C5F62E9B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0C02912-AE7A-5943-564C-F6078214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D8CBD51-F9FC-E0A2-3500-35BE8736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386B35B-1C13-64E7-D3CD-3DDD2652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7540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09EB455-4638-0B24-4670-03F8B52C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9BE4AF9-6E9E-456E-EA7E-50F2DAE7B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EA355BF-EA01-2B58-F797-E9188477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59F76EC-1A2C-6B58-8821-35AFB9E3D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15BEDBF-048D-9FDB-D6A4-7A8F9FDDD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227477B-B96A-CD06-55B4-12155AC2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017D7898-ACAB-8051-2BFE-E1F120A8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0BA9633F-9B2C-D5F2-2AB4-F12666B7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47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B6682EA-D75A-E3BE-CE51-65FCD034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FCB3F14-36FE-BBA3-A9BA-F11C5A2ED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AEB663F-72CC-4492-8E70-309A0ED8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820D659-6BE1-C0D8-D4B1-22E9742A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A270216-096B-0650-DE2C-A795D2448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00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C14F5A1-7F0E-96C3-C8E3-6EBB3AD1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227542B-B39B-D983-001F-1DD38C73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1E7D76A-1F3B-935A-4DFC-801967AC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22B6E37-A55D-5CAC-6E85-9D30CA1F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1306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F10495AA-0C58-1AD4-AF1E-3D246E09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CA03F45B-93E1-6BDA-D75B-45C2C11D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886E000-D25F-C030-8B45-5AAA8556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5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E7FCA8A-B14E-A2F7-C27D-EB3DDEFA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66ED4DC-05B9-6F34-AD93-5B40DCE4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C2875CA-5487-9546-E9BB-DA498EAF0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28" indent="0">
              <a:buNone/>
              <a:defRPr sz="1100"/>
            </a:lvl4pPr>
            <a:lvl5pPr marL="1828572" indent="0">
              <a:buNone/>
              <a:defRPr sz="1100"/>
            </a:lvl5pPr>
            <a:lvl6pPr marL="2285714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D04054A-1A05-0DD5-3182-6BDF9BB2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384A5D2-5412-48E1-B136-0FADA5AC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FF9021B-ECBD-E7D1-D0F9-D0D71C39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479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0C4A1EB-168F-C378-B6C3-2478FC82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9BC01F0-B178-0DE1-DBF3-F66BF4DF7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2" indent="0">
              <a:buNone/>
              <a:defRPr sz="2000"/>
            </a:lvl5pPr>
            <a:lvl6pPr marL="2285714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1EF9D91-6410-27AF-C2D1-1F6F0395A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28" indent="0">
              <a:buNone/>
              <a:defRPr sz="1100"/>
            </a:lvl4pPr>
            <a:lvl5pPr marL="1828572" indent="0">
              <a:buNone/>
              <a:defRPr sz="1100"/>
            </a:lvl5pPr>
            <a:lvl6pPr marL="2285714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FD6A7C-ECE2-EDCA-0BB0-A9EC3FC3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8ED821-35BF-5DCB-D84F-1DCCB26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C8289DD-172F-BF18-2F77-80B6F915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889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F321C3C-BFB8-F8ED-2634-D08115CC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ECD0BAA3-5DF1-0B19-5424-65BFB707F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525FA90-5BDC-CA63-3535-91BBB224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B44A2DA-0E2C-032D-493D-9160A6B0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D61FAC7-B904-575A-82A0-4C488F76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00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33508316-8C39-2E6F-D8EF-B2D18F984A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D8D538B4-B67F-AE3D-7331-6C65000DF8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0259469-B848-653C-75B3-2CCCD0078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2A776C3-AFBB-A438-A8C0-77CFC818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5DF2D0D-F68F-E30F-647C-A1FC96D7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94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52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8" indent="0" algn="ctr">
              <a:buNone/>
              <a:defRPr sz="2000"/>
            </a:lvl2pPr>
            <a:lvl3pPr marL="914194" indent="0" algn="ctr">
              <a:buNone/>
              <a:defRPr sz="1900"/>
            </a:lvl3pPr>
            <a:lvl4pPr marL="1371292" indent="0" algn="ctr">
              <a:buNone/>
              <a:defRPr sz="1600"/>
            </a:lvl4pPr>
            <a:lvl5pPr marL="1828389" indent="0" algn="ctr">
              <a:buNone/>
              <a:defRPr sz="1600"/>
            </a:lvl5pPr>
            <a:lvl6pPr marL="2285486" indent="0" algn="ctr">
              <a:buNone/>
              <a:defRPr sz="1600"/>
            </a:lvl6pPr>
            <a:lvl7pPr marL="2742582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48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02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6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6" y="45894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87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70E109D-0459-4BD9-9228-F751D3CA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3DD4EF6-7306-1087-6602-BD2BA4C11F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580817B-04BB-D55C-5AD4-2C5F62E9B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0C02912-AE7A-5943-564C-F60782141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D8CBD51-F9FC-E0A2-3500-35BE8736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386B35B-1C13-64E7-D3CD-3DDD2652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6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8" indent="0">
              <a:buNone/>
              <a:defRPr sz="2000" b="1"/>
            </a:lvl2pPr>
            <a:lvl3pPr marL="914194" indent="0">
              <a:buNone/>
              <a:defRPr sz="1900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2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7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6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8" indent="0">
              <a:buNone/>
              <a:defRPr sz="2000" b="1"/>
            </a:lvl2pPr>
            <a:lvl3pPr marL="914194" indent="0">
              <a:buNone/>
              <a:defRPr sz="1900" b="1"/>
            </a:lvl3pPr>
            <a:lvl4pPr marL="1371292" indent="0">
              <a:buNone/>
              <a:defRPr sz="1600" b="1"/>
            </a:lvl4pPr>
            <a:lvl5pPr marL="1828389" indent="0">
              <a:buNone/>
              <a:defRPr sz="1600" b="1"/>
            </a:lvl5pPr>
            <a:lvl6pPr marL="2285486" indent="0">
              <a:buNone/>
              <a:defRPr sz="1600" b="1"/>
            </a:lvl6pPr>
            <a:lvl7pPr marL="2742582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6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37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61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420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36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1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8" indent="0">
              <a:buNone/>
              <a:defRPr sz="1500"/>
            </a:lvl2pPr>
            <a:lvl3pPr marL="914194" indent="0">
              <a:buNone/>
              <a:defRPr sz="1200"/>
            </a:lvl3pPr>
            <a:lvl4pPr marL="1371292" indent="0">
              <a:buNone/>
              <a:defRPr sz="1100"/>
            </a:lvl4pPr>
            <a:lvl5pPr marL="1828389" indent="0">
              <a:buNone/>
              <a:defRPr sz="1100"/>
            </a:lvl5pPr>
            <a:lvl6pPr marL="2285486" indent="0">
              <a:buNone/>
              <a:defRPr sz="1100"/>
            </a:lvl6pPr>
            <a:lvl7pPr marL="2742582" indent="0">
              <a:buNone/>
              <a:defRPr sz="1100"/>
            </a:lvl7pPr>
            <a:lvl8pPr marL="3199680" indent="0">
              <a:buNone/>
              <a:defRPr sz="1100"/>
            </a:lvl8pPr>
            <a:lvl9pPr marL="36567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300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6" y="45736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1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98" indent="0">
              <a:buNone/>
              <a:defRPr sz="2800"/>
            </a:lvl2pPr>
            <a:lvl3pPr marL="914194" indent="0">
              <a:buNone/>
              <a:defRPr sz="2400"/>
            </a:lvl3pPr>
            <a:lvl4pPr marL="1371292" indent="0">
              <a:buNone/>
              <a:defRPr sz="2000"/>
            </a:lvl4pPr>
            <a:lvl5pPr marL="1828389" indent="0">
              <a:buNone/>
              <a:defRPr sz="2000"/>
            </a:lvl5pPr>
            <a:lvl6pPr marL="2285486" indent="0">
              <a:buNone/>
              <a:defRPr sz="2000"/>
            </a:lvl6pPr>
            <a:lvl7pPr marL="2742582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6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8" indent="0">
              <a:buNone/>
              <a:defRPr sz="1500"/>
            </a:lvl2pPr>
            <a:lvl3pPr marL="914194" indent="0">
              <a:buNone/>
              <a:defRPr sz="1200"/>
            </a:lvl3pPr>
            <a:lvl4pPr marL="1371292" indent="0">
              <a:buNone/>
              <a:defRPr sz="1100"/>
            </a:lvl4pPr>
            <a:lvl5pPr marL="1828389" indent="0">
              <a:buNone/>
              <a:defRPr sz="1100"/>
            </a:lvl5pPr>
            <a:lvl6pPr marL="2285486" indent="0">
              <a:buNone/>
              <a:defRPr sz="1100"/>
            </a:lvl6pPr>
            <a:lvl7pPr marL="2742582" indent="0">
              <a:buNone/>
              <a:defRPr sz="1100"/>
            </a:lvl7pPr>
            <a:lvl8pPr marL="3199680" indent="0">
              <a:buNone/>
              <a:defRPr sz="1100"/>
            </a:lvl8pPr>
            <a:lvl9pPr marL="365677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485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1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4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607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127090"/>
      </p:ext>
    </p:extLst>
  </p:cSld>
  <p:clrMapOvr>
    <a:masterClrMapping/>
  </p:clrMapOvr>
  <p:transition spd="slow" advClick="0" advTm="3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669EF9-E77E-4C6B-AA07-52A59A1B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79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DC375E-89A2-4FC7-A6C5-5AE06A703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6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35" indent="0" algn="ctr">
              <a:buNone/>
              <a:defRPr sz="1900"/>
            </a:lvl2pPr>
            <a:lvl3pPr marL="913488" indent="0" algn="ctr">
              <a:buNone/>
              <a:defRPr sz="1900"/>
            </a:lvl3pPr>
            <a:lvl4pPr marL="1370226" indent="0" algn="ctr">
              <a:buNone/>
              <a:defRPr sz="1600"/>
            </a:lvl4pPr>
            <a:lvl5pPr marL="1826970" indent="0" algn="ctr">
              <a:buNone/>
              <a:defRPr sz="1600"/>
            </a:lvl5pPr>
            <a:lvl6pPr marL="2283718" indent="0" algn="ctr">
              <a:buNone/>
              <a:defRPr sz="1600"/>
            </a:lvl6pPr>
            <a:lvl7pPr marL="2740450" indent="0" algn="ctr">
              <a:buNone/>
              <a:defRPr sz="1600"/>
            </a:lvl7pPr>
            <a:lvl8pPr marL="3197191" indent="0" algn="ctr">
              <a:buNone/>
              <a:defRPr sz="1600"/>
            </a:lvl8pPr>
            <a:lvl9pPr marL="365392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868981-2351-42BB-99B1-0299CFCA1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1B593C-B921-4994-814E-63768A3A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D95BB0-5846-4852-A0DE-4EB236990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706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72DE3A-4AEC-4A89-95C2-CA4468169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D06155-F4FA-416A-9794-02F77E833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6C12DA-1F9D-4E15-B480-E73C224C0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3B3674-682A-475D-9F6A-D6497DA6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19E6EF-2616-480D-87E9-B656F0EC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09EB455-4638-0B24-4670-03F8B52C5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9BE4AF9-6E9E-456E-EA7E-50F2DAE7B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8EA355BF-EA01-2B58-F797-E9188477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59F76EC-1A2C-6B58-8821-35AFB9E3D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28" indent="0">
              <a:buNone/>
              <a:defRPr sz="1600" b="1"/>
            </a:lvl4pPr>
            <a:lvl5pPr marL="1828572" indent="0">
              <a:buNone/>
              <a:defRPr sz="1600" b="1"/>
            </a:lvl5pPr>
            <a:lvl6pPr marL="2285714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415BEDBF-048D-9FDB-D6A4-7A8F9FDDD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3227477B-B96A-CD06-55B4-12155AC20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017D7898-ACAB-8051-2BFE-E1F120A8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0BA9633F-9B2C-D5F2-2AB4-F12666B7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92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5B2CA5-A55F-4608-87EC-6B6FC9142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3"/>
            <a:ext cx="10515600" cy="285273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E7ABDF2-6E0F-4D04-9204-92E8EE9B5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2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9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1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9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ACC8BD-B83A-47DF-B2C8-42286038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9DB5767-2132-4DA9-AB42-92219EEA6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3C88B7-86BE-42AE-AF89-D034ABCA5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3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14B4C0-E662-48AF-BFF2-3CB412F7D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9F5D1B-0985-4932-BAFF-09F8044E8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3241F4E-C53F-44CC-AF0B-695F44A3D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748F74-B479-4E7C-8690-6EFD9BEE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7814E5-61B1-494F-A9A7-12D8FC75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7BB6BB-719C-4157-9DAE-18B9302F3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8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75EB73-3DEC-4B7D-855E-5AABB501E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39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30F748-95F4-4E6D-B3B8-7FCB470B7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91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35" indent="0">
              <a:buNone/>
              <a:defRPr sz="1900" b="1"/>
            </a:lvl2pPr>
            <a:lvl3pPr marL="913488" indent="0">
              <a:buNone/>
              <a:defRPr sz="1900" b="1"/>
            </a:lvl3pPr>
            <a:lvl4pPr marL="1370226" indent="0">
              <a:buNone/>
              <a:defRPr sz="1600" b="1"/>
            </a:lvl4pPr>
            <a:lvl5pPr marL="1826970" indent="0">
              <a:buNone/>
              <a:defRPr sz="1600" b="1"/>
            </a:lvl5pPr>
            <a:lvl6pPr marL="2283718" indent="0">
              <a:buNone/>
              <a:defRPr sz="1600" b="1"/>
            </a:lvl6pPr>
            <a:lvl7pPr marL="2740450" indent="0">
              <a:buNone/>
              <a:defRPr sz="1600" b="1"/>
            </a:lvl7pPr>
            <a:lvl8pPr marL="3197191" indent="0">
              <a:buNone/>
              <a:defRPr sz="1600" b="1"/>
            </a:lvl8pPr>
            <a:lvl9pPr marL="36539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061944-2224-4623-B758-81EC3D9A9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937E72D-C335-466C-8E44-086E1E2E1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91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35" indent="0">
              <a:buNone/>
              <a:defRPr sz="1900" b="1"/>
            </a:lvl2pPr>
            <a:lvl3pPr marL="913488" indent="0">
              <a:buNone/>
              <a:defRPr sz="1900" b="1"/>
            </a:lvl3pPr>
            <a:lvl4pPr marL="1370226" indent="0">
              <a:buNone/>
              <a:defRPr sz="1600" b="1"/>
            </a:lvl4pPr>
            <a:lvl5pPr marL="1826970" indent="0">
              <a:buNone/>
              <a:defRPr sz="1600" b="1"/>
            </a:lvl5pPr>
            <a:lvl6pPr marL="2283718" indent="0">
              <a:buNone/>
              <a:defRPr sz="1600" b="1"/>
            </a:lvl6pPr>
            <a:lvl7pPr marL="2740450" indent="0">
              <a:buNone/>
              <a:defRPr sz="1600" b="1"/>
            </a:lvl7pPr>
            <a:lvl8pPr marL="3197191" indent="0">
              <a:buNone/>
              <a:defRPr sz="1600" b="1"/>
            </a:lvl8pPr>
            <a:lvl9pPr marL="365392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E02DA66-EA8D-429F-830C-F1E924DEE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7E87545-55F9-48E4-A384-451A19E6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FBB8304-8C61-40B0-AD92-9BF1CCC1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467A55-10D9-4261-A9D5-F18968DD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68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1BD6EA-8ABA-4FB8-82C6-A0206B715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4304AE0-D0F4-4FFA-A803-40189FFD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F7979A6-226E-42BB-8EDF-02E794CE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0302B7C-A5FC-4406-A6DA-B93A3193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44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67E65F-F0B7-4089-BEFE-9DB3E900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CD1DC5-10C6-49E6-A0B5-1327A811E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8C97C26-3756-4BA1-BE3D-2649B1E3B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5065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1865B9-E422-40F7-AF8F-874D5638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84C68D-E9FF-4172-9381-8CD547E46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1" y="987478"/>
            <a:ext cx="6172200" cy="4873625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9F9C237-E974-46A8-88B5-0BCF4A6A8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20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735" indent="0">
              <a:buNone/>
              <a:defRPr sz="1300"/>
            </a:lvl2pPr>
            <a:lvl3pPr marL="913488" indent="0">
              <a:buNone/>
              <a:defRPr sz="1200"/>
            </a:lvl3pPr>
            <a:lvl4pPr marL="1370226" indent="0">
              <a:buNone/>
              <a:defRPr sz="1100"/>
            </a:lvl4pPr>
            <a:lvl5pPr marL="1826970" indent="0">
              <a:buNone/>
              <a:defRPr sz="1100"/>
            </a:lvl5pPr>
            <a:lvl6pPr marL="2283718" indent="0">
              <a:buNone/>
              <a:defRPr sz="1100"/>
            </a:lvl6pPr>
            <a:lvl7pPr marL="2740450" indent="0">
              <a:buNone/>
              <a:defRPr sz="1100"/>
            </a:lvl7pPr>
            <a:lvl8pPr marL="3197191" indent="0">
              <a:buNone/>
              <a:defRPr sz="1100"/>
            </a:lvl8pPr>
            <a:lvl9pPr marL="36539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5B5728-DB5B-4732-B272-E0DD0ADE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9129DCB-7797-46AB-9C6B-C0D3765B7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72CC40-888C-429C-8C93-AAD33F47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58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91B2A0-B219-45F3-8336-2856A9EC9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EC30368-36BC-4623-9E73-EBC82D749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1" y="987478"/>
            <a:ext cx="6172200" cy="4873625"/>
          </a:xfrm>
        </p:spPr>
        <p:txBody>
          <a:bodyPr/>
          <a:lstStyle>
            <a:lvl1pPr marL="0" indent="0">
              <a:buNone/>
              <a:defRPr sz="3300"/>
            </a:lvl1pPr>
            <a:lvl2pPr marL="456735" indent="0">
              <a:buNone/>
              <a:defRPr sz="2800"/>
            </a:lvl2pPr>
            <a:lvl3pPr marL="913488" indent="0">
              <a:buNone/>
              <a:defRPr sz="2400"/>
            </a:lvl3pPr>
            <a:lvl4pPr marL="1370226" indent="0">
              <a:buNone/>
              <a:defRPr sz="1900"/>
            </a:lvl4pPr>
            <a:lvl5pPr marL="1826970" indent="0">
              <a:buNone/>
              <a:defRPr sz="1900"/>
            </a:lvl5pPr>
            <a:lvl6pPr marL="2283718" indent="0">
              <a:buNone/>
              <a:defRPr sz="1900"/>
            </a:lvl6pPr>
            <a:lvl7pPr marL="2740450" indent="0">
              <a:buNone/>
              <a:defRPr sz="1900"/>
            </a:lvl7pPr>
            <a:lvl8pPr marL="3197191" indent="0">
              <a:buNone/>
              <a:defRPr sz="1900"/>
            </a:lvl8pPr>
            <a:lvl9pPr marL="3653923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09B14E-9AD1-44BA-89C6-DBC5C4EC8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20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735" indent="0">
              <a:buNone/>
              <a:defRPr sz="1300"/>
            </a:lvl2pPr>
            <a:lvl3pPr marL="913488" indent="0">
              <a:buNone/>
              <a:defRPr sz="1200"/>
            </a:lvl3pPr>
            <a:lvl4pPr marL="1370226" indent="0">
              <a:buNone/>
              <a:defRPr sz="1100"/>
            </a:lvl4pPr>
            <a:lvl5pPr marL="1826970" indent="0">
              <a:buNone/>
              <a:defRPr sz="1100"/>
            </a:lvl5pPr>
            <a:lvl6pPr marL="2283718" indent="0">
              <a:buNone/>
              <a:defRPr sz="1100"/>
            </a:lvl6pPr>
            <a:lvl7pPr marL="2740450" indent="0">
              <a:buNone/>
              <a:defRPr sz="1100"/>
            </a:lvl7pPr>
            <a:lvl8pPr marL="3197191" indent="0">
              <a:buNone/>
              <a:defRPr sz="1100"/>
            </a:lvl8pPr>
            <a:lvl9pPr marL="365392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97A1D6-06F7-4C18-A131-38D4BD80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35B589F-78B9-47FB-9437-4E87EDDCB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478BF9-EF4F-42BF-B00E-D7B43509D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64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F3F961-010E-4F0E-9F39-0D5829F8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3BC77D8-254C-4B4A-BF8A-B27B47F1A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DC44D34-5A12-4D07-9AF0-37C9E3241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63E8135-D66C-466E-A8E7-A469EE35F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087184-54B8-4475-83EE-30636D1EE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854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88E845-184F-4930-9750-1EDEFA784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7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4167CF-7D37-49AA-AF50-29BD57AD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16" y="36517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ADC8B2-D0EC-4E0F-8A9E-F6D112CC0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B802DC-11C1-4F51-8FEE-0675AFC0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64963B-EE01-4020-A1D1-1D8AD53D6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64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Janice作品">
  <p:cSld name="Janice作品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2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C14F5A1-7F0E-96C3-C8E3-6EBB3AD1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6227542B-B39B-D983-001F-1DD38C73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D1E7D76A-1F3B-935A-4DFC-801967AC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822B6E37-A55D-5CAC-6E85-9D30CA1F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97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767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991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88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73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562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929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72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7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082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9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F10495AA-0C58-1AD4-AF1E-3D246E09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CA03F45B-93E1-6BDA-D75B-45C2C11D8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3886E000-D25F-C030-8B45-5AAA85563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95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3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019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8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631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2889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607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58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827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9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E7FCA8A-B14E-A2F7-C27D-EB3DDEFA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66ED4DC-05B9-6F34-AD93-5B40DCE4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C2875CA-5487-9546-E9BB-DA498EAF0B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28" indent="0">
              <a:buNone/>
              <a:defRPr sz="1100"/>
            </a:lvl4pPr>
            <a:lvl5pPr marL="1828572" indent="0">
              <a:buNone/>
              <a:defRPr sz="1100"/>
            </a:lvl5pPr>
            <a:lvl6pPr marL="2285714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1D04054A-1A05-0DD5-3182-6BDF9BB24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384A5D2-5412-48E1-B136-0FADA5AC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DFF9021B-ECBD-E7D1-D0F9-D0D71C397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85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504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66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705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653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631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46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42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8677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78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B0C4A1EB-168F-C378-B6C3-2478FC82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9BC01F0-B178-0DE1-DBF3-F66BF4DF74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28" indent="0">
              <a:buNone/>
              <a:defRPr sz="2000"/>
            </a:lvl4pPr>
            <a:lvl5pPr marL="1828572" indent="0">
              <a:buNone/>
              <a:defRPr sz="2000"/>
            </a:lvl5pPr>
            <a:lvl6pPr marL="2285714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1EF9D91-6410-27AF-C2D1-1F6F0395A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28" indent="0">
              <a:buNone/>
              <a:defRPr sz="1100"/>
            </a:lvl4pPr>
            <a:lvl5pPr marL="1828572" indent="0">
              <a:buNone/>
              <a:defRPr sz="1100"/>
            </a:lvl5pPr>
            <a:lvl6pPr marL="2285714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93FD6A7C-ECE2-EDCA-0BB0-A9EC3FC3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E48ED821-35BF-5DCB-D84F-1DCCB26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C8289DD-172F-BF18-2F77-80B6F915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6497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2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598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8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06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089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826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778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311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802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2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3A98C2A9-BE76-BF23-FD0A-218467B0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140A50B-4850-9A58-52B5-B3DE262B7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1F3FACF-FC2B-034E-1E48-E2EF201FC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3FDB-0C96-4AB6-A3E1-29AF37F6ABE6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CD0F3DB-F597-740E-F070-2407570A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5A7B7D4-6D3D-64FD-7238-94169AA59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432E-7A78-43C3-8A66-E719B6A4B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2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0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67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6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67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8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6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6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0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8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6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6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6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7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60953" tIns="30477" rIns="60953" bIns="30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20"/>
            <a:ext cx="5486400" cy="3017309"/>
          </a:xfrm>
          <a:prstGeom prst="rect">
            <a:avLst/>
          </a:prstGeom>
        </p:spPr>
        <p:txBody>
          <a:bodyPr vert="horz" lIns="60953" tIns="30477" rIns="60953" bIns="30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89"/>
            <a:ext cx="1422400" cy="243417"/>
          </a:xfrm>
          <a:prstGeom prst="rect">
            <a:avLst/>
          </a:prstGeom>
        </p:spPr>
        <p:txBody>
          <a:bodyPr vert="horz" lIns="60953" tIns="30477" rIns="60953" bIns="30477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2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23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89"/>
            <a:ext cx="1930400" cy="243417"/>
          </a:xfrm>
          <a:prstGeom prst="rect">
            <a:avLst/>
          </a:prstGeom>
        </p:spPr>
        <p:txBody>
          <a:bodyPr vert="horz" lIns="60953" tIns="30477" rIns="60953" bIns="30477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89"/>
            <a:ext cx="1422400" cy="243417"/>
          </a:xfrm>
          <a:prstGeom prst="rect">
            <a:avLst/>
          </a:prstGeom>
        </p:spPr>
        <p:txBody>
          <a:bodyPr vert="horz" lIns="60953" tIns="30477" rIns="60953" bIns="30477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2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5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9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609523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60952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238" indent="-190477" algn="l" defTabSz="609523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5" indent="-152382" algn="l" defTabSz="6095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67" indent="-152382" algn="l" defTabSz="609523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8" indent="-152382" algn="l" defTabSz="609523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190" indent="-152382" algn="l" defTabSz="6095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953" indent="-152382" algn="l" defTabSz="6095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714" indent="-152382" algn="l" defTabSz="6095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477" indent="-152382" algn="l" defTabSz="609523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63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23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286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48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10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572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33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095" algn="l" defTabSz="60952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3A98C2A9-BE76-BF23-FD0A-218467B02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0140A50B-4850-9A58-52B5-B3DE262B7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B1F3FACF-FC2B-034E-1E48-E2EF201FC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3FDB-0C96-4AB6-A3E1-29AF37F6AB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CD0F3DB-F597-740E-F070-2407570A1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5A7B7D4-6D3D-64FD-7238-94169AA59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5432E-7A78-43C3-8A66-E719B6A4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27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28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8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2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4" indent="-228572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2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4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367" y="365129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367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367" y="635637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4"/>
            <a:fld id="{81DD575E-E6FA-4581-B7B3-B6C099C26C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4"/>
            <a:fld id="{9C0CF32B-60B7-4180-B813-A1EB4F99FF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1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19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9" indent="-228549" algn="l" defTabSz="9141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2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8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9" algn="l" defTabSz="9141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9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2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C6607C5-2FB9-4822-86EC-D21242CD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9"/>
            <a:ext cx="10515600" cy="1325564"/>
          </a:xfrm>
          <a:prstGeom prst="rect">
            <a:avLst/>
          </a:prstGeom>
        </p:spPr>
        <p:txBody>
          <a:bodyPr vert="horz" lIns="91350" tIns="45686" rIns="91350" bIns="456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D14203-21AA-413A-85D6-0ECDA0B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50" tIns="45686" rIns="91350" bIns="4568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96EFEC-654F-4ECE-B1B9-F46BCAC0C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1"/>
            <a:ext cx="2743200" cy="365127"/>
          </a:xfrm>
          <a:prstGeom prst="rect">
            <a:avLst/>
          </a:prstGeom>
        </p:spPr>
        <p:txBody>
          <a:bodyPr vert="horz" lIns="91350" tIns="45686" rIns="91350" bIns="456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88"/>
            <a:fld id="{A2690B07-C9B6-40D2-87B1-6505EB6331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88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2D9C56-69EF-4451-AC17-8B54E4A8A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1"/>
            <a:ext cx="4114800" cy="365127"/>
          </a:xfrm>
          <a:prstGeom prst="rect">
            <a:avLst/>
          </a:prstGeom>
        </p:spPr>
        <p:txBody>
          <a:bodyPr vert="horz" lIns="91350" tIns="45686" rIns="91350" bIns="456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8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CD1EAF-D78D-4491-BD4B-60896848A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1"/>
            <a:ext cx="2743200" cy="365127"/>
          </a:xfrm>
          <a:prstGeom prst="rect">
            <a:avLst/>
          </a:prstGeom>
        </p:spPr>
        <p:txBody>
          <a:bodyPr vert="horz" lIns="91350" tIns="45686" rIns="91350" bIns="456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88"/>
            <a:fld id="{48CDA990-CA0D-40DB-A074-00F7E45521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8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4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3488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72" indent="-228372" algn="l" defTabSz="91348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26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62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91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335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080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824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562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314" indent="-228372" algn="l" defTabSz="91348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35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8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6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70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18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50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91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23" algn="l" defTabSz="91348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87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2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0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77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14.xml"/><Relationship Id="rId3" Type="http://schemas.openxmlformats.org/officeDocument/2006/relationships/slideLayout" Target="../slideLayouts/slideLayout105.xml"/><Relationship Id="rId21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audio" Target="../media/media1.wma"/><Relationship Id="rId16" Type="http://schemas.openxmlformats.org/officeDocument/2006/relationships/image" Target="../media/image26.png"/><Relationship Id="rId20" Type="http://schemas.openxmlformats.org/officeDocument/2006/relationships/slide" Target="slide15.xml"/><Relationship Id="rId1" Type="http://schemas.microsoft.com/office/2007/relationships/media" Target="../media/media1.wma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24" Type="http://schemas.openxmlformats.org/officeDocument/2006/relationships/slide" Target="slide17.xml"/><Relationship Id="rId5" Type="http://schemas.openxmlformats.org/officeDocument/2006/relationships/image" Target="../media/image16.png"/><Relationship Id="rId15" Type="http://schemas.openxmlformats.org/officeDocument/2006/relationships/slide" Target="slide13.xml"/><Relationship Id="rId23" Type="http://schemas.openxmlformats.org/officeDocument/2006/relationships/image" Target="../media/image30.png"/><Relationship Id="rId10" Type="http://schemas.openxmlformats.org/officeDocument/2006/relationships/image" Target="../media/image21.gif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3.png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33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3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33.png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1.svg"/><Relationship Id="rId7" Type="http://schemas.openxmlformats.org/officeDocument/2006/relationships/image" Target="../media/image3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380.svg"/><Relationship Id="rId5" Type="http://schemas.openxmlformats.org/officeDocument/2006/relationships/image" Target="../media/image73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5000"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" name="Table 88">
            <a:extLst>
              <a:ext uri="{FF2B5EF4-FFF2-40B4-BE49-F238E27FC236}">
                <a16:creationId xmlns:a16="http://schemas.microsoft.com/office/drawing/2014/main" xmlns="" id="{55CAC80E-7C71-46FD-9A02-EBDAE6332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12608"/>
              </p:ext>
            </p:extLst>
          </p:nvPr>
        </p:nvGraphicFramePr>
        <p:xfrm>
          <a:off x="4074160" y="3971036"/>
          <a:ext cx="48768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3">
                  <a:extLst>
                    <a:ext uri="{9D8B030D-6E8A-4147-A177-3AD203B41FA5}">
                      <a16:colId xmlns:a16="http://schemas.microsoft.com/office/drawing/2014/main" xmlns="" val="27540799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5420265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7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Õ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Ò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342170"/>
              </p:ext>
            </p:extLst>
          </p:nvPr>
        </p:nvGraphicFramePr>
        <p:xfrm>
          <a:off x="5699760" y="1189870"/>
          <a:ext cx="32512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Ự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958450"/>
              </p:ext>
            </p:extLst>
          </p:nvPr>
        </p:nvGraphicFramePr>
        <p:xfrm>
          <a:off x="4886960" y="1575339"/>
          <a:ext cx="56896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Ể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Ả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523777"/>
              </p:ext>
            </p:extLst>
          </p:nvPr>
        </p:nvGraphicFramePr>
        <p:xfrm>
          <a:off x="4886960" y="1973821"/>
          <a:ext cx="24384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Ế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54588"/>
              </p:ext>
            </p:extLst>
          </p:nvPr>
        </p:nvGraphicFramePr>
        <p:xfrm>
          <a:off x="5699762" y="2368180"/>
          <a:ext cx="243839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79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096991"/>
              </p:ext>
            </p:extLst>
          </p:nvPr>
        </p:nvGraphicFramePr>
        <p:xfrm>
          <a:off x="1635760" y="2766934"/>
          <a:ext cx="48768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Õ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Ò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</a:t>
                      </a:r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940430"/>
              </p:ext>
            </p:extLst>
          </p:nvPr>
        </p:nvGraphicFramePr>
        <p:xfrm>
          <a:off x="2449596" y="3174523"/>
          <a:ext cx="73152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696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Ế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07112"/>
              </p:ext>
            </p:extLst>
          </p:nvPr>
        </p:nvGraphicFramePr>
        <p:xfrm>
          <a:off x="4886959" y="3570321"/>
          <a:ext cx="32512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À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551599"/>
              </p:ext>
            </p:extLst>
          </p:nvPr>
        </p:nvGraphicFramePr>
        <p:xfrm>
          <a:off x="4886960" y="4379007"/>
          <a:ext cx="48768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2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R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Ờ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358076"/>
              </p:ext>
            </p:extLst>
          </p:nvPr>
        </p:nvGraphicFramePr>
        <p:xfrm>
          <a:off x="4074160" y="4775689"/>
          <a:ext cx="3251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Ư 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68318"/>
              </p:ext>
            </p:extLst>
          </p:nvPr>
        </p:nvGraphicFramePr>
        <p:xfrm>
          <a:off x="5699760" y="5227644"/>
          <a:ext cx="16256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5" name="5-Point Star 124"/>
          <p:cNvSpPr/>
          <p:nvPr/>
        </p:nvSpPr>
        <p:spPr>
          <a:xfrm>
            <a:off x="203200" y="914400"/>
            <a:ext cx="1016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26" name="5-Point Star 125"/>
          <p:cNvSpPr/>
          <p:nvPr/>
        </p:nvSpPr>
        <p:spPr>
          <a:xfrm>
            <a:off x="203200" y="1417320"/>
            <a:ext cx="1016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27" name="5-Point Star 126"/>
          <p:cNvSpPr/>
          <p:nvPr/>
        </p:nvSpPr>
        <p:spPr>
          <a:xfrm>
            <a:off x="203200" y="1828800"/>
            <a:ext cx="1016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28" name="5-Point Star 127"/>
          <p:cNvSpPr/>
          <p:nvPr/>
        </p:nvSpPr>
        <p:spPr>
          <a:xfrm>
            <a:off x="203200" y="2209800"/>
            <a:ext cx="1016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29" name="5-Point Star 128"/>
          <p:cNvSpPr/>
          <p:nvPr/>
        </p:nvSpPr>
        <p:spPr>
          <a:xfrm>
            <a:off x="203200" y="2602992"/>
            <a:ext cx="1016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30" name="5-Point Star 129"/>
          <p:cNvSpPr/>
          <p:nvPr/>
        </p:nvSpPr>
        <p:spPr>
          <a:xfrm>
            <a:off x="203200" y="3041904"/>
            <a:ext cx="1016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31" name="5-Point Star 130"/>
          <p:cNvSpPr/>
          <p:nvPr/>
        </p:nvSpPr>
        <p:spPr>
          <a:xfrm>
            <a:off x="101600" y="3505200"/>
            <a:ext cx="1117600" cy="52730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32" name="5-Point Star 131"/>
          <p:cNvSpPr/>
          <p:nvPr/>
        </p:nvSpPr>
        <p:spPr>
          <a:xfrm>
            <a:off x="203200" y="4038600"/>
            <a:ext cx="1117600" cy="4572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33" name="5-Point Star 132"/>
          <p:cNvSpPr/>
          <p:nvPr/>
        </p:nvSpPr>
        <p:spPr>
          <a:xfrm>
            <a:off x="203200" y="4419600"/>
            <a:ext cx="1117600" cy="5334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134" name="5-Point Star 133"/>
          <p:cNvSpPr/>
          <p:nvPr/>
        </p:nvSpPr>
        <p:spPr>
          <a:xfrm>
            <a:off x="0" y="4876800"/>
            <a:ext cx="1524000" cy="539496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36" name="5-Point Star 135"/>
          <p:cNvSpPr/>
          <p:nvPr/>
        </p:nvSpPr>
        <p:spPr>
          <a:xfrm>
            <a:off x="0" y="5257800"/>
            <a:ext cx="1524000" cy="527304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38" name="5-Point Star 137"/>
          <p:cNvSpPr/>
          <p:nvPr/>
        </p:nvSpPr>
        <p:spPr>
          <a:xfrm>
            <a:off x="8404352" y="552080"/>
            <a:ext cx="508000" cy="3048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00"/>
              </a:solidFill>
            </a:endParaRPr>
          </a:p>
        </p:txBody>
      </p:sp>
      <p:sp>
        <p:nvSpPr>
          <p:cNvPr id="139" name="1"/>
          <p:cNvSpPr>
            <a:spLocks noChangeArrowheads="1"/>
          </p:cNvSpPr>
          <p:nvPr/>
        </p:nvSpPr>
        <p:spPr bwMode="auto">
          <a:xfrm>
            <a:off x="11371072" y="1225299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40" name="2"/>
          <p:cNvSpPr>
            <a:spLocks noChangeArrowheads="1"/>
          </p:cNvSpPr>
          <p:nvPr/>
        </p:nvSpPr>
        <p:spPr bwMode="auto">
          <a:xfrm>
            <a:off x="11371072" y="1606776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1" name="3"/>
          <p:cNvSpPr>
            <a:spLocks noChangeArrowheads="1"/>
          </p:cNvSpPr>
          <p:nvPr/>
        </p:nvSpPr>
        <p:spPr bwMode="auto">
          <a:xfrm>
            <a:off x="11379200" y="2000776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142" name="4"/>
          <p:cNvSpPr>
            <a:spLocks noChangeArrowheads="1"/>
          </p:cNvSpPr>
          <p:nvPr/>
        </p:nvSpPr>
        <p:spPr bwMode="auto">
          <a:xfrm>
            <a:off x="11379200" y="2399256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143" name="5"/>
          <p:cNvSpPr>
            <a:spLocks noChangeArrowheads="1"/>
          </p:cNvSpPr>
          <p:nvPr/>
        </p:nvSpPr>
        <p:spPr bwMode="auto">
          <a:xfrm>
            <a:off x="11371072" y="2792448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44" name="6"/>
          <p:cNvSpPr>
            <a:spLocks noChangeArrowheads="1"/>
          </p:cNvSpPr>
          <p:nvPr/>
        </p:nvSpPr>
        <p:spPr bwMode="auto">
          <a:xfrm>
            <a:off x="11379200" y="3174733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145" name="11"/>
          <p:cNvSpPr>
            <a:spLocks noChangeArrowheads="1"/>
          </p:cNvSpPr>
          <p:nvPr/>
        </p:nvSpPr>
        <p:spPr bwMode="auto">
          <a:xfrm>
            <a:off x="11379201" y="5111499"/>
            <a:ext cx="702395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146" name="10"/>
          <p:cNvSpPr>
            <a:spLocks noChangeArrowheads="1"/>
          </p:cNvSpPr>
          <p:nvPr/>
        </p:nvSpPr>
        <p:spPr bwMode="auto">
          <a:xfrm>
            <a:off x="11371072" y="4730499"/>
            <a:ext cx="719328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147" name="7"/>
          <p:cNvSpPr>
            <a:spLocks noChangeArrowheads="1"/>
          </p:cNvSpPr>
          <p:nvPr/>
        </p:nvSpPr>
        <p:spPr bwMode="auto">
          <a:xfrm>
            <a:off x="11371072" y="3543064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48" name="8"/>
          <p:cNvSpPr>
            <a:spLocks noChangeArrowheads="1"/>
          </p:cNvSpPr>
          <p:nvPr/>
        </p:nvSpPr>
        <p:spPr bwMode="auto">
          <a:xfrm>
            <a:off x="11379200" y="3927588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149" name="9"/>
          <p:cNvSpPr>
            <a:spLocks noChangeArrowheads="1"/>
          </p:cNvSpPr>
          <p:nvPr/>
        </p:nvSpPr>
        <p:spPr bwMode="auto">
          <a:xfrm>
            <a:off x="11379200" y="4326877"/>
            <a:ext cx="711200" cy="3500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 defTabSz="914400"/>
            <a:r>
              <a:rPr lang="en-US" altLang="vi-VN" sz="1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151" name="Rectangle 89"/>
          <p:cNvSpPr>
            <a:spLocks noRot="1" noChangeArrowheads="1"/>
          </p:cNvSpPr>
          <p:nvPr/>
        </p:nvSpPr>
        <p:spPr bwMode="auto">
          <a:xfrm>
            <a:off x="0" y="5791200"/>
            <a:ext cx="12192000" cy="1066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609600" indent="-609600" algn="ctr" defTabSz="914400">
              <a:spcBef>
                <a:spcPct val="20000"/>
              </a:spcBef>
            </a:pP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35432" y="5785104"/>
            <a:ext cx="12192000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35432" y="5785104"/>
            <a:ext cx="12192000" cy="1066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35432" y="5797296"/>
            <a:ext cx="12192000" cy="106070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“House”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35432" y="5801677"/>
            <a:ext cx="12192000" cy="1066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" y="5791200"/>
            <a:ext cx="12206515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“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Phrăng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2" y="5785104"/>
            <a:ext cx="12189927" cy="1066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41781" y="5794248"/>
            <a:ext cx="12192000" cy="10668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41781" y="5756148"/>
            <a:ext cx="12192000" cy="1066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“School”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33564" y="5801677"/>
            <a:ext cx="12192000" cy="10668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82551" y="5765673"/>
            <a:ext cx="12200295" cy="1066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1929363" y="5841873"/>
            <a:ext cx="8331200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GÀ TRƯA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6260B92C-C3A0-747F-06F6-E2ECA3117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614214"/>
              </p:ext>
            </p:extLst>
          </p:nvPr>
        </p:nvGraphicFramePr>
        <p:xfrm>
          <a:off x="5699760" y="1205648"/>
          <a:ext cx="3251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415928733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8762350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63573852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001476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322263777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298B65E-177B-2BC7-7FCA-2DEB6C278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26715"/>
              </p:ext>
            </p:extLst>
          </p:nvPr>
        </p:nvGraphicFramePr>
        <p:xfrm>
          <a:off x="4886960" y="1587237"/>
          <a:ext cx="568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17250674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3549478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9926426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47598007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50915760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410742032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0797815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32759545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739B530-FAD9-A4F5-44B5-ABD7C4339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36087"/>
              </p:ext>
            </p:extLst>
          </p:nvPr>
        </p:nvGraphicFramePr>
        <p:xfrm>
          <a:off x="4886959" y="1984058"/>
          <a:ext cx="2438400" cy="454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32182890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96761055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733248523"/>
                    </a:ext>
                  </a:extLst>
                </a:gridCol>
              </a:tblGrid>
              <a:tr h="4543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372382964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6BF6AFE7-73BD-36CF-87B8-3D464BDF1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277522"/>
              </p:ext>
            </p:extLst>
          </p:nvPr>
        </p:nvGraphicFramePr>
        <p:xfrm>
          <a:off x="5699759" y="2379856"/>
          <a:ext cx="2438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321828907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96761055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733248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372382964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860DA5A-3BAF-FC7B-198E-FA68C65DF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877340"/>
              </p:ext>
            </p:extLst>
          </p:nvPr>
        </p:nvGraphicFramePr>
        <p:xfrm>
          <a:off x="1635760" y="2775032"/>
          <a:ext cx="4876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33488686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576655802"/>
                    </a:ext>
                  </a:extLst>
                </a:gridCol>
                <a:gridCol w="294640">
                  <a:extLst>
                    <a:ext uri="{9D8B030D-6E8A-4147-A177-3AD203B41FA5}">
                      <a16:colId xmlns:a16="http://schemas.microsoft.com/office/drawing/2014/main" xmlns="" val="3493857130"/>
                    </a:ext>
                  </a:extLst>
                </a:gridCol>
                <a:gridCol w="1330960">
                  <a:extLst>
                    <a:ext uri="{9D8B030D-6E8A-4147-A177-3AD203B41FA5}">
                      <a16:colId xmlns:a16="http://schemas.microsoft.com/office/drawing/2014/main" xmlns="" val="258068961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51802911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834359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206274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CD5851B-BC65-C184-B092-9CD49BFCF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450284"/>
              </p:ext>
            </p:extLst>
          </p:nvPr>
        </p:nvGraphicFramePr>
        <p:xfrm>
          <a:off x="2464340" y="3189754"/>
          <a:ext cx="7315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946651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2903799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97140686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70143476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8680844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78261916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17796952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808422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4035795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279489063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A6FEF947-C58B-C90D-6667-A7166FCDC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139652"/>
              </p:ext>
            </p:extLst>
          </p:nvPr>
        </p:nvGraphicFramePr>
        <p:xfrm>
          <a:off x="4886959" y="3591462"/>
          <a:ext cx="3251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286224024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28062323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4104557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2514354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42135721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5B44473-93D5-E252-0128-935E41A2A9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722461"/>
              </p:ext>
            </p:extLst>
          </p:nvPr>
        </p:nvGraphicFramePr>
        <p:xfrm>
          <a:off x="4074160" y="3979790"/>
          <a:ext cx="48768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11908838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15637720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10357312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20005019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5333895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5435375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9941460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53F235BE-AC5D-009E-6B98-50CB1D954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54065"/>
              </p:ext>
            </p:extLst>
          </p:nvPr>
        </p:nvGraphicFramePr>
        <p:xfrm>
          <a:off x="4897120" y="4391408"/>
          <a:ext cx="484632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">
                  <a:extLst>
                    <a:ext uri="{9D8B030D-6E8A-4147-A177-3AD203B41FA5}">
                      <a16:colId xmlns:a16="http://schemas.microsoft.com/office/drawing/2014/main" xmlns="" val="2033005580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xmlns="" val="2258119473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xmlns="" val="3336612196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xmlns="" val="349042399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xmlns="" val="2300674938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xmlns="" val="28891672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83540433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2673D226-ABDB-EEA7-507A-C43D6CECC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500947"/>
              </p:ext>
            </p:extLst>
          </p:nvPr>
        </p:nvGraphicFramePr>
        <p:xfrm>
          <a:off x="4074160" y="4817562"/>
          <a:ext cx="3251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325115045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42499082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05339651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578935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24953302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4C511626-64B2-6D44-5473-CBDBE50C7C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387383"/>
              </p:ext>
            </p:extLst>
          </p:nvPr>
        </p:nvGraphicFramePr>
        <p:xfrm>
          <a:off x="5699757" y="5244668"/>
          <a:ext cx="162560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1">
                  <a:extLst>
                    <a:ext uri="{9D8B030D-6E8A-4147-A177-3AD203B41FA5}">
                      <a16:colId xmlns:a16="http://schemas.microsoft.com/office/drawing/2014/main" xmlns="" val="3289514058"/>
                    </a:ext>
                  </a:extLst>
                </a:gridCol>
                <a:gridCol w="812801">
                  <a:extLst>
                    <a:ext uri="{9D8B030D-6E8A-4147-A177-3AD203B41FA5}">
                      <a16:colId xmlns:a16="http://schemas.microsoft.com/office/drawing/2014/main" xmlns="" val="151747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4273561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64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</p:childTnLst>
        </p:cTn>
      </p:par>
    </p:tnLst>
    <p:bldLst>
      <p:bldP spid="151" grpId="0" animBg="1"/>
      <p:bldP spid="151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3242429" y="11"/>
            <a:ext cx="5695931" cy="707874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 lIns="91428" tIns="45714" rIns="91428" bIns="45714">
            <a:spAutoFit/>
          </a:bodyPr>
          <a:lstStyle/>
          <a:p>
            <a:r>
              <a:rPr lang="pt-BR" sz="4000" b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– hiểu văn bản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E568BF84-52E5-BC67-92A7-1F39DF8021BB}"/>
              </a:ext>
            </a:extLst>
          </p:cNvPr>
          <p:cNvSpPr txBox="1"/>
          <p:nvPr/>
        </p:nvSpPr>
        <p:spPr>
          <a:xfrm>
            <a:off x="-1131259" y="553325"/>
            <a:ext cx="6097555" cy="38470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- -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477530" y="922636"/>
            <a:ext cx="9795655" cy="658632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15000"/>
              </a:lnSpc>
              <a:tabLst>
                <a:tab pos="1695238" algn="l"/>
              </a:tabLst>
            </a:pPr>
            <a:r>
              <a:rPr lang="vi-VN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1.Tiếng gà trưa khơi nguồn cảm xúc</a:t>
            </a:r>
            <a:endParaRPr lang="en-US" sz="3200" dirty="0">
              <a:solidFill>
                <a:srgbClr val="00CC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5F84F2-39EB-446C-8926-D30E24F2699B}"/>
              </a:ext>
            </a:extLst>
          </p:cNvPr>
          <p:cNvSpPr txBox="1"/>
          <p:nvPr/>
        </p:nvSpPr>
        <p:spPr>
          <a:xfrm>
            <a:off x="477530" y="1751482"/>
            <a:ext cx="10920953" cy="498084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trên đường hành quân, dừng chân bên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xó</a:t>
            </a:r>
            <a:r>
              <a:rPr lang="vi-VN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 </a:t>
            </a: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nhỏ.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 gà “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Cục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…</a:t>
            </a: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cục tác cục ta”.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=&gt;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Nhớ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Biện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pháp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nghệ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thuật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Điệp từ:  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“</a:t>
            </a: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e”</a:t>
            </a: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Ẩn dụ chuyển đổi cảm giác.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Nhấn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mạnh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nghe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xúc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giả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àm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giọng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trở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ngọt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ngào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liên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tưởng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đáng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4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3242429" y="11"/>
            <a:ext cx="5695931" cy="707874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 lIns="91428" tIns="45714" rIns="91428" bIns="45714">
            <a:spAutoFit/>
          </a:bodyPr>
          <a:lstStyle/>
          <a:p>
            <a:r>
              <a:rPr lang="pt-BR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pt-BR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– hiểu văn bản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E568BF84-52E5-BC67-92A7-1F39DF8021BB}"/>
              </a:ext>
            </a:extLst>
          </p:cNvPr>
          <p:cNvSpPr txBox="1"/>
          <p:nvPr/>
        </p:nvSpPr>
        <p:spPr>
          <a:xfrm>
            <a:off x="-1131259" y="553325"/>
            <a:ext cx="6097555" cy="38470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- -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477530" y="922636"/>
            <a:ext cx="9795655" cy="613233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15000"/>
              </a:lnSpc>
              <a:tabLst>
                <a:tab pos="1695238" algn="l"/>
              </a:tabLst>
            </a:pPr>
            <a:r>
              <a:rPr lang="vi-VN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1.Tiếng gà trưa khơi nguồn cảm </a:t>
            </a:r>
            <a:r>
              <a:rPr lang="vi-VN" sz="3200" b="1" dirty="0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xúc</a:t>
            </a:r>
            <a:r>
              <a:rPr lang="en-US" sz="3200" b="1" dirty="0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3200" b="1" dirty="0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chiến</a:t>
            </a:r>
            <a:r>
              <a:rPr lang="en-US" sz="3200" b="1" dirty="0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sĩ</a:t>
            </a:r>
            <a:r>
              <a:rPr lang="en-US" sz="3200" b="1" dirty="0" smtClean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rgbClr val="00CC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5F84F2-39EB-446C-8926-D30E24F2699B}"/>
              </a:ext>
            </a:extLst>
          </p:cNvPr>
          <p:cNvSpPr txBox="1"/>
          <p:nvPr/>
        </p:nvSpPr>
        <p:spPr>
          <a:xfrm>
            <a:off x="477530" y="1751481"/>
            <a:ext cx="10920953" cy="3159837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ảnh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ngôn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thật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giản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dị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gà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trưa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âm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làng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rất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quen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thuộc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gà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vang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lên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phá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tan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buổi</a:t>
            </a:r>
            <a:r>
              <a:rPr lang="en-US" sz="3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trưa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tĩnh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gà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gắn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liền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tuổi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chiến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sĩ</a:t>
            </a:r>
            <a:r>
              <a:rPr lang="en-US" sz="3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=&gt;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xóm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quê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hương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tha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nặng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601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332797" y="543798"/>
            <a:ext cx="4735633" cy="4513643"/>
          </a:xfrm>
          <a:prstGeom prst="roundRect">
            <a:avLst>
              <a:gd name="adj" fmla="val 4670"/>
            </a:avLst>
          </a:prstGeom>
          <a:solidFill>
            <a:schemeClr val="accent4"/>
          </a:solidFill>
          <a:ln w="2222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80480" y="543778"/>
            <a:ext cx="4184837" cy="4554122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32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9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85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61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8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13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90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8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45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21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7045999" y="1182562"/>
            <a:ext cx="3309223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914400">
              <a:defRPr/>
            </a:pPr>
            <a:r>
              <a:rPr lang="en-US" altLang="zh-CN" sz="6000" dirty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LUYỆN TẬP</a:t>
            </a:r>
            <a:endParaRPr lang="zh-CN" altLang="en-US" sz="6000" dirty="0">
              <a:solidFill>
                <a:srgbClr val="FFFF00"/>
              </a:solidFill>
              <a:effectLst>
                <a:glow rad="254000">
                  <a:srgbClr val="009900">
                    <a:alpha val="95000"/>
                  </a:srgbClr>
                </a:glow>
              </a:effectLst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6" y="1688660"/>
            <a:ext cx="4612737" cy="49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7946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4220409" y="718700"/>
            <a:ext cx="7677151" cy="5334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>
          <a:xfrm>
            <a:off x="21509" y="-4842"/>
            <a:ext cx="4440145" cy="6350322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11" y="739513"/>
            <a:ext cx="2651991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5" y="1090663"/>
            <a:ext cx="2639811" cy="263981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71" y="3020060"/>
            <a:ext cx="2651991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7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9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3" y="173818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05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3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20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59" y="738022"/>
            <a:ext cx="2648343" cy="2797963"/>
          </a:xfrm>
          <a:prstGeom prst="rect">
            <a:avLst/>
          </a:prstGeom>
        </p:spPr>
      </p:pic>
      <p:pic>
        <p:nvPicPr>
          <p:cNvPr id="140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62" y="1090663"/>
            <a:ext cx="2630119" cy="2639810"/>
          </a:xfrm>
          <a:prstGeom prst="rect">
            <a:avLst/>
          </a:prstGeom>
        </p:spPr>
      </p:pic>
      <p:pic>
        <p:nvPicPr>
          <p:cNvPr id="141" name="mau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201" y="3170319"/>
            <a:ext cx="2636179" cy="2639810"/>
          </a:xfrm>
          <a:prstGeom prst="rect">
            <a:avLst/>
          </a:prstGeom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049" y="3020060"/>
            <a:ext cx="2648343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8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85" y="410955"/>
            <a:ext cx="10522857" cy="2227943"/>
          </a:xfrm>
          <a:prstGeom prst="snip2Diag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671585" y="2832625"/>
            <a:ext cx="10522857" cy="2227943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2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85" y="410955"/>
            <a:ext cx="10522857" cy="2227943"/>
          </a:xfrm>
          <a:prstGeom prst="snip2Diag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41" y="2832625"/>
            <a:ext cx="10522857" cy="2227943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2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4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85" y="410955"/>
            <a:ext cx="10522857" cy="2227943"/>
          </a:xfrm>
          <a:prstGeom prst="snip2Diag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85" y="2832625"/>
            <a:ext cx="10522857" cy="2227943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2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7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85" y="410955"/>
            <a:ext cx="10522857" cy="2227943"/>
          </a:xfrm>
          <a:prstGeom prst="snip2DiagRect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41" y="2832625"/>
            <a:ext cx="10522857" cy="2227943"/>
          </a:xfrm>
          <a:prstGeom prst="snip2DiagRect">
            <a:avLst/>
          </a:prstGeom>
          <a:solidFill>
            <a:schemeClr val="accent2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3" y="538822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6332797" y="543798"/>
            <a:ext cx="4735633" cy="4513643"/>
          </a:xfrm>
          <a:prstGeom prst="roundRect">
            <a:avLst>
              <a:gd name="adj" fmla="val 4670"/>
            </a:avLst>
          </a:prstGeom>
          <a:solidFill>
            <a:schemeClr val="accent4"/>
          </a:solidFill>
          <a:ln w="2222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6608180" y="503300"/>
            <a:ext cx="4184837" cy="4554122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10073" y="860882"/>
            <a:ext cx="3981051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32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309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85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61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38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13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90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68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45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21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6990622" y="1642303"/>
            <a:ext cx="3309223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914400">
              <a:defRPr/>
            </a:pPr>
            <a:r>
              <a:rPr lang="en-US" altLang="zh-CN" sz="600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VẬN DỤNG</a:t>
            </a:r>
            <a:endParaRPr lang="zh-CN" altLang="en-US" sz="6000" dirty="0">
              <a:solidFill>
                <a:srgbClr val="FFFF00"/>
              </a:solidFill>
              <a:effectLst>
                <a:glow rad="254000">
                  <a:srgbClr val="009900">
                    <a:alpha val="95000"/>
                  </a:srgbClr>
                </a:glow>
              </a:effectLst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2" name="图片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6" y="1688660"/>
            <a:ext cx="4612737" cy="49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616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056293" y="864662"/>
            <a:ext cx="9585435" cy="4196089"/>
          </a:xfrm>
          <a:prstGeom prst="cloudCallout">
            <a:avLst>
              <a:gd name="adj1" fmla="val -33401"/>
              <a:gd name="adj2" fmla="val 82066"/>
            </a:avLst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just" defTabSz="914377"/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cuộc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rất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thanh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thanh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gợi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nhiều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nhất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34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khoảng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5-7 </a:t>
            </a:r>
            <a:r>
              <a:rPr lang="en-US" sz="34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dòng</a:t>
            </a:r>
            <a:r>
              <a:rPr lang="en-US" sz="34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vi-VN" sz="3400" i="1" kern="1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1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1AAC186-6ABE-49FF-93B4-3B8C797B979D}"/>
              </a:ext>
            </a:extLst>
          </p:cNvPr>
          <p:cNvSpPr/>
          <p:nvPr/>
        </p:nvSpPr>
        <p:spPr>
          <a:xfrm>
            <a:off x="3713768" y="410494"/>
            <a:ext cx="5789392" cy="2837203"/>
          </a:xfrm>
          <a:prstGeom prst="rect">
            <a:avLst/>
          </a:prstGeom>
        </p:spPr>
        <p:txBody>
          <a:bodyPr wrap="none">
            <a:prstTxWarp prst="textArchUp">
              <a:avLst>
                <a:gd name="adj" fmla="val 11202485"/>
              </a:avLst>
            </a:prstTxWarp>
            <a:spAutoFit/>
          </a:bodyPr>
          <a:lstStyle/>
          <a:p>
            <a:pPr algn="just" defTabSz="914400">
              <a:defRPr/>
            </a:pP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ĐỌC HIỂU: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FF59DD-3809-4D6A-ACEF-A780CD1DBAC2}"/>
              </a:ext>
            </a:extLst>
          </p:cNvPr>
          <p:cNvSpPr/>
          <p:nvPr/>
        </p:nvSpPr>
        <p:spPr>
          <a:xfrm>
            <a:off x="1321686" y="1958050"/>
            <a:ext cx="10573555" cy="21252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8067"/>
              </a:avLst>
            </a:prstTxWarp>
            <a:spAutoFit/>
          </a:bodyPr>
          <a:lstStyle/>
          <a:p>
            <a:pPr algn="ctr" defTabSz="914400"/>
            <a:r>
              <a:rPr lang="en-US" sz="540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itchFamily="18" charset="0"/>
                <a:cs typeface="Times New Roman" pitchFamily="18" charset="0"/>
              </a:rPr>
              <a:t>TIẾNG GÀ TRƯA</a:t>
            </a:r>
            <a:endParaRPr lang="en-US" sz="540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图片 8" descr="6fc417983c9675ce1b60e983870aeb8a">
            <a:extLst>
              <a:ext uri="{FF2B5EF4-FFF2-40B4-BE49-F238E27FC236}">
                <a16:creationId xmlns="" xmlns:a16="http://schemas.microsoft.com/office/drawing/2014/main" id="{EFB5FF78-5BE1-4BE2-95F0-7473F42B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80" y="5317536"/>
            <a:ext cx="3010466" cy="141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="" xmlns:a16="http://schemas.microsoft.com/office/drawing/2014/main" id="{6C1199AC-8BB0-4A8E-AF89-1E9E9640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81" y="4835206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8970041" y="4329591"/>
            <a:ext cx="2925200" cy="72941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15000"/>
              </a:lnSpc>
              <a:tabLst>
                <a:tab pos="1695238" algn="l"/>
              </a:tabLst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630622" y="125203"/>
            <a:ext cx="1839894" cy="74346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15000"/>
              </a:lnSpc>
              <a:tabLst>
                <a:tab pos="1695238" algn="l"/>
              </a:tabLst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23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305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="" xmlns:a16="http://schemas.microsoft.com/office/drawing/2014/main" id="{FF13BB2D-A45E-4D43-8897-C2AA83ED53FC}"/>
              </a:ext>
            </a:extLst>
          </p:cNvPr>
          <p:cNvSpPr/>
          <p:nvPr/>
        </p:nvSpPr>
        <p:spPr>
          <a:xfrm>
            <a:off x="-1493037" y="-1547970"/>
            <a:ext cx="3272273" cy="3158931"/>
          </a:xfrm>
          <a:prstGeom prst="ellipse">
            <a:avLst/>
          </a:prstGeom>
          <a:gradFill>
            <a:gsLst>
              <a:gs pos="1000">
                <a:srgbClr val="49BF50">
                  <a:alpha val="0"/>
                </a:srgbClr>
              </a:gs>
              <a:gs pos="0">
                <a:srgbClr val="00B050">
                  <a:lumMod val="99000"/>
                  <a:alpha val="22000"/>
                </a:srgbClr>
              </a:gs>
              <a:gs pos="81000">
                <a:srgbClr val="92D050">
                  <a:alpha val="78000"/>
                </a:srgbClr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8" tIns="45686" rIns="91348" bIns="45686" rtlCol="0" anchor="ctr"/>
          <a:lstStyle/>
          <a:p>
            <a:pPr algn="ctr" defTabSz="913465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6" name="Picture 2" descr="Top với hơn 105 hình nền cám ơn mới nhất - Tin Học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190872"/>
            <a:ext cx="12191999" cy="74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2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="" xmlns:a16="http://schemas.microsoft.com/office/drawing/2014/main" id="{2C13D88F-DC4B-DB48-05EE-3A5D41C549DF}"/>
              </a:ext>
            </a:extLst>
          </p:cNvPr>
          <p:cNvGrpSpPr/>
          <p:nvPr/>
        </p:nvGrpSpPr>
        <p:grpSpPr>
          <a:xfrm>
            <a:off x="116462" y="160394"/>
            <a:ext cx="5507711" cy="5867767"/>
            <a:chOff x="1415310" y="356192"/>
            <a:chExt cx="5311143" cy="6024841"/>
          </a:xfrm>
        </p:grpSpPr>
        <p:grpSp>
          <p:nvGrpSpPr>
            <p:cNvPr id="4" name="Nhóm 3">
              <a:extLst>
                <a:ext uri="{FF2B5EF4-FFF2-40B4-BE49-F238E27FC236}">
                  <a16:creationId xmlns="" xmlns:a16="http://schemas.microsoft.com/office/drawing/2014/main" id="{3483B310-8D10-04E7-A5CC-7E0CA0C2F44A}"/>
                </a:ext>
              </a:extLst>
            </p:cNvPr>
            <p:cNvGrpSpPr/>
            <p:nvPr/>
          </p:nvGrpSpPr>
          <p:grpSpPr>
            <a:xfrm>
              <a:off x="1415310" y="356192"/>
              <a:ext cx="5311143" cy="6024841"/>
              <a:chOff x="3120285" y="77021"/>
              <a:chExt cx="5311143" cy="6024841"/>
            </a:xfrm>
          </p:grpSpPr>
          <p:sp>
            <p:nvSpPr>
              <p:cNvPr id="34" name="Hình tự do: Hình 33">
                <a:extLst>
                  <a:ext uri="{FF2B5EF4-FFF2-40B4-BE49-F238E27FC236}">
                    <a16:creationId xmlns="" xmlns:a16="http://schemas.microsoft.com/office/drawing/2014/main" id="{6F4B3F89-286F-CC8C-E962-7C104F129D59}"/>
                  </a:ext>
                </a:extLst>
              </p:cNvPr>
              <p:cNvSpPr/>
              <p:nvPr/>
            </p:nvSpPr>
            <p:spPr>
              <a:xfrm>
                <a:off x="3903786" y="1048925"/>
                <a:ext cx="4236392" cy="4294823"/>
              </a:xfrm>
              <a:custGeom>
                <a:avLst/>
                <a:gdLst>
                  <a:gd name="connsiteX0" fmla="*/ 2124269 w 4248538"/>
                  <a:gd name="connsiteY0" fmla="*/ 0 h 4275672"/>
                  <a:gd name="connsiteX1" fmla="*/ 4248538 w 4248538"/>
                  <a:gd name="connsiteY1" fmla="*/ 2137838 h 4275672"/>
                  <a:gd name="connsiteX2" fmla="*/ 4240124 w 4248538"/>
                  <a:gd name="connsiteY2" fmla="*/ 2329420 h 4275672"/>
                  <a:gd name="connsiteX3" fmla="*/ 4234909 w 4248538"/>
                  <a:gd name="connsiteY3" fmla="*/ 2368770 h 4275672"/>
                  <a:gd name="connsiteX4" fmla="*/ 4111689 w 4248538"/>
                  <a:gd name="connsiteY4" fmla="*/ 2368770 h 4275672"/>
                  <a:gd name="connsiteX5" fmla="*/ 4007686 w 4248538"/>
                  <a:gd name="connsiteY5" fmla="*/ 2368770 h 4275672"/>
                  <a:gd name="connsiteX6" fmla="*/ 4013054 w 4248538"/>
                  <a:gd name="connsiteY6" fmla="*/ 2333345 h 4275672"/>
                  <a:gd name="connsiteX7" fmla="*/ 4022856 w 4248538"/>
                  <a:gd name="connsiteY7" fmla="*/ 2137838 h 4275672"/>
                  <a:gd name="connsiteX8" fmla="*/ 2124269 w 4248538"/>
                  <a:gd name="connsiteY8" fmla="*/ 225682 h 4275672"/>
                  <a:gd name="connsiteX9" fmla="*/ 225682 w 4248538"/>
                  <a:gd name="connsiteY9" fmla="*/ 2137838 h 4275672"/>
                  <a:gd name="connsiteX10" fmla="*/ 1930150 w 4248538"/>
                  <a:gd name="connsiteY10" fmla="*/ 4040122 h 4275672"/>
                  <a:gd name="connsiteX11" fmla="*/ 2124192 w 4248538"/>
                  <a:gd name="connsiteY11" fmla="*/ 4049990 h 4275672"/>
                  <a:gd name="connsiteX12" fmla="*/ 2124182 w 4248538"/>
                  <a:gd name="connsiteY12" fmla="*/ 4275672 h 4275672"/>
                  <a:gd name="connsiteX13" fmla="*/ 1907075 w 4248538"/>
                  <a:gd name="connsiteY13" fmla="*/ 4264639 h 4275672"/>
                  <a:gd name="connsiteX14" fmla="*/ 0 w 4248538"/>
                  <a:gd name="connsiteY14" fmla="*/ 2137838 h 4275672"/>
                  <a:gd name="connsiteX15" fmla="*/ 2124269 w 4248538"/>
                  <a:gd name="connsiteY15" fmla="*/ 0 h 427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248538" h="4275672">
                    <a:moveTo>
                      <a:pt x="2124269" y="0"/>
                    </a:moveTo>
                    <a:cubicBezTo>
                      <a:pt x="3297470" y="0"/>
                      <a:pt x="4248538" y="957143"/>
                      <a:pt x="4248538" y="2137838"/>
                    </a:cubicBezTo>
                    <a:cubicBezTo>
                      <a:pt x="4248538" y="2202407"/>
                      <a:pt x="4245694" y="2266308"/>
                      <a:pt x="4240124" y="2329420"/>
                    </a:cubicBezTo>
                    <a:lnTo>
                      <a:pt x="4234909" y="2368770"/>
                    </a:lnTo>
                    <a:lnTo>
                      <a:pt x="4111689" y="2368770"/>
                    </a:lnTo>
                    <a:lnTo>
                      <a:pt x="4007686" y="2368770"/>
                    </a:lnTo>
                    <a:lnTo>
                      <a:pt x="4013054" y="2333345"/>
                    </a:lnTo>
                    <a:cubicBezTo>
                      <a:pt x="4019536" y="2269064"/>
                      <a:pt x="4022856" y="2203842"/>
                      <a:pt x="4022856" y="2137838"/>
                    </a:cubicBezTo>
                    <a:cubicBezTo>
                      <a:pt x="4022856" y="1081783"/>
                      <a:pt x="3172830" y="225682"/>
                      <a:pt x="2124269" y="225682"/>
                    </a:cubicBezTo>
                    <a:cubicBezTo>
                      <a:pt x="1075708" y="225682"/>
                      <a:pt x="225682" y="1081783"/>
                      <a:pt x="225682" y="2137838"/>
                    </a:cubicBezTo>
                    <a:cubicBezTo>
                      <a:pt x="225682" y="3127890"/>
                      <a:pt x="972775" y="3942201"/>
                      <a:pt x="1930150" y="4040122"/>
                    </a:cubicBezTo>
                    <a:lnTo>
                      <a:pt x="2124192" y="4049990"/>
                    </a:lnTo>
                    <a:lnTo>
                      <a:pt x="2124182" y="4275672"/>
                    </a:lnTo>
                    <a:lnTo>
                      <a:pt x="1907075" y="4264639"/>
                    </a:lnTo>
                    <a:cubicBezTo>
                      <a:pt x="835900" y="4155160"/>
                      <a:pt x="0" y="3244740"/>
                      <a:pt x="0" y="2137838"/>
                    </a:cubicBezTo>
                    <a:cubicBezTo>
                      <a:pt x="0" y="957143"/>
                      <a:pt x="951068" y="0"/>
                      <a:pt x="2124269" y="0"/>
                    </a:cubicBezTo>
                    <a:close/>
                  </a:path>
                </a:pathLst>
              </a:custGeom>
              <a:solidFill>
                <a:srgbClr val="F4A1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="" xmlns:a16="http://schemas.microsoft.com/office/drawing/2014/main" id="{FA95DA1B-81F0-7120-4507-8B198F90A7AD}"/>
                  </a:ext>
                </a:extLst>
              </p:cNvPr>
              <p:cNvSpPr/>
              <p:nvPr/>
            </p:nvSpPr>
            <p:spPr>
              <a:xfrm>
                <a:off x="3427360" y="541020"/>
                <a:ext cx="3933560" cy="5256750"/>
              </a:xfrm>
              <a:custGeom>
                <a:avLst/>
                <a:gdLst>
                  <a:gd name="connsiteX0" fmla="*/ 2665445 w 4035341"/>
                  <a:gd name="connsiteY0" fmla="*/ 0 h 5364937"/>
                  <a:gd name="connsiteX1" fmla="*/ 3935955 w 4035341"/>
                  <a:gd name="connsiteY1" fmla="*/ 323760 h 5364937"/>
                  <a:gd name="connsiteX2" fmla="*/ 4035341 w 4035341"/>
                  <a:gd name="connsiteY2" fmla="*/ 384524 h 5364937"/>
                  <a:gd name="connsiteX3" fmla="*/ 3900415 w 4035341"/>
                  <a:gd name="connsiteY3" fmla="*/ 633602 h 5364937"/>
                  <a:gd name="connsiteX4" fmla="*/ 3800976 w 4035341"/>
                  <a:gd name="connsiteY4" fmla="*/ 572759 h 5364937"/>
                  <a:gd name="connsiteX5" fmla="*/ 2665445 w 4035341"/>
                  <a:gd name="connsiteY5" fmla="*/ 283177 h 5364937"/>
                  <a:gd name="connsiteX6" fmla="*/ 283177 w 4035341"/>
                  <a:gd name="connsiteY6" fmla="*/ 2682471 h 5364937"/>
                  <a:gd name="connsiteX7" fmla="*/ 2421872 w 4035341"/>
                  <a:gd name="connsiteY7" fmla="*/ 5069378 h 5364937"/>
                  <a:gd name="connsiteX8" fmla="*/ 2665351 w 4035341"/>
                  <a:gd name="connsiteY8" fmla="*/ 5081760 h 5364937"/>
                  <a:gd name="connsiteX9" fmla="*/ 2665339 w 4035341"/>
                  <a:gd name="connsiteY9" fmla="*/ 5364937 h 5364937"/>
                  <a:gd name="connsiteX10" fmla="*/ 2392919 w 4035341"/>
                  <a:gd name="connsiteY10" fmla="*/ 5351093 h 5364937"/>
                  <a:gd name="connsiteX11" fmla="*/ 0 w 4035341"/>
                  <a:gd name="connsiteY11" fmla="*/ 2682471 h 5364937"/>
                  <a:gd name="connsiteX12" fmla="*/ 2665445 w 4035341"/>
                  <a:gd name="connsiteY12" fmla="*/ 0 h 536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35341" h="5364937">
                    <a:moveTo>
                      <a:pt x="2665445" y="0"/>
                    </a:moveTo>
                    <a:cubicBezTo>
                      <a:pt x="3125472" y="0"/>
                      <a:pt x="3558279" y="117284"/>
                      <a:pt x="3935955" y="323760"/>
                    </a:cubicBezTo>
                    <a:lnTo>
                      <a:pt x="4035341" y="384524"/>
                    </a:lnTo>
                    <a:lnTo>
                      <a:pt x="3900415" y="633602"/>
                    </a:lnTo>
                    <a:lnTo>
                      <a:pt x="3800976" y="572759"/>
                    </a:lnTo>
                    <a:cubicBezTo>
                      <a:pt x="3463424" y="388080"/>
                      <a:pt x="3076598" y="283177"/>
                      <a:pt x="2665445" y="283177"/>
                    </a:cubicBezTo>
                    <a:cubicBezTo>
                      <a:pt x="1349755" y="283177"/>
                      <a:pt x="283177" y="1357378"/>
                      <a:pt x="283177" y="2682471"/>
                    </a:cubicBezTo>
                    <a:cubicBezTo>
                      <a:pt x="283177" y="3924746"/>
                      <a:pt x="1220599" y="4946510"/>
                      <a:pt x="2421872" y="5069378"/>
                    </a:cubicBezTo>
                    <a:lnTo>
                      <a:pt x="2665351" y="5081760"/>
                    </a:lnTo>
                    <a:lnTo>
                      <a:pt x="2665339" y="5364937"/>
                    </a:lnTo>
                    <a:lnTo>
                      <a:pt x="2392919" y="5351093"/>
                    </a:lnTo>
                    <a:cubicBezTo>
                      <a:pt x="1048852" y="5213724"/>
                      <a:pt x="0" y="4071366"/>
                      <a:pt x="0" y="2682471"/>
                    </a:cubicBezTo>
                    <a:cubicBezTo>
                      <a:pt x="0" y="1200983"/>
                      <a:pt x="1193360" y="0"/>
                      <a:pt x="2665445" y="0"/>
                    </a:cubicBezTo>
                    <a:close/>
                  </a:path>
                </a:pathLst>
              </a:custGeom>
              <a:solidFill>
                <a:srgbClr val="F74D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="" xmlns:a16="http://schemas.microsoft.com/office/drawing/2014/main" id="{E68E3DEC-31FD-B025-ABBD-FF60F97855BE}"/>
                  </a:ext>
                </a:extLst>
              </p:cNvPr>
              <p:cNvSpPr/>
              <p:nvPr/>
            </p:nvSpPr>
            <p:spPr>
              <a:xfrm>
                <a:off x="3120285" y="243840"/>
                <a:ext cx="3029055" cy="5858022"/>
              </a:xfrm>
              <a:custGeom>
                <a:avLst/>
                <a:gdLst>
                  <a:gd name="connsiteX0" fmla="*/ 2962263 w 2978386"/>
                  <a:gd name="connsiteY0" fmla="*/ 0 h 5984414"/>
                  <a:gd name="connsiteX1" fmla="*/ 2963351 w 2978386"/>
                  <a:gd name="connsiteY1" fmla="*/ 316116 h 5984414"/>
                  <a:gd name="connsiteX2" fmla="*/ 2701645 w 2978386"/>
                  <a:gd name="connsiteY2" fmla="*/ 329425 h 5984414"/>
                  <a:gd name="connsiteX3" fmla="*/ 315889 w 2978386"/>
                  <a:gd name="connsiteY3" fmla="*/ 2992066 h 5984414"/>
                  <a:gd name="connsiteX4" fmla="*/ 2973355 w 2978386"/>
                  <a:gd name="connsiteY4" fmla="*/ 5668525 h 5984414"/>
                  <a:gd name="connsiteX5" fmla="*/ 2977810 w 2978386"/>
                  <a:gd name="connsiteY5" fmla="*/ 5668299 h 5984414"/>
                  <a:gd name="connsiteX6" fmla="*/ 2978386 w 2978386"/>
                  <a:gd name="connsiteY6" fmla="*/ 5984286 h 5984414"/>
                  <a:gd name="connsiteX7" fmla="*/ 2973355 w 2978386"/>
                  <a:gd name="connsiteY7" fmla="*/ 5984414 h 5984414"/>
                  <a:gd name="connsiteX8" fmla="*/ 0 w 2978386"/>
                  <a:gd name="connsiteY8" fmla="*/ 2992066 h 5984414"/>
                  <a:gd name="connsiteX9" fmla="*/ 2820347 w 2978386"/>
                  <a:gd name="connsiteY9" fmla="*/ 3612 h 598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78386" h="5984414">
                    <a:moveTo>
                      <a:pt x="2962263" y="0"/>
                    </a:moveTo>
                    <a:lnTo>
                      <a:pt x="2963351" y="316116"/>
                    </a:lnTo>
                    <a:lnTo>
                      <a:pt x="2701645" y="329425"/>
                    </a:lnTo>
                    <a:cubicBezTo>
                      <a:pt x="1361602" y="466487"/>
                      <a:pt x="315889" y="1606285"/>
                      <a:pt x="315889" y="2992066"/>
                    </a:cubicBezTo>
                    <a:cubicBezTo>
                      <a:pt x="315889" y="4470233"/>
                      <a:pt x="1505677" y="5668525"/>
                      <a:pt x="2973355" y="5668525"/>
                    </a:cubicBezTo>
                    <a:lnTo>
                      <a:pt x="2977810" y="5668299"/>
                    </a:lnTo>
                    <a:lnTo>
                      <a:pt x="2978386" y="5984286"/>
                    </a:lnTo>
                    <a:lnTo>
                      <a:pt x="2973355" y="5984414"/>
                    </a:lnTo>
                    <a:cubicBezTo>
                      <a:pt x="1331216" y="5984414"/>
                      <a:pt x="0" y="4644694"/>
                      <a:pt x="0" y="2992066"/>
                    </a:cubicBezTo>
                    <a:cubicBezTo>
                      <a:pt x="0" y="1391083"/>
                      <a:pt x="1249315" y="83756"/>
                      <a:pt x="2820347" y="3612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Tam giác Vuông 51">
                <a:extLst>
                  <a:ext uri="{FF2B5EF4-FFF2-40B4-BE49-F238E27FC236}">
                    <a16:creationId xmlns="" xmlns:a16="http://schemas.microsoft.com/office/drawing/2014/main" id="{8FBEED4F-7A85-4500-09F3-9EA54EE0AAA6}"/>
                  </a:ext>
                </a:extLst>
              </p:cNvPr>
              <p:cNvSpPr/>
              <p:nvPr/>
            </p:nvSpPr>
            <p:spPr>
              <a:xfrm rot="4927559">
                <a:off x="6600638" y="5125471"/>
                <a:ext cx="257778" cy="1521953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="" xmlns:a16="http://schemas.microsoft.com/office/drawing/2014/main" id="{F0C82BEA-E7E1-EA09-FFA7-93F1BFB6FD74}"/>
                  </a:ext>
                </a:extLst>
              </p:cNvPr>
              <p:cNvSpPr/>
              <p:nvPr/>
            </p:nvSpPr>
            <p:spPr>
              <a:xfrm>
                <a:off x="3675185" y="794972"/>
                <a:ext cx="4464994" cy="4758290"/>
              </a:xfrm>
              <a:custGeom>
                <a:avLst/>
                <a:gdLst>
                  <a:gd name="connsiteX0" fmla="*/ 2376196 w 4529790"/>
                  <a:gd name="connsiteY0" fmla="*/ 0 h 4782388"/>
                  <a:gd name="connsiteX1" fmla="*/ 4465598 w 4529790"/>
                  <a:gd name="connsiteY1" fmla="*/ 1251503 h 4782388"/>
                  <a:gd name="connsiteX2" fmla="*/ 4529790 w 4529790"/>
                  <a:gd name="connsiteY2" fmla="*/ 1385608 h 4782388"/>
                  <a:gd name="connsiteX3" fmla="*/ 4310453 w 4529790"/>
                  <a:gd name="connsiteY3" fmla="*/ 1511562 h 4782388"/>
                  <a:gd name="connsiteX4" fmla="*/ 4243620 w 4529790"/>
                  <a:gd name="connsiteY4" fmla="*/ 1371834 h 4782388"/>
                  <a:gd name="connsiteX5" fmla="*/ 2376196 w 4529790"/>
                  <a:gd name="connsiteY5" fmla="*/ 252447 h 4782388"/>
                  <a:gd name="connsiteX6" fmla="*/ 252447 w 4529790"/>
                  <a:gd name="connsiteY6" fmla="*/ 2391374 h 4782388"/>
                  <a:gd name="connsiteX7" fmla="*/ 2159055 w 4529790"/>
                  <a:gd name="connsiteY7" fmla="*/ 4519258 h 4782388"/>
                  <a:gd name="connsiteX8" fmla="*/ 2369936 w 4529790"/>
                  <a:gd name="connsiteY8" fmla="*/ 4529983 h 4782388"/>
                  <a:gd name="connsiteX9" fmla="*/ 2369108 w 4529790"/>
                  <a:gd name="connsiteY9" fmla="*/ 4782388 h 4782388"/>
                  <a:gd name="connsiteX10" fmla="*/ 2133244 w 4529790"/>
                  <a:gd name="connsiteY10" fmla="*/ 4770402 h 4782388"/>
                  <a:gd name="connsiteX11" fmla="*/ 0 w 4529790"/>
                  <a:gd name="connsiteY11" fmla="*/ 2391374 h 4782388"/>
                  <a:gd name="connsiteX12" fmla="*/ 2376196 w 4529790"/>
                  <a:gd name="connsiteY12" fmla="*/ 0 h 4782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529790" h="4782388">
                    <a:moveTo>
                      <a:pt x="2376196" y="0"/>
                    </a:moveTo>
                    <a:cubicBezTo>
                      <a:pt x="3278428" y="0"/>
                      <a:pt x="4063215" y="506052"/>
                      <a:pt x="4465598" y="1251503"/>
                    </a:cubicBezTo>
                    <a:lnTo>
                      <a:pt x="4529790" y="1385608"/>
                    </a:lnTo>
                    <a:lnTo>
                      <a:pt x="4310453" y="1511562"/>
                    </a:lnTo>
                    <a:lnTo>
                      <a:pt x="4243620" y="1371834"/>
                    </a:lnTo>
                    <a:cubicBezTo>
                      <a:pt x="3883986" y="705077"/>
                      <a:pt x="3182575" y="252447"/>
                      <a:pt x="2376196" y="252447"/>
                    </a:cubicBezTo>
                    <a:cubicBezTo>
                      <a:pt x="1203282" y="252447"/>
                      <a:pt x="252447" y="1210077"/>
                      <a:pt x="252447" y="2391374"/>
                    </a:cubicBezTo>
                    <a:cubicBezTo>
                      <a:pt x="252447" y="3498840"/>
                      <a:pt x="1088142" y="4409724"/>
                      <a:pt x="2159055" y="4519258"/>
                    </a:cubicBezTo>
                    <a:lnTo>
                      <a:pt x="2369936" y="4529983"/>
                    </a:lnTo>
                    <a:lnTo>
                      <a:pt x="2369108" y="4782388"/>
                    </a:lnTo>
                    <a:lnTo>
                      <a:pt x="2133244" y="4770402"/>
                    </a:lnTo>
                    <a:cubicBezTo>
                      <a:pt x="935033" y="4647940"/>
                      <a:pt x="0" y="3629548"/>
                      <a:pt x="0" y="2391374"/>
                    </a:cubicBezTo>
                    <a:cubicBezTo>
                      <a:pt x="0" y="1070655"/>
                      <a:pt x="1063859" y="0"/>
                      <a:pt x="2376196" y="0"/>
                    </a:cubicBezTo>
                    <a:close/>
                  </a:path>
                </a:pathLst>
              </a:custGeom>
              <a:solidFill>
                <a:srgbClr val="F07D4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Tam giác Cân 50">
                <a:extLst>
                  <a:ext uri="{FF2B5EF4-FFF2-40B4-BE49-F238E27FC236}">
                    <a16:creationId xmlns="" xmlns:a16="http://schemas.microsoft.com/office/drawing/2014/main" id="{7B45D187-081B-4D97-3B46-E58453393D7D}"/>
                  </a:ext>
                </a:extLst>
              </p:cNvPr>
              <p:cNvSpPr/>
              <p:nvPr/>
            </p:nvSpPr>
            <p:spPr>
              <a:xfrm rot="5564013">
                <a:off x="6412360" y="4818571"/>
                <a:ext cx="570335" cy="1603445"/>
              </a:xfrm>
              <a:custGeom>
                <a:avLst/>
                <a:gdLst>
                  <a:gd name="connsiteX0" fmla="*/ 0 w 645000"/>
                  <a:gd name="connsiteY0" fmla="*/ 1418248 h 1418248"/>
                  <a:gd name="connsiteX1" fmla="*/ 322500 w 645000"/>
                  <a:gd name="connsiteY1" fmla="*/ 0 h 1418248"/>
                  <a:gd name="connsiteX2" fmla="*/ 645000 w 645000"/>
                  <a:gd name="connsiteY2" fmla="*/ 1418248 h 1418248"/>
                  <a:gd name="connsiteX3" fmla="*/ 0 w 645000"/>
                  <a:gd name="connsiteY3" fmla="*/ 1418248 h 1418248"/>
                  <a:gd name="connsiteX0" fmla="*/ 0 w 645000"/>
                  <a:gd name="connsiteY0" fmla="*/ 1418248 h 1430689"/>
                  <a:gd name="connsiteX1" fmla="*/ 322500 w 645000"/>
                  <a:gd name="connsiteY1" fmla="*/ 0 h 1430689"/>
                  <a:gd name="connsiteX2" fmla="*/ 645000 w 645000"/>
                  <a:gd name="connsiteY2" fmla="*/ 1418248 h 1430689"/>
                  <a:gd name="connsiteX3" fmla="*/ 271796 w 645000"/>
                  <a:gd name="connsiteY3" fmla="*/ 1430689 h 1430689"/>
                  <a:gd name="connsiteX4" fmla="*/ 0 w 645000"/>
                  <a:gd name="connsiteY4" fmla="*/ 1418248 h 1430689"/>
                  <a:gd name="connsiteX0" fmla="*/ 0 w 645000"/>
                  <a:gd name="connsiteY0" fmla="*/ 1418248 h 1443458"/>
                  <a:gd name="connsiteX1" fmla="*/ 322500 w 645000"/>
                  <a:gd name="connsiteY1" fmla="*/ 0 h 1443458"/>
                  <a:gd name="connsiteX2" fmla="*/ 645000 w 645000"/>
                  <a:gd name="connsiteY2" fmla="*/ 1418248 h 1443458"/>
                  <a:gd name="connsiteX3" fmla="*/ 271796 w 645000"/>
                  <a:gd name="connsiteY3" fmla="*/ 1430689 h 1443458"/>
                  <a:gd name="connsiteX4" fmla="*/ 0 w 645000"/>
                  <a:gd name="connsiteY4" fmla="*/ 1418248 h 1443458"/>
                  <a:gd name="connsiteX0" fmla="*/ 0 w 645000"/>
                  <a:gd name="connsiteY0" fmla="*/ 1418248 h 1461547"/>
                  <a:gd name="connsiteX1" fmla="*/ 322500 w 645000"/>
                  <a:gd name="connsiteY1" fmla="*/ 0 h 1461547"/>
                  <a:gd name="connsiteX2" fmla="*/ 645000 w 645000"/>
                  <a:gd name="connsiteY2" fmla="*/ 1418248 h 1461547"/>
                  <a:gd name="connsiteX3" fmla="*/ 271796 w 645000"/>
                  <a:gd name="connsiteY3" fmla="*/ 1430689 h 1461547"/>
                  <a:gd name="connsiteX4" fmla="*/ 0 w 645000"/>
                  <a:gd name="connsiteY4" fmla="*/ 1418248 h 1461547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  <a:gd name="connsiteX0" fmla="*/ 298 w 645298"/>
                  <a:gd name="connsiteY0" fmla="*/ 1418248 h 1618612"/>
                  <a:gd name="connsiteX1" fmla="*/ 322798 w 645298"/>
                  <a:gd name="connsiteY1" fmla="*/ 0 h 1618612"/>
                  <a:gd name="connsiteX2" fmla="*/ 645298 w 645298"/>
                  <a:gd name="connsiteY2" fmla="*/ 1418248 h 1618612"/>
                  <a:gd name="connsiteX3" fmla="*/ 272095 w 645298"/>
                  <a:gd name="connsiteY3" fmla="*/ 1607969 h 1618612"/>
                  <a:gd name="connsiteX4" fmla="*/ 298 w 645298"/>
                  <a:gd name="connsiteY4" fmla="*/ 1418248 h 1618612"/>
                  <a:gd name="connsiteX0" fmla="*/ 253 w 645253"/>
                  <a:gd name="connsiteY0" fmla="*/ 1418248 h 1676490"/>
                  <a:gd name="connsiteX1" fmla="*/ 322753 w 645253"/>
                  <a:gd name="connsiteY1" fmla="*/ 0 h 1676490"/>
                  <a:gd name="connsiteX2" fmla="*/ 645253 w 645253"/>
                  <a:gd name="connsiteY2" fmla="*/ 1418248 h 1676490"/>
                  <a:gd name="connsiteX3" fmla="*/ 272050 w 645253"/>
                  <a:gd name="connsiteY3" fmla="*/ 1607969 h 1676490"/>
                  <a:gd name="connsiteX4" fmla="*/ 253 w 645253"/>
                  <a:gd name="connsiteY4" fmla="*/ 1418248 h 1676490"/>
                  <a:gd name="connsiteX0" fmla="*/ 0 w 645000"/>
                  <a:gd name="connsiteY0" fmla="*/ 1418248 h 1595529"/>
                  <a:gd name="connsiteX1" fmla="*/ 322500 w 645000"/>
                  <a:gd name="connsiteY1" fmla="*/ 0 h 1595529"/>
                  <a:gd name="connsiteX2" fmla="*/ 645000 w 645000"/>
                  <a:gd name="connsiteY2" fmla="*/ 1418248 h 1595529"/>
                  <a:gd name="connsiteX3" fmla="*/ 0 w 645000"/>
                  <a:gd name="connsiteY3" fmla="*/ 1418248 h 1595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000" h="1595529">
                    <a:moveTo>
                      <a:pt x="0" y="1418248"/>
                    </a:moveTo>
                    <a:lnTo>
                      <a:pt x="322500" y="0"/>
                    </a:lnTo>
                    <a:lnTo>
                      <a:pt x="645000" y="1418248"/>
                    </a:lnTo>
                    <a:cubicBezTo>
                      <a:pt x="591250" y="1654623"/>
                      <a:pt x="53750" y="1654623"/>
                      <a:pt x="0" y="1418248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Tam giác Vuông 51">
                <a:extLst>
                  <a:ext uri="{FF2B5EF4-FFF2-40B4-BE49-F238E27FC236}">
                    <a16:creationId xmlns="" xmlns:a16="http://schemas.microsoft.com/office/drawing/2014/main" id="{94EC2EB5-E551-1166-E322-1B3FFF568203}"/>
                  </a:ext>
                </a:extLst>
              </p:cNvPr>
              <p:cNvSpPr/>
              <p:nvPr/>
            </p:nvSpPr>
            <p:spPr>
              <a:xfrm rot="16943542" flipV="1">
                <a:off x="6593894" y="4538878"/>
                <a:ext cx="220350" cy="1660588"/>
              </a:xfrm>
              <a:custGeom>
                <a:avLst/>
                <a:gdLst>
                  <a:gd name="connsiteX0" fmla="*/ 0 w 206083"/>
                  <a:gd name="connsiteY0" fmla="*/ 1504611 h 1504611"/>
                  <a:gd name="connsiteX1" fmla="*/ 0 w 206083"/>
                  <a:gd name="connsiteY1" fmla="*/ 0 h 1504611"/>
                  <a:gd name="connsiteX2" fmla="*/ 206083 w 206083"/>
                  <a:gd name="connsiteY2" fmla="*/ 1504611 h 1504611"/>
                  <a:gd name="connsiteX3" fmla="*/ 0 w 206083"/>
                  <a:gd name="connsiteY3" fmla="*/ 1504611 h 1504611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132"/>
                  <a:gd name="connsiteX1" fmla="*/ 0 w 206083"/>
                  <a:gd name="connsiteY1" fmla="*/ 0 h 1618132"/>
                  <a:gd name="connsiteX2" fmla="*/ 206083 w 206083"/>
                  <a:gd name="connsiteY2" fmla="*/ 1504611 h 1618132"/>
                  <a:gd name="connsiteX3" fmla="*/ 71518 w 206083"/>
                  <a:gd name="connsiteY3" fmla="*/ 1618132 h 1618132"/>
                  <a:gd name="connsiteX4" fmla="*/ 0 w 206083"/>
                  <a:gd name="connsiteY4" fmla="*/ 1504611 h 1618132"/>
                  <a:gd name="connsiteX0" fmla="*/ 0 w 206083"/>
                  <a:gd name="connsiteY0" fmla="*/ 1504611 h 1618884"/>
                  <a:gd name="connsiteX1" fmla="*/ 0 w 206083"/>
                  <a:gd name="connsiteY1" fmla="*/ 0 h 1618884"/>
                  <a:gd name="connsiteX2" fmla="*/ 206083 w 206083"/>
                  <a:gd name="connsiteY2" fmla="*/ 1504611 h 1618884"/>
                  <a:gd name="connsiteX3" fmla="*/ 71518 w 206083"/>
                  <a:gd name="connsiteY3" fmla="*/ 1618132 h 1618884"/>
                  <a:gd name="connsiteX4" fmla="*/ 0 w 206083"/>
                  <a:gd name="connsiteY4" fmla="*/ 1504611 h 1618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083" h="1618884">
                    <a:moveTo>
                      <a:pt x="0" y="1504611"/>
                    </a:moveTo>
                    <a:lnTo>
                      <a:pt x="0" y="0"/>
                    </a:lnTo>
                    <a:lnTo>
                      <a:pt x="206083" y="1504611"/>
                    </a:lnTo>
                    <a:cubicBezTo>
                      <a:pt x="170977" y="1508604"/>
                      <a:pt x="121150" y="1629489"/>
                      <a:pt x="71518" y="1618132"/>
                    </a:cubicBezTo>
                    <a:cubicBezTo>
                      <a:pt x="29230" y="1582083"/>
                      <a:pt x="23839" y="1542451"/>
                      <a:pt x="0" y="1504611"/>
                    </a:cubicBezTo>
                    <a:close/>
                  </a:path>
                </a:pathLst>
              </a:custGeom>
              <a:solidFill>
                <a:srgbClr val="9672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Tam giác Cân 55">
                <a:extLst>
                  <a:ext uri="{FF2B5EF4-FFF2-40B4-BE49-F238E27FC236}">
                    <a16:creationId xmlns="" xmlns:a16="http://schemas.microsoft.com/office/drawing/2014/main" id="{2AF210B7-44A5-52F2-9625-8CFEEFACB530}"/>
                  </a:ext>
                </a:extLst>
              </p:cNvPr>
              <p:cNvSpPr/>
              <p:nvPr/>
            </p:nvSpPr>
            <p:spPr>
              <a:xfrm rot="5573671">
                <a:off x="6889121" y="5274333"/>
                <a:ext cx="432558" cy="736181"/>
              </a:xfrm>
              <a:custGeom>
                <a:avLst/>
                <a:gdLst>
                  <a:gd name="connsiteX0" fmla="*/ 0 w 432558"/>
                  <a:gd name="connsiteY0" fmla="*/ 592214 h 592214"/>
                  <a:gd name="connsiteX1" fmla="*/ 216279 w 432558"/>
                  <a:gd name="connsiteY1" fmla="*/ 0 h 592214"/>
                  <a:gd name="connsiteX2" fmla="*/ 432558 w 432558"/>
                  <a:gd name="connsiteY2" fmla="*/ 592214 h 592214"/>
                  <a:gd name="connsiteX3" fmla="*/ 0 w 432558"/>
                  <a:gd name="connsiteY3" fmla="*/ 592214 h 592214"/>
                  <a:gd name="connsiteX0" fmla="*/ 0 w 432558"/>
                  <a:gd name="connsiteY0" fmla="*/ 592214 h 599752"/>
                  <a:gd name="connsiteX1" fmla="*/ 216279 w 432558"/>
                  <a:gd name="connsiteY1" fmla="*/ 0 h 599752"/>
                  <a:gd name="connsiteX2" fmla="*/ 432558 w 432558"/>
                  <a:gd name="connsiteY2" fmla="*/ 592214 h 599752"/>
                  <a:gd name="connsiteX3" fmla="*/ 231993 w 432558"/>
                  <a:gd name="connsiteY3" fmla="*/ 599752 h 599752"/>
                  <a:gd name="connsiteX4" fmla="*/ 0 w 432558"/>
                  <a:gd name="connsiteY4" fmla="*/ 592214 h 599752"/>
                  <a:gd name="connsiteX0" fmla="*/ 0 w 432558"/>
                  <a:gd name="connsiteY0" fmla="*/ 592214 h 730281"/>
                  <a:gd name="connsiteX1" fmla="*/ 216279 w 432558"/>
                  <a:gd name="connsiteY1" fmla="*/ 0 h 730281"/>
                  <a:gd name="connsiteX2" fmla="*/ 432558 w 432558"/>
                  <a:gd name="connsiteY2" fmla="*/ 592214 h 730281"/>
                  <a:gd name="connsiteX3" fmla="*/ 215704 w 432558"/>
                  <a:gd name="connsiteY3" fmla="*/ 730281 h 730281"/>
                  <a:gd name="connsiteX4" fmla="*/ 0 w 432558"/>
                  <a:gd name="connsiteY4" fmla="*/ 592214 h 730281"/>
                  <a:gd name="connsiteX0" fmla="*/ 0 w 432558"/>
                  <a:gd name="connsiteY0" fmla="*/ 592214 h 736181"/>
                  <a:gd name="connsiteX1" fmla="*/ 216279 w 432558"/>
                  <a:gd name="connsiteY1" fmla="*/ 0 h 736181"/>
                  <a:gd name="connsiteX2" fmla="*/ 432558 w 432558"/>
                  <a:gd name="connsiteY2" fmla="*/ 592214 h 736181"/>
                  <a:gd name="connsiteX3" fmla="*/ 215704 w 432558"/>
                  <a:gd name="connsiteY3" fmla="*/ 730281 h 736181"/>
                  <a:gd name="connsiteX4" fmla="*/ 0 w 432558"/>
                  <a:gd name="connsiteY4" fmla="*/ 592214 h 736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558" h="736181">
                    <a:moveTo>
                      <a:pt x="0" y="592214"/>
                    </a:moveTo>
                    <a:lnTo>
                      <a:pt x="216279" y="0"/>
                    </a:lnTo>
                    <a:lnTo>
                      <a:pt x="432558" y="592214"/>
                    </a:lnTo>
                    <a:cubicBezTo>
                      <a:pt x="360273" y="638236"/>
                      <a:pt x="363323" y="764845"/>
                      <a:pt x="215704" y="730281"/>
                    </a:cubicBezTo>
                    <a:cubicBezTo>
                      <a:pt x="68085" y="695717"/>
                      <a:pt x="71901" y="638236"/>
                      <a:pt x="0" y="592214"/>
                    </a:cubicBezTo>
                    <a:close/>
                  </a:path>
                </a:pathLst>
              </a:custGeom>
              <a:gradFill flip="none" rotWithShape="1">
                <a:gsLst>
                  <a:gs pos="36000">
                    <a:schemeClr val="tx1"/>
                  </a:gs>
                  <a:gs pos="50000">
                    <a:schemeClr val="bg1"/>
                  </a:gs>
                  <a:gs pos="50000">
                    <a:schemeClr val="accent3">
                      <a:lumMod val="89000"/>
                    </a:schemeClr>
                  </a:gs>
                  <a:gs pos="50000">
                    <a:schemeClr val="bg1"/>
                  </a:gs>
                  <a:gs pos="66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" name="Lưu đồ: Đường kết nối 1">
                <a:extLst>
                  <a:ext uri="{FF2B5EF4-FFF2-40B4-BE49-F238E27FC236}">
                    <a16:creationId xmlns="" xmlns:a16="http://schemas.microsoft.com/office/drawing/2014/main" id="{393B3D5B-CE59-714E-B70B-227DAA3BA3EA}"/>
                  </a:ext>
                </a:extLst>
              </p:cNvPr>
              <p:cNvSpPr/>
              <p:nvPr/>
            </p:nvSpPr>
            <p:spPr>
              <a:xfrm>
                <a:off x="5992897" y="77021"/>
                <a:ext cx="531728" cy="507905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Lưu đồ: Đường kết nối 10">
                <a:extLst>
                  <a:ext uri="{FF2B5EF4-FFF2-40B4-BE49-F238E27FC236}">
                    <a16:creationId xmlns="" xmlns:a16="http://schemas.microsoft.com/office/drawing/2014/main" id="{155F948D-7EC1-B1AD-0719-0CD981C15092}"/>
                  </a:ext>
                </a:extLst>
              </p:cNvPr>
              <p:cNvSpPr/>
              <p:nvPr/>
            </p:nvSpPr>
            <p:spPr>
              <a:xfrm>
                <a:off x="7216833" y="756138"/>
                <a:ext cx="499623" cy="54021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Lưu đồ: Đường kết nối 11">
                <a:extLst>
                  <a:ext uri="{FF2B5EF4-FFF2-40B4-BE49-F238E27FC236}">
                    <a16:creationId xmlns="" xmlns:a16="http://schemas.microsoft.com/office/drawing/2014/main" id="{006F5CB6-687C-2CE4-BCF9-FC6BD06DEB19}"/>
                  </a:ext>
                </a:extLst>
              </p:cNvPr>
              <p:cNvSpPr/>
              <p:nvPr/>
            </p:nvSpPr>
            <p:spPr>
              <a:xfrm>
                <a:off x="7915740" y="2024758"/>
                <a:ext cx="515688" cy="49216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Lưu đồ: Đường kết nối 12">
                <a:extLst>
                  <a:ext uri="{FF2B5EF4-FFF2-40B4-BE49-F238E27FC236}">
                    <a16:creationId xmlns="" xmlns:a16="http://schemas.microsoft.com/office/drawing/2014/main" id="{64D5F71A-69BC-4BFC-54AA-C8DEDC3B0947}"/>
                  </a:ext>
                </a:extLst>
              </p:cNvPr>
              <p:cNvSpPr/>
              <p:nvPr/>
            </p:nvSpPr>
            <p:spPr>
              <a:xfrm>
                <a:off x="7896634" y="3248665"/>
                <a:ext cx="448495" cy="424870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Hộp Văn bản 35">
                <a:extLst>
                  <a:ext uri="{FF2B5EF4-FFF2-40B4-BE49-F238E27FC236}">
                    <a16:creationId xmlns="" xmlns:a16="http://schemas.microsoft.com/office/drawing/2014/main" id="{4FD2CA67-12E8-9AC5-14F8-B2A811FA8561}"/>
                  </a:ext>
                </a:extLst>
              </p:cNvPr>
              <p:cNvSpPr txBox="1"/>
              <p:nvPr/>
            </p:nvSpPr>
            <p:spPr>
              <a:xfrm>
                <a:off x="7257971" y="733856"/>
                <a:ext cx="451162" cy="60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74D11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Hộp Văn bản 36">
                <a:extLst>
                  <a:ext uri="{FF2B5EF4-FFF2-40B4-BE49-F238E27FC236}">
                    <a16:creationId xmlns="" xmlns:a16="http://schemas.microsoft.com/office/drawing/2014/main" id="{4014CC89-2314-6976-68C6-189E73D44393}"/>
                  </a:ext>
                </a:extLst>
              </p:cNvPr>
              <p:cNvSpPr txBox="1"/>
              <p:nvPr/>
            </p:nvSpPr>
            <p:spPr>
              <a:xfrm>
                <a:off x="7932843" y="1954654"/>
                <a:ext cx="352961" cy="600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07D4A"/>
                    </a:solidFill>
                    <a:latin typeface="Broadway" panose="04040905080B02020502" pitchFamily="82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3" name="Hộp Văn bản 2">
              <a:extLst>
                <a:ext uri="{FF2B5EF4-FFF2-40B4-BE49-F238E27FC236}">
                  <a16:creationId xmlns="" xmlns:a16="http://schemas.microsoft.com/office/drawing/2014/main" id="{80D9C969-A9FB-1230-70F9-8D0CAC549EA7}"/>
                </a:ext>
              </a:extLst>
            </p:cNvPr>
            <p:cNvSpPr txBox="1"/>
            <p:nvPr/>
          </p:nvSpPr>
          <p:spPr>
            <a:xfrm>
              <a:off x="4270246" y="356192"/>
              <a:ext cx="352961" cy="600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Broadway" panose="04040905080B02020502" pitchFamily="82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cxnSp>
        <p:nvCxnSpPr>
          <p:cNvPr id="73" name="Đường kết nối: Mũi tên Gấp khúc 72">
            <a:extLst>
              <a:ext uri="{FF2B5EF4-FFF2-40B4-BE49-F238E27FC236}">
                <a16:creationId xmlns="" xmlns:a16="http://schemas.microsoft.com/office/drawing/2014/main" id="{7CA7EB31-6D0A-308D-2BC1-976D144A8419}"/>
              </a:ext>
            </a:extLst>
          </p:cNvPr>
          <p:cNvCxnSpPr>
            <a:cxnSpLocks/>
          </p:cNvCxnSpPr>
          <p:nvPr/>
        </p:nvCxnSpPr>
        <p:spPr>
          <a:xfrm>
            <a:off x="3883118" y="672977"/>
            <a:ext cx="3008215" cy="419215"/>
          </a:xfrm>
          <a:prstGeom prst="bentConnector3">
            <a:avLst>
              <a:gd name="adj1" fmla="val 5217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Đường kết nối: Mũi tên Gấp khúc 74">
            <a:extLst>
              <a:ext uri="{FF2B5EF4-FFF2-40B4-BE49-F238E27FC236}">
                <a16:creationId xmlns="" xmlns:a16="http://schemas.microsoft.com/office/drawing/2014/main" id="{E42AA74B-1785-9F1A-BCEE-39816714A9B4}"/>
              </a:ext>
            </a:extLst>
          </p:cNvPr>
          <p:cNvCxnSpPr>
            <a:cxnSpLocks/>
          </p:cNvCxnSpPr>
          <p:nvPr/>
        </p:nvCxnSpPr>
        <p:spPr>
          <a:xfrm>
            <a:off x="5322143" y="2815559"/>
            <a:ext cx="1207175" cy="1933252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Đường kết nối: Mũi tên Gấp khúc 75">
            <a:extLst>
              <a:ext uri="{FF2B5EF4-FFF2-40B4-BE49-F238E27FC236}">
                <a16:creationId xmlns="" xmlns:a16="http://schemas.microsoft.com/office/drawing/2014/main" id="{56674A8E-737C-3862-4B6A-42D84DFF5A20}"/>
              </a:ext>
            </a:extLst>
          </p:cNvPr>
          <p:cNvCxnSpPr>
            <a:cxnSpLocks/>
          </p:cNvCxnSpPr>
          <p:nvPr/>
        </p:nvCxnSpPr>
        <p:spPr>
          <a:xfrm>
            <a:off x="5089384" y="1302420"/>
            <a:ext cx="1940048" cy="1617417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30D8DF49-CFE8-B8A1-07A8-1F79AAB4A158}"/>
              </a:ext>
            </a:extLst>
          </p:cNvPr>
          <p:cNvGrpSpPr/>
          <p:nvPr/>
        </p:nvGrpSpPr>
        <p:grpSpPr>
          <a:xfrm>
            <a:off x="6730789" y="610026"/>
            <a:ext cx="5119435" cy="1043001"/>
            <a:chOff x="6801333" y="482001"/>
            <a:chExt cx="4854374" cy="1043001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="" xmlns:a16="http://schemas.microsoft.com/office/drawing/2014/main" id="{722BF428-B2AE-243A-604D-E60C3CB077A0}"/>
                </a:ext>
              </a:extLst>
            </p:cNvPr>
            <p:cNvSpPr/>
            <p:nvPr/>
          </p:nvSpPr>
          <p:spPr>
            <a:xfrm>
              <a:off x="6801333" y="482001"/>
              <a:ext cx="4820806" cy="1043001"/>
            </a:xfrm>
            <a:prstGeom prst="roundRect">
              <a:avLst>
                <a:gd name="adj" fmla="val 50000"/>
              </a:avLst>
            </a:prstGeom>
            <a:gradFill>
              <a:gsLst>
                <a:gs pos="23000">
                  <a:srgbClr val="DFDA00">
                    <a:alpha val="56863"/>
                  </a:srgbClr>
                </a:gs>
                <a:gs pos="73000">
                  <a:srgbClr val="FF0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Nhóm 6">
              <a:extLst>
                <a:ext uri="{FF2B5EF4-FFF2-40B4-BE49-F238E27FC236}">
                  <a16:creationId xmlns="" xmlns:a16="http://schemas.microsoft.com/office/drawing/2014/main" id="{DC944112-1F5B-B2AD-18B1-0386710443BD}"/>
                </a:ext>
              </a:extLst>
            </p:cNvPr>
            <p:cNvGrpSpPr/>
            <p:nvPr/>
          </p:nvGrpSpPr>
          <p:grpSpPr>
            <a:xfrm>
              <a:off x="7054922" y="639572"/>
              <a:ext cx="4600785" cy="811822"/>
              <a:chOff x="7026711" y="642622"/>
              <a:chExt cx="4600785" cy="811822"/>
            </a:xfrm>
          </p:grpSpPr>
          <p:sp>
            <p:nvSpPr>
              <p:cNvPr id="50" name="Lưu đồ: Đường kết nối 49">
                <a:extLst>
                  <a:ext uri="{FF2B5EF4-FFF2-40B4-BE49-F238E27FC236}">
                    <a16:creationId xmlns="" xmlns:a16="http://schemas.microsoft.com/office/drawing/2014/main" id="{1B581892-3416-64A1-050A-5D321E71A4C7}"/>
                  </a:ext>
                </a:extLst>
              </p:cNvPr>
              <p:cNvSpPr/>
              <p:nvPr/>
            </p:nvSpPr>
            <p:spPr>
              <a:xfrm>
                <a:off x="7026711" y="642622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4" name="Hình ảnh 53">
                <a:extLst>
                  <a:ext uri="{FF2B5EF4-FFF2-40B4-BE49-F238E27FC236}">
                    <a16:creationId xmlns="" xmlns:a16="http://schemas.microsoft.com/office/drawing/2014/main" id="{104A292C-0FBD-B41D-7E99-0BF69B3A7C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9826" y="696269"/>
                <a:ext cx="621681" cy="621681"/>
              </a:xfrm>
              <a:prstGeom prst="rect">
                <a:avLst/>
              </a:prstGeom>
            </p:spPr>
          </p:pic>
          <p:sp>
            <p:nvSpPr>
              <p:cNvPr id="91" name="Hộp Văn bản 90">
                <a:extLst>
                  <a:ext uri="{FF2B5EF4-FFF2-40B4-BE49-F238E27FC236}">
                    <a16:creationId xmlns="" xmlns:a16="http://schemas.microsoft.com/office/drawing/2014/main" id="{80DEBFCA-77F8-A074-7468-570428C766BB}"/>
                  </a:ext>
                </a:extLst>
              </p:cNvPr>
              <p:cNvSpPr txBox="1"/>
              <p:nvPr/>
            </p:nvSpPr>
            <p:spPr>
              <a:xfrm flipH="1">
                <a:off x="8001315" y="687230"/>
                <a:ext cx="36261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 smtClean="0">
                    <a:solidFill>
                      <a:prstClr val="white"/>
                    </a:solidFill>
                    <a:latin typeface="Times New Roman"/>
                  </a:rPr>
                  <a:t>Đọc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/>
                  </a:rPr>
                  <a:t> </a:t>
                </a:r>
                <a:r>
                  <a:rPr lang="vi-VN" sz="3200" b="1" dirty="0" smtClean="0">
                    <a:solidFill>
                      <a:prstClr val="white"/>
                    </a:solidFill>
                    <a:latin typeface="Times New Roman"/>
                  </a:rPr>
                  <a:t>-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/>
                  </a:rPr>
                  <a:t> </a:t>
                </a:r>
                <a:r>
                  <a:rPr lang="vi-VN" sz="3200" b="1" dirty="0" smtClean="0">
                    <a:solidFill>
                      <a:prstClr val="white"/>
                    </a:solidFill>
                    <a:latin typeface="Times New Roman"/>
                  </a:rPr>
                  <a:t>tìm </a:t>
                </a:r>
                <a:r>
                  <a:rPr lang="vi-VN" sz="3200" b="1" dirty="0">
                    <a:solidFill>
                      <a:prstClr val="white"/>
                    </a:solidFill>
                    <a:latin typeface="Times New Roman"/>
                  </a:rPr>
                  <a:t>hiểu chung</a:t>
                </a:r>
                <a:endParaRPr lang="en-US" sz="3200" b="1" dirty="0">
                  <a:solidFill>
                    <a:prstClr val="white"/>
                  </a:solidFill>
                  <a:latin typeface="Calibri Light"/>
                </a:endParaRPr>
              </a:p>
            </p:txBody>
          </p:sp>
        </p:grpSp>
      </p:grpSp>
      <p:grpSp>
        <p:nvGrpSpPr>
          <p:cNvPr id="16" name="Nhóm 15">
            <a:extLst>
              <a:ext uri="{FF2B5EF4-FFF2-40B4-BE49-F238E27FC236}">
                <a16:creationId xmlns="" xmlns:a16="http://schemas.microsoft.com/office/drawing/2014/main" id="{D6CB7138-6538-D3A7-4C98-624CEAE50031}"/>
              </a:ext>
            </a:extLst>
          </p:cNvPr>
          <p:cNvGrpSpPr/>
          <p:nvPr/>
        </p:nvGrpSpPr>
        <p:grpSpPr>
          <a:xfrm>
            <a:off x="6618953" y="3957996"/>
            <a:ext cx="4790808" cy="1043001"/>
            <a:chOff x="6831332" y="3765940"/>
            <a:chExt cx="4790808" cy="1043001"/>
          </a:xfrm>
        </p:grpSpPr>
        <p:grpSp>
          <p:nvGrpSpPr>
            <p:cNvPr id="14" name="Nhóm 13">
              <a:extLst>
                <a:ext uri="{FF2B5EF4-FFF2-40B4-BE49-F238E27FC236}">
                  <a16:creationId xmlns="" xmlns:a16="http://schemas.microsoft.com/office/drawing/2014/main" id="{CE5C4FF8-7614-4FAE-DAD3-C1D287B730E7}"/>
                </a:ext>
              </a:extLst>
            </p:cNvPr>
            <p:cNvGrpSpPr/>
            <p:nvPr/>
          </p:nvGrpSpPr>
          <p:grpSpPr>
            <a:xfrm>
              <a:off x="6831332" y="3765940"/>
              <a:ext cx="4790808" cy="1043001"/>
              <a:chOff x="6831332" y="3756952"/>
              <a:chExt cx="4790808" cy="1043001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="" xmlns:a16="http://schemas.microsoft.com/office/drawing/2014/main" id="{C34867B9-ADE2-757C-AE98-D8C50D26DCDE}"/>
                  </a:ext>
                </a:extLst>
              </p:cNvPr>
              <p:cNvSpPr/>
              <p:nvPr/>
            </p:nvSpPr>
            <p:spPr>
              <a:xfrm>
                <a:off x="6831332" y="3756952"/>
                <a:ext cx="4790808" cy="104300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3366FF">
                      <a:alpha val="56863"/>
                    </a:srgbClr>
                  </a:gs>
                  <a:gs pos="73000">
                    <a:srgbClr val="3333FF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Lưu đồ: Đường kết nối 45">
                <a:extLst>
                  <a:ext uri="{FF2B5EF4-FFF2-40B4-BE49-F238E27FC236}">
                    <a16:creationId xmlns="" xmlns:a16="http://schemas.microsoft.com/office/drawing/2014/main" id="{2C120EA7-1D39-777C-46E7-77D049592F68}"/>
                  </a:ext>
                </a:extLst>
              </p:cNvPr>
              <p:cNvSpPr/>
              <p:nvPr/>
            </p:nvSpPr>
            <p:spPr>
              <a:xfrm>
                <a:off x="7026711" y="3859800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7" name="Hình ảnh 56">
                <a:extLst>
                  <a:ext uri="{FF2B5EF4-FFF2-40B4-BE49-F238E27FC236}">
                    <a16:creationId xmlns="" xmlns:a16="http://schemas.microsoft.com/office/drawing/2014/main" id="{901C90A3-A8D8-7E9D-0836-2FF08D8B7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2754" y="4032978"/>
                <a:ext cx="517026" cy="517026"/>
              </a:xfrm>
              <a:prstGeom prst="rect">
                <a:avLst/>
              </a:prstGeom>
            </p:spPr>
          </p:pic>
        </p:grpSp>
        <p:sp>
          <p:nvSpPr>
            <p:cNvPr id="100" name="Hộp Văn bản 99">
              <a:extLst>
                <a:ext uri="{FF2B5EF4-FFF2-40B4-BE49-F238E27FC236}">
                  <a16:creationId xmlns="" xmlns:a16="http://schemas.microsoft.com/office/drawing/2014/main" id="{3C32562C-77C3-BFBB-8C6C-C261125E409A}"/>
                </a:ext>
              </a:extLst>
            </p:cNvPr>
            <p:cNvSpPr txBox="1"/>
            <p:nvPr/>
          </p:nvSpPr>
          <p:spPr>
            <a:xfrm flipH="1">
              <a:off x="8001315" y="3991031"/>
              <a:ext cx="3408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prstClr val="white"/>
                  </a:solidFill>
                  <a:latin typeface="Times New Roman"/>
                </a:rPr>
                <a:t>Tổng kết</a:t>
              </a:r>
              <a:endParaRPr lang="en-US" sz="3200" b="1" dirty="0">
                <a:solidFill>
                  <a:prstClr val="white"/>
                </a:solidFill>
                <a:latin typeface="Calibri Light"/>
              </a:endParaRPr>
            </a:p>
          </p:txBody>
        </p:sp>
      </p:grpSp>
      <p:sp>
        <p:nvSpPr>
          <p:cNvPr id="110" name="Hộp Văn bản 109">
            <a:extLst>
              <a:ext uri="{FF2B5EF4-FFF2-40B4-BE49-F238E27FC236}">
                <a16:creationId xmlns="" xmlns:a16="http://schemas.microsoft.com/office/drawing/2014/main" id="{503AE699-5800-D411-E4B0-5CA8CB17E447}"/>
              </a:ext>
            </a:extLst>
          </p:cNvPr>
          <p:cNvSpPr txBox="1"/>
          <p:nvPr/>
        </p:nvSpPr>
        <p:spPr>
          <a:xfrm flipH="1">
            <a:off x="1133715" y="2648745"/>
            <a:ext cx="3923351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vi-VN" sz="3600" b="1" dirty="0">
                <a:solidFill>
                  <a:srgbClr val="0070C0"/>
                </a:solidFill>
                <a:latin typeface="Times New Roman"/>
              </a:rPr>
              <a:t>TIẾNG GÀ TRƯA</a:t>
            </a:r>
            <a:endParaRPr lang="en-US" sz="3600" b="1" dirty="0">
              <a:solidFill>
                <a:srgbClr val="0070C0"/>
              </a:solidFill>
              <a:latin typeface="Calibri Light"/>
            </a:endParaRPr>
          </a:p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9" name="Nhóm 8">
            <a:extLst>
              <a:ext uri="{FF2B5EF4-FFF2-40B4-BE49-F238E27FC236}">
                <a16:creationId xmlns="" xmlns:a16="http://schemas.microsoft.com/office/drawing/2014/main" id="{5C24B065-1FE0-3F0F-0084-60D7B2E38001}"/>
              </a:ext>
            </a:extLst>
          </p:cNvPr>
          <p:cNvGrpSpPr/>
          <p:nvPr/>
        </p:nvGrpSpPr>
        <p:grpSpPr>
          <a:xfrm>
            <a:off x="6914377" y="2181756"/>
            <a:ext cx="4790808" cy="1403979"/>
            <a:chOff x="6801333" y="1938988"/>
            <a:chExt cx="4790808" cy="1403978"/>
          </a:xfrm>
        </p:grpSpPr>
        <p:grpSp>
          <p:nvGrpSpPr>
            <p:cNvPr id="8" name="Nhóm 7">
              <a:extLst>
                <a:ext uri="{FF2B5EF4-FFF2-40B4-BE49-F238E27FC236}">
                  <a16:creationId xmlns="" xmlns:a16="http://schemas.microsoft.com/office/drawing/2014/main" id="{D0CFD612-7BAA-C17E-C6D0-1B42A0E75FEC}"/>
                </a:ext>
              </a:extLst>
            </p:cNvPr>
            <p:cNvGrpSpPr/>
            <p:nvPr/>
          </p:nvGrpSpPr>
          <p:grpSpPr>
            <a:xfrm>
              <a:off x="6801333" y="1938988"/>
              <a:ext cx="4790808" cy="1403978"/>
              <a:chOff x="6831332" y="1874531"/>
              <a:chExt cx="4790808" cy="1403978"/>
            </a:xfrm>
          </p:grpSpPr>
          <p:sp>
            <p:nvSpPr>
              <p:cNvPr id="39" name="Hình chữ nhật: Góc Tròn 38">
                <a:extLst>
                  <a:ext uri="{FF2B5EF4-FFF2-40B4-BE49-F238E27FC236}">
                    <a16:creationId xmlns="" xmlns:a16="http://schemas.microsoft.com/office/drawing/2014/main" id="{D74668F7-169A-4B0D-D5AB-979711B67CAB}"/>
                  </a:ext>
                </a:extLst>
              </p:cNvPr>
              <p:cNvSpPr/>
              <p:nvPr/>
            </p:nvSpPr>
            <p:spPr>
              <a:xfrm>
                <a:off x="6831332" y="1874531"/>
                <a:ext cx="4790808" cy="140397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23000">
                    <a:srgbClr val="EF89E3">
                      <a:alpha val="56863"/>
                    </a:srgbClr>
                  </a:gs>
                  <a:gs pos="73000">
                    <a:srgbClr val="FF33CC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Lưu đồ: Đường kết nối 46">
                <a:extLst>
                  <a:ext uri="{FF2B5EF4-FFF2-40B4-BE49-F238E27FC236}">
                    <a16:creationId xmlns="" xmlns:a16="http://schemas.microsoft.com/office/drawing/2014/main" id="{E77929A3-711E-9C61-7EF2-223C9FB5C343}"/>
                  </a:ext>
                </a:extLst>
              </p:cNvPr>
              <p:cNvSpPr/>
              <p:nvPr/>
            </p:nvSpPr>
            <p:spPr>
              <a:xfrm>
                <a:off x="7002763" y="2206699"/>
                <a:ext cx="909116" cy="811822"/>
              </a:xfrm>
              <a:prstGeom prst="flowChartConnector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90500" dist="38100" dir="2700000" sx="104000" sy="104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="" xmlns:a16="http://schemas.microsoft.com/office/drawing/2014/main" id="{E58897DB-9224-74C2-5656-E92E6552F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2754" y="2459382"/>
              <a:ext cx="435369" cy="435369"/>
            </a:xfrm>
            <a:prstGeom prst="rect">
              <a:avLst/>
            </a:prstGeom>
          </p:spPr>
        </p:pic>
      </p:grpSp>
      <p:sp>
        <p:nvSpPr>
          <p:cNvPr id="48" name="Hộp Văn bản 90">
            <a:extLst>
              <a:ext uri="{FF2B5EF4-FFF2-40B4-BE49-F238E27FC236}">
                <a16:creationId xmlns="" xmlns:a16="http://schemas.microsoft.com/office/drawing/2014/main" id="{80DEBFCA-77F8-A074-7468-570428C766BB}"/>
              </a:ext>
            </a:extLst>
          </p:cNvPr>
          <p:cNvSpPr txBox="1"/>
          <p:nvPr/>
        </p:nvSpPr>
        <p:spPr>
          <a:xfrm flipH="1">
            <a:off x="7984449" y="2298963"/>
            <a:ext cx="3824179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vi-VN" sz="3200" b="1" dirty="0" smtClean="0">
                <a:solidFill>
                  <a:prstClr val="white"/>
                </a:solidFill>
                <a:latin typeface="Times New Roman"/>
              </a:rPr>
              <a:t>Đọc</a:t>
            </a:r>
            <a:r>
              <a:rPr lang="en-US" sz="3200" b="1" dirty="0" smtClean="0">
                <a:solidFill>
                  <a:prstClr val="white"/>
                </a:solidFill>
                <a:latin typeface="Times New Roman"/>
              </a:rPr>
              <a:t> </a:t>
            </a:r>
            <a:r>
              <a:rPr lang="vi-VN" sz="3200" b="1" dirty="0" smtClean="0">
                <a:solidFill>
                  <a:prstClr val="white"/>
                </a:solidFill>
                <a:latin typeface="Times New Roman"/>
              </a:rPr>
              <a:t>- </a:t>
            </a:r>
            <a:r>
              <a:rPr lang="vi-VN" sz="3200" b="1" dirty="0">
                <a:solidFill>
                  <a:prstClr val="white"/>
                </a:solidFill>
                <a:latin typeface="Times New Roman"/>
              </a:rPr>
              <a:t>hiểu văn bản</a:t>
            </a:r>
            <a:endParaRPr lang="en-US" sz="3200" b="1" dirty="0">
              <a:solidFill>
                <a:prstClr val="white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28194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46841" y="1003483"/>
            <a:ext cx="11619187" cy="5431353"/>
          </a:xfrm>
          <a:prstGeom prst="roundRect">
            <a:avLst>
              <a:gd name="adj" fmla="val 4670"/>
            </a:avLst>
          </a:prstGeom>
          <a:solidFill>
            <a:schemeClr val="accent4"/>
          </a:solidFill>
          <a:ln w="2222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756746" y="1880714"/>
            <a:ext cx="11098924" cy="4554122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10073" y="860876"/>
            <a:ext cx="3981050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18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295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1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47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25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0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77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54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1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08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1056290" y="3603777"/>
            <a:ext cx="10736317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914400">
              <a:defRPr/>
            </a:pP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I.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Đọc</a:t>
            </a: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–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chung</a:t>
            </a:r>
            <a:endParaRPr lang="zh-CN" altLang="en-US" sz="6600" dirty="0">
              <a:solidFill>
                <a:srgbClr val="FFFF00"/>
              </a:solidFill>
              <a:effectLst>
                <a:glow rad="254000">
                  <a:srgbClr val="009900">
                    <a:alpha val="95000"/>
                  </a:srgbClr>
                </a:glow>
              </a:effectLst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0348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3242429" y="11"/>
            <a:ext cx="5695931" cy="707874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 lIns="91428" tIns="45714" rIns="91428" bIns="45714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vi-VN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– tìm hiểu chung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E568BF84-52E5-BC67-92A7-1F39DF8021BB}"/>
              </a:ext>
            </a:extLst>
          </p:cNvPr>
          <p:cNvSpPr txBox="1"/>
          <p:nvPr/>
        </p:nvSpPr>
        <p:spPr>
          <a:xfrm>
            <a:off x="-1131259" y="553325"/>
            <a:ext cx="6097555" cy="38470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- -</a:t>
            </a:r>
            <a:endParaRPr lang="en-US" dirty="0"/>
          </a:p>
        </p:txBody>
      </p:sp>
      <p:sp>
        <p:nvSpPr>
          <p:cNvPr id="11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3242432" y="815071"/>
            <a:ext cx="2445125" cy="658630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15000"/>
              </a:lnSpc>
              <a:tabLst>
                <a:tab pos="1695238" algn="l"/>
              </a:tabLst>
            </a:pPr>
            <a:r>
              <a:rPr lang="vi-VN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2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endParaRPr lang="en-US" sz="3200" dirty="0">
              <a:solidFill>
                <a:srgbClr val="00CC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89187" y="1473709"/>
            <a:ext cx="11805590" cy="446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微软雅黑" pitchFamily="34" charset="-122"/>
              </a:defRPr>
            </a:lvl9pPr>
          </a:lstStyle>
          <a:p>
            <a:pPr marL="487668" marR="30479" indent="-457189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>
                <a:latin typeface="Times New Roman"/>
                <a:ea typeface="Times New Roman"/>
              </a:rPr>
              <a:t>Xuân Quỳnh: 1942 – 1988.</a:t>
            </a:r>
          </a:p>
          <a:p>
            <a:pPr marL="487668" marR="30479" indent="-457189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>
                <a:latin typeface="Times New Roman"/>
                <a:ea typeface="Times New Roman"/>
              </a:rPr>
              <a:t>Quê: làng An Khê, ven thị xã Hà Đông, tỉnh Hà Tây (nay thuộc Hà Nội).</a:t>
            </a:r>
            <a:endParaRPr lang="en-US" sz="2800" dirty="0">
              <a:latin typeface="Times New Roman"/>
              <a:ea typeface="Times New Roman"/>
            </a:endParaRPr>
          </a:p>
          <a:p>
            <a:pPr marL="487668" marR="30479" indent="-457189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>
                <a:latin typeface="Times New Roman"/>
                <a:ea typeface="Times New Roman"/>
              </a:rPr>
              <a:t>L</a:t>
            </a:r>
            <a:r>
              <a:rPr lang="en-US" sz="2800" dirty="0">
                <a:latin typeface="Times New Roman"/>
                <a:ea typeface="Times New Roman"/>
              </a:rPr>
              <a:t>à </a:t>
            </a:r>
            <a:r>
              <a:rPr lang="en-US" sz="2800" dirty="0" err="1">
                <a:latin typeface="Times New Roman"/>
                <a:ea typeface="Times New Roman"/>
              </a:rPr>
              <a:t>một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những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nhà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thơ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nữ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xuất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sắc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của</a:t>
            </a:r>
            <a:r>
              <a:rPr lang="vi-VN" sz="2800" dirty="0">
                <a:latin typeface="Times New Roman"/>
                <a:ea typeface="Times New Roman"/>
              </a:rPr>
              <a:t> nền thơ hiện đại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Việt</a:t>
            </a:r>
            <a:r>
              <a:rPr lang="en-US" sz="2800" dirty="0">
                <a:latin typeface="Times New Roman"/>
                <a:ea typeface="Times New Roman"/>
              </a:rPr>
              <a:t> Nam</a:t>
            </a:r>
            <a:r>
              <a:rPr lang="vi-VN" sz="2800" dirty="0">
                <a:latin typeface="Times New Roman"/>
                <a:ea typeface="Times New Roman"/>
              </a:rPr>
              <a:t>.</a:t>
            </a:r>
          </a:p>
          <a:p>
            <a:pPr marL="487668" marR="30479" indent="-457189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>
                <a:latin typeface="Times New Roman"/>
                <a:ea typeface="Times New Roman"/>
              </a:rPr>
              <a:t>Phong cách thơ: </a:t>
            </a:r>
            <a:r>
              <a:rPr lang="en-US" sz="2800" dirty="0" err="1">
                <a:latin typeface="Times New Roman"/>
                <a:ea typeface="Times New Roman"/>
              </a:rPr>
              <a:t>trẻ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trung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sôi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nổi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đôn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hậu</a:t>
            </a:r>
            <a:r>
              <a:rPr lang="en-US" sz="2800" dirty="0">
                <a:latin typeface="Times New Roman"/>
                <a:ea typeface="Times New Roman"/>
              </a:rPr>
              <a:t>, </a:t>
            </a:r>
            <a:r>
              <a:rPr lang="en-US" sz="2800" dirty="0" err="1">
                <a:latin typeface="Times New Roman"/>
                <a:ea typeface="Times New Roman"/>
              </a:rPr>
              <a:t>giàu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nữ</a:t>
            </a:r>
            <a:r>
              <a:rPr lang="en-US" sz="2800" dirty="0">
                <a:latin typeface="Times New Roman"/>
                <a:ea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</a:rPr>
              <a:t>tính</a:t>
            </a:r>
            <a:r>
              <a:rPr lang="vi-VN" sz="2800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Times New Roman"/>
            </a:endParaRPr>
          </a:p>
          <a:p>
            <a:pPr marL="30479" marR="30479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/>
                <a:ea typeface="Times New Roman"/>
              </a:rPr>
              <a:t>-    </a:t>
            </a:r>
            <a:r>
              <a:rPr lang="en-US" sz="2800" dirty="0" err="1" smtClean="0">
                <a:latin typeface="Times New Roman"/>
                <a:ea typeface="Times New Roman"/>
              </a:rPr>
              <a:t>Đề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tài</a:t>
            </a:r>
            <a:r>
              <a:rPr lang="en-US" sz="2800" dirty="0" smtClean="0">
                <a:latin typeface="Times New Roman"/>
                <a:ea typeface="Times New Roman"/>
              </a:rPr>
              <a:t>: </a:t>
            </a:r>
            <a:r>
              <a:rPr lang="en-US" sz="2800" dirty="0" err="1" smtClean="0">
                <a:latin typeface="Times New Roman"/>
                <a:ea typeface="Times New Roman"/>
              </a:rPr>
              <a:t>Những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tình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cảm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gần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gũi</a:t>
            </a:r>
            <a:r>
              <a:rPr lang="en-US" sz="2800" dirty="0" smtClean="0"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latin typeface="Times New Roman"/>
                <a:ea typeface="Times New Roman"/>
              </a:rPr>
              <a:t>bình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dị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của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đời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sống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gia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đình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và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hằng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ngày</a:t>
            </a:r>
            <a:r>
              <a:rPr lang="en-US" sz="2800" dirty="0" smtClean="0"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latin typeface="Times New Roman"/>
                <a:ea typeface="Times New Roman"/>
              </a:rPr>
              <a:t>những</a:t>
            </a:r>
            <a:r>
              <a:rPr lang="en-US" sz="2800" dirty="0" smtClean="0">
                <a:latin typeface="Times New Roman"/>
                <a:ea typeface="Times New Roman"/>
              </a:rPr>
              <a:t> rung </a:t>
            </a:r>
            <a:r>
              <a:rPr lang="en-US" sz="2800" dirty="0" err="1" smtClean="0">
                <a:latin typeface="Times New Roman"/>
                <a:ea typeface="Times New Roman"/>
              </a:rPr>
              <a:t>cảm</a:t>
            </a:r>
            <a:r>
              <a:rPr lang="en-US" sz="2800" dirty="0" smtClean="0">
                <a:latin typeface="Times New Roman"/>
                <a:ea typeface="Times New Roman"/>
              </a:rPr>
              <a:t>, </a:t>
            </a:r>
            <a:r>
              <a:rPr lang="en-US" sz="2800" dirty="0" err="1" smtClean="0">
                <a:latin typeface="Times New Roman"/>
                <a:ea typeface="Times New Roman"/>
              </a:rPr>
              <a:t>khát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vọng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của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một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trái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tim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phụ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nữ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chân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thành</a:t>
            </a:r>
            <a:r>
              <a:rPr lang="en-US" sz="2800" dirty="0" smtClean="0">
                <a:latin typeface="Times New Roman"/>
                <a:ea typeface="Times New Roman"/>
              </a:rPr>
              <a:t>,…</a:t>
            </a:r>
          </a:p>
          <a:p>
            <a:pPr marL="487679" marR="30479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sz="2800" dirty="0" smtClean="0">
                <a:latin typeface="Times New Roman"/>
                <a:ea typeface="Times New Roman"/>
              </a:rPr>
              <a:t>Một </a:t>
            </a:r>
            <a:r>
              <a:rPr lang="vi-VN" sz="2800" dirty="0">
                <a:latin typeface="Times New Roman"/>
                <a:ea typeface="Times New Roman"/>
              </a:rPr>
              <a:t>vài tác phẩm: “ Sóng”, “Tự hát”, “Thuyền và biển”, “Tiếng gà trưa</a:t>
            </a:r>
            <a:r>
              <a:rPr lang="vi-VN" sz="2800" dirty="0" smtClean="0">
                <a:latin typeface="Times New Roman"/>
                <a:ea typeface="Times New Roman"/>
              </a:rPr>
              <a:t>”,...</a:t>
            </a:r>
            <a:endParaRPr lang="en-US" sz="2800" dirty="0" smtClean="0">
              <a:latin typeface="Times New Roman"/>
              <a:ea typeface="Times New Roman"/>
            </a:endParaRPr>
          </a:p>
          <a:p>
            <a:pPr marL="30479" marR="30479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Times New Roman"/>
                <a:ea typeface="Times New Roman"/>
              </a:rPr>
              <a:t>-    </a:t>
            </a:r>
            <a:r>
              <a:rPr lang="en-US" sz="2800" dirty="0" err="1" smtClean="0">
                <a:latin typeface="Times New Roman"/>
                <a:ea typeface="Times New Roman"/>
              </a:rPr>
              <a:t>Năm</a:t>
            </a:r>
            <a:r>
              <a:rPr lang="en-US" sz="2800" dirty="0" smtClean="0">
                <a:latin typeface="Times New Roman"/>
                <a:ea typeface="Times New Roman"/>
              </a:rPr>
              <a:t> 2001 </a:t>
            </a:r>
            <a:r>
              <a:rPr lang="en-US" sz="2800" dirty="0" err="1" smtClean="0">
                <a:latin typeface="Times New Roman"/>
                <a:ea typeface="Times New Roman"/>
              </a:rPr>
              <a:t>bà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được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tặng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giải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thưởng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nhà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nước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về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văn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học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nghệ</a:t>
            </a:r>
            <a:r>
              <a:rPr lang="en-US" sz="2800" dirty="0" smtClean="0"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</a:rPr>
              <a:t>thuật</a:t>
            </a:r>
            <a:r>
              <a:rPr lang="en-US" sz="2800" dirty="0" smtClean="0">
                <a:latin typeface="Times New Roman"/>
                <a:ea typeface="Times New Roman"/>
              </a:rPr>
              <a:t>.</a:t>
            </a:r>
            <a:endParaRPr lang="en-US" sz="28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82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7809FFA2-37A3-D2A0-5AD7-B5F8087F6044}"/>
              </a:ext>
            </a:extLst>
          </p:cNvPr>
          <p:cNvSpPr txBox="1"/>
          <p:nvPr/>
        </p:nvSpPr>
        <p:spPr>
          <a:xfrm>
            <a:off x="3333757" y="54402"/>
            <a:ext cx="5911511" cy="707874"/>
          </a:xfrm>
          <a:prstGeom prst="rect">
            <a:avLst/>
          </a:prstGeom>
          <a:gradFill flip="none" rotWithShape="1">
            <a:gsLst>
              <a:gs pos="24000">
                <a:srgbClr val="9BE3E6"/>
              </a:gs>
              <a:gs pos="61000">
                <a:srgbClr val="00CC99"/>
              </a:gs>
            </a:gsLst>
            <a:lin ang="8100000" scaled="1"/>
            <a:tileRect/>
          </a:gradFill>
        </p:spPr>
        <p:txBody>
          <a:bodyPr wrap="square" lIns="91428" tIns="45714" rIns="91428" bIns="45714">
            <a:spAutoFit/>
          </a:bodyPr>
          <a:lstStyle/>
          <a:p>
            <a:r>
              <a:rPr lang="vi-V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40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Đọc </a:t>
            </a:r>
            <a:r>
              <a:rPr lang="vi-V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vi-VN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EA43C221-DC79-F7E5-BBCE-791A377F37C6}"/>
              </a:ext>
            </a:extLst>
          </p:cNvPr>
          <p:cNvSpPr txBox="1"/>
          <p:nvPr/>
        </p:nvSpPr>
        <p:spPr>
          <a:xfrm>
            <a:off x="3847255" y="804727"/>
            <a:ext cx="4193164" cy="705824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lnSpc>
                <a:spcPct val="115000"/>
              </a:lnSpc>
              <a:tabLst>
                <a:tab pos="1695238" algn="l"/>
              </a:tabLst>
            </a:pPr>
            <a:r>
              <a:rPr lang="en-US" sz="35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5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500" b="1" dirty="0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500" b="1" dirty="0" err="1">
                <a:solidFill>
                  <a:srgbClr val="00CC99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endParaRPr lang="en-US" sz="3500" dirty="0">
              <a:solidFill>
                <a:srgbClr val="00CC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0A7C9448-B42F-FF1F-30C3-02040444B722}"/>
              </a:ext>
            </a:extLst>
          </p:cNvPr>
          <p:cNvSpPr txBox="1"/>
          <p:nvPr/>
        </p:nvSpPr>
        <p:spPr>
          <a:xfrm>
            <a:off x="409904" y="1783881"/>
            <a:ext cx="11782096" cy="392413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>
              <a:spcAft>
                <a:spcPts val="1000"/>
              </a:spcAft>
              <a:tabLst>
                <a:tab pos="1386667" algn="l"/>
              </a:tabLst>
            </a:pPr>
            <a:r>
              <a:rPr lang="vi-VN" sz="32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Hoàn cảnh sáng tác:</a:t>
            </a:r>
          </a:p>
          <a:p>
            <a:pPr>
              <a:spcAft>
                <a:spcPts val="1000"/>
              </a:spcAft>
              <a:tabLst>
                <a:tab pos="1386667" algn="l"/>
              </a:tabLs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chiến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hào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(1968).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386667" algn="l"/>
              </a:tabLst>
            </a:pPr>
            <a:r>
              <a:rPr lang="vi-VN" sz="32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Thể thơ: </a:t>
            </a:r>
            <a:r>
              <a:rPr lang="vi-VN" sz="32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</a:t>
            </a:r>
            <a:r>
              <a:rPr lang="vi-VN" sz="3200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chữ.</a:t>
            </a:r>
            <a:endParaRPr lang="vi-VN" sz="32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1386667" algn="l"/>
              </a:tabLst>
            </a:pPr>
            <a:r>
              <a:rPr lang="vi-VN" sz="32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Phương thức biểu </a:t>
            </a:r>
            <a:r>
              <a:rPr lang="vi-VN" sz="32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đạt</a:t>
            </a:r>
            <a:r>
              <a:rPr lang="en-US" sz="32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3200" b="1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32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Biểu </a:t>
            </a:r>
            <a:r>
              <a:rPr lang="vi-VN" sz="3200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5000205" y="4836859"/>
            <a:ext cx="6811531" cy="1510677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2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33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2"/>
          <p:cNvGrpSpPr/>
          <p:nvPr/>
        </p:nvGrpSpPr>
        <p:grpSpPr>
          <a:xfrm>
            <a:off x="5007620" y="3153819"/>
            <a:ext cx="6833717" cy="1510677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30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"/>
          <p:cNvGrpSpPr/>
          <p:nvPr/>
        </p:nvGrpSpPr>
        <p:grpSpPr>
          <a:xfrm>
            <a:off x="5015032" y="1470818"/>
            <a:ext cx="6821385" cy="1510677"/>
            <a:chOff x="0" y="0"/>
            <a:chExt cx="3512317" cy="2024365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Freeform 3"/>
            <p:cNvSpPr/>
            <p:nvPr/>
          </p:nvSpPr>
          <p:spPr>
            <a:xfrm>
              <a:off x="10160" y="16510"/>
              <a:ext cx="3489457" cy="1996425"/>
            </a:xfrm>
            <a:custGeom>
              <a:avLst/>
              <a:gdLst/>
              <a:ahLst/>
              <a:cxnLst/>
              <a:rect l="l" t="t" r="r" b="b"/>
              <a:pathLst>
                <a:path w="3489457" h="1996425">
                  <a:moveTo>
                    <a:pt x="3489457" y="1996425"/>
                  </a:moveTo>
                  <a:lnTo>
                    <a:pt x="0" y="1988805"/>
                  </a:lnTo>
                  <a:lnTo>
                    <a:pt x="0" y="705639"/>
                  </a:lnTo>
                  <a:lnTo>
                    <a:pt x="17780" y="19050"/>
                  </a:lnTo>
                  <a:lnTo>
                    <a:pt x="1737964" y="0"/>
                  </a:lnTo>
                  <a:lnTo>
                    <a:pt x="3470407" y="5080"/>
                  </a:lnTo>
                  <a:close/>
                </a:path>
              </a:pathLst>
            </a:custGeom>
            <a:grpFill/>
          </p:spPr>
        </p:sp>
        <p:sp>
          <p:nvSpPr>
            <p:cNvPr id="27" name="Freeform 4"/>
            <p:cNvSpPr/>
            <p:nvPr/>
          </p:nvSpPr>
          <p:spPr>
            <a:xfrm>
              <a:off x="-3810" y="0"/>
              <a:ext cx="3518667" cy="2023095"/>
            </a:xfrm>
            <a:custGeom>
              <a:avLst/>
              <a:gdLst/>
              <a:ahLst/>
              <a:cxnLst/>
              <a:rect l="l" t="t" r="r" b="b"/>
              <a:pathLst>
                <a:path w="3518667" h="2023095">
                  <a:moveTo>
                    <a:pt x="3484377" y="21590"/>
                  </a:moveTo>
                  <a:cubicBezTo>
                    <a:pt x="3485647" y="34290"/>
                    <a:pt x="3485647" y="44450"/>
                    <a:pt x="3486917" y="54610"/>
                  </a:cubicBezTo>
                  <a:cubicBezTo>
                    <a:pt x="3489457" y="93695"/>
                    <a:pt x="3490727" y="136199"/>
                    <a:pt x="3493267" y="177185"/>
                  </a:cubicBezTo>
                  <a:cubicBezTo>
                    <a:pt x="3493267" y="236387"/>
                    <a:pt x="3505967" y="1403734"/>
                    <a:pt x="3512317" y="1462936"/>
                  </a:cubicBezTo>
                  <a:cubicBezTo>
                    <a:pt x="3518667" y="1552499"/>
                    <a:pt x="3514857" y="1643579"/>
                    <a:pt x="3514857" y="1733142"/>
                  </a:cubicBezTo>
                  <a:cubicBezTo>
                    <a:pt x="3514857" y="1812078"/>
                    <a:pt x="3516127" y="1884942"/>
                    <a:pt x="3517397" y="1962135"/>
                  </a:cubicBezTo>
                  <a:cubicBezTo>
                    <a:pt x="3517397" y="1983725"/>
                    <a:pt x="3517397" y="1997695"/>
                    <a:pt x="3517397" y="2021825"/>
                  </a:cubicBezTo>
                  <a:cubicBezTo>
                    <a:pt x="3494536" y="2021825"/>
                    <a:pt x="3474217" y="2023095"/>
                    <a:pt x="3448045" y="2021825"/>
                  </a:cubicBezTo>
                  <a:cubicBezTo>
                    <a:pt x="3272492" y="2016745"/>
                    <a:pt x="3094238" y="2023095"/>
                    <a:pt x="2918685" y="2018015"/>
                  </a:cubicBezTo>
                  <a:cubicBezTo>
                    <a:pt x="2813353" y="2014205"/>
                    <a:pt x="2710723" y="2016745"/>
                    <a:pt x="2605391" y="2014205"/>
                  </a:cubicBezTo>
                  <a:cubicBezTo>
                    <a:pt x="2556776" y="2012935"/>
                    <a:pt x="2508162" y="2011665"/>
                    <a:pt x="2459547" y="2010395"/>
                  </a:cubicBezTo>
                  <a:cubicBezTo>
                    <a:pt x="2429838" y="2010395"/>
                    <a:pt x="2402830" y="2011665"/>
                    <a:pt x="2373121" y="2011665"/>
                  </a:cubicBezTo>
                  <a:cubicBezTo>
                    <a:pt x="2297498" y="2010395"/>
                    <a:pt x="2089535" y="2011665"/>
                    <a:pt x="2013913" y="2010395"/>
                  </a:cubicBezTo>
                  <a:cubicBezTo>
                    <a:pt x="1959896" y="2009125"/>
                    <a:pt x="879571" y="2018015"/>
                    <a:pt x="825555" y="2016745"/>
                  </a:cubicBezTo>
                  <a:cubicBezTo>
                    <a:pt x="812051" y="2016745"/>
                    <a:pt x="795846" y="2018015"/>
                    <a:pt x="782342" y="2018015"/>
                  </a:cubicBezTo>
                  <a:cubicBezTo>
                    <a:pt x="749932" y="2018015"/>
                    <a:pt x="720223" y="2019285"/>
                    <a:pt x="687813" y="2019285"/>
                  </a:cubicBezTo>
                  <a:cubicBezTo>
                    <a:pt x="606789" y="2019285"/>
                    <a:pt x="528465" y="2018015"/>
                    <a:pt x="447441" y="2016745"/>
                  </a:cubicBezTo>
                  <a:cubicBezTo>
                    <a:pt x="398826" y="2015475"/>
                    <a:pt x="350211" y="2014205"/>
                    <a:pt x="304298" y="2012935"/>
                  </a:cubicBezTo>
                  <a:cubicBezTo>
                    <a:pt x="217872" y="2011665"/>
                    <a:pt x="131446" y="2010395"/>
                    <a:pt x="48260" y="2010395"/>
                  </a:cubicBezTo>
                  <a:cubicBezTo>
                    <a:pt x="38100" y="2010395"/>
                    <a:pt x="29210" y="2010395"/>
                    <a:pt x="19050" y="2009125"/>
                  </a:cubicBezTo>
                  <a:cubicBezTo>
                    <a:pt x="10160" y="2007855"/>
                    <a:pt x="5080" y="2001505"/>
                    <a:pt x="7620" y="1992615"/>
                  </a:cubicBezTo>
                  <a:cubicBezTo>
                    <a:pt x="16510" y="1960843"/>
                    <a:pt x="12700" y="1922893"/>
                    <a:pt x="11430" y="1883424"/>
                  </a:cubicBezTo>
                  <a:cubicBezTo>
                    <a:pt x="10160" y="1802970"/>
                    <a:pt x="6350" y="1724034"/>
                    <a:pt x="7620" y="1643579"/>
                  </a:cubicBezTo>
                  <a:cubicBezTo>
                    <a:pt x="5080" y="1543391"/>
                    <a:pt x="0" y="303179"/>
                    <a:pt x="7620" y="201473"/>
                  </a:cubicBezTo>
                  <a:cubicBezTo>
                    <a:pt x="8890" y="181739"/>
                    <a:pt x="7620" y="160487"/>
                    <a:pt x="8890" y="140753"/>
                  </a:cubicBezTo>
                  <a:cubicBezTo>
                    <a:pt x="10160" y="108875"/>
                    <a:pt x="12700" y="7396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3925" y="30480"/>
                    <a:pt x="107138" y="29210"/>
                  </a:cubicBezTo>
                  <a:cubicBezTo>
                    <a:pt x="180060" y="25400"/>
                    <a:pt x="252982" y="22860"/>
                    <a:pt x="328605" y="20320"/>
                  </a:cubicBezTo>
                  <a:cubicBezTo>
                    <a:pt x="379920" y="17780"/>
                    <a:pt x="431236" y="16510"/>
                    <a:pt x="479851" y="13970"/>
                  </a:cubicBezTo>
                  <a:cubicBezTo>
                    <a:pt x="528465" y="11430"/>
                    <a:pt x="579781" y="8890"/>
                    <a:pt x="628395" y="8890"/>
                  </a:cubicBezTo>
                  <a:cubicBezTo>
                    <a:pt x="682412" y="7620"/>
                    <a:pt x="736428" y="10160"/>
                    <a:pt x="790444" y="8890"/>
                  </a:cubicBezTo>
                  <a:cubicBezTo>
                    <a:pt x="857964" y="8890"/>
                    <a:pt x="2081433" y="6350"/>
                    <a:pt x="2148953" y="5080"/>
                  </a:cubicBezTo>
                  <a:cubicBezTo>
                    <a:pt x="2213773" y="3810"/>
                    <a:pt x="2278592" y="2540"/>
                    <a:pt x="2346113" y="2540"/>
                  </a:cubicBezTo>
                  <a:cubicBezTo>
                    <a:pt x="2456846" y="1270"/>
                    <a:pt x="2564879" y="0"/>
                    <a:pt x="2675612" y="0"/>
                  </a:cubicBezTo>
                  <a:cubicBezTo>
                    <a:pt x="2721526" y="0"/>
                    <a:pt x="2770141" y="2540"/>
                    <a:pt x="2816054" y="2540"/>
                  </a:cubicBezTo>
                  <a:cubicBezTo>
                    <a:pt x="2942993" y="3810"/>
                    <a:pt x="3072632" y="5080"/>
                    <a:pt x="3199570" y="7620"/>
                  </a:cubicBezTo>
                  <a:cubicBezTo>
                    <a:pt x="3267090" y="8890"/>
                    <a:pt x="3334611" y="12700"/>
                    <a:pt x="3402131" y="16510"/>
                  </a:cubicBezTo>
                  <a:cubicBezTo>
                    <a:pt x="3418336" y="16510"/>
                    <a:pt x="3434541" y="16510"/>
                    <a:pt x="3448045" y="16510"/>
                  </a:cubicBezTo>
                  <a:cubicBezTo>
                    <a:pt x="3465327" y="17780"/>
                    <a:pt x="3474217" y="20320"/>
                    <a:pt x="3484377" y="21590"/>
                  </a:cubicBezTo>
                  <a:close/>
                  <a:moveTo>
                    <a:pt x="3494537" y="2005315"/>
                  </a:moveTo>
                  <a:cubicBezTo>
                    <a:pt x="3495807" y="1988805"/>
                    <a:pt x="3497077" y="1976105"/>
                    <a:pt x="3497077" y="1963405"/>
                  </a:cubicBezTo>
                  <a:cubicBezTo>
                    <a:pt x="3495807" y="1877352"/>
                    <a:pt x="3494537" y="1796898"/>
                    <a:pt x="3494537" y="1710372"/>
                  </a:cubicBezTo>
                  <a:cubicBezTo>
                    <a:pt x="3494537" y="1670903"/>
                    <a:pt x="3497077" y="1631435"/>
                    <a:pt x="3495807" y="1591967"/>
                  </a:cubicBezTo>
                  <a:cubicBezTo>
                    <a:pt x="3495807" y="1555535"/>
                    <a:pt x="3494537" y="1517585"/>
                    <a:pt x="3493267" y="1481153"/>
                  </a:cubicBezTo>
                  <a:cubicBezTo>
                    <a:pt x="3488187" y="1424986"/>
                    <a:pt x="3476757" y="262193"/>
                    <a:pt x="3476757" y="206027"/>
                  </a:cubicBezTo>
                  <a:cubicBezTo>
                    <a:pt x="3474217" y="158969"/>
                    <a:pt x="3471677" y="110393"/>
                    <a:pt x="3469137" y="63500"/>
                  </a:cubicBezTo>
                  <a:cubicBezTo>
                    <a:pt x="3467867" y="44450"/>
                    <a:pt x="3466597" y="43180"/>
                    <a:pt x="3439943" y="41910"/>
                  </a:cubicBezTo>
                  <a:cubicBezTo>
                    <a:pt x="3431840" y="41910"/>
                    <a:pt x="3426438" y="41910"/>
                    <a:pt x="3418336" y="40640"/>
                  </a:cubicBezTo>
                  <a:cubicBezTo>
                    <a:pt x="3350815" y="36830"/>
                    <a:pt x="3280594" y="31750"/>
                    <a:pt x="3213074" y="30480"/>
                  </a:cubicBezTo>
                  <a:cubicBezTo>
                    <a:pt x="3048324" y="26670"/>
                    <a:pt x="2880874" y="25400"/>
                    <a:pt x="2716124" y="22860"/>
                  </a:cubicBezTo>
                  <a:cubicBezTo>
                    <a:pt x="2691817" y="22860"/>
                    <a:pt x="2664809" y="22860"/>
                    <a:pt x="2640502" y="22860"/>
                  </a:cubicBezTo>
                  <a:cubicBezTo>
                    <a:pt x="2599989" y="22860"/>
                    <a:pt x="2559477" y="22860"/>
                    <a:pt x="2521666" y="22860"/>
                  </a:cubicBezTo>
                  <a:cubicBezTo>
                    <a:pt x="2435240" y="22860"/>
                    <a:pt x="2348814" y="22860"/>
                    <a:pt x="2265088" y="24130"/>
                  </a:cubicBezTo>
                  <a:cubicBezTo>
                    <a:pt x="2192166" y="25400"/>
                    <a:pt x="963296" y="29210"/>
                    <a:pt x="890374" y="29210"/>
                  </a:cubicBezTo>
                  <a:cubicBezTo>
                    <a:pt x="771538" y="29210"/>
                    <a:pt x="652703" y="26670"/>
                    <a:pt x="533867" y="33020"/>
                  </a:cubicBezTo>
                  <a:cubicBezTo>
                    <a:pt x="471748" y="36830"/>
                    <a:pt x="412330" y="36830"/>
                    <a:pt x="352912" y="38100"/>
                  </a:cubicBezTo>
                  <a:cubicBezTo>
                    <a:pt x="250281" y="41910"/>
                    <a:pt x="147650" y="45720"/>
                    <a:pt x="49530" y="50800"/>
                  </a:cubicBezTo>
                  <a:cubicBezTo>
                    <a:pt x="36830" y="50800"/>
                    <a:pt x="34290" y="53340"/>
                    <a:pt x="33020" y="69406"/>
                  </a:cubicBezTo>
                  <a:cubicBezTo>
                    <a:pt x="31750" y="96731"/>
                    <a:pt x="31750" y="124055"/>
                    <a:pt x="30480" y="151379"/>
                  </a:cubicBezTo>
                  <a:cubicBezTo>
                    <a:pt x="29210" y="196919"/>
                    <a:pt x="26670" y="240941"/>
                    <a:pt x="25400" y="286481"/>
                  </a:cubicBezTo>
                  <a:cubicBezTo>
                    <a:pt x="20320" y="335058"/>
                    <a:pt x="26670" y="1522139"/>
                    <a:pt x="29210" y="1570715"/>
                  </a:cubicBezTo>
                  <a:cubicBezTo>
                    <a:pt x="29210" y="1622327"/>
                    <a:pt x="29210" y="1675457"/>
                    <a:pt x="30480" y="1727070"/>
                  </a:cubicBezTo>
                  <a:cubicBezTo>
                    <a:pt x="30480" y="1765020"/>
                    <a:pt x="33020" y="1802970"/>
                    <a:pt x="33020" y="1840920"/>
                  </a:cubicBezTo>
                  <a:cubicBezTo>
                    <a:pt x="33020" y="1881906"/>
                    <a:pt x="33020" y="1922893"/>
                    <a:pt x="31750" y="1963405"/>
                  </a:cubicBezTo>
                  <a:cubicBezTo>
                    <a:pt x="31750" y="1967215"/>
                    <a:pt x="31750" y="1969755"/>
                    <a:pt x="31750" y="1973565"/>
                  </a:cubicBezTo>
                  <a:cubicBezTo>
                    <a:pt x="31750" y="1983725"/>
                    <a:pt x="35560" y="1987535"/>
                    <a:pt x="44450" y="1987535"/>
                  </a:cubicBezTo>
                  <a:cubicBezTo>
                    <a:pt x="69327" y="1987535"/>
                    <a:pt x="107138" y="1988805"/>
                    <a:pt x="142249" y="1988805"/>
                  </a:cubicBezTo>
                  <a:cubicBezTo>
                    <a:pt x="193564" y="1988805"/>
                    <a:pt x="247581" y="1986265"/>
                    <a:pt x="298896" y="1988805"/>
                  </a:cubicBezTo>
                  <a:cubicBezTo>
                    <a:pt x="382621" y="1992615"/>
                    <a:pt x="466346" y="1995155"/>
                    <a:pt x="550072" y="1993885"/>
                  </a:cubicBezTo>
                  <a:cubicBezTo>
                    <a:pt x="604088" y="1992615"/>
                    <a:pt x="655403" y="1995155"/>
                    <a:pt x="709420" y="1995155"/>
                  </a:cubicBezTo>
                  <a:cubicBezTo>
                    <a:pt x="787743" y="1995155"/>
                    <a:pt x="866067" y="1993885"/>
                    <a:pt x="944390" y="1995155"/>
                  </a:cubicBezTo>
                  <a:cubicBezTo>
                    <a:pt x="1060525" y="1996425"/>
                    <a:pt x="2335310" y="1986265"/>
                    <a:pt x="2454145" y="1988805"/>
                  </a:cubicBezTo>
                  <a:cubicBezTo>
                    <a:pt x="2505461" y="1990075"/>
                    <a:pt x="2556776" y="1991345"/>
                    <a:pt x="2605391" y="1991345"/>
                  </a:cubicBezTo>
                  <a:cubicBezTo>
                    <a:pt x="2694518" y="1993885"/>
                    <a:pt x="2780944" y="1990075"/>
                    <a:pt x="2870071" y="1993885"/>
                  </a:cubicBezTo>
                  <a:cubicBezTo>
                    <a:pt x="2942993" y="1996425"/>
                    <a:pt x="3015915" y="1996425"/>
                    <a:pt x="3088837" y="1998965"/>
                  </a:cubicBezTo>
                  <a:cubicBezTo>
                    <a:pt x="3196869" y="2002775"/>
                    <a:pt x="3304902" y="2005315"/>
                    <a:pt x="3412934" y="2006585"/>
                  </a:cubicBezTo>
                  <a:cubicBezTo>
                    <a:pt x="3453446" y="2006585"/>
                    <a:pt x="3474217" y="2005315"/>
                    <a:pt x="3494537" y="200531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6672" y="5193953"/>
            <a:ext cx="1548797" cy="180474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8752" y="798974"/>
            <a:ext cx="817503" cy="72832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69536">
            <a:off x="10863074" y="420645"/>
            <a:ext cx="1644153" cy="53808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D7F66D9F-0809-4477-889C-DBECBFED5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12133" b="40806"/>
          <a:stretch>
            <a:fillRect/>
          </a:stretch>
        </p:blipFill>
        <p:spPr>
          <a:xfrm>
            <a:off x="-856812" y="5863308"/>
            <a:ext cx="1713623" cy="110825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357"/>
          <a:stretch>
            <a:fillRect/>
          </a:stretch>
        </p:blipFill>
        <p:spPr>
          <a:xfrm flipH="1">
            <a:off x="104411" y="1462270"/>
            <a:ext cx="3597628" cy="14295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408" y="1688572"/>
            <a:ext cx="3358120" cy="1301883"/>
          </a:xfrm>
          <a:prstGeom prst="rect">
            <a:avLst/>
          </a:prstGeom>
        </p:spPr>
        <p:txBody>
          <a:bodyPr wrap="square" lIns="60946" tIns="30474" rIns="60946" bIns="3047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1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31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1.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→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gọi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tuổi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endParaRPr lang="en-US" sz="3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7457" y="1610107"/>
            <a:ext cx="6451599" cy="1492704"/>
          </a:xfrm>
          <a:prstGeom prst="rect">
            <a:avLst/>
          </a:prstGeom>
        </p:spPr>
        <p:txBody>
          <a:bodyPr wrap="square" lIns="60946" tIns="30474" rIns="60946" bIns="30474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Tiếng gà trưa khơi nguồn cảm </a:t>
            </a:r>
            <a:r>
              <a:rPr lang="vi-VN" sz="31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xúc</a:t>
            </a:r>
            <a:r>
              <a:rPr lang="en-US" sz="31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1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31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chiến</a:t>
            </a:r>
            <a:r>
              <a:rPr lang="en-US" sz="31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sĩ</a:t>
            </a:r>
            <a:r>
              <a:rPr lang="vi-VN" sz="3100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1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023385" y="3629753"/>
            <a:ext cx="660400" cy="5588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6" tIns="30474" rIns="60946" bIns="304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357"/>
          <a:stretch>
            <a:fillRect/>
          </a:stretch>
        </p:blipFill>
        <p:spPr>
          <a:xfrm flipH="1">
            <a:off x="392593" y="3153819"/>
            <a:ext cx="3299563" cy="15106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2227" y="3371576"/>
            <a:ext cx="2840301" cy="1301883"/>
          </a:xfrm>
          <a:prstGeom prst="rect">
            <a:avLst/>
          </a:prstGeom>
        </p:spPr>
        <p:txBody>
          <a:bodyPr wrap="square" lIns="60946" tIns="30474" rIns="60946" bIns="3047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1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31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2.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Tiếp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→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nghe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sột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soạt</a:t>
            </a:r>
            <a:endParaRPr lang="en-US" sz="3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39357"/>
          <a:stretch>
            <a:fillRect/>
          </a:stretch>
        </p:blipFill>
        <p:spPr>
          <a:xfrm flipH="1">
            <a:off x="318273" y="4838328"/>
            <a:ext cx="3299563" cy="151067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2227" y="5310493"/>
            <a:ext cx="2840301" cy="681713"/>
          </a:xfrm>
          <a:prstGeom prst="rect">
            <a:avLst/>
          </a:prstGeom>
        </p:spPr>
        <p:txBody>
          <a:bodyPr wrap="square" lIns="60946" tIns="30474" rIns="60946" bIns="3047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100" b="1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3.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4023385" y="2048333"/>
            <a:ext cx="660400" cy="5588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6" tIns="30474" rIns="60946" bIns="304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023385" y="5211175"/>
            <a:ext cx="660400" cy="55880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46" tIns="30474" rIns="60946" bIns="304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32872" y="5332488"/>
            <a:ext cx="4930489" cy="538597"/>
          </a:xfrm>
          <a:prstGeom prst="rect">
            <a:avLst/>
          </a:prstGeom>
        </p:spPr>
        <p:txBody>
          <a:bodyPr wrap="none" lIns="60946" tIns="30474" rIns="60946" bIns="30474">
            <a:spAutoFit/>
          </a:bodyPr>
          <a:lstStyle/>
          <a:p>
            <a:pPr algn="just"/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cháu</a:t>
            </a:r>
            <a:r>
              <a:rPr lang="en-US" sz="3100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54" y="562990"/>
            <a:ext cx="3256095" cy="553986"/>
          </a:xfrm>
          <a:prstGeom prst="rect">
            <a:avLst/>
          </a:prstGeom>
          <a:noFill/>
        </p:spPr>
        <p:txBody>
          <a:bodyPr wrap="square" lIns="60946" tIns="30474" rIns="60946" bIns="30474" rtlCol="0">
            <a:spAutoFit/>
          </a:bodyPr>
          <a:lstStyle/>
          <a:p>
            <a:r>
              <a:rPr lang="vi-VN" sz="32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- Bố cục: </a:t>
            </a:r>
            <a:r>
              <a:rPr lang="vi-VN" sz="32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3 phần</a:t>
            </a:r>
            <a:endParaRPr lang="en-US" sz="32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62713" y="3561198"/>
            <a:ext cx="6619219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spcAft>
                <a:spcPts val="1000"/>
              </a:spcAft>
              <a:tabLst>
                <a:tab pos="1386667" algn="l"/>
              </a:tabLst>
            </a:pP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gà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trưa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tuổi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/>
                <a:ea typeface="Times New Roman"/>
              </a:rPr>
              <a:t>thơ</a:t>
            </a: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1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18" grpId="0"/>
      <p:bldP spid="20" grpId="0"/>
      <p:bldP spid="22" grpId="0" animBg="1"/>
      <p:bldP spid="23" grpId="0" animBg="1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图片 9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0"/>
            <a:ext cx="12208104" cy="1643762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46841" y="1003483"/>
            <a:ext cx="11619187" cy="5431353"/>
          </a:xfrm>
          <a:prstGeom prst="roundRect">
            <a:avLst>
              <a:gd name="adj" fmla="val 4670"/>
            </a:avLst>
          </a:prstGeom>
          <a:solidFill>
            <a:schemeClr val="accent4"/>
          </a:solidFill>
          <a:ln w="22225"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2700000" scaled="1"/>
              <a:tileRect/>
            </a:gradFill>
          </a:ln>
          <a:effectLst>
            <a:outerShdw blurRad="1397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67104" y="1829096"/>
            <a:ext cx="11098924" cy="4554122"/>
          </a:xfrm>
          <a:prstGeom prst="roundRect">
            <a:avLst>
              <a:gd name="adj" fmla="val 0"/>
            </a:avLst>
          </a:prstGeom>
          <a:gradFill>
            <a:gsLst>
              <a:gs pos="52000">
                <a:srgbClr val="F4F4F4"/>
              </a:gs>
              <a:gs pos="0">
                <a:schemeClr val="bg1"/>
              </a:gs>
              <a:gs pos="100000">
                <a:srgbClr val="E2E2E2"/>
              </a:gs>
            </a:gsLst>
            <a:lin ang="0" scaled="0"/>
          </a:gradFill>
          <a:ln w="25400">
            <a:noFill/>
          </a:ln>
          <a:effectLst>
            <a:outerShdw blurRad="177800" dist="889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180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710073" y="860876"/>
            <a:ext cx="3981050" cy="267965"/>
            <a:chOff x="2149634" y="1165384"/>
            <a:chExt cx="3485832" cy="234632"/>
          </a:xfrm>
        </p:grpSpPr>
        <p:grpSp>
          <p:nvGrpSpPr>
            <p:cNvPr id="10" name="组合 9"/>
            <p:cNvGrpSpPr/>
            <p:nvPr/>
          </p:nvGrpSpPr>
          <p:grpSpPr>
            <a:xfrm>
              <a:off x="2149634" y="1165384"/>
              <a:ext cx="234632" cy="234632"/>
              <a:chOff x="2483009" y="1114425"/>
              <a:chExt cx="209550" cy="209550"/>
            </a:xfrm>
          </p:grpSpPr>
          <p:sp>
            <p:nvSpPr>
              <p:cNvPr id="38" name="椭圆 3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510879" y="1165384"/>
              <a:ext cx="234632" cy="234632"/>
              <a:chOff x="2483009" y="1114425"/>
              <a:chExt cx="209550" cy="209550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2872123" y="1165384"/>
              <a:ext cx="234632" cy="234632"/>
              <a:chOff x="2483009" y="1114425"/>
              <a:chExt cx="209550" cy="209550"/>
            </a:xfrm>
          </p:grpSpPr>
          <p:sp>
            <p:nvSpPr>
              <p:cNvPr id="34" name="椭圆 3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3233367" y="1165384"/>
              <a:ext cx="234632" cy="234632"/>
              <a:chOff x="2483009" y="1114425"/>
              <a:chExt cx="209550" cy="209550"/>
            </a:xfrm>
          </p:grpSpPr>
          <p:sp>
            <p:nvSpPr>
              <p:cNvPr id="32" name="椭圆 3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3594612" y="1165384"/>
              <a:ext cx="234632" cy="234632"/>
              <a:chOff x="2483009" y="1114425"/>
              <a:chExt cx="209550" cy="20955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3955856" y="1165384"/>
              <a:ext cx="234632" cy="234632"/>
              <a:chOff x="2483009" y="1114425"/>
              <a:chExt cx="209550" cy="209550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4317101" y="1165384"/>
              <a:ext cx="234632" cy="234632"/>
              <a:chOff x="2483009" y="1114425"/>
              <a:chExt cx="209550" cy="209550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4678345" y="1165384"/>
              <a:ext cx="234632" cy="234632"/>
              <a:chOff x="2483009" y="1114425"/>
              <a:chExt cx="209550" cy="20955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039590" y="1165384"/>
              <a:ext cx="234632" cy="234632"/>
              <a:chOff x="2483009" y="1114425"/>
              <a:chExt cx="209550" cy="209550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400834" y="1165384"/>
              <a:ext cx="234632" cy="234632"/>
              <a:chOff x="2483009" y="1114425"/>
              <a:chExt cx="209550" cy="209550"/>
            </a:xfrm>
          </p:grpSpPr>
          <p:sp>
            <p:nvSpPr>
              <p:cNvPr id="20" name="椭圆 19"/>
              <p:cNvSpPr/>
              <p:nvPr/>
            </p:nvSpPr>
            <p:spPr>
              <a:xfrm>
                <a:off x="2483009" y="1114425"/>
                <a:ext cx="209550" cy="209550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02059" y="1133475"/>
                <a:ext cx="171450" cy="17145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800">
                  <a:solidFill>
                    <a:prstClr val="white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6779118" y="449579"/>
            <a:ext cx="108121" cy="553904"/>
            <a:chOff x="2244442" y="772895"/>
            <a:chExt cx="94671" cy="485002"/>
          </a:xfrm>
        </p:grpSpPr>
        <p:sp>
          <p:nvSpPr>
            <p:cNvPr id="41" name="圆角矩形 40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193295" y="449579"/>
            <a:ext cx="108121" cy="553904"/>
            <a:chOff x="2244442" y="772895"/>
            <a:chExt cx="94671" cy="485002"/>
          </a:xfrm>
        </p:grpSpPr>
        <p:sp>
          <p:nvSpPr>
            <p:cNvPr id="44" name="圆角矩形 43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607471" y="449579"/>
            <a:ext cx="108121" cy="553904"/>
            <a:chOff x="2244442" y="772895"/>
            <a:chExt cx="94671" cy="485002"/>
          </a:xfrm>
        </p:grpSpPr>
        <p:sp>
          <p:nvSpPr>
            <p:cNvPr id="47" name="圆角矩形 46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8021647" y="449579"/>
            <a:ext cx="108121" cy="553904"/>
            <a:chOff x="2244442" y="772895"/>
            <a:chExt cx="94671" cy="485002"/>
          </a:xfrm>
        </p:grpSpPr>
        <p:sp>
          <p:nvSpPr>
            <p:cNvPr id="50" name="圆角矩形 49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5825" y="449579"/>
            <a:ext cx="108121" cy="553904"/>
            <a:chOff x="2244442" y="772895"/>
            <a:chExt cx="94671" cy="485002"/>
          </a:xfrm>
        </p:grpSpPr>
        <p:sp>
          <p:nvSpPr>
            <p:cNvPr id="53" name="圆角矩形 52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850000" y="449579"/>
            <a:ext cx="108121" cy="553904"/>
            <a:chOff x="2244442" y="772895"/>
            <a:chExt cx="94671" cy="485002"/>
          </a:xfrm>
        </p:grpSpPr>
        <p:sp>
          <p:nvSpPr>
            <p:cNvPr id="56" name="圆角矩形 55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264177" y="449579"/>
            <a:ext cx="108121" cy="553904"/>
            <a:chOff x="2244442" y="772895"/>
            <a:chExt cx="94671" cy="485002"/>
          </a:xfrm>
        </p:grpSpPr>
        <p:sp>
          <p:nvSpPr>
            <p:cNvPr id="59" name="圆角矩形 58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678354" y="449579"/>
            <a:ext cx="108121" cy="553904"/>
            <a:chOff x="2244442" y="772895"/>
            <a:chExt cx="94671" cy="485002"/>
          </a:xfrm>
        </p:grpSpPr>
        <p:sp>
          <p:nvSpPr>
            <p:cNvPr id="62" name="圆角矩形 61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0092531" y="449579"/>
            <a:ext cx="108121" cy="553904"/>
            <a:chOff x="2244442" y="772895"/>
            <a:chExt cx="94671" cy="485002"/>
          </a:xfrm>
        </p:grpSpPr>
        <p:sp>
          <p:nvSpPr>
            <p:cNvPr id="65" name="圆角矩形 64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0506708" y="449579"/>
            <a:ext cx="108121" cy="553904"/>
            <a:chOff x="2244442" y="772895"/>
            <a:chExt cx="94671" cy="485002"/>
          </a:xfrm>
        </p:grpSpPr>
        <p:sp>
          <p:nvSpPr>
            <p:cNvPr id="68" name="圆角矩形 67"/>
            <p:cNvSpPr/>
            <p:nvPr/>
          </p:nvSpPr>
          <p:spPr>
            <a:xfrm>
              <a:off x="2244442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9" name="圆角矩形 68"/>
            <p:cNvSpPr/>
            <p:nvPr/>
          </p:nvSpPr>
          <p:spPr>
            <a:xfrm>
              <a:off x="2313407" y="772895"/>
              <a:ext cx="25706" cy="485002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19050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3000">
                    <a:schemeClr val="bg1">
                      <a:lumMod val="75000"/>
                    </a:schemeClr>
                  </a:gs>
                  <a:gs pos="79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 sz="180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9" name="矩形 88"/>
          <p:cNvSpPr/>
          <p:nvPr/>
        </p:nvSpPr>
        <p:spPr>
          <a:xfrm>
            <a:off x="1056290" y="3603777"/>
            <a:ext cx="10736317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914400">
              <a:defRPr/>
            </a:pP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II.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Đọc</a:t>
            </a: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–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văn</a:t>
            </a:r>
            <a:r>
              <a:rPr lang="en-US" altLang="zh-CN" sz="6600" dirty="0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6600" dirty="0" err="1" smtClean="0">
                <a:solidFill>
                  <a:srgbClr val="FFFF00"/>
                </a:solidFill>
                <a:effectLst>
                  <a:glow rad="254000">
                    <a:srgbClr val="009900">
                      <a:alpha val="95000"/>
                    </a:srgbClr>
                  </a:glow>
                </a:effectLst>
                <a:latin typeface="Times New Roman" panose="02020603050405020304" pitchFamily="18" charset="0"/>
                <a:ea typeface="方正胖娃简体" panose="03000509000000000000" pitchFamily="65" charset="-122"/>
                <a:cs typeface="Times New Roman" panose="02020603050405020304" pitchFamily="18" charset="0"/>
              </a:rPr>
              <a:t>bản</a:t>
            </a:r>
            <a:endParaRPr lang="zh-CN" altLang="en-US" sz="6600" dirty="0">
              <a:solidFill>
                <a:srgbClr val="FFFF00"/>
              </a:solidFill>
              <a:effectLst>
                <a:glow rad="254000">
                  <a:srgbClr val="009900">
                    <a:alpha val="95000"/>
                  </a:srgbClr>
                </a:glow>
              </a:effectLst>
              <a:latin typeface="Times New Roman" panose="02020603050405020304" pitchFamily="18" charset="0"/>
              <a:ea typeface="方正胖娃简体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553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35345" r="26233" b="2650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2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1303</TotalTime>
  <Words>934</Words>
  <Application>Microsoft Office PowerPoint</Application>
  <PresentationFormat>Custom</PresentationFormat>
  <Paragraphs>159</Paragraphs>
  <Slides>20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Chủ đề Office</vt:lpstr>
      <vt:lpstr>1_Office Theme</vt:lpstr>
      <vt:lpstr>1_Chủ đề Office</vt:lpstr>
      <vt:lpstr>28_Office Theme</vt:lpstr>
      <vt:lpstr>6_Office Theme</vt:lpstr>
      <vt:lpstr>3_Office Theme</vt:lpstr>
      <vt:lpstr>4_Office Theme</vt:lpstr>
      <vt:lpstr>5_Office Theme</vt:lpstr>
      <vt:lpstr>7_Office Theme</vt:lpstr>
      <vt:lpstr>2_Office Theme</vt:lpstr>
      <vt:lpstr>29_Office Theme</vt:lpstr>
      <vt:lpstr>30_Office Theme</vt:lpstr>
      <vt:lpstr>8_Office Theme</vt:lpstr>
      <vt:lpstr>31_Office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44</cp:revision>
  <dcterms:created xsi:type="dcterms:W3CDTF">2022-06-27T23:27:02Z</dcterms:created>
  <dcterms:modified xsi:type="dcterms:W3CDTF">2025-01-14T08:01:50Z</dcterms:modified>
</cp:coreProperties>
</file>