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7" autoAdjust="0"/>
    <p:restoredTop sz="95853" autoAdjust="0"/>
  </p:normalViewPr>
  <p:slideViewPr>
    <p:cSldViewPr snapToGrid="0" showGuides="1">
      <p:cViewPr varScale="1">
        <p:scale>
          <a:sx n="46" d="100"/>
          <a:sy n="46" d="100"/>
        </p:scale>
        <p:origin x="1056" y="43"/>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2025/1/13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2.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1.png"/><Relationship Id="rId5" Type="http://schemas.openxmlformats.org/officeDocument/2006/relationships/tags" Target="../tags/tag8.xml"/><Relationship Id="rId10" Type="http://schemas.openxmlformats.org/officeDocument/2006/relationships/image" Target="../media/image7.png"/><Relationship Id="rId4" Type="http://schemas.openxmlformats.org/officeDocument/2006/relationships/tags" Target="../tags/tag7.xml"/><Relationship Id="rId9" Type="http://schemas.openxmlformats.org/officeDocument/2006/relationships/image" Target="../media/image10.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6.jp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6.jp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2.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6.jp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3.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6.jp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slide" Target="slide47.xml"/><Relationship Id="rId1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40.jpeg"/><Relationship Id="rId12" Type="http://schemas.openxmlformats.org/officeDocument/2006/relationships/image" Target="../media/image46.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3.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2.gif"/><Relationship Id="rId1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59.png"/><Relationship Id="rId3" Type="http://schemas.openxmlformats.org/officeDocument/2006/relationships/tags" Target="../tags/tag13.xml"/><Relationship Id="rId7" Type="http://schemas.openxmlformats.org/officeDocument/2006/relationships/image" Target="../media/image57.png"/><Relationship Id="rId12"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1.png"/><Relationship Id="rId5" Type="http://schemas.openxmlformats.org/officeDocument/2006/relationships/slideLayout" Target="../slideLayouts/slideLayout13.xml"/><Relationship Id="rId10" Type="http://schemas.openxmlformats.org/officeDocument/2006/relationships/image" Target="../media/image58.png"/><Relationship Id="rId4" Type="http://schemas.openxmlformats.org/officeDocument/2006/relationships/tags" Target="../tags/tag14.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A53A46-6F23-6EF9-0F60-9E2979549B5E}"/>
              </a:ext>
            </a:extLst>
          </p:cNvPr>
          <p:cNvSpPr txBox="1"/>
          <p:nvPr/>
        </p:nvSpPr>
        <p:spPr>
          <a:xfrm>
            <a:off x="5530788" y="4162072"/>
            <a:ext cx="4528457" cy="523220"/>
          </a:xfrm>
          <a:prstGeom prst="rect">
            <a:avLst/>
          </a:prstGeom>
          <a:noFill/>
        </p:spPr>
        <p:txBody>
          <a:bodyPr wrap="square" rtlCol="0">
            <a:spAutoFit/>
          </a:bodyPr>
          <a:lstStyle/>
          <a:p>
            <a:r>
              <a:rPr lang="en-US" sz="2800" b="1" dirty="0">
                <a:solidFill>
                  <a:srgbClr val="0000CC"/>
                </a:solidFill>
              </a:rPr>
              <a:t>GV </a:t>
            </a:r>
            <a:r>
              <a:rPr lang="en-US" sz="2800" b="1" dirty="0" err="1">
                <a:solidFill>
                  <a:srgbClr val="0000CC"/>
                </a:solidFill>
              </a:rPr>
              <a:t>soạn</a:t>
            </a:r>
            <a:r>
              <a:rPr lang="en-US" sz="2800" b="1" dirty="0">
                <a:solidFill>
                  <a:srgbClr val="0000CC"/>
                </a:solidFill>
              </a:rPr>
              <a:t>: </a:t>
            </a:r>
            <a:r>
              <a:rPr lang="en-US" sz="2800" b="1" dirty="0" err="1">
                <a:solidFill>
                  <a:srgbClr val="0000CC"/>
                </a:solidFill>
              </a:rPr>
              <a:t>Trần</a:t>
            </a:r>
            <a:r>
              <a:rPr lang="en-US" sz="2800" b="1" dirty="0">
                <a:solidFill>
                  <a:srgbClr val="0000CC"/>
                </a:solidFill>
              </a:rPr>
              <a:t> </a:t>
            </a:r>
            <a:r>
              <a:rPr lang="en-US" sz="2800" b="1" dirty="0" err="1">
                <a:solidFill>
                  <a:srgbClr val="0000CC"/>
                </a:solidFill>
              </a:rPr>
              <a:t>Thị</a:t>
            </a:r>
            <a:r>
              <a:rPr lang="en-US" sz="2800" b="1" dirty="0">
                <a:solidFill>
                  <a:srgbClr val="0000CC"/>
                </a:solidFill>
              </a:rPr>
              <a:t> </a:t>
            </a:r>
            <a:r>
              <a:rPr lang="en-US" sz="2800" b="1" dirty="0" err="1">
                <a:solidFill>
                  <a:srgbClr val="0000CC"/>
                </a:solidFill>
              </a:rPr>
              <a:t>Hương</a:t>
            </a:r>
            <a:endParaRPr lang="en-US" sz="2800" b="1" dirty="0">
              <a:solidFill>
                <a:srgbClr val="0000CC"/>
              </a:solidFill>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46667">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14:bounceEnd="46667">
                                          <p:cBhvr additive="base">
                                            <p:cTn id="12"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13" dur="75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6852</TotalTime>
  <Words>4187</Words>
  <Application>Microsoft Office PowerPoint</Application>
  <PresentationFormat>Custom</PresentationFormat>
  <Paragraphs>441</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huong tran</cp:lastModifiedBy>
  <cp:revision>3445</cp:revision>
  <dcterms:created xsi:type="dcterms:W3CDTF">2015-12-01T09:06:39Z</dcterms:created>
  <dcterms:modified xsi:type="dcterms:W3CDTF">2025-01-13T09:47:12Z</dcterms:modified>
</cp:coreProperties>
</file>