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9" r:id="rId2"/>
    <p:sldId id="352" r:id="rId3"/>
    <p:sldId id="297" r:id="rId4"/>
    <p:sldId id="311" r:id="rId5"/>
    <p:sldId id="296" r:id="rId6"/>
    <p:sldId id="315" r:id="rId7"/>
    <p:sldId id="294" r:id="rId8"/>
    <p:sldId id="326" r:id="rId9"/>
    <p:sldId id="318" r:id="rId10"/>
    <p:sldId id="331" r:id="rId11"/>
    <p:sldId id="337" r:id="rId12"/>
    <p:sldId id="330" r:id="rId13"/>
    <p:sldId id="346" r:id="rId14"/>
    <p:sldId id="373" r:id="rId15"/>
    <p:sldId id="324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2255561-0FCA-4CBD-82BF-1C6914C99C33}">
          <p14:sldIdLst>
            <p14:sldId id="309"/>
            <p14:sldId id="352"/>
            <p14:sldId id="297"/>
            <p14:sldId id="311"/>
            <p14:sldId id="296"/>
            <p14:sldId id="315"/>
            <p14:sldId id="294"/>
            <p14:sldId id="326"/>
            <p14:sldId id="318"/>
            <p14:sldId id="331"/>
            <p14:sldId id="337"/>
            <p14:sldId id="330"/>
            <p14:sldId id="346"/>
            <p14:sldId id="373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66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99013-FCE0-49B9-B4A0-9E30EF3626D0}" type="datetimeFigureOut">
              <a:rPr lang="en-US" smtClean="0"/>
              <a:t>13/01/2025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561DE-251A-4B7D-988F-B9481F03A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7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61DE-251A-4B7D-988F-B9481F03A3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1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61DE-251A-4B7D-988F-B9481F03A3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61DE-251A-4B7D-988F-B9481F03A3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1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61DE-251A-4B7D-988F-B9481F03A3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61DE-251A-4B7D-988F-B9481F03A3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1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61DE-251A-4B7D-988F-B9481F03A3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61DE-251A-4B7D-988F-B9481F03A3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1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61DE-251A-4B7D-988F-B9481F03A3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615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12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85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419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47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60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62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22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862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394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24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EE321-EFEA-4B4A-929E-BDB67BC4EBEA}" type="datetimeFigureOut">
              <a:rPr lang="vi-VN" smtClean="0"/>
              <a:t>13/01/2025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7743-5309-4454-AFE6-B2C1FDAFBC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29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838200" y="228600"/>
            <a:ext cx="1082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NGÔI NHÀ TRONG TRANH</a:t>
            </a:r>
          </a:p>
        </p:txBody>
      </p:sp>
      <p:pic>
        <p:nvPicPr>
          <p:cNvPr id="7" name="Picture 18" descr="Có những mùa hoa vùng cao đẹp như một giấc m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8229600" cy="541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711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" y="-152400"/>
            <a:ext cx="11988800" cy="1143000"/>
          </a:xfrm>
          <a:noFill/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MỘT VÀI BỐ CỤC CẦN TRÁNH KHI VẼ TRANH</a:t>
            </a:r>
          </a:p>
        </p:txBody>
      </p:sp>
      <p:pic>
        <p:nvPicPr>
          <p:cNvPr id="15363" name="Picture 5" descr="IMG003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7543800" cy="4953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457200" y="6019801"/>
            <a:ext cx="1117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i="1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sz="2800" b="1">
                <a:latin typeface="Times New Roman" pitchFamily="18" charset="0"/>
              </a:rPr>
              <a:t>Tránh đường chéo cắt đôi tranh</a:t>
            </a:r>
            <a:endParaRPr lang="en-US" sz="2800" b="1">
              <a:latin typeface="Times New Roman" pitchFamily="18" charset="0"/>
            </a:endParaRPr>
          </a:p>
        </p:txBody>
      </p:sp>
      <p:pic>
        <p:nvPicPr>
          <p:cNvPr id="15371" name="Picture 5" descr="IMG003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60" y="1061085"/>
            <a:ext cx="7708900" cy="4892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2" name="Rectangle 6"/>
          <p:cNvSpPr>
            <a:spLocks noChangeArrowheads="1"/>
          </p:cNvSpPr>
          <p:nvPr/>
        </p:nvSpPr>
        <p:spPr bwMode="auto">
          <a:xfrm>
            <a:off x="838200" y="6186488"/>
            <a:ext cx="1082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</a:rPr>
              <a:t>Tránh mảng hình quá lớn ở chính giữa tranh</a:t>
            </a:r>
            <a:endParaRPr lang="en-US" sz="2800" b="1" dirty="0">
              <a:latin typeface="Times New Roman" pitchFamily="18" charset="0"/>
            </a:endParaRPr>
          </a:p>
        </p:txBody>
      </p:sp>
      <p:pic>
        <p:nvPicPr>
          <p:cNvPr id="15373" name="Picture 5" descr="IMG0037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7"/>
          <a:stretch/>
        </p:blipFill>
        <p:spPr bwMode="auto">
          <a:xfrm>
            <a:off x="2306320" y="969327"/>
            <a:ext cx="7861300" cy="52171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4" name="Rectangle 7"/>
          <p:cNvSpPr>
            <a:spLocks noChangeArrowheads="1"/>
          </p:cNvSpPr>
          <p:nvPr/>
        </p:nvSpPr>
        <p:spPr bwMode="auto">
          <a:xfrm>
            <a:off x="609600" y="6248400"/>
            <a:ext cx="10718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</a:rPr>
              <a:t>Tránh mảng hình giống nhau đăng đối</a:t>
            </a:r>
            <a:endParaRPr lang="en-US" sz="3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7536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6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9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4" grpId="1"/>
      <p:bldP spid="15372" grpId="0"/>
      <p:bldP spid="15372" grpId="1"/>
      <p:bldP spid="15374" grpId="0"/>
      <p:bldP spid="1537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Hướng dẫn vẽ luật phối cảnh xa gần trong tranh phong cảnh / nc planvẽ nghệ  thuật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 t="2209" r="15192" b="4310"/>
          <a:stretch/>
        </p:blipFill>
        <p:spPr bwMode="auto">
          <a:xfrm>
            <a:off x="457200" y="3856673"/>
            <a:ext cx="3352800" cy="2315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Vẽ tranh phong cảnh - Vẽ tranh phong cảnh đồng quê - Cách vẽ tranh phong  cảnh - Duy Hiếu | Tổng hợp những bức tranh đẹp nhấ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1185" r="6907"/>
          <a:stretch/>
        </p:blipFill>
        <p:spPr bwMode="auto">
          <a:xfrm>
            <a:off x="4511040" y="3856673"/>
            <a:ext cx="3413760" cy="2315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ướng dẫn vẽ tranh phong cảnh quê hương mùa hè / nc planvẽ nghệ thuật/  phong cảnh mùa thu | Tổng hợp những bức tranh đẹp nhấ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1359" r="20336" b="2231"/>
          <a:stretch/>
        </p:blipFill>
        <p:spPr bwMode="auto">
          <a:xfrm>
            <a:off x="457200" y="1110937"/>
            <a:ext cx="3352800" cy="2165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Hướng dẫn vẽ tranh phong cảnh Quê Hương / nc planvẽ nghệ thuật | Vẽ tranh  đẹp nhấ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16593" r="25602" b="18315"/>
          <a:stretch/>
        </p:blipFill>
        <p:spPr bwMode="auto">
          <a:xfrm>
            <a:off x="8534400" y="1116017"/>
            <a:ext cx="3197859" cy="2232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Vẽ tranh phong cảnh làng quê 2 / painting the countryside landscape | Tổng  hợp những bức tranh đẹp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3" t="17361" r="14514" b="18315"/>
          <a:stretch/>
        </p:blipFill>
        <p:spPr bwMode="auto">
          <a:xfrm>
            <a:off x="8534400" y="3856673"/>
            <a:ext cx="3197859" cy="2205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ướng dẫn vẽ tranh phong cảnh mùa hè của em – hungart vẽ tranh bằng sáp dầu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r="2000" b="1361"/>
          <a:stretch/>
        </p:blipFill>
        <p:spPr bwMode="auto">
          <a:xfrm>
            <a:off x="4495800" y="1116017"/>
            <a:ext cx="3413760" cy="21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981200" y="-381000"/>
            <a:ext cx="8421242" cy="9906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THAM KHẢO CỦA HỌC SINH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5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Tổng hợp 20+ bức vẽ tranh phong cảnh quê hương đơn giản mà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1" y="1031399"/>
            <a:ext cx="3469639" cy="2397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op Những Bức Tranh Vẽ Phong Cảnh Của Học Sinh Cấp 2 &amp;Ndash; Pinky Sh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65" y="4038600"/>
            <a:ext cx="3493135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ẽ ngôi nhà | Cách vẽ ngôi nhà | Tô màu ngôi nhà | Khái quát các nội dung  nói về tranh tô màu thiên nhiên chi tiết nhấ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65" y="1031399"/>
            <a:ext cx="3493135" cy="2397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Vẽ Tranh Quê Hương Đơn Giản, Đẹp Thân Thương Đến Thế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4038600"/>
            <a:ext cx="3469639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Vẽ Tranh Quê Hương, Phong Cảnh Làng Quê Thân Thươ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080" y="1031399"/>
            <a:ext cx="3347720" cy="2397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Dạy bé vẽ tranh phong cảnh quê hương - Kids Art&amp;Music Saig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3957146"/>
            <a:ext cx="3378199" cy="2443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1200" y="-381000"/>
            <a:ext cx="8421242" cy="9906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THAM KHẢO CỦA HỌC SINH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5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u="sng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u="sng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u="sng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b="1" u="sng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u="sng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u="sng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7265" y="914400"/>
            <a:ext cx="99822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fr-FR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endParaRPr lang="fr-FR" sz="9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Ý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fr-FR" sz="3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A109D8-6C00-4E87-A562-EB2E15843304}"/>
              </a:ext>
            </a:extLst>
          </p:cNvPr>
          <p:cNvSpPr/>
          <p:nvPr/>
        </p:nvSpPr>
        <p:spPr>
          <a:xfrm>
            <a:off x="304800" y="4748148"/>
            <a:ext cx="11582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fr-FR" sz="4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r>
              <a:rPr lang="fr-FR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ts val="600"/>
              </a:spcBef>
            </a:pPr>
            <a:endParaRPr lang="fr-FR" sz="4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4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2027237"/>
            <a:ext cx="11353800" cy="2697163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SƯU TẦM HÌNH ẢNH NGÔI NHÀ MÀ EM THÍCH</a:t>
            </a:r>
          </a:p>
          <a:p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THÀNH MÀU SẮC HOÀN CHỈNH BÀI VẼ</a:t>
            </a:r>
          </a:p>
          <a:p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CHUẨN BỊ GIẤY A0 ĐỂ TRƯNG BÀY SẢN PHẨM CỦA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3828" y="525828"/>
            <a:ext cx="5231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 (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58047" y="144959"/>
            <a:ext cx="9562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VẼ NÉT VỀ NGÔI NHÀ</a:t>
            </a:r>
          </a:p>
        </p:txBody>
      </p:sp>
      <p:pic>
        <p:nvPicPr>
          <p:cNvPr id="28688" name="Picture 16" descr="Những thứ cần biết khi tự học vẽ tranh chì - Vẽ tranh theo yêu cầ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42672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123+ Tranh Chì Phong Cảnh Đơn Giản Mà Đẹp Miên M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4038600"/>
            <a:ext cx="4241800" cy="2305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Vẽ tranh đẹp, đơn giản, đa dạng đề tài dành cho người bắt đầ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162"/>
          <a:stretch/>
        </p:blipFill>
        <p:spPr bwMode="auto">
          <a:xfrm>
            <a:off x="7010400" y="4038600"/>
            <a:ext cx="4188464" cy="2305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ướng dẫn cách vẽ tranh phong cảnh quê hương đơn giản mà đẹp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" b="6573"/>
          <a:stretch/>
        </p:blipFill>
        <p:spPr bwMode="auto">
          <a:xfrm>
            <a:off x="7010400" y="1066800"/>
            <a:ext cx="4188464" cy="2319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7"/>
          <p:cNvSpPr>
            <a:spLocks noChangeArrowheads="1"/>
          </p:cNvSpPr>
          <p:nvPr/>
        </p:nvSpPr>
        <p:spPr bwMode="auto">
          <a:xfrm rot="10800000" flipV="1">
            <a:off x="342899" y="2949714"/>
            <a:ext cx="91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121554" y="2819400"/>
            <a:ext cx="7364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28600" y="5845314"/>
            <a:ext cx="9205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wch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wch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wch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wchon" pitchFamily="2" charset="0"/>
              </a:defRPr>
            </a:lvl9pPr>
          </a:lstStyle>
          <a:p>
            <a:pPr algn="ctr" eaLnBrk="1" hangingPunct="1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6324600" y="5791200"/>
            <a:ext cx="60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8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58047" y="0"/>
            <a:ext cx="9562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NGÔI NHÀ TRONG TỰ NHIÊN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Làng nghề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016952"/>
            <a:ext cx="2867910" cy="2031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Đặc sắc nhà “cao cẳng” ở đất Mũi Cà Mau | Báo Dân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28" y="1005999"/>
            <a:ext cx="2795061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1001+ Mẫu Nhà Cấp 4 Mái Thái 3 Phòng Ngủ Đẹp Hiện Đại Đủ Tiện Nghi - Việt  Architect Group - Kiến Trúc Sư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1" y="3840320"/>
            <a:ext cx="2883600" cy="2219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Văn hoá - Ký ức miền tây xưa qua kiến trúc nhà 3 gian 2 má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12" r="32217" b="19425"/>
          <a:stretch/>
        </p:blipFill>
        <p:spPr bwMode="auto">
          <a:xfrm>
            <a:off x="9309100" y="990600"/>
            <a:ext cx="2538939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Cần lắm những bàn tay nhân ái - Tin tức Tiền Gia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794600"/>
            <a:ext cx="2682688" cy="2265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Như - Những ngôi nhà lá miền Tây Nam bộ | Faceboo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22" y="3840320"/>
            <a:ext cx="2700668" cy="2219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Người nghèo được vay tối đa 25 triệu đồng xây nhà - Nhịp sống kinh tế Việt  Nam &amp; Thế giớ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69" y="1016952"/>
            <a:ext cx="2867910" cy="2031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20" descr="Chùm ảnh: Ngây ngất trước phong cảnh tuyệt vời của Cà Mau - Redsvn.ne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0" y="3794600"/>
            <a:ext cx="2538939" cy="2265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95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38201"/>
            <a:ext cx="4466115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862" y="838201"/>
            <a:ext cx="4383738" cy="2819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86" y="3810001"/>
            <a:ext cx="4439501" cy="2736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62" y="3808381"/>
            <a:ext cx="4383738" cy="2736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134126" y="0"/>
            <a:ext cx="100184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 NGÔI NHÀ TRONG TỰ NHIÊN</a:t>
            </a:r>
          </a:p>
        </p:txBody>
      </p:sp>
    </p:spTree>
    <p:extLst>
      <p:ext uri="{BB962C8B-B14F-4D97-AF65-F5344CB8AC3E}">
        <p14:creationId xmlns:p14="http://schemas.microsoft.com/office/powerpoint/2010/main" val="24649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2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8878" y="1905000"/>
            <a:ext cx="111252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Quan </a:t>
            </a:r>
            <a:r>
              <a:rPr lang="en-US" sz="4000" b="1" dirty="0" err="1">
                <a:solidFill>
                  <a:srgbClr val="00B0F0"/>
                </a:solidFill>
              </a:rPr>
              <a:t>sát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hình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trong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trang</a:t>
            </a:r>
            <a:r>
              <a:rPr lang="en-US" sz="4000" b="1" dirty="0">
                <a:solidFill>
                  <a:srgbClr val="00B0F0"/>
                </a:solidFill>
              </a:rPr>
              <a:t> 30 </a:t>
            </a:r>
            <a:r>
              <a:rPr lang="en-US" sz="4000" b="1" dirty="0" err="1">
                <a:solidFill>
                  <a:srgbClr val="00B0F0"/>
                </a:solidFill>
              </a:rPr>
              <a:t>SGK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và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trả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lời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các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câu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hỏi</a:t>
            </a:r>
            <a:r>
              <a:rPr lang="en-US" sz="4000" b="1" dirty="0">
                <a:solidFill>
                  <a:srgbClr val="00B0F0"/>
                </a:solidFill>
              </a:rPr>
              <a:t> </a:t>
            </a:r>
            <a:r>
              <a:rPr lang="en-US" sz="4000" b="1" dirty="0" err="1">
                <a:solidFill>
                  <a:srgbClr val="00B0F0"/>
                </a:solidFill>
              </a:rPr>
              <a:t>sau</a:t>
            </a:r>
            <a:r>
              <a:rPr lang="en-US" sz="4000" b="1" dirty="0">
                <a:solidFill>
                  <a:srgbClr val="00B0F0"/>
                </a:solidFill>
              </a:rPr>
              <a:t>:</a:t>
            </a:r>
          </a:p>
          <a:p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00200" y="429169"/>
            <a:ext cx="95623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et Pumped Countdown! 5-Minute Workout Timer with Music -- Cool Audio Visual Effects">
            <a:hlinkClick r:id="" action="ppaction://media"/>
            <a:extLst>
              <a:ext uri="{FF2B5EF4-FFF2-40B4-BE49-F238E27FC236}">
                <a16:creationId xmlns:a16="http://schemas.microsoft.com/office/drawing/2014/main" id="{DF402C2E-554B-4687-864B-9EB722DA4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7212" t="26356" r="37304" b="30602"/>
          <a:stretch/>
        </p:blipFill>
        <p:spPr>
          <a:xfrm>
            <a:off x="9982200" y="4724400"/>
            <a:ext cx="2133600" cy="20269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926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" y="582067"/>
            <a:ext cx="11201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ban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4000" dirty="0"/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fr-FR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fr-FR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fr-FR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fr-FR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fr-FR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vi-VN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9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77" y="10358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57623" y="60068"/>
            <a:ext cx="10363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238" y="3124200"/>
            <a:ext cx="557432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6999" y="609600"/>
            <a:ext cx="11684001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vách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238" y="2176879"/>
            <a:ext cx="492076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2400" y="3936154"/>
            <a:ext cx="5334000" cy="744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Nhà Cấp 4 400 Triệu Đẹp Khiến Người Nhìn Mê Mẩ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39993"/>
            <a:ext cx="4495801" cy="4305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5032290" y="2590800"/>
            <a:ext cx="4416510" cy="848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486400" y="3657600"/>
            <a:ext cx="22098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334000" y="4419600"/>
            <a:ext cx="4640580" cy="4119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2400" y="4953000"/>
            <a:ext cx="571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039223" y="4877281"/>
            <a:ext cx="4781177" cy="473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7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3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92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14" y="1219200"/>
            <a:ext cx="3423685" cy="2357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5096" r="32133" b="8185"/>
          <a:stretch/>
        </p:blipFill>
        <p:spPr bwMode="auto">
          <a:xfrm>
            <a:off x="533400" y="1178000"/>
            <a:ext cx="3200401" cy="240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Không có mô tả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01352"/>
            <a:ext cx="3428999" cy="2306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hông có mô tả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101352"/>
            <a:ext cx="3200400" cy="2306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30009" r="1225" b="31568"/>
          <a:stretch/>
        </p:blipFill>
        <p:spPr bwMode="auto">
          <a:xfrm>
            <a:off x="8534398" y="1177486"/>
            <a:ext cx="3200401" cy="2391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Không có mô tả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8" y="4101352"/>
            <a:ext cx="3200402" cy="2306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3401" y="-5492"/>
            <a:ext cx="10896600" cy="919892"/>
          </a:xfrm>
        </p:spPr>
        <p:txBody>
          <a:bodyPr>
            <a:normAutofit/>
          </a:bodyPr>
          <a:lstStyle/>
          <a:p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VẼ KÍ HỌA NGÔI NHÀ TRONG THỰC TẾ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9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58047" y="144959"/>
            <a:ext cx="95623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8331E02-ED6E-494F-8361-A504E94BB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046" y="2590800"/>
            <a:ext cx="956235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ra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76200"/>
            <a:ext cx="1074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TIẾN HÀNH VẼ TRANH  NGÔI NHÀ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grayscl/>
            <a:lum bright="-40000" contrast="40000"/>
          </a:blip>
          <a:srcRect l="8181" t="5028" r="4242"/>
          <a:stretch/>
        </p:blipFill>
        <p:spPr>
          <a:xfrm>
            <a:off x="1339696" y="737175"/>
            <a:ext cx="3614754" cy="2162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708" t="5278" r="2540"/>
          <a:stretch/>
        </p:blipFill>
        <p:spPr>
          <a:xfrm>
            <a:off x="6876984" y="732621"/>
            <a:ext cx="3714816" cy="2162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181" t="4950" b="4912"/>
          <a:stretch/>
        </p:blipFill>
        <p:spPr>
          <a:xfrm>
            <a:off x="1295400" y="3856821"/>
            <a:ext cx="3656336" cy="2162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8708" t="4950" r="2540" b="4912"/>
          <a:stretch/>
        </p:blipFill>
        <p:spPr>
          <a:xfrm>
            <a:off x="6876984" y="3856821"/>
            <a:ext cx="3714817" cy="2162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876984" y="2914259"/>
            <a:ext cx="3714816" cy="805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736080" y="6060573"/>
            <a:ext cx="4236720" cy="721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endParaRPr lang="vi-VN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95400" y="2931638"/>
            <a:ext cx="3656336" cy="770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00200" y="6109208"/>
            <a:ext cx="3505200" cy="721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endParaRPr lang="vi-VN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 rot="10800000" flipV="1">
            <a:off x="533399" y="2286000"/>
            <a:ext cx="91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6172200" y="2362200"/>
            <a:ext cx="7364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419100" y="5468232"/>
            <a:ext cx="9205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Awch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wch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wch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wch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wchon" pitchFamily="2" charset="0"/>
              </a:defRPr>
            </a:lvl9pPr>
          </a:lstStyle>
          <a:p>
            <a:pPr algn="ctr" eaLnBrk="1" hangingPunct="1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6126480" y="5450769"/>
            <a:ext cx="60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881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6710</TotalTime>
  <Words>528</Words>
  <Application>Microsoft Office PowerPoint</Application>
  <PresentationFormat>Widescreen</PresentationFormat>
  <Paragraphs>62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Khám phá ngôi nhà trong tự nhiên</vt:lpstr>
      <vt:lpstr>TRANH VẼ KÍ HỌA NGÔI NHÀ TRONG THỰC TẾ</vt:lpstr>
      <vt:lpstr>PowerPoint Presentation</vt:lpstr>
      <vt:lpstr>PowerPoint Presentation</vt:lpstr>
      <vt:lpstr>MỘT VÀI BỐ CỤC CẦN TRÁNH KHI VẼ TRANH</vt:lpstr>
      <vt:lpstr> TRANH THAM KHẢO CỦA HỌC SINH</vt:lpstr>
      <vt:lpstr> TRANH THAM KHẢO CỦA HỌC SINH</vt:lpstr>
      <vt:lpstr>3. Vẽ tranh ngôi nhà yêu thích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GD-ĐT THƯỜNG TÍN</dc:title>
  <dc:creator>ASUS</dc:creator>
  <cp:lastModifiedBy>Admin</cp:lastModifiedBy>
  <cp:revision>222</cp:revision>
  <dcterms:created xsi:type="dcterms:W3CDTF">2021-03-04T08:26:54Z</dcterms:created>
  <dcterms:modified xsi:type="dcterms:W3CDTF">2025-01-13T12:31:41Z</dcterms:modified>
</cp:coreProperties>
</file>