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335" r:id="rId2"/>
    <p:sldId id="333" r:id="rId3"/>
    <p:sldId id="257" r:id="rId4"/>
    <p:sldId id="394" r:id="rId5"/>
    <p:sldId id="398" r:id="rId6"/>
    <p:sldId id="397" r:id="rId7"/>
    <p:sldId id="419" r:id="rId8"/>
    <p:sldId id="420" r:id="rId9"/>
    <p:sldId id="421" r:id="rId10"/>
    <p:sldId id="422" r:id="rId11"/>
    <p:sldId id="399" r:id="rId12"/>
    <p:sldId id="400" r:id="rId13"/>
    <p:sldId id="401" r:id="rId14"/>
    <p:sldId id="404" r:id="rId15"/>
    <p:sldId id="403" r:id="rId16"/>
    <p:sldId id="402" r:id="rId17"/>
    <p:sldId id="405" r:id="rId18"/>
    <p:sldId id="406" r:id="rId19"/>
    <p:sldId id="407" r:id="rId20"/>
    <p:sldId id="348" r:id="rId21"/>
    <p:sldId id="408" r:id="rId22"/>
    <p:sldId id="409" r:id="rId23"/>
    <p:sldId id="410" r:id="rId24"/>
    <p:sldId id="411" r:id="rId25"/>
    <p:sldId id="412" r:id="rId26"/>
    <p:sldId id="417" r:id="rId27"/>
    <p:sldId id="413" r:id="rId28"/>
    <p:sldId id="41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0000"/>
    <a:srgbClr val="0000FF"/>
    <a:srgbClr val="0000CC"/>
    <a:srgbClr val="006600"/>
    <a:srgbClr val="9C0C24"/>
    <a:srgbClr val="A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98" autoAdjust="0"/>
    <p:restoredTop sz="98566" autoAdjust="0"/>
  </p:normalViewPr>
  <p:slideViewPr>
    <p:cSldViewPr snapToGrid="0">
      <p:cViewPr varScale="1">
        <p:scale>
          <a:sx n="59" d="100"/>
          <a:sy n="59" d="100"/>
        </p:scale>
        <p:origin x="800" y="5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BCDB4-68F1-4CF5-B86E-7ECC8F61CF4F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9BF97-CCE8-4556-AECF-D3B0ACA3D1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274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d362d286f3_1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gd362d286f3_1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4" name="Google Shape;2014;gd362d286f3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5" name="Google Shape;2015;gd362d286f3_1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7708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03423-AC26-81A6-D911-CC9E4035B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29A722-DED6-E4C0-713C-06AAA68E7C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A308FB-1498-7B9A-946F-62E1B0251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CFA85-9F4C-191C-F201-193CD17C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B831E-DA43-063D-18A1-DB90E8D6A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17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6AB99-42D0-CE95-4922-976A7F2DF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F6EB7F-1B14-FDAC-D9F6-7677633F1B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29353-18A1-E62E-F0E7-0D1DB37C7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CFBAF1-8F12-554D-5626-6E222607E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51114-B29E-9DB5-1161-02C36CE1D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198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4FAE5C-66BA-BDC3-EED8-AB2E7FDBE5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B6C9E6-16C6-6AEE-AEA6-FD466789C7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68DFEF-F563-6ADA-AE7D-EA7B9CBD9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B8784B-C865-9894-5752-1B48F7CB7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68AD1F-F136-ABB3-FCE9-BBCDA401D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369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"/>
          <p:cNvSpPr/>
          <p:nvPr/>
        </p:nvSpPr>
        <p:spPr>
          <a:xfrm>
            <a:off x="552400" y="458200"/>
            <a:ext cx="11087200" cy="5941600"/>
          </a:xfrm>
          <a:prstGeom prst="rect">
            <a:avLst/>
          </a:prstGeom>
          <a:solidFill>
            <a:srgbClr val="FFFFFF">
              <a:alpha val="70950"/>
            </a:srgbClr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1" name="Google Shape;161;p4"/>
          <p:cNvGrpSpPr/>
          <p:nvPr/>
        </p:nvGrpSpPr>
        <p:grpSpPr>
          <a:xfrm flipH="1">
            <a:off x="203194" y="223943"/>
            <a:ext cx="1005841" cy="609591"/>
            <a:chOff x="7812569" y="213867"/>
            <a:chExt cx="1005171" cy="608455"/>
          </a:xfrm>
        </p:grpSpPr>
        <p:grpSp>
          <p:nvGrpSpPr>
            <p:cNvPr id="162" name="Google Shape;162;p4"/>
            <p:cNvGrpSpPr/>
            <p:nvPr/>
          </p:nvGrpSpPr>
          <p:grpSpPr>
            <a:xfrm>
              <a:off x="8133764" y="213867"/>
              <a:ext cx="590413" cy="592274"/>
              <a:chOff x="1250582" y="2447448"/>
              <a:chExt cx="538354" cy="536869"/>
            </a:xfrm>
          </p:grpSpPr>
          <p:sp>
            <p:nvSpPr>
              <p:cNvPr id="163" name="Google Shape;163;p4"/>
              <p:cNvSpPr/>
              <p:nvPr/>
            </p:nvSpPr>
            <p:spPr>
              <a:xfrm>
                <a:off x="1586707" y="2473642"/>
                <a:ext cx="149" cy="5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 extrusionOk="0"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lnTo>
                      <a:pt x="1" y="1"/>
                    </a:ln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FD1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64" name="Google Shape;164;p4"/>
              <p:cNvGrpSpPr/>
              <p:nvPr/>
            </p:nvGrpSpPr>
            <p:grpSpPr>
              <a:xfrm>
                <a:off x="1250582" y="2447448"/>
                <a:ext cx="538354" cy="536869"/>
                <a:chOff x="3489325" y="302500"/>
                <a:chExt cx="271800" cy="271050"/>
              </a:xfrm>
            </p:grpSpPr>
            <p:sp>
              <p:nvSpPr>
                <p:cNvPr id="165" name="Google Shape;165;p4"/>
                <p:cNvSpPr/>
                <p:nvPr/>
              </p:nvSpPr>
              <p:spPr>
                <a:xfrm>
                  <a:off x="3741675" y="491775"/>
                  <a:ext cx="100" cy="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" h="5" extrusionOk="0">
                      <a:moveTo>
                        <a:pt x="3" y="0"/>
                      </a:moveTo>
                      <a:cubicBezTo>
                        <a:pt x="2" y="1"/>
                        <a:pt x="2" y="1"/>
                        <a:pt x="2" y="3"/>
                      </a:cubicBezTo>
                      <a:lnTo>
                        <a:pt x="2" y="3"/>
                      </a:lnTo>
                      <a:cubicBezTo>
                        <a:pt x="2" y="2"/>
                        <a:pt x="3" y="1"/>
                        <a:pt x="3" y="0"/>
                      </a:cubicBezTo>
                      <a:close/>
                      <a:moveTo>
                        <a:pt x="2" y="3"/>
                      </a:moveTo>
                      <a:lnTo>
                        <a:pt x="2" y="3"/>
                      </a:lnTo>
                      <a:cubicBezTo>
                        <a:pt x="2" y="3"/>
                        <a:pt x="2" y="3"/>
                        <a:pt x="2" y="3"/>
                      </a:cubicBezTo>
                      <a:lnTo>
                        <a:pt x="2" y="3"/>
                      </a:lnTo>
                      <a:cubicBezTo>
                        <a:pt x="2" y="3"/>
                        <a:pt x="2" y="3"/>
                        <a:pt x="2" y="3"/>
                      </a:cubicBezTo>
                      <a:close/>
                      <a:moveTo>
                        <a:pt x="2" y="3"/>
                      </a:moveTo>
                      <a:lnTo>
                        <a:pt x="2" y="3"/>
                      </a:lnTo>
                      <a:cubicBezTo>
                        <a:pt x="1" y="4"/>
                        <a:pt x="1" y="4"/>
                        <a:pt x="1" y="5"/>
                      </a:cubicBezTo>
                      <a:cubicBezTo>
                        <a:pt x="1" y="4"/>
                        <a:pt x="1" y="4"/>
                        <a:pt x="2" y="3"/>
                      </a:cubicBezTo>
                      <a:close/>
                    </a:path>
                  </a:pathLst>
                </a:custGeom>
                <a:solidFill>
                  <a:srgbClr val="F6C03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6" name="Google Shape;166;p4"/>
                <p:cNvSpPr/>
                <p:nvPr/>
              </p:nvSpPr>
              <p:spPr>
                <a:xfrm>
                  <a:off x="3494825" y="305900"/>
                  <a:ext cx="260175" cy="26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07" h="10481" extrusionOk="0">
                      <a:moveTo>
                        <a:pt x="910" y="2650"/>
                      </a:moveTo>
                      <a:cubicBezTo>
                        <a:pt x="910" y="2651"/>
                        <a:pt x="909" y="2653"/>
                        <a:pt x="908" y="2654"/>
                      </a:cubicBezTo>
                      <a:cubicBezTo>
                        <a:pt x="908" y="2653"/>
                        <a:pt x="909" y="2651"/>
                        <a:pt x="910" y="2650"/>
                      </a:cubicBezTo>
                      <a:close/>
                      <a:moveTo>
                        <a:pt x="4349" y="10377"/>
                      </a:moveTo>
                      <a:lnTo>
                        <a:pt x="4349" y="10377"/>
                      </a:lnTo>
                      <a:cubicBezTo>
                        <a:pt x="4351" y="10379"/>
                        <a:pt x="4353" y="10379"/>
                        <a:pt x="4355" y="10379"/>
                      </a:cubicBezTo>
                      <a:cubicBezTo>
                        <a:pt x="4353" y="10378"/>
                        <a:pt x="4351" y="10378"/>
                        <a:pt x="4349" y="10377"/>
                      </a:cubicBezTo>
                      <a:close/>
                      <a:moveTo>
                        <a:pt x="5895" y="1"/>
                      </a:moveTo>
                      <a:cubicBezTo>
                        <a:pt x="5849" y="1"/>
                        <a:pt x="5803" y="3"/>
                        <a:pt x="5757" y="6"/>
                      </a:cubicBezTo>
                      <a:cubicBezTo>
                        <a:pt x="5666" y="14"/>
                        <a:pt x="5579" y="67"/>
                        <a:pt x="5558" y="160"/>
                      </a:cubicBezTo>
                      <a:cubicBezTo>
                        <a:pt x="5558" y="162"/>
                        <a:pt x="5558" y="163"/>
                        <a:pt x="5558" y="164"/>
                      </a:cubicBezTo>
                      <a:cubicBezTo>
                        <a:pt x="5526" y="152"/>
                        <a:pt x="5493" y="144"/>
                        <a:pt x="5460" y="136"/>
                      </a:cubicBezTo>
                      <a:cubicBezTo>
                        <a:pt x="5427" y="84"/>
                        <a:pt x="5369" y="48"/>
                        <a:pt x="5306" y="48"/>
                      </a:cubicBezTo>
                      <a:cubicBezTo>
                        <a:pt x="5301" y="48"/>
                        <a:pt x="5296" y="48"/>
                        <a:pt x="5292" y="48"/>
                      </a:cubicBezTo>
                      <a:cubicBezTo>
                        <a:pt x="5175" y="59"/>
                        <a:pt x="5060" y="64"/>
                        <a:pt x="4943" y="67"/>
                      </a:cubicBezTo>
                      <a:lnTo>
                        <a:pt x="4942" y="67"/>
                      </a:lnTo>
                      <a:cubicBezTo>
                        <a:pt x="4936" y="66"/>
                        <a:pt x="4932" y="66"/>
                        <a:pt x="4926" y="66"/>
                      </a:cubicBezTo>
                      <a:cubicBezTo>
                        <a:pt x="4917" y="65"/>
                        <a:pt x="4907" y="64"/>
                        <a:pt x="4898" y="64"/>
                      </a:cubicBezTo>
                      <a:cubicBezTo>
                        <a:pt x="4887" y="64"/>
                        <a:pt x="4875" y="65"/>
                        <a:pt x="4864" y="67"/>
                      </a:cubicBezTo>
                      <a:lnTo>
                        <a:pt x="4863" y="67"/>
                      </a:lnTo>
                      <a:cubicBezTo>
                        <a:pt x="4824" y="66"/>
                        <a:pt x="4785" y="64"/>
                        <a:pt x="4745" y="62"/>
                      </a:cubicBezTo>
                      <a:cubicBezTo>
                        <a:pt x="4721" y="61"/>
                        <a:pt x="4697" y="60"/>
                        <a:pt x="4673" y="59"/>
                      </a:cubicBezTo>
                      <a:cubicBezTo>
                        <a:pt x="4670" y="59"/>
                        <a:pt x="4667" y="58"/>
                        <a:pt x="4664" y="58"/>
                      </a:cubicBezTo>
                      <a:cubicBezTo>
                        <a:pt x="4615" y="58"/>
                        <a:pt x="4568" y="76"/>
                        <a:pt x="4531" y="110"/>
                      </a:cubicBezTo>
                      <a:cubicBezTo>
                        <a:pt x="4391" y="132"/>
                        <a:pt x="4251" y="162"/>
                        <a:pt x="4113" y="198"/>
                      </a:cubicBezTo>
                      <a:cubicBezTo>
                        <a:pt x="4001" y="229"/>
                        <a:pt x="3890" y="267"/>
                        <a:pt x="3778" y="301"/>
                      </a:cubicBezTo>
                      <a:cubicBezTo>
                        <a:pt x="3691" y="329"/>
                        <a:pt x="3604" y="361"/>
                        <a:pt x="3519" y="395"/>
                      </a:cubicBezTo>
                      <a:cubicBezTo>
                        <a:pt x="3364" y="455"/>
                        <a:pt x="3208" y="514"/>
                        <a:pt x="3063" y="600"/>
                      </a:cubicBezTo>
                      <a:cubicBezTo>
                        <a:pt x="2959" y="661"/>
                        <a:pt x="2866" y="736"/>
                        <a:pt x="2782" y="824"/>
                      </a:cubicBezTo>
                      <a:cubicBezTo>
                        <a:pt x="2760" y="845"/>
                        <a:pt x="2741" y="869"/>
                        <a:pt x="2721" y="893"/>
                      </a:cubicBezTo>
                      <a:cubicBezTo>
                        <a:pt x="2693" y="927"/>
                        <a:pt x="2661" y="960"/>
                        <a:pt x="2639" y="996"/>
                      </a:cubicBezTo>
                      <a:cubicBezTo>
                        <a:pt x="2571" y="1034"/>
                        <a:pt x="2505" y="1074"/>
                        <a:pt x="2440" y="1118"/>
                      </a:cubicBezTo>
                      <a:cubicBezTo>
                        <a:pt x="2409" y="1096"/>
                        <a:pt x="2370" y="1084"/>
                        <a:pt x="2332" y="1084"/>
                      </a:cubicBezTo>
                      <a:cubicBezTo>
                        <a:pt x="2281" y="1084"/>
                        <a:pt x="2230" y="1104"/>
                        <a:pt x="2196" y="1145"/>
                      </a:cubicBezTo>
                      <a:cubicBezTo>
                        <a:pt x="2167" y="1180"/>
                        <a:pt x="2138" y="1217"/>
                        <a:pt x="2111" y="1254"/>
                      </a:cubicBezTo>
                      <a:cubicBezTo>
                        <a:pt x="2043" y="1328"/>
                        <a:pt x="1973" y="1398"/>
                        <a:pt x="1903" y="1469"/>
                      </a:cubicBezTo>
                      <a:cubicBezTo>
                        <a:pt x="1781" y="1584"/>
                        <a:pt x="1660" y="1698"/>
                        <a:pt x="1546" y="1821"/>
                      </a:cubicBezTo>
                      <a:cubicBezTo>
                        <a:pt x="1404" y="1973"/>
                        <a:pt x="1284" y="2143"/>
                        <a:pt x="1164" y="2314"/>
                      </a:cubicBezTo>
                      <a:cubicBezTo>
                        <a:pt x="1154" y="2328"/>
                        <a:pt x="1143" y="2342"/>
                        <a:pt x="1133" y="2357"/>
                      </a:cubicBezTo>
                      <a:cubicBezTo>
                        <a:pt x="1088" y="2373"/>
                        <a:pt x="1049" y="2405"/>
                        <a:pt x="1025" y="2449"/>
                      </a:cubicBezTo>
                      <a:cubicBezTo>
                        <a:pt x="989" y="2516"/>
                        <a:pt x="950" y="2581"/>
                        <a:pt x="912" y="2646"/>
                      </a:cubicBezTo>
                      <a:lnTo>
                        <a:pt x="912" y="2646"/>
                      </a:lnTo>
                      <a:cubicBezTo>
                        <a:pt x="910" y="2650"/>
                        <a:pt x="908" y="2654"/>
                        <a:pt x="905" y="2657"/>
                      </a:cubicBezTo>
                      <a:cubicBezTo>
                        <a:pt x="905" y="2658"/>
                        <a:pt x="904" y="2659"/>
                        <a:pt x="904" y="2660"/>
                      </a:cubicBezTo>
                      <a:cubicBezTo>
                        <a:pt x="878" y="2701"/>
                        <a:pt x="854" y="2741"/>
                        <a:pt x="828" y="2781"/>
                      </a:cubicBezTo>
                      <a:cubicBezTo>
                        <a:pt x="807" y="2809"/>
                        <a:pt x="785" y="2837"/>
                        <a:pt x="764" y="2865"/>
                      </a:cubicBezTo>
                      <a:cubicBezTo>
                        <a:pt x="768" y="2858"/>
                        <a:pt x="773" y="2852"/>
                        <a:pt x="777" y="2846"/>
                      </a:cubicBezTo>
                      <a:lnTo>
                        <a:pt x="777" y="2846"/>
                      </a:lnTo>
                      <a:cubicBezTo>
                        <a:pt x="693" y="2951"/>
                        <a:pt x="601" y="3052"/>
                        <a:pt x="522" y="3162"/>
                      </a:cubicBezTo>
                      <a:cubicBezTo>
                        <a:pt x="473" y="3228"/>
                        <a:pt x="481" y="3326"/>
                        <a:pt x="535" y="3387"/>
                      </a:cubicBezTo>
                      <a:cubicBezTo>
                        <a:pt x="550" y="3405"/>
                        <a:pt x="566" y="3417"/>
                        <a:pt x="585" y="3427"/>
                      </a:cubicBezTo>
                      <a:cubicBezTo>
                        <a:pt x="565" y="3480"/>
                        <a:pt x="546" y="3533"/>
                        <a:pt x="528" y="3586"/>
                      </a:cubicBezTo>
                      <a:cubicBezTo>
                        <a:pt x="489" y="3700"/>
                        <a:pt x="451" y="3813"/>
                        <a:pt x="415" y="3927"/>
                      </a:cubicBezTo>
                      <a:cubicBezTo>
                        <a:pt x="378" y="3952"/>
                        <a:pt x="350" y="3992"/>
                        <a:pt x="344" y="4038"/>
                      </a:cubicBezTo>
                      <a:cubicBezTo>
                        <a:pt x="335" y="4104"/>
                        <a:pt x="325" y="4171"/>
                        <a:pt x="314" y="4237"/>
                      </a:cubicBezTo>
                      <a:cubicBezTo>
                        <a:pt x="287" y="4247"/>
                        <a:pt x="262" y="4264"/>
                        <a:pt x="240" y="4287"/>
                      </a:cubicBezTo>
                      <a:cubicBezTo>
                        <a:pt x="188" y="4341"/>
                        <a:pt x="168" y="4410"/>
                        <a:pt x="145" y="4479"/>
                      </a:cubicBezTo>
                      <a:cubicBezTo>
                        <a:pt x="114" y="4573"/>
                        <a:pt x="95" y="4670"/>
                        <a:pt x="79" y="4768"/>
                      </a:cubicBezTo>
                      <a:cubicBezTo>
                        <a:pt x="63" y="4859"/>
                        <a:pt x="52" y="4950"/>
                        <a:pt x="41" y="5043"/>
                      </a:cubicBezTo>
                      <a:cubicBezTo>
                        <a:pt x="25" y="5170"/>
                        <a:pt x="20" y="5300"/>
                        <a:pt x="16" y="5430"/>
                      </a:cubicBezTo>
                      <a:cubicBezTo>
                        <a:pt x="12" y="5558"/>
                        <a:pt x="8" y="5687"/>
                        <a:pt x="5" y="5815"/>
                      </a:cubicBezTo>
                      <a:cubicBezTo>
                        <a:pt x="4" y="5873"/>
                        <a:pt x="1" y="5933"/>
                        <a:pt x="27" y="5988"/>
                      </a:cubicBezTo>
                      <a:cubicBezTo>
                        <a:pt x="49" y="6035"/>
                        <a:pt x="87" y="6065"/>
                        <a:pt x="131" y="6085"/>
                      </a:cubicBezTo>
                      <a:cubicBezTo>
                        <a:pt x="120" y="6200"/>
                        <a:pt x="130" y="6316"/>
                        <a:pt x="138" y="6431"/>
                      </a:cubicBezTo>
                      <a:cubicBezTo>
                        <a:pt x="143" y="6499"/>
                        <a:pt x="150" y="6569"/>
                        <a:pt x="160" y="6636"/>
                      </a:cubicBezTo>
                      <a:cubicBezTo>
                        <a:pt x="171" y="6710"/>
                        <a:pt x="184" y="6785"/>
                        <a:pt x="199" y="6860"/>
                      </a:cubicBezTo>
                      <a:cubicBezTo>
                        <a:pt x="216" y="6946"/>
                        <a:pt x="231" y="7036"/>
                        <a:pt x="266" y="7115"/>
                      </a:cubicBezTo>
                      <a:cubicBezTo>
                        <a:pt x="284" y="7156"/>
                        <a:pt x="320" y="7187"/>
                        <a:pt x="361" y="7204"/>
                      </a:cubicBezTo>
                      <a:cubicBezTo>
                        <a:pt x="370" y="7236"/>
                        <a:pt x="382" y="7268"/>
                        <a:pt x="393" y="7301"/>
                      </a:cubicBezTo>
                      <a:cubicBezTo>
                        <a:pt x="423" y="7385"/>
                        <a:pt x="457" y="7464"/>
                        <a:pt x="493" y="7545"/>
                      </a:cubicBezTo>
                      <a:cubicBezTo>
                        <a:pt x="562" y="7701"/>
                        <a:pt x="654" y="7856"/>
                        <a:pt x="759" y="7991"/>
                      </a:cubicBezTo>
                      <a:cubicBezTo>
                        <a:pt x="759" y="7991"/>
                        <a:pt x="759" y="7991"/>
                        <a:pt x="760" y="7992"/>
                      </a:cubicBezTo>
                      <a:cubicBezTo>
                        <a:pt x="762" y="7996"/>
                        <a:pt x="765" y="7998"/>
                        <a:pt x="767" y="8001"/>
                      </a:cubicBezTo>
                      <a:cubicBezTo>
                        <a:pt x="769" y="8005"/>
                        <a:pt x="770" y="8006"/>
                        <a:pt x="772" y="8008"/>
                      </a:cubicBezTo>
                      <a:cubicBezTo>
                        <a:pt x="782" y="8021"/>
                        <a:pt x="792" y="8033"/>
                        <a:pt x="802" y="8045"/>
                      </a:cubicBezTo>
                      <a:cubicBezTo>
                        <a:pt x="823" y="8104"/>
                        <a:pt x="847" y="8161"/>
                        <a:pt x="873" y="8219"/>
                      </a:cubicBezTo>
                      <a:cubicBezTo>
                        <a:pt x="960" y="8408"/>
                        <a:pt x="1091" y="8580"/>
                        <a:pt x="1227" y="8738"/>
                      </a:cubicBezTo>
                      <a:cubicBezTo>
                        <a:pt x="1285" y="8806"/>
                        <a:pt x="1343" y="8876"/>
                        <a:pt x="1405" y="8941"/>
                      </a:cubicBezTo>
                      <a:cubicBezTo>
                        <a:pt x="1525" y="9065"/>
                        <a:pt x="1652" y="9182"/>
                        <a:pt x="1773" y="9304"/>
                      </a:cubicBezTo>
                      <a:cubicBezTo>
                        <a:pt x="1911" y="9445"/>
                        <a:pt x="2033" y="9599"/>
                        <a:pt x="2166" y="9743"/>
                      </a:cubicBezTo>
                      <a:cubicBezTo>
                        <a:pt x="2232" y="9817"/>
                        <a:pt x="2302" y="9893"/>
                        <a:pt x="2379" y="9954"/>
                      </a:cubicBezTo>
                      <a:cubicBezTo>
                        <a:pt x="2445" y="10006"/>
                        <a:pt x="2515" y="10034"/>
                        <a:pt x="2594" y="10056"/>
                      </a:cubicBezTo>
                      <a:lnTo>
                        <a:pt x="2594" y="10056"/>
                      </a:lnTo>
                      <a:cubicBezTo>
                        <a:pt x="2644" y="10071"/>
                        <a:pt x="2693" y="10087"/>
                        <a:pt x="2742" y="10105"/>
                      </a:cubicBezTo>
                      <a:cubicBezTo>
                        <a:pt x="2754" y="10112"/>
                        <a:pt x="2767" y="10118"/>
                        <a:pt x="2780" y="10124"/>
                      </a:cubicBezTo>
                      <a:cubicBezTo>
                        <a:pt x="2781" y="10126"/>
                        <a:pt x="2782" y="10126"/>
                        <a:pt x="2783" y="10127"/>
                      </a:cubicBezTo>
                      <a:cubicBezTo>
                        <a:pt x="2815" y="10148"/>
                        <a:pt x="2851" y="10158"/>
                        <a:pt x="2887" y="10158"/>
                      </a:cubicBezTo>
                      <a:cubicBezTo>
                        <a:pt x="2931" y="10158"/>
                        <a:pt x="2974" y="10143"/>
                        <a:pt x="3009" y="10113"/>
                      </a:cubicBezTo>
                      <a:cubicBezTo>
                        <a:pt x="3051" y="10078"/>
                        <a:pt x="3073" y="10023"/>
                        <a:pt x="3072" y="9968"/>
                      </a:cubicBezTo>
                      <a:lnTo>
                        <a:pt x="3072" y="9968"/>
                      </a:lnTo>
                      <a:cubicBezTo>
                        <a:pt x="3214" y="10058"/>
                        <a:pt x="3367" y="10128"/>
                        <a:pt x="3522" y="10190"/>
                      </a:cubicBezTo>
                      <a:cubicBezTo>
                        <a:pt x="3709" y="10264"/>
                        <a:pt x="3913" y="10303"/>
                        <a:pt x="4109" y="10341"/>
                      </a:cubicBezTo>
                      <a:cubicBezTo>
                        <a:pt x="4180" y="10355"/>
                        <a:pt x="4252" y="10365"/>
                        <a:pt x="4326" y="10375"/>
                      </a:cubicBezTo>
                      <a:lnTo>
                        <a:pt x="4334" y="10375"/>
                      </a:lnTo>
                      <a:cubicBezTo>
                        <a:pt x="4338" y="10376"/>
                        <a:pt x="4343" y="10377"/>
                        <a:pt x="4349" y="10377"/>
                      </a:cubicBezTo>
                      <a:lnTo>
                        <a:pt x="4349" y="10377"/>
                      </a:lnTo>
                      <a:cubicBezTo>
                        <a:pt x="4348" y="10377"/>
                        <a:pt x="4348" y="10377"/>
                        <a:pt x="4348" y="10377"/>
                      </a:cubicBezTo>
                      <a:lnTo>
                        <a:pt x="4348" y="10377"/>
                      </a:lnTo>
                      <a:cubicBezTo>
                        <a:pt x="4356" y="10379"/>
                        <a:pt x="4363" y="10380"/>
                        <a:pt x="4370" y="10381"/>
                      </a:cubicBezTo>
                      <a:cubicBezTo>
                        <a:pt x="4372" y="10381"/>
                        <a:pt x="4375" y="10381"/>
                        <a:pt x="4377" y="10382"/>
                      </a:cubicBezTo>
                      <a:lnTo>
                        <a:pt x="4385" y="10382"/>
                      </a:lnTo>
                      <a:cubicBezTo>
                        <a:pt x="4479" y="10397"/>
                        <a:pt x="4571" y="10412"/>
                        <a:pt x="4665" y="10427"/>
                      </a:cubicBezTo>
                      <a:cubicBezTo>
                        <a:pt x="4761" y="10443"/>
                        <a:pt x="4857" y="10462"/>
                        <a:pt x="4954" y="10470"/>
                      </a:cubicBezTo>
                      <a:cubicBezTo>
                        <a:pt x="5044" y="10478"/>
                        <a:pt x="5132" y="10480"/>
                        <a:pt x="5221" y="10480"/>
                      </a:cubicBezTo>
                      <a:cubicBezTo>
                        <a:pt x="5327" y="10480"/>
                        <a:pt x="5434" y="10477"/>
                        <a:pt x="5539" y="10475"/>
                      </a:cubicBezTo>
                      <a:cubicBezTo>
                        <a:pt x="5733" y="10471"/>
                        <a:pt x="5926" y="10452"/>
                        <a:pt x="6118" y="10422"/>
                      </a:cubicBezTo>
                      <a:cubicBezTo>
                        <a:pt x="6218" y="10407"/>
                        <a:pt x="6315" y="10388"/>
                        <a:pt x="6412" y="10360"/>
                      </a:cubicBezTo>
                      <a:cubicBezTo>
                        <a:pt x="6513" y="10332"/>
                        <a:pt x="6611" y="10297"/>
                        <a:pt x="6711" y="10264"/>
                      </a:cubicBezTo>
                      <a:cubicBezTo>
                        <a:pt x="6811" y="10231"/>
                        <a:pt x="6912" y="10198"/>
                        <a:pt x="7010" y="10157"/>
                      </a:cubicBezTo>
                      <a:cubicBezTo>
                        <a:pt x="7110" y="10117"/>
                        <a:pt x="7206" y="10070"/>
                        <a:pt x="7302" y="10021"/>
                      </a:cubicBezTo>
                      <a:cubicBezTo>
                        <a:pt x="7396" y="9973"/>
                        <a:pt x="7486" y="9913"/>
                        <a:pt x="7575" y="9856"/>
                      </a:cubicBezTo>
                      <a:cubicBezTo>
                        <a:pt x="7660" y="9801"/>
                        <a:pt x="7746" y="9749"/>
                        <a:pt x="7833" y="9698"/>
                      </a:cubicBezTo>
                      <a:cubicBezTo>
                        <a:pt x="8003" y="9602"/>
                        <a:pt x="8171" y="9504"/>
                        <a:pt x="8329" y="9387"/>
                      </a:cubicBezTo>
                      <a:cubicBezTo>
                        <a:pt x="8495" y="9263"/>
                        <a:pt x="8657" y="9134"/>
                        <a:pt x="8814" y="8998"/>
                      </a:cubicBezTo>
                      <a:cubicBezTo>
                        <a:pt x="8888" y="8936"/>
                        <a:pt x="8960" y="8869"/>
                        <a:pt x="9033" y="8804"/>
                      </a:cubicBezTo>
                      <a:cubicBezTo>
                        <a:pt x="9137" y="8713"/>
                        <a:pt x="9238" y="8620"/>
                        <a:pt x="9318" y="8507"/>
                      </a:cubicBezTo>
                      <a:cubicBezTo>
                        <a:pt x="9376" y="8424"/>
                        <a:pt x="9432" y="8340"/>
                        <a:pt x="9481" y="8253"/>
                      </a:cubicBezTo>
                      <a:cubicBezTo>
                        <a:pt x="9534" y="8161"/>
                        <a:pt x="9577" y="8065"/>
                        <a:pt x="9622" y="7969"/>
                      </a:cubicBezTo>
                      <a:cubicBezTo>
                        <a:pt x="9682" y="7840"/>
                        <a:pt x="9736" y="7709"/>
                        <a:pt x="9791" y="7578"/>
                      </a:cubicBezTo>
                      <a:cubicBezTo>
                        <a:pt x="9813" y="7562"/>
                        <a:pt x="9832" y="7540"/>
                        <a:pt x="9846" y="7515"/>
                      </a:cubicBezTo>
                      <a:cubicBezTo>
                        <a:pt x="9859" y="7490"/>
                        <a:pt x="9868" y="7465"/>
                        <a:pt x="9875" y="7438"/>
                      </a:cubicBezTo>
                      <a:cubicBezTo>
                        <a:pt x="9891" y="7386"/>
                        <a:pt x="9905" y="7333"/>
                        <a:pt x="9919" y="7281"/>
                      </a:cubicBezTo>
                      <a:cubicBezTo>
                        <a:pt x="9922" y="7274"/>
                        <a:pt x="9925" y="7267"/>
                        <a:pt x="9927" y="7260"/>
                      </a:cubicBezTo>
                      <a:cubicBezTo>
                        <a:pt x="9964" y="7175"/>
                        <a:pt x="10004" y="7089"/>
                        <a:pt x="10037" y="7001"/>
                      </a:cubicBezTo>
                      <a:cubicBezTo>
                        <a:pt x="10106" y="6818"/>
                        <a:pt x="10176" y="6636"/>
                        <a:pt x="10225" y="6446"/>
                      </a:cubicBezTo>
                      <a:cubicBezTo>
                        <a:pt x="10249" y="6351"/>
                        <a:pt x="10276" y="6257"/>
                        <a:pt x="10296" y="6161"/>
                      </a:cubicBezTo>
                      <a:cubicBezTo>
                        <a:pt x="10324" y="6017"/>
                        <a:pt x="10353" y="5874"/>
                        <a:pt x="10372" y="5728"/>
                      </a:cubicBezTo>
                      <a:cubicBezTo>
                        <a:pt x="10407" y="5462"/>
                        <a:pt x="10404" y="5187"/>
                        <a:pt x="10378" y="4920"/>
                      </a:cubicBezTo>
                      <a:cubicBezTo>
                        <a:pt x="10365" y="4796"/>
                        <a:pt x="10344" y="4673"/>
                        <a:pt x="10309" y="4553"/>
                      </a:cubicBezTo>
                      <a:cubicBezTo>
                        <a:pt x="10292" y="4494"/>
                        <a:pt x="10274" y="4439"/>
                        <a:pt x="10251" y="4383"/>
                      </a:cubicBezTo>
                      <a:cubicBezTo>
                        <a:pt x="10237" y="4352"/>
                        <a:pt x="10221" y="4326"/>
                        <a:pt x="10200" y="4303"/>
                      </a:cubicBezTo>
                      <a:cubicBezTo>
                        <a:pt x="10186" y="4137"/>
                        <a:pt x="10158" y="3972"/>
                        <a:pt x="10124" y="3809"/>
                      </a:cubicBezTo>
                      <a:cubicBezTo>
                        <a:pt x="10070" y="3558"/>
                        <a:pt x="9970" y="3318"/>
                        <a:pt x="9843" y="3095"/>
                      </a:cubicBezTo>
                      <a:cubicBezTo>
                        <a:pt x="9790" y="3003"/>
                        <a:pt x="9739" y="2912"/>
                        <a:pt x="9686" y="2820"/>
                      </a:cubicBezTo>
                      <a:cubicBezTo>
                        <a:pt x="9588" y="2649"/>
                        <a:pt x="9481" y="2481"/>
                        <a:pt x="9372" y="2317"/>
                      </a:cubicBezTo>
                      <a:cubicBezTo>
                        <a:pt x="9254" y="2142"/>
                        <a:pt x="9136" y="1971"/>
                        <a:pt x="9011" y="1801"/>
                      </a:cubicBezTo>
                      <a:cubicBezTo>
                        <a:pt x="8780" y="1490"/>
                        <a:pt x="8497" y="1216"/>
                        <a:pt x="8197" y="971"/>
                      </a:cubicBezTo>
                      <a:cubicBezTo>
                        <a:pt x="8115" y="903"/>
                        <a:pt x="8032" y="834"/>
                        <a:pt x="7946" y="769"/>
                      </a:cubicBezTo>
                      <a:cubicBezTo>
                        <a:pt x="7861" y="705"/>
                        <a:pt x="7775" y="645"/>
                        <a:pt x="7687" y="586"/>
                      </a:cubicBezTo>
                      <a:cubicBezTo>
                        <a:pt x="7650" y="560"/>
                        <a:pt x="7607" y="538"/>
                        <a:pt x="7567" y="515"/>
                      </a:cubicBezTo>
                      <a:cubicBezTo>
                        <a:pt x="7528" y="492"/>
                        <a:pt x="7490" y="469"/>
                        <a:pt x="7449" y="450"/>
                      </a:cubicBezTo>
                      <a:cubicBezTo>
                        <a:pt x="7356" y="401"/>
                        <a:pt x="7261" y="354"/>
                        <a:pt x="7165" y="308"/>
                      </a:cubicBezTo>
                      <a:cubicBezTo>
                        <a:pt x="6988" y="223"/>
                        <a:pt x="6803" y="155"/>
                        <a:pt x="6615" y="102"/>
                      </a:cubicBezTo>
                      <a:cubicBezTo>
                        <a:pt x="6426" y="48"/>
                        <a:pt x="6227" y="21"/>
                        <a:pt x="6032" y="6"/>
                      </a:cubicBezTo>
                      <a:cubicBezTo>
                        <a:pt x="5986" y="3"/>
                        <a:pt x="5941" y="1"/>
                        <a:pt x="589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7" name="Google Shape;167;p4"/>
                <p:cNvSpPr/>
                <p:nvPr/>
              </p:nvSpPr>
              <p:spPr>
                <a:xfrm>
                  <a:off x="3501125" y="419200"/>
                  <a:ext cx="258700" cy="148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48" h="5929" extrusionOk="0">
                      <a:moveTo>
                        <a:pt x="9069" y="2567"/>
                      </a:moveTo>
                      <a:lnTo>
                        <a:pt x="9069" y="2567"/>
                      </a:lnTo>
                      <a:cubicBezTo>
                        <a:pt x="9068" y="2568"/>
                        <a:pt x="9068" y="2568"/>
                        <a:pt x="9067" y="2569"/>
                      </a:cubicBezTo>
                      <a:cubicBezTo>
                        <a:pt x="9068" y="2568"/>
                        <a:pt x="9068" y="2568"/>
                        <a:pt x="9069" y="2567"/>
                      </a:cubicBezTo>
                      <a:close/>
                      <a:moveTo>
                        <a:pt x="10162" y="0"/>
                      </a:moveTo>
                      <a:cubicBezTo>
                        <a:pt x="10157" y="0"/>
                        <a:pt x="10152" y="1"/>
                        <a:pt x="10147" y="1"/>
                      </a:cubicBezTo>
                      <a:cubicBezTo>
                        <a:pt x="10122" y="2"/>
                        <a:pt x="10120" y="2"/>
                        <a:pt x="10097" y="9"/>
                      </a:cubicBezTo>
                      <a:cubicBezTo>
                        <a:pt x="10007" y="37"/>
                        <a:pt x="9956" y="134"/>
                        <a:pt x="9974" y="222"/>
                      </a:cubicBezTo>
                      <a:cubicBezTo>
                        <a:pt x="9973" y="246"/>
                        <a:pt x="9970" y="270"/>
                        <a:pt x="9967" y="294"/>
                      </a:cubicBezTo>
                      <a:cubicBezTo>
                        <a:pt x="9943" y="438"/>
                        <a:pt x="9903" y="579"/>
                        <a:pt x="9871" y="722"/>
                      </a:cubicBezTo>
                      <a:cubicBezTo>
                        <a:pt x="9841" y="853"/>
                        <a:pt x="9814" y="983"/>
                        <a:pt x="9779" y="1114"/>
                      </a:cubicBezTo>
                      <a:cubicBezTo>
                        <a:pt x="9757" y="1191"/>
                        <a:pt x="9730" y="1267"/>
                        <a:pt x="9699" y="1342"/>
                      </a:cubicBezTo>
                      <a:cubicBezTo>
                        <a:pt x="9654" y="1440"/>
                        <a:pt x="9601" y="1531"/>
                        <a:pt x="9554" y="1628"/>
                      </a:cubicBezTo>
                      <a:cubicBezTo>
                        <a:pt x="9504" y="1731"/>
                        <a:pt x="9470" y="1841"/>
                        <a:pt x="9428" y="1948"/>
                      </a:cubicBezTo>
                      <a:cubicBezTo>
                        <a:pt x="9364" y="2093"/>
                        <a:pt x="9281" y="2226"/>
                        <a:pt x="9205" y="2365"/>
                      </a:cubicBezTo>
                      <a:cubicBezTo>
                        <a:pt x="9164" y="2434"/>
                        <a:pt x="9119" y="2500"/>
                        <a:pt x="9071" y="2564"/>
                      </a:cubicBezTo>
                      <a:lnTo>
                        <a:pt x="9071" y="2564"/>
                      </a:lnTo>
                      <a:cubicBezTo>
                        <a:pt x="9069" y="2567"/>
                        <a:pt x="9067" y="2569"/>
                        <a:pt x="9065" y="2572"/>
                      </a:cubicBezTo>
                      <a:cubicBezTo>
                        <a:pt x="9064" y="2574"/>
                        <a:pt x="9063" y="2576"/>
                        <a:pt x="9060" y="2577"/>
                      </a:cubicBezTo>
                      <a:cubicBezTo>
                        <a:pt x="9061" y="2576"/>
                        <a:pt x="9063" y="2575"/>
                        <a:pt x="9063" y="2574"/>
                      </a:cubicBezTo>
                      <a:lnTo>
                        <a:pt x="9063" y="2574"/>
                      </a:lnTo>
                      <a:cubicBezTo>
                        <a:pt x="8950" y="2718"/>
                        <a:pt x="8837" y="2861"/>
                        <a:pt x="8718" y="2999"/>
                      </a:cubicBezTo>
                      <a:cubicBezTo>
                        <a:pt x="8604" y="3133"/>
                        <a:pt x="8475" y="3257"/>
                        <a:pt x="8351" y="3382"/>
                      </a:cubicBezTo>
                      <a:lnTo>
                        <a:pt x="8351" y="3382"/>
                      </a:lnTo>
                      <a:cubicBezTo>
                        <a:pt x="8247" y="3479"/>
                        <a:pt x="8142" y="3571"/>
                        <a:pt x="8031" y="3658"/>
                      </a:cubicBezTo>
                      <a:cubicBezTo>
                        <a:pt x="7877" y="3763"/>
                        <a:pt x="7718" y="3860"/>
                        <a:pt x="7557" y="3953"/>
                      </a:cubicBezTo>
                      <a:cubicBezTo>
                        <a:pt x="7283" y="4094"/>
                        <a:pt x="7001" y="4215"/>
                        <a:pt x="6718" y="4334"/>
                      </a:cubicBezTo>
                      <a:cubicBezTo>
                        <a:pt x="6465" y="4432"/>
                        <a:pt x="6208" y="4521"/>
                        <a:pt x="5945" y="4594"/>
                      </a:cubicBezTo>
                      <a:cubicBezTo>
                        <a:pt x="5527" y="4693"/>
                        <a:pt x="5104" y="4763"/>
                        <a:pt x="4676" y="4817"/>
                      </a:cubicBezTo>
                      <a:cubicBezTo>
                        <a:pt x="4550" y="4831"/>
                        <a:pt x="4426" y="4846"/>
                        <a:pt x="4299" y="4857"/>
                      </a:cubicBezTo>
                      <a:cubicBezTo>
                        <a:pt x="4180" y="4868"/>
                        <a:pt x="4061" y="4868"/>
                        <a:pt x="3941" y="4868"/>
                      </a:cubicBezTo>
                      <a:cubicBezTo>
                        <a:pt x="3818" y="4864"/>
                        <a:pt x="3696" y="4858"/>
                        <a:pt x="3575" y="4845"/>
                      </a:cubicBezTo>
                      <a:lnTo>
                        <a:pt x="3575" y="4845"/>
                      </a:lnTo>
                      <a:cubicBezTo>
                        <a:pt x="3576" y="4845"/>
                        <a:pt x="3578" y="4846"/>
                        <a:pt x="3580" y="4846"/>
                      </a:cubicBezTo>
                      <a:cubicBezTo>
                        <a:pt x="3575" y="4845"/>
                        <a:pt x="3571" y="4845"/>
                        <a:pt x="3567" y="4844"/>
                      </a:cubicBezTo>
                      <a:lnTo>
                        <a:pt x="3567" y="4844"/>
                      </a:lnTo>
                      <a:cubicBezTo>
                        <a:pt x="3570" y="4844"/>
                        <a:pt x="3572" y="4845"/>
                        <a:pt x="3575" y="4845"/>
                      </a:cubicBezTo>
                      <a:lnTo>
                        <a:pt x="3575" y="4845"/>
                      </a:lnTo>
                      <a:cubicBezTo>
                        <a:pt x="3572" y="4844"/>
                        <a:pt x="3568" y="4844"/>
                        <a:pt x="3565" y="4844"/>
                      </a:cubicBezTo>
                      <a:lnTo>
                        <a:pt x="3565" y="4844"/>
                      </a:lnTo>
                      <a:cubicBezTo>
                        <a:pt x="3565" y="4844"/>
                        <a:pt x="3566" y="4844"/>
                        <a:pt x="3567" y="4844"/>
                      </a:cubicBezTo>
                      <a:lnTo>
                        <a:pt x="3567" y="4844"/>
                      </a:lnTo>
                      <a:cubicBezTo>
                        <a:pt x="3566" y="4844"/>
                        <a:pt x="3565" y="4844"/>
                        <a:pt x="3564" y="4844"/>
                      </a:cubicBezTo>
                      <a:cubicBezTo>
                        <a:pt x="3564" y="4844"/>
                        <a:pt x="3564" y="4844"/>
                        <a:pt x="3565" y="4844"/>
                      </a:cubicBezTo>
                      <a:lnTo>
                        <a:pt x="3565" y="4844"/>
                      </a:lnTo>
                      <a:cubicBezTo>
                        <a:pt x="3428" y="4823"/>
                        <a:pt x="3290" y="4805"/>
                        <a:pt x="3152" y="4788"/>
                      </a:cubicBezTo>
                      <a:cubicBezTo>
                        <a:pt x="3120" y="4783"/>
                        <a:pt x="3089" y="4775"/>
                        <a:pt x="3058" y="4769"/>
                      </a:cubicBezTo>
                      <a:cubicBezTo>
                        <a:pt x="2706" y="4644"/>
                        <a:pt x="2359" y="4501"/>
                        <a:pt x="2020" y="4344"/>
                      </a:cubicBezTo>
                      <a:cubicBezTo>
                        <a:pt x="1893" y="4283"/>
                        <a:pt x="1769" y="4218"/>
                        <a:pt x="1648" y="4147"/>
                      </a:cubicBezTo>
                      <a:cubicBezTo>
                        <a:pt x="1519" y="4071"/>
                        <a:pt x="1386" y="4002"/>
                        <a:pt x="1258" y="3927"/>
                      </a:cubicBezTo>
                      <a:cubicBezTo>
                        <a:pt x="1154" y="3857"/>
                        <a:pt x="1058" y="3778"/>
                        <a:pt x="962" y="3698"/>
                      </a:cubicBezTo>
                      <a:cubicBezTo>
                        <a:pt x="858" y="3604"/>
                        <a:pt x="755" y="3510"/>
                        <a:pt x="659" y="3409"/>
                      </a:cubicBezTo>
                      <a:cubicBezTo>
                        <a:pt x="591" y="3331"/>
                        <a:pt x="525" y="3249"/>
                        <a:pt x="462" y="3167"/>
                      </a:cubicBezTo>
                      <a:cubicBezTo>
                        <a:pt x="429" y="3124"/>
                        <a:pt x="395" y="3083"/>
                        <a:pt x="363" y="3039"/>
                      </a:cubicBezTo>
                      <a:cubicBezTo>
                        <a:pt x="329" y="2986"/>
                        <a:pt x="269" y="2958"/>
                        <a:pt x="208" y="2958"/>
                      </a:cubicBezTo>
                      <a:cubicBezTo>
                        <a:pt x="175" y="2958"/>
                        <a:pt x="141" y="2967"/>
                        <a:pt x="113" y="2984"/>
                      </a:cubicBezTo>
                      <a:cubicBezTo>
                        <a:pt x="24" y="3038"/>
                        <a:pt x="0" y="3151"/>
                        <a:pt x="53" y="3239"/>
                      </a:cubicBezTo>
                      <a:cubicBezTo>
                        <a:pt x="74" y="3275"/>
                        <a:pt x="103" y="3307"/>
                        <a:pt x="130" y="3340"/>
                      </a:cubicBezTo>
                      <a:cubicBezTo>
                        <a:pt x="181" y="3408"/>
                        <a:pt x="233" y="3474"/>
                        <a:pt x="285" y="3540"/>
                      </a:cubicBezTo>
                      <a:cubicBezTo>
                        <a:pt x="362" y="3636"/>
                        <a:pt x="449" y="3723"/>
                        <a:pt x="538" y="3808"/>
                      </a:cubicBezTo>
                      <a:cubicBezTo>
                        <a:pt x="483" y="3881"/>
                        <a:pt x="502" y="3968"/>
                        <a:pt x="544" y="4040"/>
                      </a:cubicBezTo>
                      <a:cubicBezTo>
                        <a:pt x="607" y="4151"/>
                        <a:pt x="699" y="4249"/>
                        <a:pt x="791" y="4337"/>
                      </a:cubicBezTo>
                      <a:cubicBezTo>
                        <a:pt x="883" y="4428"/>
                        <a:pt x="990" y="4504"/>
                        <a:pt x="1095" y="4577"/>
                      </a:cubicBezTo>
                      <a:cubicBezTo>
                        <a:pt x="1215" y="4661"/>
                        <a:pt x="1336" y="4741"/>
                        <a:pt x="1463" y="4814"/>
                      </a:cubicBezTo>
                      <a:cubicBezTo>
                        <a:pt x="1727" y="4967"/>
                        <a:pt x="2008" y="5087"/>
                        <a:pt x="2285" y="5214"/>
                      </a:cubicBezTo>
                      <a:cubicBezTo>
                        <a:pt x="2385" y="5259"/>
                        <a:pt x="2489" y="5295"/>
                        <a:pt x="2592" y="5337"/>
                      </a:cubicBezTo>
                      <a:cubicBezTo>
                        <a:pt x="2666" y="5366"/>
                        <a:pt x="2739" y="5395"/>
                        <a:pt x="2816" y="5421"/>
                      </a:cubicBezTo>
                      <a:cubicBezTo>
                        <a:pt x="2874" y="5441"/>
                        <a:pt x="2933" y="5460"/>
                        <a:pt x="2993" y="5480"/>
                      </a:cubicBezTo>
                      <a:cubicBezTo>
                        <a:pt x="2984" y="5513"/>
                        <a:pt x="2984" y="5548"/>
                        <a:pt x="2998" y="5582"/>
                      </a:cubicBezTo>
                      <a:cubicBezTo>
                        <a:pt x="3014" y="5625"/>
                        <a:pt x="3032" y="5667"/>
                        <a:pt x="3066" y="5697"/>
                      </a:cubicBezTo>
                      <a:cubicBezTo>
                        <a:pt x="3104" y="5730"/>
                        <a:pt x="3148" y="5747"/>
                        <a:pt x="3194" y="5761"/>
                      </a:cubicBezTo>
                      <a:lnTo>
                        <a:pt x="3194" y="5761"/>
                      </a:lnTo>
                      <a:cubicBezTo>
                        <a:pt x="3193" y="5760"/>
                        <a:pt x="3191" y="5760"/>
                        <a:pt x="3190" y="5760"/>
                      </a:cubicBezTo>
                      <a:lnTo>
                        <a:pt x="3190" y="5760"/>
                      </a:lnTo>
                      <a:cubicBezTo>
                        <a:pt x="3247" y="5777"/>
                        <a:pt x="3304" y="5799"/>
                        <a:pt x="3362" y="5816"/>
                      </a:cubicBezTo>
                      <a:cubicBezTo>
                        <a:pt x="3424" y="5834"/>
                        <a:pt x="3487" y="5849"/>
                        <a:pt x="3551" y="5863"/>
                      </a:cubicBezTo>
                      <a:cubicBezTo>
                        <a:pt x="3696" y="5893"/>
                        <a:pt x="3845" y="5908"/>
                        <a:pt x="3993" y="5920"/>
                      </a:cubicBezTo>
                      <a:cubicBezTo>
                        <a:pt x="4087" y="5925"/>
                        <a:pt x="4182" y="5929"/>
                        <a:pt x="4277" y="5929"/>
                      </a:cubicBezTo>
                      <a:cubicBezTo>
                        <a:pt x="4481" y="5929"/>
                        <a:pt x="4683" y="5915"/>
                        <a:pt x="4884" y="5897"/>
                      </a:cubicBezTo>
                      <a:cubicBezTo>
                        <a:pt x="5048" y="5882"/>
                        <a:pt x="5209" y="5860"/>
                        <a:pt x="5371" y="5833"/>
                      </a:cubicBezTo>
                      <a:cubicBezTo>
                        <a:pt x="5407" y="5827"/>
                        <a:pt x="5442" y="5821"/>
                        <a:pt x="5478" y="5815"/>
                      </a:cubicBezTo>
                      <a:cubicBezTo>
                        <a:pt x="5732" y="5800"/>
                        <a:pt x="5981" y="5759"/>
                        <a:pt x="6230" y="5714"/>
                      </a:cubicBezTo>
                      <a:cubicBezTo>
                        <a:pt x="6328" y="5696"/>
                        <a:pt x="6427" y="5673"/>
                        <a:pt x="6526" y="5651"/>
                      </a:cubicBezTo>
                      <a:cubicBezTo>
                        <a:pt x="6673" y="5621"/>
                        <a:pt x="6820" y="5590"/>
                        <a:pt x="6967" y="5558"/>
                      </a:cubicBezTo>
                      <a:cubicBezTo>
                        <a:pt x="7040" y="5544"/>
                        <a:pt x="7096" y="5489"/>
                        <a:pt x="7113" y="5420"/>
                      </a:cubicBezTo>
                      <a:cubicBezTo>
                        <a:pt x="7175" y="5402"/>
                        <a:pt x="7235" y="5382"/>
                        <a:pt x="7296" y="5362"/>
                      </a:cubicBezTo>
                      <a:cubicBezTo>
                        <a:pt x="7371" y="5337"/>
                        <a:pt x="7444" y="5311"/>
                        <a:pt x="7519" y="5286"/>
                      </a:cubicBezTo>
                      <a:cubicBezTo>
                        <a:pt x="7614" y="5253"/>
                        <a:pt x="7712" y="5226"/>
                        <a:pt x="7802" y="5182"/>
                      </a:cubicBezTo>
                      <a:cubicBezTo>
                        <a:pt x="7885" y="5142"/>
                        <a:pt x="7926" y="5044"/>
                        <a:pt x="7897" y="4958"/>
                      </a:cubicBezTo>
                      <a:cubicBezTo>
                        <a:pt x="7894" y="4947"/>
                        <a:pt x="7888" y="4936"/>
                        <a:pt x="7884" y="4927"/>
                      </a:cubicBezTo>
                      <a:cubicBezTo>
                        <a:pt x="8096" y="4752"/>
                        <a:pt x="8310" y="4578"/>
                        <a:pt x="8527" y="4409"/>
                      </a:cubicBezTo>
                      <a:cubicBezTo>
                        <a:pt x="8557" y="4390"/>
                        <a:pt x="8588" y="4371"/>
                        <a:pt x="8617" y="4351"/>
                      </a:cubicBezTo>
                      <a:cubicBezTo>
                        <a:pt x="8682" y="4302"/>
                        <a:pt x="8746" y="4253"/>
                        <a:pt x="8809" y="4202"/>
                      </a:cubicBezTo>
                      <a:cubicBezTo>
                        <a:pt x="8841" y="4177"/>
                        <a:pt x="8868" y="4152"/>
                        <a:pt x="8893" y="4120"/>
                      </a:cubicBezTo>
                      <a:cubicBezTo>
                        <a:pt x="8922" y="4082"/>
                        <a:pt x="8925" y="4035"/>
                        <a:pt x="8924" y="3990"/>
                      </a:cubicBezTo>
                      <a:cubicBezTo>
                        <a:pt x="8924" y="3955"/>
                        <a:pt x="8912" y="3923"/>
                        <a:pt x="8893" y="3897"/>
                      </a:cubicBezTo>
                      <a:cubicBezTo>
                        <a:pt x="8978" y="3820"/>
                        <a:pt x="9057" y="3738"/>
                        <a:pt x="9132" y="3655"/>
                      </a:cubicBezTo>
                      <a:cubicBezTo>
                        <a:pt x="9173" y="3609"/>
                        <a:pt x="9215" y="3564"/>
                        <a:pt x="9250" y="3516"/>
                      </a:cubicBezTo>
                      <a:cubicBezTo>
                        <a:pt x="9289" y="3465"/>
                        <a:pt x="9319" y="3412"/>
                        <a:pt x="9346" y="3355"/>
                      </a:cubicBezTo>
                      <a:cubicBezTo>
                        <a:pt x="9369" y="3311"/>
                        <a:pt x="9371" y="3261"/>
                        <a:pt x="9358" y="3215"/>
                      </a:cubicBezTo>
                      <a:cubicBezTo>
                        <a:pt x="9375" y="3187"/>
                        <a:pt x="9392" y="3158"/>
                        <a:pt x="9408" y="3130"/>
                      </a:cubicBezTo>
                      <a:cubicBezTo>
                        <a:pt x="9510" y="2954"/>
                        <a:pt x="9610" y="2776"/>
                        <a:pt x="9704" y="2596"/>
                      </a:cubicBezTo>
                      <a:cubicBezTo>
                        <a:pt x="9770" y="2470"/>
                        <a:pt x="9833" y="2342"/>
                        <a:pt x="9904" y="2217"/>
                      </a:cubicBezTo>
                      <a:cubicBezTo>
                        <a:pt x="9921" y="2191"/>
                        <a:pt x="9938" y="2163"/>
                        <a:pt x="9957" y="2137"/>
                      </a:cubicBezTo>
                      <a:cubicBezTo>
                        <a:pt x="10021" y="2054"/>
                        <a:pt x="10080" y="1962"/>
                        <a:pt x="10118" y="1865"/>
                      </a:cubicBezTo>
                      <a:cubicBezTo>
                        <a:pt x="10153" y="1771"/>
                        <a:pt x="10097" y="1661"/>
                        <a:pt x="10005" y="1628"/>
                      </a:cubicBezTo>
                      <a:cubicBezTo>
                        <a:pt x="9993" y="1625"/>
                        <a:pt x="9983" y="1626"/>
                        <a:pt x="9972" y="1624"/>
                      </a:cubicBezTo>
                      <a:cubicBezTo>
                        <a:pt x="9993" y="1584"/>
                        <a:pt x="10014" y="1544"/>
                        <a:pt x="10033" y="1503"/>
                      </a:cubicBezTo>
                      <a:cubicBezTo>
                        <a:pt x="10093" y="1372"/>
                        <a:pt x="10134" y="1233"/>
                        <a:pt x="10167" y="1093"/>
                      </a:cubicBezTo>
                      <a:cubicBezTo>
                        <a:pt x="10199" y="955"/>
                        <a:pt x="10228" y="814"/>
                        <a:pt x="10261" y="676"/>
                      </a:cubicBezTo>
                      <a:cubicBezTo>
                        <a:pt x="10277" y="609"/>
                        <a:pt x="10293" y="542"/>
                        <a:pt x="10308" y="475"/>
                      </a:cubicBezTo>
                      <a:cubicBezTo>
                        <a:pt x="10323" y="407"/>
                        <a:pt x="10334" y="340"/>
                        <a:pt x="10342" y="271"/>
                      </a:cubicBezTo>
                      <a:cubicBezTo>
                        <a:pt x="10348" y="207"/>
                        <a:pt x="10344" y="138"/>
                        <a:pt x="10309" y="83"/>
                      </a:cubicBezTo>
                      <a:cubicBezTo>
                        <a:pt x="10278" y="35"/>
                        <a:pt x="10219" y="0"/>
                        <a:pt x="10162" y="0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8" name="Google Shape;168;p4"/>
                <p:cNvSpPr/>
                <p:nvPr/>
              </p:nvSpPr>
              <p:spPr>
                <a:xfrm>
                  <a:off x="3722725" y="444850"/>
                  <a:ext cx="9400" cy="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" h="372" extrusionOk="0">
                      <a:moveTo>
                        <a:pt x="184" y="1"/>
                      </a:moveTo>
                      <a:cubicBezTo>
                        <a:pt x="83" y="1"/>
                        <a:pt x="1" y="92"/>
                        <a:pt x="3" y="191"/>
                      </a:cubicBezTo>
                      <a:cubicBezTo>
                        <a:pt x="6" y="292"/>
                        <a:pt x="92" y="371"/>
                        <a:pt x="193" y="371"/>
                      </a:cubicBezTo>
                      <a:cubicBezTo>
                        <a:pt x="293" y="371"/>
                        <a:pt x="376" y="280"/>
                        <a:pt x="373" y="180"/>
                      </a:cubicBezTo>
                      <a:cubicBezTo>
                        <a:pt x="370" y="79"/>
                        <a:pt x="284" y="1"/>
                        <a:pt x="184" y="1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9" name="Google Shape;169;p4"/>
                <p:cNvSpPr/>
                <p:nvPr/>
              </p:nvSpPr>
              <p:spPr>
                <a:xfrm>
                  <a:off x="3728700" y="431775"/>
                  <a:ext cx="9425" cy="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" h="371" extrusionOk="0">
                      <a:moveTo>
                        <a:pt x="184" y="0"/>
                      </a:moveTo>
                      <a:cubicBezTo>
                        <a:pt x="83" y="0"/>
                        <a:pt x="1" y="92"/>
                        <a:pt x="4" y="191"/>
                      </a:cubicBezTo>
                      <a:cubicBezTo>
                        <a:pt x="6" y="293"/>
                        <a:pt x="92" y="371"/>
                        <a:pt x="194" y="371"/>
                      </a:cubicBezTo>
                      <a:cubicBezTo>
                        <a:pt x="295" y="371"/>
                        <a:pt x="377" y="279"/>
                        <a:pt x="373" y="181"/>
                      </a:cubicBezTo>
                      <a:cubicBezTo>
                        <a:pt x="371" y="78"/>
                        <a:pt x="284" y="0"/>
                        <a:pt x="184" y="0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0" name="Google Shape;170;p4"/>
                <p:cNvSpPr/>
                <p:nvPr/>
              </p:nvSpPr>
              <p:spPr>
                <a:xfrm>
                  <a:off x="3714575" y="431800"/>
                  <a:ext cx="9400" cy="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" h="371" extrusionOk="0">
                      <a:moveTo>
                        <a:pt x="184" y="0"/>
                      </a:moveTo>
                      <a:cubicBezTo>
                        <a:pt x="83" y="0"/>
                        <a:pt x="1" y="92"/>
                        <a:pt x="3" y="190"/>
                      </a:cubicBezTo>
                      <a:cubicBezTo>
                        <a:pt x="7" y="293"/>
                        <a:pt x="92" y="371"/>
                        <a:pt x="193" y="371"/>
                      </a:cubicBezTo>
                      <a:cubicBezTo>
                        <a:pt x="294" y="371"/>
                        <a:pt x="376" y="279"/>
                        <a:pt x="374" y="181"/>
                      </a:cubicBezTo>
                      <a:cubicBezTo>
                        <a:pt x="370" y="78"/>
                        <a:pt x="284" y="0"/>
                        <a:pt x="184" y="0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1" name="Google Shape;171;p4"/>
                <p:cNvSpPr/>
                <p:nvPr/>
              </p:nvSpPr>
              <p:spPr>
                <a:xfrm>
                  <a:off x="3529075" y="487150"/>
                  <a:ext cx="9400" cy="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" h="370" extrusionOk="0">
                      <a:moveTo>
                        <a:pt x="184" y="0"/>
                      </a:moveTo>
                      <a:cubicBezTo>
                        <a:pt x="83" y="0"/>
                        <a:pt x="1" y="90"/>
                        <a:pt x="3" y="190"/>
                      </a:cubicBezTo>
                      <a:cubicBezTo>
                        <a:pt x="7" y="292"/>
                        <a:pt x="92" y="369"/>
                        <a:pt x="194" y="369"/>
                      </a:cubicBezTo>
                      <a:cubicBezTo>
                        <a:pt x="294" y="369"/>
                        <a:pt x="376" y="279"/>
                        <a:pt x="374" y="180"/>
                      </a:cubicBezTo>
                      <a:cubicBezTo>
                        <a:pt x="370" y="78"/>
                        <a:pt x="284" y="0"/>
                        <a:pt x="184" y="0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2" name="Google Shape;172;p4"/>
                <p:cNvSpPr/>
                <p:nvPr/>
              </p:nvSpPr>
              <p:spPr>
                <a:xfrm>
                  <a:off x="3519325" y="480100"/>
                  <a:ext cx="9400" cy="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" h="371" extrusionOk="0">
                      <a:moveTo>
                        <a:pt x="183" y="1"/>
                      </a:moveTo>
                      <a:cubicBezTo>
                        <a:pt x="83" y="1"/>
                        <a:pt x="1" y="91"/>
                        <a:pt x="3" y="191"/>
                      </a:cubicBezTo>
                      <a:cubicBezTo>
                        <a:pt x="7" y="292"/>
                        <a:pt x="92" y="370"/>
                        <a:pt x="193" y="370"/>
                      </a:cubicBezTo>
                      <a:cubicBezTo>
                        <a:pt x="294" y="370"/>
                        <a:pt x="376" y="280"/>
                        <a:pt x="374" y="180"/>
                      </a:cubicBezTo>
                      <a:cubicBezTo>
                        <a:pt x="370" y="78"/>
                        <a:pt x="284" y="1"/>
                        <a:pt x="183" y="1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3" name="Google Shape;173;p4"/>
                <p:cNvSpPr/>
                <p:nvPr/>
              </p:nvSpPr>
              <p:spPr>
                <a:xfrm>
                  <a:off x="3611250" y="376100"/>
                  <a:ext cx="9425" cy="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" h="371" extrusionOk="0">
                      <a:moveTo>
                        <a:pt x="183" y="1"/>
                      </a:moveTo>
                      <a:cubicBezTo>
                        <a:pt x="82" y="1"/>
                        <a:pt x="0" y="91"/>
                        <a:pt x="2" y="191"/>
                      </a:cubicBezTo>
                      <a:cubicBezTo>
                        <a:pt x="6" y="292"/>
                        <a:pt x="92" y="370"/>
                        <a:pt x="193" y="370"/>
                      </a:cubicBezTo>
                      <a:cubicBezTo>
                        <a:pt x="293" y="370"/>
                        <a:pt x="376" y="280"/>
                        <a:pt x="373" y="180"/>
                      </a:cubicBezTo>
                      <a:cubicBezTo>
                        <a:pt x="369" y="79"/>
                        <a:pt x="284" y="1"/>
                        <a:pt x="183" y="1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4" name="Google Shape;174;p4"/>
                <p:cNvSpPr/>
                <p:nvPr/>
              </p:nvSpPr>
              <p:spPr>
                <a:xfrm>
                  <a:off x="3640625" y="507075"/>
                  <a:ext cx="9375" cy="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71" extrusionOk="0">
                      <a:moveTo>
                        <a:pt x="192" y="0"/>
                      </a:moveTo>
                      <a:cubicBezTo>
                        <a:pt x="91" y="0"/>
                        <a:pt x="5" y="78"/>
                        <a:pt x="3" y="181"/>
                      </a:cubicBezTo>
                      <a:cubicBezTo>
                        <a:pt x="1" y="280"/>
                        <a:pt x="83" y="371"/>
                        <a:pt x="184" y="371"/>
                      </a:cubicBezTo>
                      <a:cubicBezTo>
                        <a:pt x="284" y="371"/>
                        <a:pt x="371" y="292"/>
                        <a:pt x="373" y="190"/>
                      </a:cubicBezTo>
                      <a:cubicBezTo>
                        <a:pt x="375" y="90"/>
                        <a:pt x="292" y="0"/>
                        <a:pt x="192" y="0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5" name="Google Shape;175;p4"/>
                <p:cNvSpPr/>
                <p:nvPr/>
              </p:nvSpPr>
              <p:spPr>
                <a:xfrm>
                  <a:off x="3627025" y="509175"/>
                  <a:ext cx="9375" cy="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72" extrusionOk="0">
                      <a:moveTo>
                        <a:pt x="191" y="1"/>
                      </a:moveTo>
                      <a:cubicBezTo>
                        <a:pt x="91" y="1"/>
                        <a:pt x="5" y="78"/>
                        <a:pt x="3" y="181"/>
                      </a:cubicBezTo>
                      <a:cubicBezTo>
                        <a:pt x="0" y="281"/>
                        <a:pt x="83" y="371"/>
                        <a:pt x="183" y="371"/>
                      </a:cubicBezTo>
                      <a:cubicBezTo>
                        <a:pt x="284" y="371"/>
                        <a:pt x="370" y="292"/>
                        <a:pt x="372" y="190"/>
                      </a:cubicBezTo>
                      <a:cubicBezTo>
                        <a:pt x="374" y="91"/>
                        <a:pt x="292" y="1"/>
                        <a:pt x="191" y="1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6" name="Google Shape;176;p4"/>
                <p:cNvSpPr/>
                <p:nvPr/>
              </p:nvSpPr>
              <p:spPr>
                <a:xfrm>
                  <a:off x="3506475" y="308000"/>
                  <a:ext cx="159200" cy="8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8" h="3439" extrusionOk="0">
                      <a:moveTo>
                        <a:pt x="5176" y="1705"/>
                      </a:moveTo>
                      <a:cubicBezTo>
                        <a:pt x="5173" y="1707"/>
                        <a:pt x="5170" y="1710"/>
                        <a:pt x="5167" y="1712"/>
                      </a:cubicBezTo>
                      <a:lnTo>
                        <a:pt x="5167" y="1712"/>
                      </a:lnTo>
                      <a:cubicBezTo>
                        <a:pt x="5170" y="1710"/>
                        <a:pt x="5173" y="1707"/>
                        <a:pt x="5176" y="1705"/>
                      </a:cubicBezTo>
                      <a:close/>
                      <a:moveTo>
                        <a:pt x="3464" y="2833"/>
                      </a:moveTo>
                      <a:cubicBezTo>
                        <a:pt x="3461" y="2834"/>
                        <a:pt x="3458" y="2836"/>
                        <a:pt x="3456" y="2837"/>
                      </a:cubicBezTo>
                      <a:lnTo>
                        <a:pt x="3456" y="2837"/>
                      </a:lnTo>
                      <a:cubicBezTo>
                        <a:pt x="3458" y="2836"/>
                        <a:pt x="3461" y="2834"/>
                        <a:pt x="3464" y="2833"/>
                      </a:cubicBezTo>
                      <a:close/>
                      <a:moveTo>
                        <a:pt x="5495" y="0"/>
                      </a:moveTo>
                      <a:cubicBezTo>
                        <a:pt x="5432" y="0"/>
                        <a:pt x="5368" y="5"/>
                        <a:pt x="5305" y="10"/>
                      </a:cubicBezTo>
                      <a:cubicBezTo>
                        <a:pt x="5259" y="14"/>
                        <a:pt x="5213" y="20"/>
                        <a:pt x="5168" y="27"/>
                      </a:cubicBezTo>
                      <a:cubicBezTo>
                        <a:pt x="5070" y="41"/>
                        <a:pt x="4974" y="57"/>
                        <a:pt x="4877" y="72"/>
                      </a:cubicBezTo>
                      <a:cubicBezTo>
                        <a:pt x="4686" y="102"/>
                        <a:pt x="4494" y="120"/>
                        <a:pt x="4303" y="147"/>
                      </a:cubicBezTo>
                      <a:cubicBezTo>
                        <a:pt x="4198" y="162"/>
                        <a:pt x="4092" y="179"/>
                        <a:pt x="3986" y="199"/>
                      </a:cubicBezTo>
                      <a:cubicBezTo>
                        <a:pt x="3980" y="200"/>
                        <a:pt x="3974" y="201"/>
                        <a:pt x="3967" y="202"/>
                      </a:cubicBezTo>
                      <a:cubicBezTo>
                        <a:pt x="3932" y="164"/>
                        <a:pt x="3882" y="145"/>
                        <a:pt x="3829" y="145"/>
                      </a:cubicBezTo>
                      <a:cubicBezTo>
                        <a:pt x="3807" y="145"/>
                        <a:pt x="3784" y="148"/>
                        <a:pt x="3762" y="155"/>
                      </a:cubicBezTo>
                      <a:cubicBezTo>
                        <a:pt x="3693" y="179"/>
                        <a:pt x="3623" y="202"/>
                        <a:pt x="3553" y="224"/>
                      </a:cubicBezTo>
                      <a:lnTo>
                        <a:pt x="3553" y="224"/>
                      </a:lnTo>
                      <a:cubicBezTo>
                        <a:pt x="3555" y="223"/>
                        <a:pt x="3557" y="223"/>
                        <a:pt x="3559" y="222"/>
                      </a:cubicBezTo>
                      <a:lnTo>
                        <a:pt x="3559" y="222"/>
                      </a:lnTo>
                      <a:cubicBezTo>
                        <a:pt x="3556" y="223"/>
                        <a:pt x="3553" y="224"/>
                        <a:pt x="3549" y="225"/>
                      </a:cubicBezTo>
                      <a:lnTo>
                        <a:pt x="3549" y="225"/>
                      </a:lnTo>
                      <a:cubicBezTo>
                        <a:pt x="3545" y="227"/>
                        <a:pt x="3540" y="228"/>
                        <a:pt x="3536" y="230"/>
                      </a:cubicBezTo>
                      <a:cubicBezTo>
                        <a:pt x="3539" y="229"/>
                        <a:pt x="3542" y="228"/>
                        <a:pt x="3545" y="227"/>
                      </a:cubicBezTo>
                      <a:lnTo>
                        <a:pt x="3545" y="227"/>
                      </a:lnTo>
                      <a:cubicBezTo>
                        <a:pt x="3544" y="227"/>
                        <a:pt x="3544" y="227"/>
                        <a:pt x="3544" y="227"/>
                      </a:cubicBezTo>
                      <a:cubicBezTo>
                        <a:pt x="3531" y="231"/>
                        <a:pt x="3520" y="235"/>
                        <a:pt x="3507" y="239"/>
                      </a:cubicBezTo>
                      <a:cubicBezTo>
                        <a:pt x="3496" y="242"/>
                        <a:pt x="3484" y="246"/>
                        <a:pt x="3473" y="250"/>
                      </a:cubicBezTo>
                      <a:cubicBezTo>
                        <a:pt x="3449" y="254"/>
                        <a:pt x="3426" y="262"/>
                        <a:pt x="3403" y="273"/>
                      </a:cubicBezTo>
                      <a:cubicBezTo>
                        <a:pt x="3386" y="278"/>
                        <a:pt x="3369" y="282"/>
                        <a:pt x="3352" y="289"/>
                      </a:cubicBezTo>
                      <a:cubicBezTo>
                        <a:pt x="3342" y="293"/>
                        <a:pt x="3331" y="296"/>
                        <a:pt x="3321" y="299"/>
                      </a:cubicBezTo>
                      <a:cubicBezTo>
                        <a:pt x="3311" y="303"/>
                        <a:pt x="3299" y="306"/>
                        <a:pt x="3289" y="310"/>
                      </a:cubicBezTo>
                      <a:cubicBezTo>
                        <a:pt x="3192" y="342"/>
                        <a:pt x="3097" y="379"/>
                        <a:pt x="3001" y="415"/>
                      </a:cubicBezTo>
                      <a:cubicBezTo>
                        <a:pt x="2915" y="446"/>
                        <a:pt x="2834" y="484"/>
                        <a:pt x="2752" y="519"/>
                      </a:cubicBezTo>
                      <a:cubicBezTo>
                        <a:pt x="2663" y="558"/>
                        <a:pt x="2575" y="596"/>
                        <a:pt x="2490" y="639"/>
                      </a:cubicBezTo>
                      <a:cubicBezTo>
                        <a:pt x="2428" y="671"/>
                        <a:pt x="2367" y="702"/>
                        <a:pt x="2306" y="734"/>
                      </a:cubicBezTo>
                      <a:cubicBezTo>
                        <a:pt x="2271" y="752"/>
                        <a:pt x="2236" y="767"/>
                        <a:pt x="2201" y="788"/>
                      </a:cubicBezTo>
                      <a:cubicBezTo>
                        <a:pt x="2153" y="817"/>
                        <a:pt x="2104" y="846"/>
                        <a:pt x="2055" y="876"/>
                      </a:cubicBezTo>
                      <a:cubicBezTo>
                        <a:pt x="2008" y="904"/>
                        <a:pt x="1959" y="931"/>
                        <a:pt x="1914" y="962"/>
                      </a:cubicBezTo>
                      <a:cubicBezTo>
                        <a:pt x="1838" y="1015"/>
                        <a:pt x="1756" y="1064"/>
                        <a:pt x="1684" y="1123"/>
                      </a:cubicBezTo>
                      <a:cubicBezTo>
                        <a:pt x="1602" y="1187"/>
                        <a:pt x="1521" y="1249"/>
                        <a:pt x="1445" y="1318"/>
                      </a:cubicBezTo>
                      <a:cubicBezTo>
                        <a:pt x="1361" y="1394"/>
                        <a:pt x="1281" y="1470"/>
                        <a:pt x="1202" y="1550"/>
                      </a:cubicBezTo>
                      <a:cubicBezTo>
                        <a:pt x="1066" y="1686"/>
                        <a:pt x="939" y="1833"/>
                        <a:pt x="822" y="1986"/>
                      </a:cubicBezTo>
                      <a:cubicBezTo>
                        <a:pt x="786" y="2034"/>
                        <a:pt x="744" y="2081"/>
                        <a:pt x="736" y="2142"/>
                      </a:cubicBezTo>
                      <a:cubicBezTo>
                        <a:pt x="731" y="2166"/>
                        <a:pt x="733" y="2190"/>
                        <a:pt x="738" y="2212"/>
                      </a:cubicBezTo>
                      <a:cubicBezTo>
                        <a:pt x="649" y="2303"/>
                        <a:pt x="561" y="2393"/>
                        <a:pt x="478" y="2489"/>
                      </a:cubicBezTo>
                      <a:cubicBezTo>
                        <a:pt x="395" y="2584"/>
                        <a:pt x="311" y="2689"/>
                        <a:pt x="256" y="2804"/>
                      </a:cubicBezTo>
                      <a:cubicBezTo>
                        <a:pt x="221" y="2878"/>
                        <a:pt x="197" y="2972"/>
                        <a:pt x="226" y="3050"/>
                      </a:cubicBezTo>
                      <a:lnTo>
                        <a:pt x="221" y="3050"/>
                      </a:lnTo>
                      <a:cubicBezTo>
                        <a:pt x="218" y="3049"/>
                        <a:pt x="216" y="3049"/>
                        <a:pt x="213" y="3049"/>
                      </a:cubicBezTo>
                      <a:cubicBezTo>
                        <a:pt x="181" y="3049"/>
                        <a:pt x="148" y="3056"/>
                        <a:pt x="118" y="3072"/>
                      </a:cubicBezTo>
                      <a:cubicBezTo>
                        <a:pt x="29" y="3124"/>
                        <a:pt x="0" y="3236"/>
                        <a:pt x="48" y="3325"/>
                      </a:cubicBezTo>
                      <a:cubicBezTo>
                        <a:pt x="63" y="3354"/>
                        <a:pt x="88" y="3380"/>
                        <a:pt x="117" y="3396"/>
                      </a:cubicBezTo>
                      <a:cubicBezTo>
                        <a:pt x="150" y="3414"/>
                        <a:pt x="181" y="3419"/>
                        <a:pt x="214" y="3419"/>
                      </a:cubicBezTo>
                      <a:cubicBezTo>
                        <a:pt x="231" y="3419"/>
                        <a:pt x="247" y="3418"/>
                        <a:pt x="264" y="3417"/>
                      </a:cubicBezTo>
                      <a:cubicBezTo>
                        <a:pt x="293" y="3417"/>
                        <a:pt x="323" y="3419"/>
                        <a:pt x="352" y="3421"/>
                      </a:cubicBezTo>
                      <a:cubicBezTo>
                        <a:pt x="351" y="3421"/>
                        <a:pt x="350" y="3421"/>
                        <a:pt x="349" y="3421"/>
                      </a:cubicBezTo>
                      <a:lnTo>
                        <a:pt x="349" y="3421"/>
                      </a:lnTo>
                      <a:cubicBezTo>
                        <a:pt x="445" y="3429"/>
                        <a:pt x="540" y="3435"/>
                        <a:pt x="637" y="3438"/>
                      </a:cubicBezTo>
                      <a:lnTo>
                        <a:pt x="684" y="3438"/>
                      </a:lnTo>
                      <a:cubicBezTo>
                        <a:pt x="771" y="3438"/>
                        <a:pt x="857" y="3433"/>
                        <a:pt x="943" y="3427"/>
                      </a:cubicBezTo>
                      <a:cubicBezTo>
                        <a:pt x="1138" y="3413"/>
                        <a:pt x="1332" y="3396"/>
                        <a:pt x="1527" y="3373"/>
                      </a:cubicBezTo>
                      <a:cubicBezTo>
                        <a:pt x="1733" y="3349"/>
                        <a:pt x="1936" y="3321"/>
                        <a:pt x="2139" y="3279"/>
                      </a:cubicBezTo>
                      <a:cubicBezTo>
                        <a:pt x="2326" y="3240"/>
                        <a:pt x="2513" y="3192"/>
                        <a:pt x="2695" y="3136"/>
                      </a:cubicBezTo>
                      <a:cubicBezTo>
                        <a:pt x="2773" y="3112"/>
                        <a:pt x="2850" y="3087"/>
                        <a:pt x="2926" y="3063"/>
                      </a:cubicBezTo>
                      <a:lnTo>
                        <a:pt x="2926" y="3063"/>
                      </a:lnTo>
                      <a:cubicBezTo>
                        <a:pt x="2918" y="3066"/>
                        <a:pt x="2912" y="3068"/>
                        <a:pt x="2904" y="3070"/>
                      </a:cubicBezTo>
                      <a:cubicBezTo>
                        <a:pt x="3000" y="3039"/>
                        <a:pt x="3093" y="3001"/>
                        <a:pt x="3186" y="2963"/>
                      </a:cubicBezTo>
                      <a:cubicBezTo>
                        <a:pt x="3229" y="2944"/>
                        <a:pt x="3271" y="2924"/>
                        <a:pt x="3313" y="2905"/>
                      </a:cubicBezTo>
                      <a:cubicBezTo>
                        <a:pt x="3318" y="2903"/>
                        <a:pt x="3323" y="2901"/>
                        <a:pt x="3328" y="2899"/>
                      </a:cubicBezTo>
                      <a:cubicBezTo>
                        <a:pt x="3347" y="2893"/>
                        <a:pt x="3366" y="2884"/>
                        <a:pt x="3383" y="2873"/>
                      </a:cubicBezTo>
                      <a:cubicBezTo>
                        <a:pt x="3404" y="2863"/>
                        <a:pt x="3426" y="2854"/>
                        <a:pt x="3446" y="2843"/>
                      </a:cubicBezTo>
                      <a:cubicBezTo>
                        <a:pt x="3448" y="2841"/>
                        <a:pt x="3450" y="2840"/>
                        <a:pt x="3452" y="2839"/>
                      </a:cubicBezTo>
                      <a:cubicBezTo>
                        <a:pt x="3453" y="2838"/>
                        <a:pt x="3455" y="2838"/>
                        <a:pt x="3456" y="2837"/>
                      </a:cubicBezTo>
                      <a:lnTo>
                        <a:pt x="3456" y="2837"/>
                      </a:lnTo>
                      <a:cubicBezTo>
                        <a:pt x="3455" y="2837"/>
                        <a:pt x="3454" y="2838"/>
                        <a:pt x="3454" y="2838"/>
                      </a:cubicBezTo>
                      <a:lnTo>
                        <a:pt x="3457" y="2836"/>
                      </a:lnTo>
                      <a:cubicBezTo>
                        <a:pt x="3763" y="2688"/>
                        <a:pt x="4060" y="2517"/>
                        <a:pt x="4347" y="2333"/>
                      </a:cubicBezTo>
                      <a:cubicBezTo>
                        <a:pt x="4492" y="2240"/>
                        <a:pt x="4634" y="2140"/>
                        <a:pt x="4774" y="2041"/>
                      </a:cubicBezTo>
                      <a:cubicBezTo>
                        <a:pt x="4911" y="1944"/>
                        <a:pt x="5035" y="1829"/>
                        <a:pt x="5159" y="1719"/>
                      </a:cubicBezTo>
                      <a:lnTo>
                        <a:pt x="5159" y="1719"/>
                      </a:lnTo>
                      <a:cubicBezTo>
                        <a:pt x="5237" y="1654"/>
                        <a:pt x="5314" y="1590"/>
                        <a:pt x="5392" y="1526"/>
                      </a:cubicBezTo>
                      <a:cubicBezTo>
                        <a:pt x="5467" y="1464"/>
                        <a:pt x="5537" y="1394"/>
                        <a:pt x="5607" y="1324"/>
                      </a:cubicBezTo>
                      <a:cubicBezTo>
                        <a:pt x="5746" y="1186"/>
                        <a:pt x="5879" y="1039"/>
                        <a:pt x="6010" y="893"/>
                      </a:cubicBezTo>
                      <a:cubicBezTo>
                        <a:pt x="6074" y="823"/>
                        <a:pt x="6135" y="750"/>
                        <a:pt x="6195" y="678"/>
                      </a:cubicBezTo>
                      <a:cubicBezTo>
                        <a:pt x="6220" y="648"/>
                        <a:pt x="6244" y="618"/>
                        <a:pt x="6268" y="589"/>
                      </a:cubicBezTo>
                      <a:cubicBezTo>
                        <a:pt x="6291" y="559"/>
                        <a:pt x="6316" y="529"/>
                        <a:pt x="6331" y="494"/>
                      </a:cubicBezTo>
                      <a:cubicBezTo>
                        <a:pt x="6367" y="407"/>
                        <a:pt x="6334" y="318"/>
                        <a:pt x="6270" y="255"/>
                      </a:cubicBezTo>
                      <a:cubicBezTo>
                        <a:pt x="6251" y="237"/>
                        <a:pt x="6229" y="221"/>
                        <a:pt x="6206" y="208"/>
                      </a:cubicBezTo>
                      <a:cubicBezTo>
                        <a:pt x="6205" y="189"/>
                        <a:pt x="6200" y="169"/>
                        <a:pt x="6193" y="150"/>
                      </a:cubicBezTo>
                      <a:cubicBezTo>
                        <a:pt x="6166" y="82"/>
                        <a:pt x="6097" y="34"/>
                        <a:pt x="6024" y="34"/>
                      </a:cubicBezTo>
                      <a:cubicBezTo>
                        <a:pt x="6022" y="34"/>
                        <a:pt x="6019" y="34"/>
                        <a:pt x="6017" y="34"/>
                      </a:cubicBezTo>
                      <a:cubicBezTo>
                        <a:pt x="5976" y="34"/>
                        <a:pt x="5944" y="43"/>
                        <a:pt x="5907" y="60"/>
                      </a:cubicBezTo>
                      <a:cubicBezTo>
                        <a:pt x="5896" y="65"/>
                        <a:pt x="5886" y="71"/>
                        <a:pt x="5874" y="76"/>
                      </a:cubicBezTo>
                      <a:cubicBezTo>
                        <a:pt x="5806" y="50"/>
                        <a:pt x="5737" y="28"/>
                        <a:pt x="5664" y="14"/>
                      </a:cubicBezTo>
                      <a:cubicBezTo>
                        <a:pt x="5609" y="4"/>
                        <a:pt x="5552" y="0"/>
                        <a:pt x="549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8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7" name="Google Shape;177;p4"/>
                <p:cNvSpPr/>
                <p:nvPr/>
              </p:nvSpPr>
              <p:spPr>
                <a:xfrm>
                  <a:off x="3489325" y="302500"/>
                  <a:ext cx="271800" cy="27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72" h="10842" extrusionOk="0">
                      <a:moveTo>
                        <a:pt x="3878" y="649"/>
                      </a:moveTo>
                      <a:cubicBezTo>
                        <a:pt x="3875" y="650"/>
                        <a:pt x="3873" y="651"/>
                        <a:pt x="3870" y="652"/>
                      </a:cubicBezTo>
                      <a:cubicBezTo>
                        <a:pt x="3873" y="651"/>
                        <a:pt x="3875" y="650"/>
                        <a:pt x="3878" y="649"/>
                      </a:cubicBezTo>
                      <a:close/>
                      <a:moveTo>
                        <a:pt x="5200" y="371"/>
                      </a:moveTo>
                      <a:cubicBezTo>
                        <a:pt x="5246" y="371"/>
                        <a:pt x="5291" y="372"/>
                        <a:pt x="5337" y="374"/>
                      </a:cubicBezTo>
                      <a:cubicBezTo>
                        <a:pt x="5591" y="397"/>
                        <a:pt x="5843" y="420"/>
                        <a:pt x="6096" y="443"/>
                      </a:cubicBezTo>
                      <a:cubicBezTo>
                        <a:pt x="6229" y="455"/>
                        <a:pt x="6361" y="470"/>
                        <a:pt x="6494" y="486"/>
                      </a:cubicBezTo>
                      <a:cubicBezTo>
                        <a:pt x="6609" y="500"/>
                        <a:pt x="6723" y="522"/>
                        <a:pt x="6836" y="543"/>
                      </a:cubicBezTo>
                      <a:cubicBezTo>
                        <a:pt x="6923" y="566"/>
                        <a:pt x="7007" y="590"/>
                        <a:pt x="7092" y="617"/>
                      </a:cubicBezTo>
                      <a:cubicBezTo>
                        <a:pt x="7166" y="640"/>
                        <a:pt x="7240" y="666"/>
                        <a:pt x="7314" y="691"/>
                      </a:cubicBezTo>
                      <a:cubicBezTo>
                        <a:pt x="7506" y="762"/>
                        <a:pt x="7695" y="836"/>
                        <a:pt x="7878" y="927"/>
                      </a:cubicBezTo>
                      <a:cubicBezTo>
                        <a:pt x="7953" y="965"/>
                        <a:pt x="8027" y="1008"/>
                        <a:pt x="8098" y="1055"/>
                      </a:cubicBezTo>
                      <a:cubicBezTo>
                        <a:pt x="8189" y="1117"/>
                        <a:pt x="8272" y="1188"/>
                        <a:pt x="8354" y="1260"/>
                      </a:cubicBezTo>
                      <a:cubicBezTo>
                        <a:pt x="8513" y="1403"/>
                        <a:pt x="8675" y="1544"/>
                        <a:pt x="8827" y="1696"/>
                      </a:cubicBezTo>
                      <a:cubicBezTo>
                        <a:pt x="8981" y="1848"/>
                        <a:pt x="9138" y="1998"/>
                        <a:pt x="9284" y="2158"/>
                      </a:cubicBezTo>
                      <a:cubicBezTo>
                        <a:pt x="9402" y="2300"/>
                        <a:pt x="9516" y="2446"/>
                        <a:pt x="9623" y="2596"/>
                      </a:cubicBezTo>
                      <a:cubicBezTo>
                        <a:pt x="9731" y="2765"/>
                        <a:pt x="9841" y="2933"/>
                        <a:pt x="9937" y="3111"/>
                      </a:cubicBezTo>
                      <a:cubicBezTo>
                        <a:pt x="10044" y="3344"/>
                        <a:pt x="10139" y="3584"/>
                        <a:pt x="10227" y="3826"/>
                      </a:cubicBezTo>
                      <a:cubicBezTo>
                        <a:pt x="10246" y="3886"/>
                        <a:pt x="10263" y="3944"/>
                        <a:pt x="10277" y="4004"/>
                      </a:cubicBezTo>
                      <a:cubicBezTo>
                        <a:pt x="10290" y="4064"/>
                        <a:pt x="10303" y="4124"/>
                        <a:pt x="10317" y="4184"/>
                      </a:cubicBezTo>
                      <a:cubicBezTo>
                        <a:pt x="10345" y="4313"/>
                        <a:pt x="10380" y="4443"/>
                        <a:pt x="10409" y="4573"/>
                      </a:cubicBezTo>
                      <a:cubicBezTo>
                        <a:pt x="10442" y="4756"/>
                        <a:pt x="10464" y="4938"/>
                        <a:pt x="10479" y="5124"/>
                      </a:cubicBezTo>
                      <a:cubicBezTo>
                        <a:pt x="10486" y="5268"/>
                        <a:pt x="10490" y="5411"/>
                        <a:pt x="10485" y="5555"/>
                      </a:cubicBezTo>
                      <a:cubicBezTo>
                        <a:pt x="10476" y="5639"/>
                        <a:pt x="10464" y="5721"/>
                        <a:pt x="10450" y="5805"/>
                      </a:cubicBezTo>
                      <a:cubicBezTo>
                        <a:pt x="10420" y="5951"/>
                        <a:pt x="10382" y="6097"/>
                        <a:pt x="10353" y="6244"/>
                      </a:cubicBezTo>
                      <a:cubicBezTo>
                        <a:pt x="10322" y="6411"/>
                        <a:pt x="10294" y="6578"/>
                        <a:pt x="10261" y="6743"/>
                      </a:cubicBezTo>
                      <a:cubicBezTo>
                        <a:pt x="10218" y="6939"/>
                        <a:pt x="10165" y="7130"/>
                        <a:pt x="10106" y="7321"/>
                      </a:cubicBezTo>
                      <a:cubicBezTo>
                        <a:pt x="10058" y="7456"/>
                        <a:pt x="9999" y="7583"/>
                        <a:pt x="9935" y="7711"/>
                      </a:cubicBezTo>
                      <a:cubicBezTo>
                        <a:pt x="9849" y="7880"/>
                        <a:pt x="9764" y="8050"/>
                        <a:pt x="9664" y="8213"/>
                      </a:cubicBezTo>
                      <a:cubicBezTo>
                        <a:pt x="9591" y="8312"/>
                        <a:pt x="9513" y="8406"/>
                        <a:pt x="9432" y="8499"/>
                      </a:cubicBezTo>
                      <a:lnTo>
                        <a:pt x="9433" y="8499"/>
                      </a:lnTo>
                      <a:cubicBezTo>
                        <a:pt x="9393" y="8544"/>
                        <a:pt x="9353" y="8590"/>
                        <a:pt x="9313" y="8636"/>
                      </a:cubicBezTo>
                      <a:cubicBezTo>
                        <a:pt x="9207" y="8751"/>
                        <a:pt x="9091" y="8854"/>
                        <a:pt x="8981" y="8966"/>
                      </a:cubicBezTo>
                      <a:cubicBezTo>
                        <a:pt x="8874" y="9077"/>
                        <a:pt x="8776" y="9202"/>
                        <a:pt x="8662" y="9308"/>
                      </a:cubicBezTo>
                      <a:cubicBezTo>
                        <a:pt x="8572" y="9385"/>
                        <a:pt x="8476" y="9455"/>
                        <a:pt x="8378" y="9521"/>
                      </a:cubicBezTo>
                      <a:lnTo>
                        <a:pt x="8380" y="9521"/>
                      </a:lnTo>
                      <a:cubicBezTo>
                        <a:pt x="8273" y="9592"/>
                        <a:pt x="8162" y="9655"/>
                        <a:pt x="8056" y="9723"/>
                      </a:cubicBezTo>
                      <a:cubicBezTo>
                        <a:pt x="7945" y="9796"/>
                        <a:pt x="7836" y="9872"/>
                        <a:pt x="7720" y="9935"/>
                      </a:cubicBezTo>
                      <a:cubicBezTo>
                        <a:pt x="7489" y="10048"/>
                        <a:pt x="7245" y="10132"/>
                        <a:pt x="7003" y="10217"/>
                      </a:cubicBezTo>
                      <a:cubicBezTo>
                        <a:pt x="6877" y="10260"/>
                        <a:pt x="6747" y="10289"/>
                        <a:pt x="6616" y="10318"/>
                      </a:cubicBezTo>
                      <a:lnTo>
                        <a:pt x="6613" y="10318"/>
                      </a:lnTo>
                      <a:cubicBezTo>
                        <a:pt x="6608" y="10320"/>
                        <a:pt x="6603" y="10321"/>
                        <a:pt x="6599" y="10322"/>
                      </a:cubicBezTo>
                      <a:lnTo>
                        <a:pt x="6599" y="10322"/>
                      </a:lnTo>
                      <a:cubicBezTo>
                        <a:pt x="6599" y="10321"/>
                        <a:pt x="6599" y="10321"/>
                        <a:pt x="6599" y="10321"/>
                      </a:cubicBezTo>
                      <a:lnTo>
                        <a:pt x="6599" y="10321"/>
                      </a:lnTo>
                      <a:cubicBezTo>
                        <a:pt x="6501" y="10341"/>
                        <a:pt x="6403" y="10360"/>
                        <a:pt x="6304" y="10380"/>
                      </a:cubicBezTo>
                      <a:cubicBezTo>
                        <a:pt x="6206" y="10398"/>
                        <a:pt x="6106" y="10411"/>
                        <a:pt x="6006" y="10419"/>
                      </a:cubicBezTo>
                      <a:cubicBezTo>
                        <a:pt x="5883" y="10427"/>
                        <a:pt x="5761" y="10436"/>
                        <a:pt x="5639" y="10446"/>
                      </a:cubicBezTo>
                      <a:lnTo>
                        <a:pt x="5651" y="10446"/>
                      </a:lnTo>
                      <a:cubicBezTo>
                        <a:pt x="5447" y="10459"/>
                        <a:pt x="5243" y="10470"/>
                        <a:pt x="5039" y="10470"/>
                      </a:cubicBezTo>
                      <a:cubicBezTo>
                        <a:pt x="4951" y="10470"/>
                        <a:pt x="4864" y="10468"/>
                        <a:pt x="4777" y="10463"/>
                      </a:cubicBezTo>
                      <a:cubicBezTo>
                        <a:pt x="4613" y="10451"/>
                        <a:pt x="4454" y="10432"/>
                        <a:pt x="4293" y="10403"/>
                      </a:cubicBezTo>
                      <a:cubicBezTo>
                        <a:pt x="4001" y="10337"/>
                        <a:pt x="3714" y="10262"/>
                        <a:pt x="3431" y="10165"/>
                      </a:cubicBezTo>
                      <a:cubicBezTo>
                        <a:pt x="3299" y="10117"/>
                        <a:pt x="3169" y="10061"/>
                        <a:pt x="3041" y="10002"/>
                      </a:cubicBezTo>
                      <a:cubicBezTo>
                        <a:pt x="2997" y="9982"/>
                        <a:pt x="2956" y="9958"/>
                        <a:pt x="2915" y="9934"/>
                      </a:cubicBezTo>
                      <a:cubicBezTo>
                        <a:pt x="2892" y="9923"/>
                        <a:pt x="2870" y="9914"/>
                        <a:pt x="2849" y="9903"/>
                      </a:cubicBezTo>
                      <a:cubicBezTo>
                        <a:pt x="2829" y="9894"/>
                        <a:pt x="2809" y="9885"/>
                        <a:pt x="2791" y="9871"/>
                      </a:cubicBezTo>
                      <a:cubicBezTo>
                        <a:pt x="2788" y="9867"/>
                        <a:pt x="2783" y="9864"/>
                        <a:pt x="2781" y="9860"/>
                      </a:cubicBezTo>
                      <a:cubicBezTo>
                        <a:pt x="2774" y="9856"/>
                        <a:pt x="2766" y="9852"/>
                        <a:pt x="2759" y="9848"/>
                      </a:cubicBezTo>
                      <a:cubicBezTo>
                        <a:pt x="2754" y="9847"/>
                        <a:pt x="2749" y="9844"/>
                        <a:pt x="2745" y="9842"/>
                      </a:cubicBezTo>
                      <a:cubicBezTo>
                        <a:pt x="2715" y="9827"/>
                        <a:pt x="2685" y="9812"/>
                        <a:pt x="2655" y="9799"/>
                      </a:cubicBezTo>
                      <a:cubicBezTo>
                        <a:pt x="2639" y="9790"/>
                        <a:pt x="2622" y="9782"/>
                        <a:pt x="2606" y="9772"/>
                      </a:cubicBezTo>
                      <a:cubicBezTo>
                        <a:pt x="2578" y="9753"/>
                        <a:pt x="2549" y="9732"/>
                        <a:pt x="2522" y="9713"/>
                      </a:cubicBezTo>
                      <a:cubicBezTo>
                        <a:pt x="2452" y="9654"/>
                        <a:pt x="2386" y="9592"/>
                        <a:pt x="2313" y="9535"/>
                      </a:cubicBezTo>
                      <a:cubicBezTo>
                        <a:pt x="2238" y="9475"/>
                        <a:pt x="2161" y="9417"/>
                        <a:pt x="2086" y="9357"/>
                      </a:cubicBezTo>
                      <a:lnTo>
                        <a:pt x="2086" y="9357"/>
                      </a:lnTo>
                      <a:lnTo>
                        <a:pt x="2087" y="9360"/>
                      </a:lnTo>
                      <a:cubicBezTo>
                        <a:pt x="2025" y="9308"/>
                        <a:pt x="1966" y="9256"/>
                        <a:pt x="1908" y="9200"/>
                      </a:cubicBezTo>
                      <a:cubicBezTo>
                        <a:pt x="1733" y="9014"/>
                        <a:pt x="1561" y="8822"/>
                        <a:pt x="1403" y="8621"/>
                      </a:cubicBezTo>
                      <a:cubicBezTo>
                        <a:pt x="1155" y="8270"/>
                        <a:pt x="925" y="7906"/>
                        <a:pt x="713" y="7534"/>
                      </a:cubicBezTo>
                      <a:cubicBezTo>
                        <a:pt x="683" y="7475"/>
                        <a:pt x="651" y="7417"/>
                        <a:pt x="628" y="7355"/>
                      </a:cubicBezTo>
                      <a:cubicBezTo>
                        <a:pt x="628" y="7356"/>
                        <a:pt x="628" y="7356"/>
                        <a:pt x="628" y="7357"/>
                      </a:cubicBezTo>
                      <a:cubicBezTo>
                        <a:pt x="618" y="7334"/>
                        <a:pt x="609" y="7309"/>
                        <a:pt x="600" y="7284"/>
                      </a:cubicBezTo>
                      <a:lnTo>
                        <a:pt x="600" y="7284"/>
                      </a:lnTo>
                      <a:cubicBezTo>
                        <a:pt x="600" y="7284"/>
                        <a:pt x="600" y="7285"/>
                        <a:pt x="601" y="7285"/>
                      </a:cubicBezTo>
                      <a:cubicBezTo>
                        <a:pt x="555" y="7156"/>
                        <a:pt x="514" y="7027"/>
                        <a:pt x="479" y="6895"/>
                      </a:cubicBezTo>
                      <a:cubicBezTo>
                        <a:pt x="431" y="6675"/>
                        <a:pt x="408" y="6450"/>
                        <a:pt x="383" y="6225"/>
                      </a:cubicBezTo>
                      <a:cubicBezTo>
                        <a:pt x="372" y="6068"/>
                        <a:pt x="371" y="5910"/>
                        <a:pt x="376" y="5752"/>
                      </a:cubicBezTo>
                      <a:lnTo>
                        <a:pt x="376" y="5752"/>
                      </a:lnTo>
                      <a:cubicBezTo>
                        <a:pt x="375" y="5760"/>
                        <a:pt x="375" y="5768"/>
                        <a:pt x="374" y="5776"/>
                      </a:cubicBezTo>
                      <a:cubicBezTo>
                        <a:pt x="382" y="5603"/>
                        <a:pt x="386" y="5430"/>
                        <a:pt x="398" y="5257"/>
                      </a:cubicBezTo>
                      <a:cubicBezTo>
                        <a:pt x="412" y="5086"/>
                        <a:pt x="434" y="4918"/>
                        <a:pt x="459" y="4750"/>
                      </a:cubicBezTo>
                      <a:lnTo>
                        <a:pt x="459" y="4749"/>
                      </a:lnTo>
                      <a:cubicBezTo>
                        <a:pt x="459" y="4745"/>
                        <a:pt x="460" y="4739"/>
                        <a:pt x="461" y="4733"/>
                      </a:cubicBezTo>
                      <a:cubicBezTo>
                        <a:pt x="482" y="4618"/>
                        <a:pt x="504" y="4503"/>
                        <a:pt x="535" y="4389"/>
                      </a:cubicBezTo>
                      <a:cubicBezTo>
                        <a:pt x="563" y="4280"/>
                        <a:pt x="594" y="4173"/>
                        <a:pt x="626" y="4065"/>
                      </a:cubicBezTo>
                      <a:cubicBezTo>
                        <a:pt x="709" y="3808"/>
                        <a:pt x="800" y="3553"/>
                        <a:pt x="907" y="3305"/>
                      </a:cubicBezTo>
                      <a:cubicBezTo>
                        <a:pt x="941" y="3232"/>
                        <a:pt x="979" y="3162"/>
                        <a:pt x="1020" y="3093"/>
                      </a:cubicBezTo>
                      <a:cubicBezTo>
                        <a:pt x="1080" y="3000"/>
                        <a:pt x="1141" y="2905"/>
                        <a:pt x="1196" y="2808"/>
                      </a:cubicBezTo>
                      <a:cubicBezTo>
                        <a:pt x="1252" y="2707"/>
                        <a:pt x="1305" y="2605"/>
                        <a:pt x="1361" y="2507"/>
                      </a:cubicBezTo>
                      <a:cubicBezTo>
                        <a:pt x="1376" y="2483"/>
                        <a:pt x="1391" y="2459"/>
                        <a:pt x="1408" y="2437"/>
                      </a:cubicBezTo>
                      <a:cubicBezTo>
                        <a:pt x="1439" y="2400"/>
                        <a:pt x="1473" y="2367"/>
                        <a:pt x="1508" y="2333"/>
                      </a:cubicBezTo>
                      <a:lnTo>
                        <a:pt x="1508" y="2333"/>
                      </a:lnTo>
                      <a:cubicBezTo>
                        <a:pt x="1506" y="2335"/>
                        <a:pt x="1505" y="2336"/>
                        <a:pt x="1503" y="2338"/>
                      </a:cubicBezTo>
                      <a:cubicBezTo>
                        <a:pt x="1508" y="2333"/>
                        <a:pt x="1513" y="2328"/>
                        <a:pt x="1518" y="2323"/>
                      </a:cubicBezTo>
                      <a:lnTo>
                        <a:pt x="1518" y="2323"/>
                      </a:lnTo>
                      <a:cubicBezTo>
                        <a:pt x="1515" y="2327"/>
                        <a:pt x="1511" y="2330"/>
                        <a:pt x="1508" y="2333"/>
                      </a:cubicBezTo>
                      <a:lnTo>
                        <a:pt x="1508" y="2333"/>
                      </a:lnTo>
                      <a:cubicBezTo>
                        <a:pt x="1512" y="2330"/>
                        <a:pt x="1515" y="2326"/>
                        <a:pt x="1519" y="2323"/>
                      </a:cubicBezTo>
                      <a:lnTo>
                        <a:pt x="1519" y="2323"/>
                      </a:lnTo>
                      <a:cubicBezTo>
                        <a:pt x="1519" y="2323"/>
                        <a:pt x="1518" y="2323"/>
                        <a:pt x="1518" y="2323"/>
                      </a:cubicBezTo>
                      <a:lnTo>
                        <a:pt x="1518" y="2323"/>
                      </a:lnTo>
                      <a:cubicBezTo>
                        <a:pt x="1519" y="2323"/>
                        <a:pt x="1519" y="2322"/>
                        <a:pt x="1520" y="2322"/>
                      </a:cubicBezTo>
                      <a:lnTo>
                        <a:pt x="1520" y="2322"/>
                      </a:lnTo>
                      <a:cubicBezTo>
                        <a:pt x="1520" y="2322"/>
                        <a:pt x="1519" y="2322"/>
                        <a:pt x="1519" y="2323"/>
                      </a:cubicBezTo>
                      <a:lnTo>
                        <a:pt x="1519" y="2323"/>
                      </a:lnTo>
                      <a:cubicBezTo>
                        <a:pt x="1566" y="2279"/>
                        <a:pt x="1615" y="2236"/>
                        <a:pt x="1663" y="2191"/>
                      </a:cubicBezTo>
                      <a:cubicBezTo>
                        <a:pt x="1727" y="2127"/>
                        <a:pt x="1783" y="2055"/>
                        <a:pt x="1841" y="1984"/>
                      </a:cubicBezTo>
                      <a:cubicBezTo>
                        <a:pt x="1866" y="1953"/>
                        <a:pt x="1894" y="1924"/>
                        <a:pt x="1921" y="1896"/>
                      </a:cubicBezTo>
                      <a:cubicBezTo>
                        <a:pt x="1967" y="1853"/>
                        <a:pt x="2014" y="1812"/>
                        <a:pt x="2063" y="1775"/>
                      </a:cubicBezTo>
                      <a:cubicBezTo>
                        <a:pt x="2098" y="1746"/>
                        <a:pt x="2134" y="1719"/>
                        <a:pt x="2167" y="1688"/>
                      </a:cubicBezTo>
                      <a:cubicBezTo>
                        <a:pt x="2187" y="1670"/>
                        <a:pt x="2201" y="1649"/>
                        <a:pt x="2213" y="1626"/>
                      </a:cubicBezTo>
                      <a:cubicBezTo>
                        <a:pt x="2381" y="1498"/>
                        <a:pt x="2549" y="1371"/>
                        <a:pt x="2722" y="1249"/>
                      </a:cubicBezTo>
                      <a:cubicBezTo>
                        <a:pt x="2813" y="1187"/>
                        <a:pt x="2905" y="1125"/>
                        <a:pt x="2998" y="1069"/>
                      </a:cubicBezTo>
                      <a:cubicBezTo>
                        <a:pt x="3100" y="1009"/>
                        <a:pt x="3203" y="954"/>
                        <a:pt x="3308" y="898"/>
                      </a:cubicBezTo>
                      <a:lnTo>
                        <a:pt x="3308" y="898"/>
                      </a:lnTo>
                      <a:cubicBezTo>
                        <a:pt x="3303" y="900"/>
                        <a:pt x="3298" y="903"/>
                        <a:pt x="3292" y="905"/>
                      </a:cubicBezTo>
                      <a:lnTo>
                        <a:pt x="3292" y="905"/>
                      </a:lnTo>
                      <a:cubicBezTo>
                        <a:pt x="3387" y="860"/>
                        <a:pt x="3482" y="814"/>
                        <a:pt x="3578" y="771"/>
                      </a:cubicBezTo>
                      <a:cubicBezTo>
                        <a:pt x="3682" y="726"/>
                        <a:pt x="3786" y="685"/>
                        <a:pt x="3893" y="644"/>
                      </a:cubicBezTo>
                      <a:lnTo>
                        <a:pt x="3893" y="644"/>
                      </a:lnTo>
                      <a:cubicBezTo>
                        <a:pt x="3890" y="645"/>
                        <a:pt x="3888" y="646"/>
                        <a:pt x="3886" y="646"/>
                      </a:cubicBezTo>
                      <a:lnTo>
                        <a:pt x="3885" y="646"/>
                      </a:lnTo>
                      <a:cubicBezTo>
                        <a:pt x="3889" y="645"/>
                        <a:pt x="3894" y="643"/>
                        <a:pt x="3897" y="642"/>
                      </a:cubicBezTo>
                      <a:lnTo>
                        <a:pt x="3898" y="642"/>
                      </a:lnTo>
                      <a:cubicBezTo>
                        <a:pt x="3957" y="621"/>
                        <a:pt x="4015" y="601"/>
                        <a:pt x="4074" y="581"/>
                      </a:cubicBezTo>
                      <a:cubicBezTo>
                        <a:pt x="4103" y="573"/>
                        <a:pt x="4134" y="563"/>
                        <a:pt x="4162" y="554"/>
                      </a:cubicBezTo>
                      <a:cubicBezTo>
                        <a:pt x="4217" y="537"/>
                        <a:pt x="4270" y="519"/>
                        <a:pt x="4326" y="505"/>
                      </a:cubicBezTo>
                      <a:cubicBezTo>
                        <a:pt x="4439" y="475"/>
                        <a:pt x="4554" y="447"/>
                        <a:pt x="4669" y="423"/>
                      </a:cubicBezTo>
                      <a:cubicBezTo>
                        <a:pt x="4735" y="413"/>
                        <a:pt x="4801" y="403"/>
                        <a:pt x="4867" y="393"/>
                      </a:cubicBezTo>
                      <a:cubicBezTo>
                        <a:pt x="4932" y="382"/>
                        <a:pt x="4998" y="381"/>
                        <a:pt x="5064" y="374"/>
                      </a:cubicBezTo>
                      <a:cubicBezTo>
                        <a:pt x="5109" y="372"/>
                        <a:pt x="5155" y="371"/>
                        <a:pt x="5200" y="371"/>
                      </a:cubicBezTo>
                      <a:close/>
                      <a:moveTo>
                        <a:pt x="5922" y="10794"/>
                      </a:moveTo>
                      <a:cubicBezTo>
                        <a:pt x="5918" y="10794"/>
                        <a:pt x="5915" y="10795"/>
                        <a:pt x="5911" y="10795"/>
                      </a:cubicBezTo>
                      <a:cubicBezTo>
                        <a:pt x="5915" y="10795"/>
                        <a:pt x="5918" y="10794"/>
                        <a:pt x="5922" y="10794"/>
                      </a:cubicBezTo>
                      <a:close/>
                      <a:moveTo>
                        <a:pt x="5182" y="0"/>
                      </a:moveTo>
                      <a:cubicBezTo>
                        <a:pt x="5124" y="0"/>
                        <a:pt x="5066" y="3"/>
                        <a:pt x="5007" y="8"/>
                      </a:cubicBezTo>
                      <a:cubicBezTo>
                        <a:pt x="4902" y="19"/>
                        <a:pt x="4798" y="29"/>
                        <a:pt x="4694" y="45"/>
                      </a:cubicBezTo>
                      <a:cubicBezTo>
                        <a:pt x="4576" y="63"/>
                        <a:pt x="4457" y="87"/>
                        <a:pt x="4341" y="118"/>
                      </a:cubicBezTo>
                      <a:cubicBezTo>
                        <a:pt x="4217" y="151"/>
                        <a:pt x="4092" y="183"/>
                        <a:pt x="3969" y="226"/>
                      </a:cubicBezTo>
                      <a:cubicBezTo>
                        <a:pt x="3960" y="229"/>
                        <a:pt x="3950" y="232"/>
                        <a:pt x="3941" y="236"/>
                      </a:cubicBezTo>
                      <a:cubicBezTo>
                        <a:pt x="3919" y="243"/>
                        <a:pt x="3896" y="251"/>
                        <a:pt x="3873" y="259"/>
                      </a:cubicBezTo>
                      <a:cubicBezTo>
                        <a:pt x="3835" y="272"/>
                        <a:pt x="3797" y="285"/>
                        <a:pt x="3758" y="299"/>
                      </a:cubicBezTo>
                      <a:lnTo>
                        <a:pt x="3759" y="299"/>
                      </a:lnTo>
                      <a:cubicBezTo>
                        <a:pt x="3412" y="421"/>
                        <a:pt x="3083" y="588"/>
                        <a:pt x="2769" y="777"/>
                      </a:cubicBezTo>
                      <a:cubicBezTo>
                        <a:pt x="2615" y="867"/>
                        <a:pt x="2470" y="971"/>
                        <a:pt x="2326" y="1076"/>
                      </a:cubicBezTo>
                      <a:cubicBezTo>
                        <a:pt x="2164" y="1196"/>
                        <a:pt x="2001" y="1316"/>
                        <a:pt x="1842" y="1440"/>
                      </a:cubicBezTo>
                      <a:cubicBezTo>
                        <a:pt x="1814" y="1462"/>
                        <a:pt x="1798" y="1491"/>
                        <a:pt x="1785" y="1523"/>
                      </a:cubicBezTo>
                      <a:cubicBezTo>
                        <a:pt x="1766" y="1539"/>
                        <a:pt x="1746" y="1554"/>
                        <a:pt x="1728" y="1571"/>
                      </a:cubicBezTo>
                      <a:cubicBezTo>
                        <a:pt x="1682" y="1613"/>
                        <a:pt x="1638" y="1654"/>
                        <a:pt x="1598" y="1700"/>
                      </a:cubicBezTo>
                      <a:cubicBezTo>
                        <a:pt x="1558" y="1745"/>
                        <a:pt x="1520" y="1793"/>
                        <a:pt x="1481" y="1840"/>
                      </a:cubicBezTo>
                      <a:cubicBezTo>
                        <a:pt x="1458" y="1868"/>
                        <a:pt x="1434" y="1895"/>
                        <a:pt x="1409" y="1921"/>
                      </a:cubicBezTo>
                      <a:cubicBezTo>
                        <a:pt x="1287" y="2036"/>
                        <a:pt x="1152" y="2142"/>
                        <a:pt x="1063" y="2286"/>
                      </a:cubicBezTo>
                      <a:cubicBezTo>
                        <a:pt x="1013" y="2365"/>
                        <a:pt x="971" y="2447"/>
                        <a:pt x="926" y="2527"/>
                      </a:cubicBezTo>
                      <a:cubicBezTo>
                        <a:pt x="884" y="2607"/>
                        <a:pt x="838" y="2685"/>
                        <a:pt x="793" y="2761"/>
                      </a:cubicBezTo>
                      <a:cubicBezTo>
                        <a:pt x="795" y="2757"/>
                        <a:pt x="797" y="2755"/>
                        <a:pt x="799" y="2752"/>
                      </a:cubicBezTo>
                      <a:lnTo>
                        <a:pt x="799" y="2752"/>
                      </a:lnTo>
                      <a:cubicBezTo>
                        <a:pt x="795" y="2758"/>
                        <a:pt x="792" y="2764"/>
                        <a:pt x="787" y="2771"/>
                      </a:cubicBezTo>
                      <a:cubicBezTo>
                        <a:pt x="739" y="2848"/>
                        <a:pt x="690" y="2922"/>
                        <a:pt x="645" y="3002"/>
                      </a:cubicBezTo>
                      <a:cubicBezTo>
                        <a:pt x="597" y="3089"/>
                        <a:pt x="558" y="3179"/>
                        <a:pt x="521" y="3271"/>
                      </a:cubicBezTo>
                      <a:cubicBezTo>
                        <a:pt x="450" y="3442"/>
                        <a:pt x="387" y="3615"/>
                        <a:pt x="326" y="3790"/>
                      </a:cubicBezTo>
                      <a:cubicBezTo>
                        <a:pt x="261" y="3981"/>
                        <a:pt x="208" y="4174"/>
                        <a:pt x="157" y="4370"/>
                      </a:cubicBezTo>
                      <a:cubicBezTo>
                        <a:pt x="107" y="4559"/>
                        <a:pt x="83" y="4757"/>
                        <a:pt x="57" y="4952"/>
                      </a:cubicBezTo>
                      <a:cubicBezTo>
                        <a:pt x="31" y="5146"/>
                        <a:pt x="21" y="5341"/>
                        <a:pt x="14" y="5538"/>
                      </a:cubicBezTo>
                      <a:cubicBezTo>
                        <a:pt x="11" y="5639"/>
                        <a:pt x="7" y="5741"/>
                        <a:pt x="4" y="5843"/>
                      </a:cubicBezTo>
                      <a:cubicBezTo>
                        <a:pt x="0" y="5940"/>
                        <a:pt x="5" y="6038"/>
                        <a:pt x="8" y="6134"/>
                      </a:cubicBezTo>
                      <a:cubicBezTo>
                        <a:pt x="15" y="6332"/>
                        <a:pt x="47" y="6530"/>
                        <a:pt x="73" y="6725"/>
                      </a:cubicBezTo>
                      <a:cubicBezTo>
                        <a:pt x="101" y="6924"/>
                        <a:pt x="150" y="7117"/>
                        <a:pt x="217" y="7307"/>
                      </a:cubicBezTo>
                      <a:cubicBezTo>
                        <a:pt x="228" y="7338"/>
                        <a:pt x="238" y="7369"/>
                        <a:pt x="250" y="7400"/>
                      </a:cubicBezTo>
                      <a:cubicBezTo>
                        <a:pt x="250" y="7400"/>
                        <a:pt x="250" y="7401"/>
                        <a:pt x="251" y="7402"/>
                      </a:cubicBezTo>
                      <a:cubicBezTo>
                        <a:pt x="251" y="7402"/>
                        <a:pt x="251" y="7403"/>
                        <a:pt x="251" y="7404"/>
                      </a:cubicBezTo>
                      <a:cubicBezTo>
                        <a:pt x="252" y="7405"/>
                        <a:pt x="252" y="7407"/>
                        <a:pt x="252" y="7407"/>
                      </a:cubicBezTo>
                      <a:cubicBezTo>
                        <a:pt x="252" y="7407"/>
                        <a:pt x="252" y="7407"/>
                        <a:pt x="252" y="7408"/>
                      </a:cubicBezTo>
                      <a:cubicBezTo>
                        <a:pt x="253" y="7411"/>
                        <a:pt x="255" y="7416"/>
                        <a:pt x="256" y="7419"/>
                      </a:cubicBezTo>
                      <a:cubicBezTo>
                        <a:pt x="292" y="7511"/>
                        <a:pt x="331" y="7599"/>
                        <a:pt x="375" y="7687"/>
                      </a:cubicBezTo>
                      <a:cubicBezTo>
                        <a:pt x="418" y="7769"/>
                        <a:pt x="469" y="7849"/>
                        <a:pt x="516" y="7929"/>
                      </a:cubicBezTo>
                      <a:cubicBezTo>
                        <a:pt x="618" y="8100"/>
                        <a:pt x="721" y="8269"/>
                        <a:pt x="832" y="8435"/>
                      </a:cubicBezTo>
                      <a:cubicBezTo>
                        <a:pt x="946" y="8607"/>
                        <a:pt x="1060" y="8780"/>
                        <a:pt x="1187" y="8945"/>
                      </a:cubicBezTo>
                      <a:cubicBezTo>
                        <a:pt x="1247" y="9020"/>
                        <a:pt x="1313" y="9091"/>
                        <a:pt x="1377" y="9163"/>
                      </a:cubicBezTo>
                      <a:cubicBezTo>
                        <a:pt x="1439" y="9233"/>
                        <a:pt x="1499" y="9305"/>
                        <a:pt x="1564" y="9373"/>
                      </a:cubicBezTo>
                      <a:cubicBezTo>
                        <a:pt x="1648" y="9461"/>
                        <a:pt x="1733" y="9546"/>
                        <a:pt x="1827" y="9624"/>
                      </a:cubicBezTo>
                      <a:cubicBezTo>
                        <a:pt x="1912" y="9694"/>
                        <a:pt x="1999" y="9758"/>
                        <a:pt x="2085" y="9825"/>
                      </a:cubicBezTo>
                      <a:cubicBezTo>
                        <a:pt x="2163" y="9890"/>
                        <a:pt x="2238" y="9961"/>
                        <a:pt x="2320" y="10023"/>
                      </a:cubicBezTo>
                      <a:cubicBezTo>
                        <a:pt x="2321" y="10024"/>
                        <a:pt x="2323" y="10026"/>
                        <a:pt x="2325" y="10027"/>
                      </a:cubicBezTo>
                      <a:cubicBezTo>
                        <a:pt x="2380" y="10070"/>
                        <a:pt x="2437" y="10104"/>
                        <a:pt x="2500" y="10134"/>
                      </a:cubicBezTo>
                      <a:cubicBezTo>
                        <a:pt x="2520" y="10144"/>
                        <a:pt x="2542" y="10153"/>
                        <a:pt x="2564" y="10164"/>
                      </a:cubicBezTo>
                      <a:cubicBezTo>
                        <a:pt x="2574" y="10169"/>
                        <a:pt x="2584" y="10176"/>
                        <a:pt x="2596" y="10181"/>
                      </a:cubicBezTo>
                      <a:cubicBezTo>
                        <a:pt x="2667" y="10218"/>
                        <a:pt x="2734" y="10263"/>
                        <a:pt x="2804" y="10301"/>
                      </a:cubicBezTo>
                      <a:cubicBezTo>
                        <a:pt x="2892" y="10349"/>
                        <a:pt x="2988" y="10382"/>
                        <a:pt x="3081" y="10423"/>
                      </a:cubicBezTo>
                      <a:cubicBezTo>
                        <a:pt x="3250" y="10499"/>
                        <a:pt x="3428" y="10557"/>
                        <a:pt x="3607" y="10611"/>
                      </a:cubicBezTo>
                      <a:cubicBezTo>
                        <a:pt x="3798" y="10668"/>
                        <a:pt x="3993" y="10715"/>
                        <a:pt x="4189" y="10758"/>
                      </a:cubicBezTo>
                      <a:cubicBezTo>
                        <a:pt x="4383" y="10803"/>
                        <a:pt x="4584" y="10822"/>
                        <a:pt x="4783" y="10834"/>
                      </a:cubicBezTo>
                      <a:cubicBezTo>
                        <a:pt x="4870" y="10839"/>
                        <a:pt x="4957" y="10842"/>
                        <a:pt x="5044" y="10842"/>
                      </a:cubicBezTo>
                      <a:cubicBezTo>
                        <a:pt x="5341" y="10842"/>
                        <a:pt x="5639" y="10814"/>
                        <a:pt x="5935" y="10792"/>
                      </a:cubicBezTo>
                      <a:lnTo>
                        <a:pt x="5935" y="10792"/>
                      </a:lnTo>
                      <a:cubicBezTo>
                        <a:pt x="5931" y="10793"/>
                        <a:pt x="5926" y="10794"/>
                        <a:pt x="5922" y="10794"/>
                      </a:cubicBezTo>
                      <a:lnTo>
                        <a:pt x="5922" y="10794"/>
                      </a:lnTo>
                      <a:cubicBezTo>
                        <a:pt x="6020" y="10788"/>
                        <a:pt x="6119" y="10781"/>
                        <a:pt x="6218" y="10770"/>
                      </a:cubicBezTo>
                      <a:cubicBezTo>
                        <a:pt x="6311" y="10757"/>
                        <a:pt x="6401" y="10738"/>
                        <a:pt x="6493" y="10718"/>
                      </a:cubicBezTo>
                      <a:cubicBezTo>
                        <a:pt x="6684" y="10680"/>
                        <a:pt x="6877" y="10647"/>
                        <a:pt x="7062" y="10587"/>
                      </a:cubicBezTo>
                      <a:cubicBezTo>
                        <a:pt x="7152" y="10558"/>
                        <a:pt x="7240" y="10524"/>
                        <a:pt x="7329" y="10493"/>
                      </a:cubicBezTo>
                      <a:cubicBezTo>
                        <a:pt x="7409" y="10463"/>
                        <a:pt x="7490" y="10436"/>
                        <a:pt x="7570" y="10405"/>
                      </a:cubicBezTo>
                      <a:cubicBezTo>
                        <a:pt x="7734" y="10342"/>
                        <a:pt x="7894" y="10269"/>
                        <a:pt x="8041" y="10175"/>
                      </a:cubicBezTo>
                      <a:cubicBezTo>
                        <a:pt x="8182" y="10086"/>
                        <a:pt x="8318" y="9992"/>
                        <a:pt x="8461" y="9906"/>
                      </a:cubicBezTo>
                      <a:cubicBezTo>
                        <a:pt x="8607" y="9818"/>
                        <a:pt x="8749" y="9718"/>
                        <a:pt x="8880" y="9608"/>
                      </a:cubicBezTo>
                      <a:cubicBezTo>
                        <a:pt x="9015" y="9496"/>
                        <a:pt x="9122" y="9353"/>
                        <a:pt x="9243" y="9228"/>
                      </a:cubicBezTo>
                      <a:cubicBezTo>
                        <a:pt x="9365" y="9102"/>
                        <a:pt x="9498" y="8988"/>
                        <a:pt x="9612" y="8854"/>
                      </a:cubicBezTo>
                      <a:cubicBezTo>
                        <a:pt x="9628" y="8835"/>
                        <a:pt x="9645" y="8815"/>
                        <a:pt x="9663" y="8796"/>
                      </a:cubicBezTo>
                      <a:cubicBezTo>
                        <a:pt x="9792" y="8651"/>
                        <a:pt x="9918" y="8505"/>
                        <a:pt x="10022" y="8340"/>
                      </a:cubicBezTo>
                      <a:cubicBezTo>
                        <a:pt x="10073" y="8257"/>
                        <a:pt x="10114" y="8169"/>
                        <a:pt x="10159" y="8082"/>
                      </a:cubicBezTo>
                      <a:cubicBezTo>
                        <a:pt x="10205" y="7995"/>
                        <a:pt x="10249" y="7907"/>
                        <a:pt x="10295" y="7818"/>
                      </a:cubicBezTo>
                      <a:cubicBezTo>
                        <a:pt x="10337" y="7731"/>
                        <a:pt x="10377" y="7643"/>
                        <a:pt x="10415" y="7554"/>
                      </a:cubicBezTo>
                      <a:cubicBezTo>
                        <a:pt x="10455" y="7459"/>
                        <a:pt x="10482" y="7359"/>
                        <a:pt x="10510" y="7260"/>
                      </a:cubicBezTo>
                      <a:cubicBezTo>
                        <a:pt x="10536" y="7168"/>
                        <a:pt x="10562" y="7076"/>
                        <a:pt x="10586" y="6982"/>
                      </a:cubicBezTo>
                      <a:cubicBezTo>
                        <a:pt x="10611" y="6883"/>
                        <a:pt x="10630" y="6781"/>
                        <a:pt x="10649" y="6680"/>
                      </a:cubicBezTo>
                      <a:cubicBezTo>
                        <a:pt x="10674" y="6556"/>
                        <a:pt x="10695" y="6431"/>
                        <a:pt x="10718" y="6306"/>
                      </a:cubicBezTo>
                      <a:lnTo>
                        <a:pt x="10718" y="6306"/>
                      </a:lnTo>
                      <a:cubicBezTo>
                        <a:pt x="10760" y="6112"/>
                        <a:pt x="10807" y="5920"/>
                        <a:pt x="10838" y="5725"/>
                      </a:cubicBezTo>
                      <a:cubicBezTo>
                        <a:pt x="10871" y="5522"/>
                        <a:pt x="10860" y="5317"/>
                        <a:pt x="10847" y="5114"/>
                      </a:cubicBezTo>
                      <a:cubicBezTo>
                        <a:pt x="10836" y="4914"/>
                        <a:pt x="10811" y="4715"/>
                        <a:pt x="10775" y="4518"/>
                      </a:cubicBezTo>
                      <a:cubicBezTo>
                        <a:pt x="10756" y="4416"/>
                        <a:pt x="10728" y="4317"/>
                        <a:pt x="10703" y="4216"/>
                      </a:cubicBezTo>
                      <a:cubicBezTo>
                        <a:pt x="10681" y="4126"/>
                        <a:pt x="10663" y="4034"/>
                        <a:pt x="10641" y="3943"/>
                      </a:cubicBezTo>
                      <a:cubicBezTo>
                        <a:pt x="10617" y="3841"/>
                        <a:pt x="10590" y="3744"/>
                        <a:pt x="10556" y="3646"/>
                      </a:cubicBezTo>
                      <a:cubicBezTo>
                        <a:pt x="10522" y="3557"/>
                        <a:pt x="10487" y="3467"/>
                        <a:pt x="10453" y="3378"/>
                      </a:cubicBezTo>
                      <a:cubicBezTo>
                        <a:pt x="10414" y="3279"/>
                        <a:pt x="10373" y="3180"/>
                        <a:pt x="10332" y="3083"/>
                      </a:cubicBezTo>
                      <a:cubicBezTo>
                        <a:pt x="10294" y="2995"/>
                        <a:pt x="10253" y="2905"/>
                        <a:pt x="10202" y="2824"/>
                      </a:cubicBezTo>
                      <a:cubicBezTo>
                        <a:pt x="10094" y="2649"/>
                        <a:pt x="9988" y="2471"/>
                        <a:pt x="9870" y="2304"/>
                      </a:cubicBezTo>
                      <a:cubicBezTo>
                        <a:pt x="9815" y="2229"/>
                        <a:pt x="9755" y="2157"/>
                        <a:pt x="9698" y="2084"/>
                      </a:cubicBezTo>
                      <a:cubicBezTo>
                        <a:pt x="9639" y="2007"/>
                        <a:pt x="9578" y="1932"/>
                        <a:pt x="9513" y="1861"/>
                      </a:cubicBezTo>
                      <a:cubicBezTo>
                        <a:pt x="9446" y="1788"/>
                        <a:pt x="9376" y="1721"/>
                        <a:pt x="9307" y="1653"/>
                      </a:cubicBezTo>
                      <a:cubicBezTo>
                        <a:pt x="9234" y="1579"/>
                        <a:pt x="9162" y="1506"/>
                        <a:pt x="9089" y="1433"/>
                      </a:cubicBezTo>
                      <a:cubicBezTo>
                        <a:pt x="8947" y="1292"/>
                        <a:pt x="8795" y="1161"/>
                        <a:pt x="8647" y="1026"/>
                      </a:cubicBezTo>
                      <a:cubicBezTo>
                        <a:pt x="8547" y="936"/>
                        <a:pt x="8445" y="848"/>
                        <a:pt x="8335" y="769"/>
                      </a:cubicBezTo>
                      <a:cubicBezTo>
                        <a:pt x="8179" y="658"/>
                        <a:pt x="8007" y="577"/>
                        <a:pt x="7833" y="498"/>
                      </a:cubicBezTo>
                      <a:cubicBezTo>
                        <a:pt x="7649" y="413"/>
                        <a:pt x="7457" y="350"/>
                        <a:pt x="7266" y="284"/>
                      </a:cubicBezTo>
                      <a:cubicBezTo>
                        <a:pt x="7087" y="222"/>
                        <a:pt x="6903" y="172"/>
                        <a:pt x="6715" y="144"/>
                      </a:cubicBezTo>
                      <a:cubicBezTo>
                        <a:pt x="6510" y="114"/>
                        <a:pt x="6304" y="91"/>
                        <a:pt x="6098" y="71"/>
                      </a:cubicBezTo>
                      <a:cubicBezTo>
                        <a:pt x="5910" y="54"/>
                        <a:pt x="5722" y="38"/>
                        <a:pt x="5535" y="20"/>
                      </a:cubicBezTo>
                      <a:cubicBezTo>
                        <a:pt x="5417" y="10"/>
                        <a:pt x="5299" y="0"/>
                        <a:pt x="518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78" name="Google Shape;178;p4"/>
            <p:cNvGrpSpPr/>
            <p:nvPr/>
          </p:nvGrpSpPr>
          <p:grpSpPr>
            <a:xfrm flipH="1">
              <a:off x="8424010" y="648824"/>
              <a:ext cx="393729" cy="173497"/>
              <a:chOff x="3659575" y="587325"/>
              <a:chExt cx="181250" cy="79400"/>
            </a:xfrm>
          </p:grpSpPr>
          <p:sp>
            <p:nvSpPr>
              <p:cNvPr id="179" name="Google Shape;179;p4"/>
              <p:cNvSpPr/>
              <p:nvPr/>
            </p:nvSpPr>
            <p:spPr>
              <a:xfrm>
                <a:off x="3669725" y="594375"/>
                <a:ext cx="165175" cy="66625"/>
              </a:xfrm>
              <a:custGeom>
                <a:avLst/>
                <a:gdLst/>
                <a:ahLst/>
                <a:cxnLst/>
                <a:rect l="l" t="t" r="r" b="b"/>
                <a:pathLst>
                  <a:path w="6607" h="2665" extrusionOk="0">
                    <a:moveTo>
                      <a:pt x="4916" y="1720"/>
                    </a:moveTo>
                    <a:lnTo>
                      <a:pt x="4916" y="1720"/>
                    </a:lnTo>
                    <a:cubicBezTo>
                      <a:pt x="4905" y="1727"/>
                      <a:pt x="4895" y="1735"/>
                      <a:pt x="4884" y="1743"/>
                    </a:cubicBezTo>
                    <a:cubicBezTo>
                      <a:pt x="4882" y="1744"/>
                      <a:pt x="4881" y="1745"/>
                      <a:pt x="4880" y="1746"/>
                    </a:cubicBezTo>
                    <a:cubicBezTo>
                      <a:pt x="4819" y="1754"/>
                      <a:pt x="4760" y="1762"/>
                      <a:pt x="4700" y="1770"/>
                    </a:cubicBezTo>
                    <a:cubicBezTo>
                      <a:pt x="4723" y="1765"/>
                      <a:pt x="4746" y="1759"/>
                      <a:pt x="4770" y="1753"/>
                    </a:cubicBezTo>
                    <a:lnTo>
                      <a:pt x="4916" y="1720"/>
                    </a:lnTo>
                    <a:close/>
                    <a:moveTo>
                      <a:pt x="4148" y="1"/>
                    </a:moveTo>
                    <a:cubicBezTo>
                      <a:pt x="4093" y="1"/>
                      <a:pt x="4036" y="11"/>
                      <a:pt x="3985" y="22"/>
                    </a:cubicBezTo>
                    <a:cubicBezTo>
                      <a:pt x="3923" y="37"/>
                      <a:pt x="3861" y="49"/>
                      <a:pt x="3803" y="71"/>
                    </a:cubicBezTo>
                    <a:cubicBezTo>
                      <a:pt x="3675" y="117"/>
                      <a:pt x="3550" y="172"/>
                      <a:pt x="3430" y="235"/>
                    </a:cubicBezTo>
                    <a:cubicBezTo>
                      <a:pt x="3304" y="301"/>
                      <a:pt x="3175" y="368"/>
                      <a:pt x="3055" y="446"/>
                    </a:cubicBezTo>
                    <a:cubicBezTo>
                      <a:pt x="3007" y="477"/>
                      <a:pt x="2958" y="507"/>
                      <a:pt x="2912" y="542"/>
                    </a:cubicBezTo>
                    <a:cubicBezTo>
                      <a:pt x="2871" y="575"/>
                      <a:pt x="2825" y="617"/>
                      <a:pt x="2798" y="662"/>
                    </a:cubicBezTo>
                    <a:cubicBezTo>
                      <a:pt x="2766" y="714"/>
                      <a:pt x="2743" y="764"/>
                      <a:pt x="2742" y="825"/>
                    </a:cubicBezTo>
                    <a:cubicBezTo>
                      <a:pt x="2740" y="859"/>
                      <a:pt x="2745" y="894"/>
                      <a:pt x="2755" y="926"/>
                    </a:cubicBezTo>
                    <a:cubicBezTo>
                      <a:pt x="2748" y="949"/>
                      <a:pt x="2744" y="972"/>
                      <a:pt x="2742" y="995"/>
                    </a:cubicBezTo>
                    <a:cubicBezTo>
                      <a:pt x="2721" y="1005"/>
                      <a:pt x="2702" y="1017"/>
                      <a:pt x="2682" y="1028"/>
                    </a:cubicBezTo>
                    <a:cubicBezTo>
                      <a:pt x="2690" y="1024"/>
                      <a:pt x="2697" y="1020"/>
                      <a:pt x="2704" y="1017"/>
                    </a:cubicBezTo>
                    <a:lnTo>
                      <a:pt x="2704" y="1017"/>
                    </a:lnTo>
                    <a:cubicBezTo>
                      <a:pt x="2634" y="1054"/>
                      <a:pt x="2567" y="1091"/>
                      <a:pt x="2521" y="1157"/>
                    </a:cubicBezTo>
                    <a:cubicBezTo>
                      <a:pt x="2496" y="1195"/>
                      <a:pt x="2485" y="1236"/>
                      <a:pt x="2480" y="1280"/>
                    </a:cubicBezTo>
                    <a:cubicBezTo>
                      <a:pt x="2365" y="1317"/>
                      <a:pt x="2251" y="1355"/>
                      <a:pt x="2137" y="1395"/>
                    </a:cubicBezTo>
                    <a:cubicBezTo>
                      <a:pt x="2109" y="1404"/>
                      <a:pt x="2082" y="1414"/>
                      <a:pt x="2054" y="1424"/>
                    </a:cubicBezTo>
                    <a:cubicBezTo>
                      <a:pt x="2045" y="1422"/>
                      <a:pt x="2036" y="1419"/>
                      <a:pt x="2027" y="1417"/>
                    </a:cubicBezTo>
                    <a:cubicBezTo>
                      <a:pt x="1970" y="1333"/>
                      <a:pt x="1897" y="1259"/>
                      <a:pt x="1804" y="1213"/>
                    </a:cubicBezTo>
                    <a:cubicBezTo>
                      <a:pt x="1716" y="1170"/>
                      <a:pt x="1626" y="1144"/>
                      <a:pt x="1526" y="1137"/>
                    </a:cubicBezTo>
                    <a:cubicBezTo>
                      <a:pt x="1511" y="1136"/>
                      <a:pt x="1495" y="1135"/>
                      <a:pt x="1480" y="1135"/>
                    </a:cubicBezTo>
                    <a:cubicBezTo>
                      <a:pt x="1390" y="1135"/>
                      <a:pt x="1295" y="1152"/>
                      <a:pt x="1210" y="1177"/>
                    </a:cubicBezTo>
                    <a:cubicBezTo>
                      <a:pt x="1093" y="1210"/>
                      <a:pt x="978" y="1259"/>
                      <a:pt x="871" y="1317"/>
                    </a:cubicBezTo>
                    <a:cubicBezTo>
                      <a:pt x="773" y="1370"/>
                      <a:pt x="679" y="1426"/>
                      <a:pt x="588" y="1491"/>
                    </a:cubicBezTo>
                    <a:cubicBezTo>
                      <a:pt x="537" y="1528"/>
                      <a:pt x="496" y="1571"/>
                      <a:pt x="460" y="1621"/>
                    </a:cubicBezTo>
                    <a:cubicBezTo>
                      <a:pt x="367" y="1705"/>
                      <a:pt x="276" y="1810"/>
                      <a:pt x="242" y="1928"/>
                    </a:cubicBezTo>
                    <a:cubicBezTo>
                      <a:pt x="196" y="1954"/>
                      <a:pt x="152" y="1983"/>
                      <a:pt x="108" y="2014"/>
                    </a:cubicBezTo>
                    <a:cubicBezTo>
                      <a:pt x="48" y="2056"/>
                      <a:pt x="16" y="2128"/>
                      <a:pt x="25" y="2197"/>
                    </a:cubicBezTo>
                    <a:cubicBezTo>
                      <a:pt x="9" y="2244"/>
                      <a:pt x="11" y="2297"/>
                      <a:pt x="30" y="2342"/>
                    </a:cubicBezTo>
                    <a:cubicBezTo>
                      <a:pt x="17" y="2366"/>
                      <a:pt x="6" y="2392"/>
                      <a:pt x="4" y="2422"/>
                    </a:cubicBezTo>
                    <a:cubicBezTo>
                      <a:pt x="1" y="2470"/>
                      <a:pt x="16" y="2518"/>
                      <a:pt x="46" y="2556"/>
                    </a:cubicBezTo>
                    <a:cubicBezTo>
                      <a:pt x="84" y="2602"/>
                      <a:pt x="126" y="2638"/>
                      <a:pt x="185" y="2653"/>
                    </a:cubicBezTo>
                    <a:cubicBezTo>
                      <a:pt x="209" y="2660"/>
                      <a:pt x="233" y="2663"/>
                      <a:pt x="257" y="2664"/>
                    </a:cubicBezTo>
                    <a:cubicBezTo>
                      <a:pt x="264" y="2665"/>
                      <a:pt x="271" y="2665"/>
                      <a:pt x="278" y="2665"/>
                    </a:cubicBezTo>
                    <a:cubicBezTo>
                      <a:pt x="298" y="2665"/>
                      <a:pt x="320" y="2664"/>
                      <a:pt x="340" y="2661"/>
                    </a:cubicBezTo>
                    <a:cubicBezTo>
                      <a:pt x="470" y="2645"/>
                      <a:pt x="596" y="2622"/>
                      <a:pt x="721" y="2583"/>
                    </a:cubicBezTo>
                    <a:cubicBezTo>
                      <a:pt x="786" y="2564"/>
                      <a:pt x="869" y="2540"/>
                      <a:pt x="945" y="2506"/>
                    </a:cubicBezTo>
                    <a:cubicBezTo>
                      <a:pt x="974" y="2535"/>
                      <a:pt x="1007" y="2559"/>
                      <a:pt x="1052" y="2575"/>
                    </a:cubicBezTo>
                    <a:cubicBezTo>
                      <a:pt x="1117" y="2598"/>
                      <a:pt x="1185" y="2599"/>
                      <a:pt x="1253" y="2599"/>
                    </a:cubicBezTo>
                    <a:cubicBezTo>
                      <a:pt x="1265" y="2599"/>
                      <a:pt x="1276" y="2599"/>
                      <a:pt x="1288" y="2599"/>
                    </a:cubicBezTo>
                    <a:cubicBezTo>
                      <a:pt x="1427" y="2605"/>
                      <a:pt x="1566" y="2607"/>
                      <a:pt x="1704" y="2607"/>
                    </a:cubicBezTo>
                    <a:cubicBezTo>
                      <a:pt x="1978" y="2607"/>
                      <a:pt x="2251" y="2599"/>
                      <a:pt x="2524" y="2590"/>
                    </a:cubicBezTo>
                    <a:cubicBezTo>
                      <a:pt x="2612" y="2588"/>
                      <a:pt x="2702" y="2583"/>
                      <a:pt x="2790" y="2579"/>
                    </a:cubicBezTo>
                    <a:cubicBezTo>
                      <a:pt x="2840" y="2576"/>
                      <a:pt x="2889" y="2574"/>
                      <a:pt x="2941" y="2571"/>
                    </a:cubicBezTo>
                    <a:cubicBezTo>
                      <a:pt x="3009" y="2567"/>
                      <a:pt x="3079" y="2560"/>
                      <a:pt x="3149" y="2557"/>
                    </a:cubicBezTo>
                    <a:cubicBezTo>
                      <a:pt x="3170" y="2555"/>
                      <a:pt x="3193" y="2555"/>
                      <a:pt x="3215" y="2554"/>
                    </a:cubicBezTo>
                    <a:cubicBezTo>
                      <a:pt x="3223" y="2556"/>
                      <a:pt x="3232" y="2559"/>
                      <a:pt x="3241" y="2562"/>
                    </a:cubicBezTo>
                    <a:cubicBezTo>
                      <a:pt x="3304" y="2575"/>
                      <a:pt x="3368" y="2590"/>
                      <a:pt x="3433" y="2596"/>
                    </a:cubicBezTo>
                    <a:cubicBezTo>
                      <a:pt x="3487" y="2599"/>
                      <a:pt x="3541" y="2602"/>
                      <a:pt x="3596" y="2602"/>
                    </a:cubicBezTo>
                    <a:cubicBezTo>
                      <a:pt x="3646" y="2602"/>
                      <a:pt x="3696" y="2602"/>
                      <a:pt x="3748" y="2599"/>
                    </a:cubicBezTo>
                    <a:cubicBezTo>
                      <a:pt x="3852" y="2596"/>
                      <a:pt x="3956" y="2592"/>
                      <a:pt x="4060" y="2588"/>
                    </a:cubicBezTo>
                    <a:cubicBezTo>
                      <a:pt x="4135" y="2586"/>
                      <a:pt x="4211" y="2576"/>
                      <a:pt x="4285" y="2570"/>
                    </a:cubicBezTo>
                    <a:cubicBezTo>
                      <a:pt x="4366" y="2564"/>
                      <a:pt x="4448" y="2558"/>
                      <a:pt x="4529" y="2549"/>
                    </a:cubicBezTo>
                    <a:cubicBezTo>
                      <a:pt x="4605" y="2539"/>
                      <a:pt x="4682" y="2531"/>
                      <a:pt x="4759" y="2522"/>
                    </a:cubicBezTo>
                    <a:cubicBezTo>
                      <a:pt x="4884" y="2516"/>
                      <a:pt x="5010" y="2510"/>
                      <a:pt x="5135" y="2501"/>
                    </a:cubicBezTo>
                    <a:cubicBezTo>
                      <a:pt x="5176" y="2509"/>
                      <a:pt x="5217" y="2510"/>
                      <a:pt x="5260" y="2510"/>
                    </a:cubicBezTo>
                    <a:cubicBezTo>
                      <a:pt x="5314" y="2512"/>
                      <a:pt x="5369" y="2513"/>
                      <a:pt x="5423" y="2513"/>
                    </a:cubicBezTo>
                    <a:cubicBezTo>
                      <a:pt x="5581" y="2513"/>
                      <a:pt x="5738" y="2505"/>
                      <a:pt x="5893" y="2479"/>
                    </a:cubicBezTo>
                    <a:cubicBezTo>
                      <a:pt x="5939" y="2477"/>
                      <a:pt x="5984" y="2474"/>
                      <a:pt x="6030" y="2470"/>
                    </a:cubicBezTo>
                    <a:cubicBezTo>
                      <a:pt x="6074" y="2468"/>
                      <a:pt x="6115" y="2464"/>
                      <a:pt x="6157" y="2461"/>
                    </a:cubicBezTo>
                    <a:cubicBezTo>
                      <a:pt x="6187" y="2458"/>
                      <a:pt x="6218" y="2459"/>
                      <a:pt x="6246" y="2454"/>
                    </a:cubicBezTo>
                    <a:cubicBezTo>
                      <a:pt x="6284" y="2448"/>
                      <a:pt x="6317" y="2438"/>
                      <a:pt x="6352" y="2422"/>
                    </a:cubicBezTo>
                    <a:cubicBezTo>
                      <a:pt x="6381" y="2408"/>
                      <a:pt x="6405" y="2388"/>
                      <a:pt x="6424" y="2361"/>
                    </a:cubicBezTo>
                    <a:cubicBezTo>
                      <a:pt x="6432" y="2360"/>
                      <a:pt x="6441" y="2358"/>
                      <a:pt x="6449" y="2357"/>
                    </a:cubicBezTo>
                    <a:cubicBezTo>
                      <a:pt x="6522" y="2343"/>
                      <a:pt x="6583" y="2287"/>
                      <a:pt x="6597" y="2213"/>
                    </a:cubicBezTo>
                    <a:cubicBezTo>
                      <a:pt x="6607" y="2169"/>
                      <a:pt x="6604" y="2133"/>
                      <a:pt x="6592" y="2090"/>
                    </a:cubicBezTo>
                    <a:cubicBezTo>
                      <a:pt x="6572" y="2022"/>
                      <a:pt x="6510" y="1972"/>
                      <a:pt x="6441" y="1962"/>
                    </a:cubicBezTo>
                    <a:cubicBezTo>
                      <a:pt x="6412" y="1916"/>
                      <a:pt x="6370" y="1875"/>
                      <a:pt x="6323" y="1843"/>
                    </a:cubicBezTo>
                    <a:cubicBezTo>
                      <a:pt x="6362" y="1814"/>
                      <a:pt x="6393" y="1774"/>
                      <a:pt x="6414" y="1731"/>
                    </a:cubicBezTo>
                    <a:cubicBezTo>
                      <a:pt x="6443" y="1674"/>
                      <a:pt x="6445" y="1607"/>
                      <a:pt x="6427" y="1546"/>
                    </a:cubicBezTo>
                    <a:cubicBezTo>
                      <a:pt x="6404" y="1474"/>
                      <a:pt x="6345" y="1406"/>
                      <a:pt x="6283" y="1362"/>
                    </a:cubicBezTo>
                    <a:cubicBezTo>
                      <a:pt x="6273" y="1355"/>
                      <a:pt x="6261" y="1347"/>
                      <a:pt x="6250" y="1340"/>
                    </a:cubicBezTo>
                    <a:cubicBezTo>
                      <a:pt x="6246" y="1292"/>
                      <a:pt x="6231" y="1244"/>
                      <a:pt x="6209" y="1200"/>
                    </a:cubicBezTo>
                    <a:cubicBezTo>
                      <a:pt x="6166" y="1113"/>
                      <a:pt x="6083" y="1046"/>
                      <a:pt x="5992" y="1006"/>
                    </a:cubicBezTo>
                    <a:cubicBezTo>
                      <a:pt x="5986" y="985"/>
                      <a:pt x="5976" y="965"/>
                      <a:pt x="5965" y="945"/>
                    </a:cubicBezTo>
                    <a:cubicBezTo>
                      <a:pt x="5966" y="924"/>
                      <a:pt x="5963" y="904"/>
                      <a:pt x="5957" y="883"/>
                    </a:cubicBezTo>
                    <a:cubicBezTo>
                      <a:pt x="5926" y="783"/>
                      <a:pt x="5830" y="722"/>
                      <a:pt x="5734" y="695"/>
                    </a:cubicBezTo>
                    <a:cubicBezTo>
                      <a:pt x="5728" y="694"/>
                      <a:pt x="5724" y="693"/>
                      <a:pt x="5719" y="692"/>
                    </a:cubicBezTo>
                    <a:cubicBezTo>
                      <a:pt x="5725" y="668"/>
                      <a:pt x="5726" y="642"/>
                      <a:pt x="5721" y="615"/>
                    </a:cubicBezTo>
                    <a:cubicBezTo>
                      <a:pt x="5707" y="533"/>
                      <a:pt x="5633" y="466"/>
                      <a:pt x="5550" y="462"/>
                    </a:cubicBezTo>
                    <a:cubicBezTo>
                      <a:pt x="5537" y="410"/>
                      <a:pt x="5504" y="362"/>
                      <a:pt x="5464" y="324"/>
                    </a:cubicBezTo>
                    <a:cubicBezTo>
                      <a:pt x="5404" y="268"/>
                      <a:pt x="5311" y="255"/>
                      <a:pt x="5232" y="254"/>
                    </a:cubicBezTo>
                    <a:cubicBezTo>
                      <a:pt x="5205" y="254"/>
                      <a:pt x="5178" y="254"/>
                      <a:pt x="5152" y="255"/>
                    </a:cubicBezTo>
                    <a:cubicBezTo>
                      <a:pt x="5146" y="252"/>
                      <a:pt x="5142" y="249"/>
                      <a:pt x="5136" y="246"/>
                    </a:cubicBezTo>
                    <a:cubicBezTo>
                      <a:pt x="5098" y="225"/>
                      <a:pt x="5061" y="199"/>
                      <a:pt x="5019" y="184"/>
                    </a:cubicBezTo>
                    <a:cubicBezTo>
                      <a:pt x="4975" y="171"/>
                      <a:pt x="4929" y="159"/>
                      <a:pt x="4883" y="155"/>
                    </a:cubicBezTo>
                    <a:cubicBezTo>
                      <a:pt x="4839" y="151"/>
                      <a:pt x="4795" y="149"/>
                      <a:pt x="4750" y="149"/>
                    </a:cubicBezTo>
                    <a:cubicBezTo>
                      <a:pt x="4686" y="149"/>
                      <a:pt x="4622" y="153"/>
                      <a:pt x="4559" y="158"/>
                    </a:cubicBezTo>
                    <a:cubicBezTo>
                      <a:pt x="4540" y="160"/>
                      <a:pt x="4521" y="163"/>
                      <a:pt x="4503" y="165"/>
                    </a:cubicBezTo>
                    <a:cubicBezTo>
                      <a:pt x="4489" y="141"/>
                      <a:pt x="4472" y="119"/>
                      <a:pt x="4451" y="100"/>
                    </a:cubicBezTo>
                    <a:cubicBezTo>
                      <a:pt x="4379" y="35"/>
                      <a:pt x="4277" y="12"/>
                      <a:pt x="4184" y="2"/>
                    </a:cubicBezTo>
                    <a:cubicBezTo>
                      <a:pt x="4172" y="1"/>
                      <a:pt x="4160" y="1"/>
                      <a:pt x="41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0" name="Google Shape;180;p4"/>
              <p:cNvSpPr/>
              <p:nvPr/>
            </p:nvSpPr>
            <p:spPr>
              <a:xfrm>
                <a:off x="3665625" y="643200"/>
                <a:ext cx="172725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6909" h="686" extrusionOk="0">
                    <a:moveTo>
                      <a:pt x="5396" y="45"/>
                    </a:moveTo>
                    <a:cubicBezTo>
                      <a:pt x="5399" y="45"/>
                      <a:pt x="5402" y="45"/>
                      <a:pt x="5406" y="45"/>
                    </a:cubicBezTo>
                    <a:lnTo>
                      <a:pt x="5406" y="45"/>
                    </a:lnTo>
                    <a:cubicBezTo>
                      <a:pt x="5402" y="45"/>
                      <a:pt x="5399" y="45"/>
                      <a:pt x="5396" y="45"/>
                    </a:cubicBezTo>
                    <a:close/>
                    <a:moveTo>
                      <a:pt x="5389" y="626"/>
                    </a:moveTo>
                    <a:lnTo>
                      <a:pt x="5389" y="626"/>
                    </a:lnTo>
                    <a:cubicBezTo>
                      <a:pt x="5393" y="627"/>
                      <a:pt x="5397" y="627"/>
                      <a:pt x="5401" y="627"/>
                    </a:cubicBezTo>
                    <a:lnTo>
                      <a:pt x="5401" y="627"/>
                    </a:lnTo>
                    <a:cubicBezTo>
                      <a:pt x="5397" y="627"/>
                      <a:pt x="5393" y="627"/>
                      <a:pt x="5389" y="626"/>
                    </a:cubicBezTo>
                    <a:close/>
                    <a:moveTo>
                      <a:pt x="6541" y="0"/>
                    </a:moveTo>
                    <a:cubicBezTo>
                      <a:pt x="6404" y="0"/>
                      <a:pt x="6264" y="16"/>
                      <a:pt x="6127" y="29"/>
                    </a:cubicBezTo>
                    <a:cubicBezTo>
                      <a:pt x="6006" y="38"/>
                      <a:pt x="5884" y="41"/>
                      <a:pt x="5762" y="43"/>
                    </a:cubicBezTo>
                    <a:cubicBezTo>
                      <a:pt x="5675" y="43"/>
                      <a:pt x="5588" y="47"/>
                      <a:pt x="5501" y="47"/>
                    </a:cubicBezTo>
                    <a:cubicBezTo>
                      <a:pt x="5469" y="47"/>
                      <a:pt x="5437" y="47"/>
                      <a:pt x="5406" y="45"/>
                    </a:cubicBezTo>
                    <a:lnTo>
                      <a:pt x="5406" y="45"/>
                    </a:lnTo>
                    <a:cubicBezTo>
                      <a:pt x="5406" y="45"/>
                      <a:pt x="5407" y="45"/>
                      <a:pt x="5408" y="45"/>
                    </a:cubicBezTo>
                    <a:lnTo>
                      <a:pt x="5408" y="45"/>
                    </a:lnTo>
                    <a:cubicBezTo>
                      <a:pt x="5185" y="34"/>
                      <a:pt x="4962" y="32"/>
                      <a:pt x="4739" y="27"/>
                    </a:cubicBezTo>
                    <a:cubicBezTo>
                      <a:pt x="4716" y="26"/>
                      <a:pt x="4694" y="26"/>
                      <a:pt x="4672" y="26"/>
                    </a:cubicBezTo>
                    <a:cubicBezTo>
                      <a:pt x="4575" y="26"/>
                      <a:pt x="4479" y="31"/>
                      <a:pt x="4382" y="36"/>
                    </a:cubicBezTo>
                    <a:cubicBezTo>
                      <a:pt x="4277" y="39"/>
                      <a:pt x="4173" y="37"/>
                      <a:pt x="4067" y="39"/>
                    </a:cubicBezTo>
                    <a:cubicBezTo>
                      <a:pt x="3966" y="40"/>
                      <a:pt x="3863" y="45"/>
                      <a:pt x="3760" y="49"/>
                    </a:cubicBezTo>
                    <a:cubicBezTo>
                      <a:pt x="3717" y="51"/>
                      <a:pt x="3674" y="52"/>
                      <a:pt x="3630" y="52"/>
                    </a:cubicBezTo>
                    <a:cubicBezTo>
                      <a:pt x="3578" y="52"/>
                      <a:pt x="3525" y="51"/>
                      <a:pt x="3473" y="51"/>
                    </a:cubicBezTo>
                    <a:cubicBezTo>
                      <a:pt x="3450" y="50"/>
                      <a:pt x="3427" y="50"/>
                      <a:pt x="3404" y="50"/>
                    </a:cubicBezTo>
                    <a:cubicBezTo>
                      <a:pt x="3350" y="50"/>
                      <a:pt x="3295" y="51"/>
                      <a:pt x="3241" y="52"/>
                    </a:cubicBezTo>
                    <a:cubicBezTo>
                      <a:pt x="3164" y="49"/>
                      <a:pt x="3087" y="47"/>
                      <a:pt x="3011" y="47"/>
                    </a:cubicBezTo>
                    <a:cubicBezTo>
                      <a:pt x="2994" y="47"/>
                      <a:pt x="2978" y="47"/>
                      <a:pt x="2962" y="47"/>
                    </a:cubicBezTo>
                    <a:cubicBezTo>
                      <a:pt x="2919" y="48"/>
                      <a:pt x="2877" y="48"/>
                      <a:pt x="2834" y="48"/>
                    </a:cubicBezTo>
                    <a:cubicBezTo>
                      <a:pt x="2687" y="48"/>
                      <a:pt x="2540" y="45"/>
                      <a:pt x="2393" y="43"/>
                    </a:cubicBezTo>
                    <a:cubicBezTo>
                      <a:pt x="2202" y="40"/>
                      <a:pt x="2011" y="32"/>
                      <a:pt x="1820" y="30"/>
                    </a:cubicBezTo>
                    <a:cubicBezTo>
                      <a:pt x="1796" y="30"/>
                      <a:pt x="1771" y="30"/>
                      <a:pt x="1746" y="30"/>
                    </a:cubicBezTo>
                    <a:cubicBezTo>
                      <a:pt x="1460" y="30"/>
                      <a:pt x="1174" y="47"/>
                      <a:pt x="888" y="47"/>
                    </a:cubicBezTo>
                    <a:cubicBezTo>
                      <a:pt x="809" y="47"/>
                      <a:pt x="730" y="46"/>
                      <a:pt x="651" y="43"/>
                    </a:cubicBezTo>
                    <a:cubicBezTo>
                      <a:pt x="585" y="38"/>
                      <a:pt x="518" y="30"/>
                      <a:pt x="453" y="30"/>
                    </a:cubicBezTo>
                    <a:cubicBezTo>
                      <a:pt x="427" y="30"/>
                      <a:pt x="402" y="31"/>
                      <a:pt x="377" y="35"/>
                    </a:cubicBezTo>
                    <a:cubicBezTo>
                      <a:pt x="296" y="44"/>
                      <a:pt x="236" y="110"/>
                      <a:pt x="222" y="188"/>
                    </a:cubicBezTo>
                    <a:cubicBezTo>
                      <a:pt x="220" y="189"/>
                      <a:pt x="216" y="189"/>
                      <a:pt x="214" y="190"/>
                    </a:cubicBezTo>
                    <a:cubicBezTo>
                      <a:pt x="116" y="224"/>
                      <a:pt x="21" y="290"/>
                      <a:pt x="8" y="402"/>
                    </a:cubicBezTo>
                    <a:cubicBezTo>
                      <a:pt x="0" y="479"/>
                      <a:pt x="43" y="562"/>
                      <a:pt x="116" y="597"/>
                    </a:cubicBezTo>
                    <a:cubicBezTo>
                      <a:pt x="184" y="631"/>
                      <a:pt x="261" y="651"/>
                      <a:pt x="336" y="668"/>
                    </a:cubicBezTo>
                    <a:cubicBezTo>
                      <a:pt x="374" y="677"/>
                      <a:pt x="412" y="682"/>
                      <a:pt x="449" y="683"/>
                    </a:cubicBezTo>
                    <a:cubicBezTo>
                      <a:pt x="476" y="685"/>
                      <a:pt x="503" y="685"/>
                      <a:pt x="530" y="685"/>
                    </a:cubicBezTo>
                    <a:cubicBezTo>
                      <a:pt x="557" y="685"/>
                      <a:pt x="584" y="685"/>
                      <a:pt x="612" y="684"/>
                    </a:cubicBezTo>
                    <a:cubicBezTo>
                      <a:pt x="707" y="682"/>
                      <a:pt x="800" y="683"/>
                      <a:pt x="895" y="676"/>
                    </a:cubicBezTo>
                    <a:cubicBezTo>
                      <a:pt x="1083" y="662"/>
                      <a:pt x="1268" y="634"/>
                      <a:pt x="1455" y="615"/>
                    </a:cubicBezTo>
                    <a:cubicBezTo>
                      <a:pt x="1672" y="609"/>
                      <a:pt x="1889" y="611"/>
                      <a:pt x="2106" y="609"/>
                    </a:cubicBezTo>
                    <a:cubicBezTo>
                      <a:pt x="2121" y="608"/>
                      <a:pt x="2135" y="608"/>
                      <a:pt x="2150" y="608"/>
                    </a:cubicBezTo>
                    <a:cubicBezTo>
                      <a:pt x="2242" y="608"/>
                      <a:pt x="2333" y="611"/>
                      <a:pt x="2424" y="613"/>
                    </a:cubicBezTo>
                    <a:cubicBezTo>
                      <a:pt x="2439" y="613"/>
                      <a:pt x="2454" y="614"/>
                      <a:pt x="2469" y="614"/>
                    </a:cubicBezTo>
                    <a:cubicBezTo>
                      <a:pt x="2562" y="614"/>
                      <a:pt x="2655" y="608"/>
                      <a:pt x="2749" y="604"/>
                    </a:cubicBezTo>
                    <a:cubicBezTo>
                      <a:pt x="2940" y="596"/>
                      <a:pt x="3132" y="589"/>
                      <a:pt x="3324" y="588"/>
                    </a:cubicBezTo>
                    <a:cubicBezTo>
                      <a:pt x="3526" y="588"/>
                      <a:pt x="3730" y="594"/>
                      <a:pt x="3932" y="597"/>
                    </a:cubicBezTo>
                    <a:cubicBezTo>
                      <a:pt x="4334" y="604"/>
                      <a:pt x="4734" y="601"/>
                      <a:pt x="5134" y="613"/>
                    </a:cubicBezTo>
                    <a:lnTo>
                      <a:pt x="5134" y="613"/>
                    </a:lnTo>
                    <a:cubicBezTo>
                      <a:pt x="5215" y="617"/>
                      <a:pt x="5296" y="622"/>
                      <a:pt x="5377" y="626"/>
                    </a:cubicBezTo>
                    <a:lnTo>
                      <a:pt x="5377" y="626"/>
                    </a:lnTo>
                    <a:cubicBezTo>
                      <a:pt x="5377" y="626"/>
                      <a:pt x="5377" y="626"/>
                      <a:pt x="5377" y="626"/>
                    </a:cubicBezTo>
                    <a:cubicBezTo>
                      <a:pt x="5381" y="626"/>
                      <a:pt x="5385" y="626"/>
                      <a:pt x="5389" y="626"/>
                    </a:cubicBezTo>
                    <a:lnTo>
                      <a:pt x="5389" y="626"/>
                    </a:lnTo>
                    <a:cubicBezTo>
                      <a:pt x="5389" y="626"/>
                      <a:pt x="5389" y="626"/>
                      <a:pt x="5389" y="626"/>
                    </a:cubicBezTo>
                    <a:lnTo>
                      <a:pt x="5389" y="626"/>
                    </a:lnTo>
                    <a:cubicBezTo>
                      <a:pt x="5393" y="627"/>
                      <a:pt x="5397" y="627"/>
                      <a:pt x="5401" y="627"/>
                    </a:cubicBezTo>
                    <a:cubicBezTo>
                      <a:pt x="5401" y="627"/>
                      <a:pt x="5401" y="627"/>
                      <a:pt x="5401" y="627"/>
                    </a:cubicBezTo>
                    <a:lnTo>
                      <a:pt x="5401" y="627"/>
                    </a:lnTo>
                    <a:cubicBezTo>
                      <a:pt x="5606" y="637"/>
                      <a:pt x="5811" y="644"/>
                      <a:pt x="6016" y="644"/>
                    </a:cubicBezTo>
                    <a:cubicBezTo>
                      <a:pt x="6041" y="644"/>
                      <a:pt x="6065" y="644"/>
                      <a:pt x="6090" y="644"/>
                    </a:cubicBezTo>
                    <a:cubicBezTo>
                      <a:pt x="6199" y="642"/>
                      <a:pt x="6309" y="633"/>
                      <a:pt x="6416" y="621"/>
                    </a:cubicBezTo>
                    <a:cubicBezTo>
                      <a:pt x="6473" y="615"/>
                      <a:pt x="6529" y="607"/>
                      <a:pt x="6586" y="598"/>
                    </a:cubicBezTo>
                    <a:cubicBezTo>
                      <a:pt x="6670" y="586"/>
                      <a:pt x="6766" y="569"/>
                      <a:pt x="6830" y="511"/>
                    </a:cubicBezTo>
                    <a:cubicBezTo>
                      <a:pt x="6879" y="466"/>
                      <a:pt x="6909" y="407"/>
                      <a:pt x="6899" y="339"/>
                    </a:cubicBezTo>
                    <a:cubicBezTo>
                      <a:pt x="6889" y="279"/>
                      <a:pt x="6854" y="234"/>
                      <a:pt x="6804" y="203"/>
                    </a:cubicBezTo>
                    <a:cubicBezTo>
                      <a:pt x="6789" y="194"/>
                      <a:pt x="6773" y="188"/>
                      <a:pt x="6757" y="183"/>
                    </a:cubicBezTo>
                    <a:lnTo>
                      <a:pt x="6757" y="182"/>
                    </a:lnTo>
                    <a:cubicBezTo>
                      <a:pt x="6755" y="79"/>
                      <a:pt x="6669" y="4"/>
                      <a:pt x="6568" y="0"/>
                    </a:cubicBezTo>
                    <a:cubicBezTo>
                      <a:pt x="6559" y="0"/>
                      <a:pt x="6550" y="0"/>
                      <a:pt x="6541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1" name="Google Shape;181;p4"/>
              <p:cNvSpPr/>
              <p:nvPr/>
            </p:nvSpPr>
            <p:spPr>
              <a:xfrm>
                <a:off x="3770175" y="624450"/>
                <a:ext cx="977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391" h="370" extrusionOk="0">
                    <a:moveTo>
                      <a:pt x="205" y="1"/>
                    </a:moveTo>
                    <a:cubicBezTo>
                      <a:pt x="109" y="1"/>
                      <a:pt x="23" y="65"/>
                      <a:pt x="12" y="165"/>
                    </a:cubicBezTo>
                    <a:cubicBezTo>
                      <a:pt x="1" y="262"/>
                      <a:pt x="74" y="364"/>
                      <a:pt x="176" y="369"/>
                    </a:cubicBezTo>
                    <a:cubicBezTo>
                      <a:pt x="180" y="370"/>
                      <a:pt x="184" y="370"/>
                      <a:pt x="188" y="370"/>
                    </a:cubicBezTo>
                    <a:cubicBezTo>
                      <a:pt x="284" y="370"/>
                      <a:pt x="370" y="306"/>
                      <a:pt x="380" y="206"/>
                    </a:cubicBezTo>
                    <a:cubicBezTo>
                      <a:pt x="391" y="110"/>
                      <a:pt x="318" y="7"/>
                      <a:pt x="217" y="1"/>
                    </a:cubicBezTo>
                    <a:cubicBezTo>
                      <a:pt x="213" y="1"/>
                      <a:pt x="209" y="1"/>
                      <a:pt x="205" y="1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2" name="Google Shape;182;p4"/>
              <p:cNvSpPr/>
              <p:nvPr/>
            </p:nvSpPr>
            <p:spPr>
              <a:xfrm>
                <a:off x="3784175" y="624800"/>
                <a:ext cx="972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70" extrusionOk="0">
                    <a:moveTo>
                      <a:pt x="203" y="1"/>
                    </a:moveTo>
                    <a:cubicBezTo>
                      <a:pt x="107" y="1"/>
                      <a:pt x="21" y="65"/>
                      <a:pt x="10" y="165"/>
                    </a:cubicBezTo>
                    <a:cubicBezTo>
                      <a:pt x="0" y="261"/>
                      <a:pt x="73" y="363"/>
                      <a:pt x="174" y="369"/>
                    </a:cubicBezTo>
                    <a:cubicBezTo>
                      <a:pt x="178" y="369"/>
                      <a:pt x="182" y="370"/>
                      <a:pt x="186" y="370"/>
                    </a:cubicBezTo>
                    <a:cubicBezTo>
                      <a:pt x="282" y="370"/>
                      <a:pt x="368" y="306"/>
                      <a:pt x="378" y="206"/>
                    </a:cubicBezTo>
                    <a:cubicBezTo>
                      <a:pt x="389" y="108"/>
                      <a:pt x="316" y="7"/>
                      <a:pt x="215" y="1"/>
                    </a:cubicBezTo>
                    <a:cubicBezTo>
                      <a:pt x="211" y="1"/>
                      <a:pt x="207" y="1"/>
                      <a:pt x="203" y="1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3" name="Google Shape;183;p4"/>
              <p:cNvSpPr/>
              <p:nvPr/>
            </p:nvSpPr>
            <p:spPr>
              <a:xfrm>
                <a:off x="3659575" y="587325"/>
                <a:ext cx="181250" cy="79400"/>
              </a:xfrm>
              <a:custGeom>
                <a:avLst/>
                <a:gdLst/>
                <a:ahLst/>
                <a:cxnLst/>
                <a:rect l="l" t="t" r="r" b="b"/>
                <a:pathLst>
                  <a:path w="7250" h="3176" extrusionOk="0">
                    <a:moveTo>
                      <a:pt x="6001" y="922"/>
                    </a:moveTo>
                    <a:cubicBezTo>
                      <a:pt x="6003" y="923"/>
                      <a:pt x="6005" y="925"/>
                      <a:pt x="6007" y="927"/>
                    </a:cubicBezTo>
                    <a:cubicBezTo>
                      <a:pt x="6005" y="925"/>
                      <a:pt x="6003" y="924"/>
                      <a:pt x="6001" y="922"/>
                    </a:cubicBezTo>
                    <a:close/>
                    <a:moveTo>
                      <a:pt x="4662" y="370"/>
                    </a:moveTo>
                    <a:cubicBezTo>
                      <a:pt x="4729" y="374"/>
                      <a:pt x="4793" y="378"/>
                      <a:pt x="4861" y="385"/>
                    </a:cubicBezTo>
                    <a:cubicBezTo>
                      <a:pt x="5000" y="406"/>
                      <a:pt x="5136" y="431"/>
                      <a:pt x="5273" y="464"/>
                    </a:cubicBezTo>
                    <a:cubicBezTo>
                      <a:pt x="5330" y="480"/>
                      <a:pt x="5387" y="499"/>
                      <a:pt x="5441" y="520"/>
                    </a:cubicBezTo>
                    <a:cubicBezTo>
                      <a:pt x="5465" y="531"/>
                      <a:pt x="5491" y="543"/>
                      <a:pt x="5513" y="554"/>
                    </a:cubicBezTo>
                    <a:cubicBezTo>
                      <a:pt x="5617" y="616"/>
                      <a:pt x="5716" y="686"/>
                      <a:pt x="5813" y="756"/>
                    </a:cubicBezTo>
                    <a:cubicBezTo>
                      <a:pt x="5814" y="758"/>
                      <a:pt x="5815" y="758"/>
                      <a:pt x="5818" y="759"/>
                    </a:cubicBezTo>
                    <a:cubicBezTo>
                      <a:pt x="5818" y="759"/>
                      <a:pt x="5818" y="759"/>
                      <a:pt x="5818" y="760"/>
                    </a:cubicBezTo>
                    <a:lnTo>
                      <a:pt x="5818" y="760"/>
                    </a:lnTo>
                    <a:cubicBezTo>
                      <a:pt x="5818" y="760"/>
                      <a:pt x="5818" y="759"/>
                      <a:pt x="5818" y="759"/>
                    </a:cubicBezTo>
                    <a:lnTo>
                      <a:pt x="5818" y="759"/>
                    </a:lnTo>
                    <a:cubicBezTo>
                      <a:pt x="5819" y="760"/>
                      <a:pt x="5819" y="761"/>
                      <a:pt x="5820" y="761"/>
                    </a:cubicBezTo>
                    <a:lnTo>
                      <a:pt x="5820" y="761"/>
                    </a:lnTo>
                    <a:cubicBezTo>
                      <a:pt x="5820" y="761"/>
                      <a:pt x="5819" y="760"/>
                      <a:pt x="5818" y="760"/>
                    </a:cubicBezTo>
                    <a:lnTo>
                      <a:pt x="5818" y="760"/>
                    </a:lnTo>
                    <a:cubicBezTo>
                      <a:pt x="5819" y="760"/>
                      <a:pt x="5820" y="760"/>
                      <a:pt x="5821" y="761"/>
                    </a:cubicBezTo>
                    <a:cubicBezTo>
                      <a:pt x="5821" y="761"/>
                      <a:pt x="5821" y="761"/>
                      <a:pt x="5820" y="761"/>
                    </a:cubicBezTo>
                    <a:lnTo>
                      <a:pt x="5820" y="761"/>
                    </a:lnTo>
                    <a:cubicBezTo>
                      <a:pt x="5862" y="794"/>
                      <a:pt x="5901" y="826"/>
                      <a:pt x="5940" y="860"/>
                    </a:cubicBezTo>
                    <a:cubicBezTo>
                      <a:pt x="5941" y="862"/>
                      <a:pt x="5942" y="862"/>
                      <a:pt x="5943" y="864"/>
                    </a:cubicBezTo>
                    <a:cubicBezTo>
                      <a:pt x="5945" y="864"/>
                      <a:pt x="5946" y="865"/>
                      <a:pt x="5946" y="867"/>
                    </a:cubicBezTo>
                    <a:cubicBezTo>
                      <a:pt x="5953" y="873"/>
                      <a:pt x="5959" y="881"/>
                      <a:pt x="5966" y="886"/>
                    </a:cubicBezTo>
                    <a:cubicBezTo>
                      <a:pt x="5969" y="889"/>
                      <a:pt x="5973" y="893"/>
                      <a:pt x="5975" y="895"/>
                    </a:cubicBezTo>
                    <a:cubicBezTo>
                      <a:pt x="5978" y="897"/>
                      <a:pt x="5980" y="900"/>
                      <a:pt x="5981" y="902"/>
                    </a:cubicBezTo>
                    <a:cubicBezTo>
                      <a:pt x="5986" y="906"/>
                      <a:pt x="5991" y="911"/>
                      <a:pt x="5996" y="916"/>
                    </a:cubicBezTo>
                    <a:lnTo>
                      <a:pt x="5996" y="916"/>
                    </a:lnTo>
                    <a:cubicBezTo>
                      <a:pt x="5994" y="914"/>
                      <a:pt x="5991" y="913"/>
                      <a:pt x="5989" y="911"/>
                    </a:cubicBezTo>
                    <a:lnTo>
                      <a:pt x="5989" y="911"/>
                    </a:lnTo>
                    <a:cubicBezTo>
                      <a:pt x="6069" y="992"/>
                      <a:pt x="6150" y="1073"/>
                      <a:pt x="6233" y="1154"/>
                    </a:cubicBezTo>
                    <a:cubicBezTo>
                      <a:pt x="6261" y="1183"/>
                      <a:pt x="6289" y="1213"/>
                      <a:pt x="6315" y="1246"/>
                    </a:cubicBezTo>
                    <a:cubicBezTo>
                      <a:pt x="6333" y="1271"/>
                      <a:pt x="6350" y="1298"/>
                      <a:pt x="6368" y="1325"/>
                    </a:cubicBezTo>
                    <a:cubicBezTo>
                      <a:pt x="6402" y="1387"/>
                      <a:pt x="6435" y="1449"/>
                      <a:pt x="6472" y="1509"/>
                    </a:cubicBezTo>
                    <a:cubicBezTo>
                      <a:pt x="6511" y="1574"/>
                      <a:pt x="6551" y="1637"/>
                      <a:pt x="6591" y="1700"/>
                    </a:cubicBezTo>
                    <a:cubicBezTo>
                      <a:pt x="6640" y="1793"/>
                      <a:pt x="6683" y="1889"/>
                      <a:pt x="6724" y="1987"/>
                    </a:cubicBezTo>
                    <a:cubicBezTo>
                      <a:pt x="6734" y="2011"/>
                      <a:pt x="6742" y="2035"/>
                      <a:pt x="6750" y="2060"/>
                    </a:cubicBezTo>
                    <a:cubicBezTo>
                      <a:pt x="6759" y="2099"/>
                      <a:pt x="6766" y="2139"/>
                      <a:pt x="6772" y="2180"/>
                    </a:cubicBezTo>
                    <a:lnTo>
                      <a:pt x="6771" y="2179"/>
                    </a:lnTo>
                    <a:lnTo>
                      <a:pt x="6771" y="2179"/>
                    </a:lnTo>
                    <a:cubicBezTo>
                      <a:pt x="6790" y="2323"/>
                      <a:pt x="6795" y="2470"/>
                      <a:pt x="6810" y="2614"/>
                    </a:cubicBezTo>
                    <a:cubicBezTo>
                      <a:pt x="6814" y="2637"/>
                      <a:pt x="6818" y="2658"/>
                      <a:pt x="6822" y="2680"/>
                    </a:cubicBezTo>
                    <a:cubicBezTo>
                      <a:pt x="6736" y="2687"/>
                      <a:pt x="6651" y="2694"/>
                      <a:pt x="6567" y="2701"/>
                    </a:cubicBezTo>
                    <a:cubicBezTo>
                      <a:pt x="6489" y="2706"/>
                      <a:pt x="6409" y="2708"/>
                      <a:pt x="6332" y="2717"/>
                    </a:cubicBezTo>
                    <a:cubicBezTo>
                      <a:pt x="6301" y="2720"/>
                      <a:pt x="6274" y="2732"/>
                      <a:pt x="6249" y="2748"/>
                    </a:cubicBezTo>
                    <a:cubicBezTo>
                      <a:pt x="6211" y="2751"/>
                      <a:pt x="6173" y="2754"/>
                      <a:pt x="6135" y="2758"/>
                    </a:cubicBezTo>
                    <a:cubicBezTo>
                      <a:pt x="5981" y="2769"/>
                      <a:pt x="5827" y="2782"/>
                      <a:pt x="5671" y="2786"/>
                    </a:cubicBezTo>
                    <a:cubicBezTo>
                      <a:pt x="5603" y="2786"/>
                      <a:pt x="5533" y="2786"/>
                      <a:pt x="5464" y="2785"/>
                    </a:cubicBezTo>
                    <a:cubicBezTo>
                      <a:pt x="5278" y="2782"/>
                      <a:pt x="5091" y="2772"/>
                      <a:pt x="4906" y="2769"/>
                    </a:cubicBezTo>
                    <a:cubicBezTo>
                      <a:pt x="4897" y="2769"/>
                      <a:pt x="4887" y="2769"/>
                      <a:pt x="4878" y="2769"/>
                    </a:cubicBezTo>
                    <a:cubicBezTo>
                      <a:pt x="4685" y="2769"/>
                      <a:pt x="4492" y="2780"/>
                      <a:pt x="4299" y="2785"/>
                    </a:cubicBezTo>
                    <a:cubicBezTo>
                      <a:pt x="4089" y="2792"/>
                      <a:pt x="3879" y="2792"/>
                      <a:pt x="3669" y="2796"/>
                    </a:cubicBezTo>
                    <a:cubicBezTo>
                      <a:pt x="3477" y="2799"/>
                      <a:pt x="3285" y="2805"/>
                      <a:pt x="3093" y="2806"/>
                    </a:cubicBezTo>
                    <a:cubicBezTo>
                      <a:pt x="2907" y="2805"/>
                      <a:pt x="2725" y="2804"/>
                      <a:pt x="2540" y="2798"/>
                    </a:cubicBezTo>
                    <a:cubicBezTo>
                      <a:pt x="2126" y="2785"/>
                      <a:pt x="1713" y="2758"/>
                      <a:pt x="1299" y="2748"/>
                    </a:cubicBezTo>
                    <a:cubicBezTo>
                      <a:pt x="1113" y="2742"/>
                      <a:pt x="928" y="2742"/>
                      <a:pt x="744" y="2732"/>
                    </a:cubicBezTo>
                    <a:cubicBezTo>
                      <a:pt x="651" y="2726"/>
                      <a:pt x="560" y="2721"/>
                      <a:pt x="467" y="2717"/>
                    </a:cubicBezTo>
                    <a:cubicBezTo>
                      <a:pt x="483" y="2666"/>
                      <a:pt x="499" y="2616"/>
                      <a:pt x="516" y="2566"/>
                    </a:cubicBezTo>
                    <a:cubicBezTo>
                      <a:pt x="587" y="2400"/>
                      <a:pt x="662" y="2236"/>
                      <a:pt x="749" y="2079"/>
                    </a:cubicBezTo>
                    <a:cubicBezTo>
                      <a:pt x="774" y="2039"/>
                      <a:pt x="800" y="1999"/>
                      <a:pt x="827" y="1960"/>
                    </a:cubicBezTo>
                    <a:cubicBezTo>
                      <a:pt x="858" y="1920"/>
                      <a:pt x="890" y="1882"/>
                      <a:pt x="926" y="1845"/>
                    </a:cubicBezTo>
                    <a:cubicBezTo>
                      <a:pt x="965" y="1806"/>
                      <a:pt x="1007" y="1769"/>
                      <a:pt x="1050" y="1733"/>
                    </a:cubicBezTo>
                    <a:cubicBezTo>
                      <a:pt x="1106" y="1694"/>
                      <a:pt x="1163" y="1657"/>
                      <a:pt x="1220" y="1621"/>
                    </a:cubicBezTo>
                    <a:cubicBezTo>
                      <a:pt x="1271" y="1595"/>
                      <a:pt x="1323" y="1570"/>
                      <a:pt x="1375" y="1546"/>
                    </a:cubicBezTo>
                    <a:cubicBezTo>
                      <a:pt x="1418" y="1531"/>
                      <a:pt x="1459" y="1516"/>
                      <a:pt x="1502" y="1505"/>
                    </a:cubicBezTo>
                    <a:cubicBezTo>
                      <a:pt x="1533" y="1497"/>
                      <a:pt x="1565" y="1491"/>
                      <a:pt x="1597" y="1485"/>
                    </a:cubicBezTo>
                    <a:cubicBezTo>
                      <a:pt x="1630" y="1482"/>
                      <a:pt x="1662" y="1479"/>
                      <a:pt x="1695" y="1477"/>
                    </a:cubicBezTo>
                    <a:cubicBezTo>
                      <a:pt x="1755" y="1479"/>
                      <a:pt x="1811" y="1484"/>
                      <a:pt x="1869" y="1490"/>
                    </a:cubicBezTo>
                    <a:cubicBezTo>
                      <a:pt x="1962" y="1501"/>
                      <a:pt x="2052" y="1516"/>
                      <a:pt x="2142" y="1537"/>
                    </a:cubicBezTo>
                    <a:cubicBezTo>
                      <a:pt x="2178" y="1547"/>
                      <a:pt x="2213" y="1559"/>
                      <a:pt x="2248" y="1573"/>
                    </a:cubicBezTo>
                    <a:cubicBezTo>
                      <a:pt x="2252" y="1575"/>
                      <a:pt x="2258" y="1577"/>
                      <a:pt x="2264" y="1580"/>
                    </a:cubicBezTo>
                    <a:cubicBezTo>
                      <a:pt x="2271" y="1581"/>
                      <a:pt x="2279" y="1582"/>
                      <a:pt x="2285" y="1585"/>
                    </a:cubicBezTo>
                    <a:cubicBezTo>
                      <a:pt x="2319" y="1598"/>
                      <a:pt x="2352" y="1615"/>
                      <a:pt x="2384" y="1633"/>
                    </a:cubicBezTo>
                    <a:cubicBezTo>
                      <a:pt x="2396" y="1638"/>
                      <a:pt x="2409" y="1645"/>
                      <a:pt x="2421" y="1651"/>
                    </a:cubicBezTo>
                    <a:cubicBezTo>
                      <a:pt x="2421" y="1652"/>
                      <a:pt x="2421" y="1652"/>
                      <a:pt x="2420" y="1652"/>
                    </a:cubicBezTo>
                    <a:cubicBezTo>
                      <a:pt x="2428" y="1657"/>
                      <a:pt x="2434" y="1660"/>
                      <a:pt x="2441" y="1664"/>
                    </a:cubicBezTo>
                    <a:cubicBezTo>
                      <a:pt x="2467" y="1677"/>
                      <a:pt x="2494" y="1691"/>
                      <a:pt x="2520" y="1706"/>
                    </a:cubicBezTo>
                    <a:cubicBezTo>
                      <a:pt x="2540" y="1715"/>
                      <a:pt x="2562" y="1726"/>
                      <a:pt x="2583" y="1737"/>
                    </a:cubicBezTo>
                    <a:cubicBezTo>
                      <a:pt x="2595" y="1742"/>
                      <a:pt x="2608" y="1748"/>
                      <a:pt x="2620" y="1755"/>
                    </a:cubicBezTo>
                    <a:cubicBezTo>
                      <a:pt x="2657" y="1774"/>
                      <a:pt x="2692" y="1795"/>
                      <a:pt x="2729" y="1814"/>
                    </a:cubicBezTo>
                    <a:cubicBezTo>
                      <a:pt x="2736" y="1797"/>
                      <a:pt x="2745" y="1780"/>
                      <a:pt x="2753" y="1763"/>
                    </a:cubicBezTo>
                    <a:cubicBezTo>
                      <a:pt x="2783" y="1697"/>
                      <a:pt x="2818" y="1633"/>
                      <a:pt x="2857" y="1572"/>
                    </a:cubicBezTo>
                    <a:cubicBezTo>
                      <a:pt x="2861" y="1566"/>
                      <a:pt x="2864" y="1561"/>
                      <a:pt x="2867" y="1556"/>
                    </a:cubicBezTo>
                    <a:cubicBezTo>
                      <a:pt x="2886" y="1527"/>
                      <a:pt x="2905" y="1499"/>
                      <a:pt x="2926" y="1471"/>
                    </a:cubicBezTo>
                    <a:cubicBezTo>
                      <a:pt x="2990" y="1366"/>
                      <a:pt x="3057" y="1264"/>
                      <a:pt x="3130" y="1165"/>
                    </a:cubicBezTo>
                    <a:cubicBezTo>
                      <a:pt x="3208" y="1067"/>
                      <a:pt x="3284" y="966"/>
                      <a:pt x="3369" y="875"/>
                    </a:cubicBezTo>
                    <a:cubicBezTo>
                      <a:pt x="3399" y="845"/>
                      <a:pt x="3431" y="817"/>
                      <a:pt x="3464" y="792"/>
                    </a:cubicBezTo>
                    <a:cubicBezTo>
                      <a:pt x="3541" y="734"/>
                      <a:pt x="3626" y="685"/>
                      <a:pt x="3709" y="637"/>
                    </a:cubicBezTo>
                    <a:cubicBezTo>
                      <a:pt x="3799" y="588"/>
                      <a:pt x="3891" y="543"/>
                      <a:pt x="3983" y="503"/>
                    </a:cubicBezTo>
                    <a:cubicBezTo>
                      <a:pt x="4039" y="482"/>
                      <a:pt x="4096" y="463"/>
                      <a:pt x="4153" y="445"/>
                    </a:cubicBezTo>
                    <a:cubicBezTo>
                      <a:pt x="4205" y="431"/>
                      <a:pt x="4258" y="418"/>
                      <a:pt x="4312" y="407"/>
                    </a:cubicBezTo>
                    <a:cubicBezTo>
                      <a:pt x="4364" y="395"/>
                      <a:pt x="4419" y="389"/>
                      <a:pt x="4474" y="381"/>
                    </a:cubicBezTo>
                    <a:lnTo>
                      <a:pt x="4474" y="381"/>
                    </a:lnTo>
                    <a:cubicBezTo>
                      <a:pt x="4473" y="382"/>
                      <a:pt x="4472" y="383"/>
                      <a:pt x="4472" y="383"/>
                    </a:cubicBezTo>
                    <a:cubicBezTo>
                      <a:pt x="4536" y="376"/>
                      <a:pt x="4599" y="373"/>
                      <a:pt x="4662" y="370"/>
                    </a:cubicBezTo>
                    <a:close/>
                    <a:moveTo>
                      <a:pt x="4650" y="1"/>
                    </a:moveTo>
                    <a:cubicBezTo>
                      <a:pt x="4572" y="1"/>
                      <a:pt x="4493" y="5"/>
                      <a:pt x="4415" y="17"/>
                    </a:cubicBezTo>
                    <a:cubicBezTo>
                      <a:pt x="4214" y="44"/>
                      <a:pt x="4017" y="86"/>
                      <a:pt x="3830" y="166"/>
                    </a:cubicBezTo>
                    <a:cubicBezTo>
                      <a:pt x="3647" y="244"/>
                      <a:pt x="3476" y="341"/>
                      <a:pt x="3309" y="447"/>
                    </a:cubicBezTo>
                    <a:cubicBezTo>
                      <a:pt x="3166" y="538"/>
                      <a:pt x="3056" y="664"/>
                      <a:pt x="2951" y="796"/>
                    </a:cubicBezTo>
                    <a:cubicBezTo>
                      <a:pt x="2883" y="880"/>
                      <a:pt x="2818" y="966"/>
                      <a:pt x="2754" y="1053"/>
                    </a:cubicBezTo>
                    <a:cubicBezTo>
                      <a:pt x="2698" y="1128"/>
                      <a:pt x="2649" y="1211"/>
                      <a:pt x="2601" y="1292"/>
                    </a:cubicBezTo>
                    <a:cubicBezTo>
                      <a:pt x="2596" y="1301"/>
                      <a:pt x="2591" y="1310"/>
                      <a:pt x="2585" y="1320"/>
                    </a:cubicBezTo>
                    <a:cubicBezTo>
                      <a:pt x="2556" y="1306"/>
                      <a:pt x="2528" y="1291"/>
                      <a:pt x="2498" y="1278"/>
                    </a:cubicBezTo>
                    <a:cubicBezTo>
                      <a:pt x="2420" y="1243"/>
                      <a:pt x="2341" y="1211"/>
                      <a:pt x="2260" y="1186"/>
                    </a:cubicBezTo>
                    <a:cubicBezTo>
                      <a:pt x="2181" y="1160"/>
                      <a:pt x="2098" y="1149"/>
                      <a:pt x="2017" y="1135"/>
                    </a:cubicBezTo>
                    <a:cubicBezTo>
                      <a:pt x="1944" y="1124"/>
                      <a:pt x="1867" y="1114"/>
                      <a:pt x="1794" y="1111"/>
                    </a:cubicBezTo>
                    <a:cubicBezTo>
                      <a:pt x="1766" y="1110"/>
                      <a:pt x="1739" y="1109"/>
                      <a:pt x="1711" y="1109"/>
                    </a:cubicBezTo>
                    <a:cubicBezTo>
                      <a:pt x="1584" y="1109"/>
                      <a:pt x="1457" y="1124"/>
                      <a:pt x="1336" y="1166"/>
                    </a:cubicBezTo>
                    <a:cubicBezTo>
                      <a:pt x="1261" y="1194"/>
                      <a:pt x="1188" y="1221"/>
                      <a:pt x="1118" y="1258"/>
                    </a:cubicBezTo>
                    <a:cubicBezTo>
                      <a:pt x="1023" y="1307"/>
                      <a:pt x="936" y="1362"/>
                      <a:pt x="849" y="1423"/>
                    </a:cubicBezTo>
                    <a:cubicBezTo>
                      <a:pt x="686" y="1539"/>
                      <a:pt x="554" y="1693"/>
                      <a:pt x="449" y="1860"/>
                    </a:cubicBezTo>
                    <a:cubicBezTo>
                      <a:pt x="343" y="2028"/>
                      <a:pt x="264" y="2215"/>
                      <a:pt x="188" y="2396"/>
                    </a:cubicBezTo>
                    <a:cubicBezTo>
                      <a:pt x="153" y="2480"/>
                      <a:pt x="124" y="2565"/>
                      <a:pt x="101" y="2650"/>
                    </a:cubicBezTo>
                    <a:cubicBezTo>
                      <a:pt x="90" y="2702"/>
                      <a:pt x="80" y="2753"/>
                      <a:pt x="68" y="2805"/>
                    </a:cubicBezTo>
                    <a:cubicBezTo>
                      <a:pt x="65" y="2820"/>
                      <a:pt x="60" y="2836"/>
                      <a:pt x="57" y="2850"/>
                    </a:cubicBezTo>
                    <a:cubicBezTo>
                      <a:pt x="50" y="2882"/>
                      <a:pt x="43" y="2913"/>
                      <a:pt x="35" y="2945"/>
                    </a:cubicBezTo>
                    <a:cubicBezTo>
                      <a:pt x="27" y="2972"/>
                      <a:pt x="21" y="2999"/>
                      <a:pt x="13" y="3027"/>
                    </a:cubicBezTo>
                    <a:cubicBezTo>
                      <a:pt x="10" y="3041"/>
                      <a:pt x="5" y="3056"/>
                      <a:pt x="1" y="3071"/>
                    </a:cubicBezTo>
                    <a:lnTo>
                      <a:pt x="36" y="3071"/>
                    </a:lnTo>
                    <a:lnTo>
                      <a:pt x="145" y="3073"/>
                    </a:lnTo>
                    <a:lnTo>
                      <a:pt x="272" y="3073"/>
                    </a:lnTo>
                    <a:cubicBezTo>
                      <a:pt x="312" y="3073"/>
                      <a:pt x="352" y="3073"/>
                      <a:pt x="392" y="3072"/>
                    </a:cubicBezTo>
                    <a:cubicBezTo>
                      <a:pt x="416" y="3072"/>
                      <a:pt x="439" y="3072"/>
                      <a:pt x="463" y="3071"/>
                    </a:cubicBezTo>
                    <a:lnTo>
                      <a:pt x="463" y="3071"/>
                    </a:lnTo>
                    <a:cubicBezTo>
                      <a:pt x="462" y="3071"/>
                      <a:pt x="461" y="3072"/>
                      <a:pt x="459" y="3072"/>
                    </a:cubicBezTo>
                    <a:cubicBezTo>
                      <a:pt x="462" y="3072"/>
                      <a:pt x="464" y="3071"/>
                      <a:pt x="466" y="3071"/>
                    </a:cubicBezTo>
                    <a:cubicBezTo>
                      <a:pt x="486" y="3071"/>
                      <a:pt x="504" y="3078"/>
                      <a:pt x="519" y="3089"/>
                    </a:cubicBezTo>
                    <a:cubicBezTo>
                      <a:pt x="588" y="3093"/>
                      <a:pt x="659" y="3097"/>
                      <a:pt x="731" y="3101"/>
                    </a:cubicBezTo>
                    <a:cubicBezTo>
                      <a:pt x="911" y="3107"/>
                      <a:pt x="1090" y="3110"/>
                      <a:pt x="1271" y="3116"/>
                    </a:cubicBezTo>
                    <a:cubicBezTo>
                      <a:pt x="1643" y="3126"/>
                      <a:pt x="2013" y="3151"/>
                      <a:pt x="2385" y="3163"/>
                    </a:cubicBezTo>
                    <a:cubicBezTo>
                      <a:pt x="2595" y="3169"/>
                      <a:pt x="2806" y="3174"/>
                      <a:pt x="3016" y="3175"/>
                    </a:cubicBezTo>
                    <a:cubicBezTo>
                      <a:pt x="3034" y="3175"/>
                      <a:pt x="3052" y="3175"/>
                      <a:pt x="3069" y="3175"/>
                    </a:cubicBezTo>
                    <a:cubicBezTo>
                      <a:pt x="3254" y="3175"/>
                      <a:pt x="3439" y="3170"/>
                      <a:pt x="3622" y="3166"/>
                    </a:cubicBezTo>
                    <a:cubicBezTo>
                      <a:pt x="3822" y="3161"/>
                      <a:pt x="4021" y="3163"/>
                      <a:pt x="4220" y="3157"/>
                    </a:cubicBezTo>
                    <a:cubicBezTo>
                      <a:pt x="4418" y="3151"/>
                      <a:pt x="4616" y="3142"/>
                      <a:pt x="4815" y="3137"/>
                    </a:cubicBezTo>
                    <a:cubicBezTo>
                      <a:pt x="5071" y="3140"/>
                      <a:pt x="5327" y="3156"/>
                      <a:pt x="5583" y="3156"/>
                    </a:cubicBezTo>
                    <a:cubicBezTo>
                      <a:pt x="5630" y="3156"/>
                      <a:pt x="5676" y="3156"/>
                      <a:pt x="5723" y="3155"/>
                    </a:cubicBezTo>
                    <a:cubicBezTo>
                      <a:pt x="5954" y="3148"/>
                      <a:pt x="6185" y="3123"/>
                      <a:pt x="6414" y="3101"/>
                    </a:cubicBezTo>
                    <a:cubicBezTo>
                      <a:pt x="6420" y="3105"/>
                      <a:pt x="6424" y="3111"/>
                      <a:pt x="6429" y="3115"/>
                    </a:cubicBezTo>
                    <a:cubicBezTo>
                      <a:pt x="6464" y="3112"/>
                      <a:pt x="6498" y="3110"/>
                      <a:pt x="6533" y="3108"/>
                    </a:cubicBezTo>
                    <a:cubicBezTo>
                      <a:pt x="6633" y="3101"/>
                      <a:pt x="6732" y="3096"/>
                      <a:pt x="6833" y="3092"/>
                    </a:cubicBezTo>
                    <a:cubicBezTo>
                      <a:pt x="6971" y="3085"/>
                      <a:pt x="7111" y="3077"/>
                      <a:pt x="7249" y="3075"/>
                    </a:cubicBezTo>
                    <a:cubicBezTo>
                      <a:pt x="7246" y="3044"/>
                      <a:pt x="7244" y="3013"/>
                      <a:pt x="7240" y="2982"/>
                    </a:cubicBezTo>
                    <a:cubicBezTo>
                      <a:pt x="7239" y="2981"/>
                      <a:pt x="7240" y="2979"/>
                      <a:pt x="7240" y="2977"/>
                    </a:cubicBezTo>
                    <a:cubicBezTo>
                      <a:pt x="7232" y="2941"/>
                      <a:pt x="7226" y="2904"/>
                      <a:pt x="7219" y="2868"/>
                    </a:cubicBezTo>
                    <a:cubicBezTo>
                      <a:pt x="7215" y="2840"/>
                      <a:pt x="7211" y="2812"/>
                      <a:pt x="7207" y="2784"/>
                    </a:cubicBezTo>
                    <a:cubicBezTo>
                      <a:pt x="7197" y="2724"/>
                      <a:pt x="7186" y="2663"/>
                      <a:pt x="7178" y="2602"/>
                    </a:cubicBezTo>
                    <a:cubicBezTo>
                      <a:pt x="7166" y="2507"/>
                      <a:pt x="7154" y="2411"/>
                      <a:pt x="7152" y="2316"/>
                    </a:cubicBezTo>
                    <a:cubicBezTo>
                      <a:pt x="7152" y="2306"/>
                      <a:pt x="7153" y="2297"/>
                      <a:pt x="7155" y="2288"/>
                    </a:cubicBezTo>
                    <a:cubicBezTo>
                      <a:pt x="7144" y="2141"/>
                      <a:pt x="7125" y="1996"/>
                      <a:pt x="7072" y="1858"/>
                    </a:cubicBezTo>
                    <a:cubicBezTo>
                      <a:pt x="7032" y="1754"/>
                      <a:pt x="6985" y="1650"/>
                      <a:pt x="6931" y="1554"/>
                    </a:cubicBezTo>
                    <a:cubicBezTo>
                      <a:pt x="6882" y="1465"/>
                      <a:pt x="6826" y="1380"/>
                      <a:pt x="6774" y="1293"/>
                    </a:cubicBezTo>
                    <a:cubicBezTo>
                      <a:pt x="6714" y="1187"/>
                      <a:pt x="6659" y="1077"/>
                      <a:pt x="6580" y="984"/>
                    </a:cubicBezTo>
                    <a:cubicBezTo>
                      <a:pt x="6507" y="897"/>
                      <a:pt x="6422" y="821"/>
                      <a:pt x="6340" y="741"/>
                    </a:cubicBezTo>
                    <a:cubicBezTo>
                      <a:pt x="6310" y="709"/>
                      <a:pt x="6280" y="671"/>
                      <a:pt x="6243" y="641"/>
                    </a:cubicBezTo>
                    <a:cubicBezTo>
                      <a:pt x="6242" y="640"/>
                      <a:pt x="6240" y="638"/>
                      <a:pt x="6237" y="636"/>
                    </a:cubicBezTo>
                    <a:cubicBezTo>
                      <a:pt x="6236" y="633"/>
                      <a:pt x="6234" y="632"/>
                      <a:pt x="6232" y="630"/>
                    </a:cubicBezTo>
                    <a:cubicBezTo>
                      <a:pt x="6230" y="628"/>
                      <a:pt x="6228" y="625"/>
                      <a:pt x="6226" y="624"/>
                    </a:cubicBezTo>
                    <a:cubicBezTo>
                      <a:pt x="6214" y="609"/>
                      <a:pt x="6202" y="598"/>
                      <a:pt x="6188" y="585"/>
                    </a:cubicBezTo>
                    <a:cubicBezTo>
                      <a:pt x="6108" y="517"/>
                      <a:pt x="6027" y="454"/>
                      <a:pt x="5941" y="392"/>
                    </a:cubicBezTo>
                    <a:cubicBezTo>
                      <a:pt x="5840" y="319"/>
                      <a:pt x="5732" y="242"/>
                      <a:pt x="5616" y="193"/>
                    </a:cubicBezTo>
                    <a:cubicBezTo>
                      <a:pt x="5430" y="112"/>
                      <a:pt x="5228" y="63"/>
                      <a:pt x="5026" y="35"/>
                    </a:cubicBezTo>
                    <a:cubicBezTo>
                      <a:pt x="4926" y="20"/>
                      <a:pt x="4824" y="5"/>
                      <a:pt x="4721" y="2"/>
                    </a:cubicBezTo>
                    <a:cubicBezTo>
                      <a:pt x="4697" y="1"/>
                      <a:pt x="4674" y="1"/>
                      <a:pt x="465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4" name="Google Shape;184;p4"/>
            <p:cNvGrpSpPr/>
            <p:nvPr/>
          </p:nvGrpSpPr>
          <p:grpSpPr>
            <a:xfrm>
              <a:off x="7812569" y="284392"/>
              <a:ext cx="611440" cy="211851"/>
              <a:chOff x="1579263" y="684775"/>
              <a:chExt cx="290650" cy="101925"/>
            </a:xfrm>
          </p:grpSpPr>
          <p:sp>
            <p:nvSpPr>
              <p:cNvPr id="185" name="Google Shape;185;p4"/>
              <p:cNvSpPr/>
              <p:nvPr/>
            </p:nvSpPr>
            <p:spPr>
              <a:xfrm>
                <a:off x="1587275" y="691775"/>
                <a:ext cx="270675" cy="88550"/>
              </a:xfrm>
              <a:custGeom>
                <a:avLst/>
                <a:gdLst/>
                <a:ahLst/>
                <a:cxnLst/>
                <a:rect l="l" t="t" r="r" b="b"/>
                <a:pathLst>
                  <a:path w="10827" h="3542" extrusionOk="0">
                    <a:moveTo>
                      <a:pt x="3593" y="1613"/>
                    </a:moveTo>
                    <a:lnTo>
                      <a:pt x="3593" y="1613"/>
                    </a:lnTo>
                    <a:cubicBezTo>
                      <a:pt x="3563" y="1641"/>
                      <a:pt x="3532" y="1668"/>
                      <a:pt x="3503" y="1695"/>
                    </a:cubicBezTo>
                    <a:cubicBezTo>
                      <a:pt x="3508" y="1687"/>
                      <a:pt x="3515" y="1677"/>
                      <a:pt x="3521" y="1669"/>
                    </a:cubicBezTo>
                    <a:cubicBezTo>
                      <a:pt x="3521" y="1668"/>
                      <a:pt x="3522" y="1668"/>
                      <a:pt x="3522" y="1667"/>
                    </a:cubicBezTo>
                    <a:cubicBezTo>
                      <a:pt x="3545" y="1649"/>
                      <a:pt x="3569" y="1632"/>
                      <a:pt x="3593" y="1613"/>
                    </a:cubicBezTo>
                    <a:close/>
                    <a:moveTo>
                      <a:pt x="5070" y="0"/>
                    </a:moveTo>
                    <a:cubicBezTo>
                      <a:pt x="5038" y="0"/>
                      <a:pt x="5005" y="4"/>
                      <a:pt x="4972" y="11"/>
                    </a:cubicBezTo>
                    <a:cubicBezTo>
                      <a:pt x="4902" y="26"/>
                      <a:pt x="4835" y="43"/>
                      <a:pt x="4767" y="64"/>
                    </a:cubicBezTo>
                    <a:cubicBezTo>
                      <a:pt x="4614" y="97"/>
                      <a:pt x="4464" y="149"/>
                      <a:pt x="4320" y="209"/>
                    </a:cubicBezTo>
                    <a:lnTo>
                      <a:pt x="4320" y="209"/>
                    </a:lnTo>
                    <a:cubicBezTo>
                      <a:pt x="4320" y="209"/>
                      <a:pt x="4320" y="209"/>
                      <a:pt x="4320" y="209"/>
                    </a:cubicBezTo>
                    <a:lnTo>
                      <a:pt x="4320" y="209"/>
                    </a:lnTo>
                    <a:cubicBezTo>
                      <a:pt x="4320" y="209"/>
                      <a:pt x="4320" y="209"/>
                      <a:pt x="4320" y="209"/>
                    </a:cubicBezTo>
                    <a:lnTo>
                      <a:pt x="4320" y="209"/>
                    </a:lnTo>
                    <a:cubicBezTo>
                      <a:pt x="4313" y="212"/>
                      <a:pt x="4306" y="215"/>
                      <a:pt x="4298" y="218"/>
                    </a:cubicBezTo>
                    <a:cubicBezTo>
                      <a:pt x="4300" y="218"/>
                      <a:pt x="4302" y="217"/>
                      <a:pt x="4303" y="217"/>
                    </a:cubicBezTo>
                    <a:lnTo>
                      <a:pt x="4303" y="217"/>
                    </a:lnTo>
                    <a:cubicBezTo>
                      <a:pt x="4296" y="220"/>
                      <a:pt x="4289" y="223"/>
                      <a:pt x="4282" y="225"/>
                    </a:cubicBezTo>
                    <a:cubicBezTo>
                      <a:pt x="4260" y="216"/>
                      <a:pt x="4237" y="211"/>
                      <a:pt x="4212" y="211"/>
                    </a:cubicBezTo>
                    <a:cubicBezTo>
                      <a:pt x="4206" y="211"/>
                      <a:pt x="4200" y="211"/>
                      <a:pt x="4194" y="212"/>
                    </a:cubicBezTo>
                    <a:cubicBezTo>
                      <a:pt x="4048" y="225"/>
                      <a:pt x="3913" y="300"/>
                      <a:pt x="3788" y="372"/>
                    </a:cubicBezTo>
                    <a:cubicBezTo>
                      <a:pt x="3777" y="379"/>
                      <a:pt x="3767" y="384"/>
                      <a:pt x="3756" y="391"/>
                    </a:cubicBezTo>
                    <a:cubicBezTo>
                      <a:pt x="3730" y="395"/>
                      <a:pt x="3704" y="405"/>
                      <a:pt x="3682" y="420"/>
                    </a:cubicBezTo>
                    <a:cubicBezTo>
                      <a:pt x="3650" y="443"/>
                      <a:pt x="3620" y="467"/>
                      <a:pt x="3591" y="493"/>
                    </a:cubicBezTo>
                    <a:cubicBezTo>
                      <a:pt x="3530" y="532"/>
                      <a:pt x="3469" y="573"/>
                      <a:pt x="3409" y="616"/>
                    </a:cubicBezTo>
                    <a:cubicBezTo>
                      <a:pt x="3353" y="658"/>
                      <a:pt x="3298" y="701"/>
                      <a:pt x="3243" y="744"/>
                    </a:cubicBezTo>
                    <a:cubicBezTo>
                      <a:pt x="3211" y="768"/>
                      <a:pt x="3179" y="792"/>
                      <a:pt x="3148" y="819"/>
                    </a:cubicBezTo>
                    <a:cubicBezTo>
                      <a:pt x="3120" y="844"/>
                      <a:pt x="3092" y="871"/>
                      <a:pt x="3069" y="902"/>
                    </a:cubicBezTo>
                    <a:cubicBezTo>
                      <a:pt x="3052" y="926"/>
                      <a:pt x="3037" y="950"/>
                      <a:pt x="3021" y="975"/>
                    </a:cubicBezTo>
                    <a:cubicBezTo>
                      <a:pt x="2994" y="1021"/>
                      <a:pt x="2987" y="1074"/>
                      <a:pt x="3001" y="1122"/>
                    </a:cubicBezTo>
                    <a:cubicBezTo>
                      <a:pt x="2939" y="1195"/>
                      <a:pt x="2882" y="1273"/>
                      <a:pt x="2828" y="1352"/>
                    </a:cubicBezTo>
                    <a:cubicBezTo>
                      <a:pt x="2795" y="1400"/>
                      <a:pt x="2764" y="1448"/>
                      <a:pt x="2733" y="1497"/>
                    </a:cubicBezTo>
                    <a:cubicBezTo>
                      <a:pt x="2712" y="1529"/>
                      <a:pt x="2693" y="1559"/>
                      <a:pt x="2680" y="1592"/>
                    </a:cubicBezTo>
                    <a:cubicBezTo>
                      <a:pt x="2645" y="1628"/>
                      <a:pt x="2611" y="1666"/>
                      <a:pt x="2575" y="1703"/>
                    </a:cubicBezTo>
                    <a:cubicBezTo>
                      <a:pt x="2516" y="1764"/>
                      <a:pt x="2454" y="1827"/>
                      <a:pt x="2399" y="1894"/>
                    </a:cubicBezTo>
                    <a:cubicBezTo>
                      <a:pt x="2343" y="1870"/>
                      <a:pt x="2285" y="1850"/>
                      <a:pt x="2225" y="1833"/>
                    </a:cubicBezTo>
                    <a:cubicBezTo>
                      <a:pt x="2129" y="1806"/>
                      <a:pt x="2026" y="1795"/>
                      <a:pt x="1925" y="1794"/>
                    </a:cubicBezTo>
                    <a:cubicBezTo>
                      <a:pt x="1850" y="1776"/>
                      <a:pt x="1775" y="1760"/>
                      <a:pt x="1699" y="1751"/>
                    </a:cubicBezTo>
                    <a:cubicBezTo>
                      <a:pt x="1659" y="1746"/>
                      <a:pt x="1615" y="1741"/>
                      <a:pt x="1574" y="1741"/>
                    </a:cubicBezTo>
                    <a:cubicBezTo>
                      <a:pt x="1561" y="1741"/>
                      <a:pt x="1549" y="1742"/>
                      <a:pt x="1537" y="1743"/>
                    </a:cubicBezTo>
                    <a:cubicBezTo>
                      <a:pt x="1514" y="1745"/>
                      <a:pt x="1491" y="1748"/>
                      <a:pt x="1469" y="1752"/>
                    </a:cubicBezTo>
                    <a:cubicBezTo>
                      <a:pt x="1460" y="1746"/>
                      <a:pt x="1451" y="1740"/>
                      <a:pt x="1442" y="1736"/>
                    </a:cubicBezTo>
                    <a:cubicBezTo>
                      <a:pt x="1381" y="1708"/>
                      <a:pt x="1310" y="1698"/>
                      <a:pt x="1240" y="1698"/>
                    </a:cubicBezTo>
                    <a:cubicBezTo>
                      <a:pt x="1191" y="1698"/>
                      <a:pt x="1144" y="1703"/>
                      <a:pt x="1099" y="1710"/>
                    </a:cubicBezTo>
                    <a:cubicBezTo>
                      <a:pt x="838" y="1752"/>
                      <a:pt x="600" y="1899"/>
                      <a:pt x="408" y="2077"/>
                    </a:cubicBezTo>
                    <a:cubicBezTo>
                      <a:pt x="304" y="2173"/>
                      <a:pt x="212" y="2277"/>
                      <a:pt x="142" y="2399"/>
                    </a:cubicBezTo>
                    <a:cubicBezTo>
                      <a:pt x="111" y="2453"/>
                      <a:pt x="86" y="2509"/>
                      <a:pt x="62" y="2565"/>
                    </a:cubicBezTo>
                    <a:cubicBezTo>
                      <a:pt x="42" y="2611"/>
                      <a:pt x="24" y="2660"/>
                      <a:pt x="15" y="2709"/>
                    </a:cubicBezTo>
                    <a:cubicBezTo>
                      <a:pt x="4" y="2775"/>
                      <a:pt x="23" y="2837"/>
                      <a:pt x="62" y="2885"/>
                    </a:cubicBezTo>
                    <a:cubicBezTo>
                      <a:pt x="57" y="2950"/>
                      <a:pt x="80" y="3018"/>
                      <a:pt x="127" y="3069"/>
                    </a:cubicBezTo>
                    <a:cubicBezTo>
                      <a:pt x="133" y="3075"/>
                      <a:pt x="138" y="3081"/>
                      <a:pt x="144" y="3085"/>
                    </a:cubicBezTo>
                    <a:cubicBezTo>
                      <a:pt x="126" y="3094"/>
                      <a:pt x="109" y="3105"/>
                      <a:pt x="92" y="3117"/>
                    </a:cubicBezTo>
                    <a:cubicBezTo>
                      <a:pt x="32" y="3162"/>
                      <a:pt x="0" y="3234"/>
                      <a:pt x="16" y="3309"/>
                    </a:cubicBezTo>
                    <a:cubicBezTo>
                      <a:pt x="20" y="3328"/>
                      <a:pt x="26" y="3345"/>
                      <a:pt x="37" y="3362"/>
                    </a:cubicBezTo>
                    <a:cubicBezTo>
                      <a:pt x="37" y="3363"/>
                      <a:pt x="37" y="3364"/>
                      <a:pt x="38" y="3366"/>
                    </a:cubicBezTo>
                    <a:cubicBezTo>
                      <a:pt x="61" y="3430"/>
                      <a:pt x="116" y="3470"/>
                      <a:pt x="181" y="3486"/>
                    </a:cubicBezTo>
                    <a:cubicBezTo>
                      <a:pt x="255" y="3504"/>
                      <a:pt x="331" y="3512"/>
                      <a:pt x="407" y="3514"/>
                    </a:cubicBezTo>
                    <a:cubicBezTo>
                      <a:pt x="416" y="3514"/>
                      <a:pt x="425" y="3514"/>
                      <a:pt x="434" y="3514"/>
                    </a:cubicBezTo>
                    <a:cubicBezTo>
                      <a:pt x="473" y="3514"/>
                      <a:pt x="512" y="3512"/>
                      <a:pt x="551" y="3510"/>
                    </a:cubicBezTo>
                    <a:cubicBezTo>
                      <a:pt x="566" y="3509"/>
                      <a:pt x="581" y="3509"/>
                      <a:pt x="597" y="3508"/>
                    </a:cubicBezTo>
                    <a:cubicBezTo>
                      <a:pt x="647" y="3514"/>
                      <a:pt x="699" y="3516"/>
                      <a:pt x="749" y="3516"/>
                    </a:cubicBezTo>
                    <a:cubicBezTo>
                      <a:pt x="758" y="3516"/>
                      <a:pt x="766" y="3516"/>
                      <a:pt x="775" y="3516"/>
                    </a:cubicBezTo>
                    <a:cubicBezTo>
                      <a:pt x="955" y="3516"/>
                      <a:pt x="1135" y="3505"/>
                      <a:pt x="1314" y="3483"/>
                    </a:cubicBezTo>
                    <a:lnTo>
                      <a:pt x="1317" y="3483"/>
                    </a:lnTo>
                    <a:cubicBezTo>
                      <a:pt x="1730" y="3473"/>
                      <a:pt x="2143" y="3467"/>
                      <a:pt x="2555" y="3446"/>
                    </a:cubicBezTo>
                    <a:cubicBezTo>
                      <a:pt x="2778" y="3435"/>
                      <a:pt x="3001" y="3422"/>
                      <a:pt x="3224" y="3405"/>
                    </a:cubicBezTo>
                    <a:cubicBezTo>
                      <a:pt x="3259" y="3403"/>
                      <a:pt x="3293" y="3401"/>
                      <a:pt x="3329" y="3397"/>
                    </a:cubicBezTo>
                    <a:cubicBezTo>
                      <a:pt x="3345" y="3403"/>
                      <a:pt x="3362" y="3406"/>
                      <a:pt x="3379" y="3406"/>
                    </a:cubicBezTo>
                    <a:cubicBezTo>
                      <a:pt x="3464" y="3410"/>
                      <a:pt x="3550" y="3415"/>
                      <a:pt x="3636" y="3415"/>
                    </a:cubicBezTo>
                    <a:cubicBezTo>
                      <a:pt x="3652" y="3415"/>
                      <a:pt x="3667" y="3415"/>
                      <a:pt x="3683" y="3414"/>
                    </a:cubicBezTo>
                    <a:cubicBezTo>
                      <a:pt x="3768" y="3412"/>
                      <a:pt x="3852" y="3410"/>
                      <a:pt x="3937" y="3409"/>
                    </a:cubicBezTo>
                    <a:cubicBezTo>
                      <a:pt x="4041" y="3406"/>
                      <a:pt x="4146" y="3403"/>
                      <a:pt x="4250" y="3398"/>
                    </a:cubicBezTo>
                    <a:cubicBezTo>
                      <a:pt x="4258" y="3401"/>
                      <a:pt x="4266" y="3403"/>
                      <a:pt x="4274" y="3404"/>
                    </a:cubicBezTo>
                    <a:cubicBezTo>
                      <a:pt x="4308" y="3410"/>
                      <a:pt x="4342" y="3418"/>
                      <a:pt x="4376" y="3421"/>
                    </a:cubicBezTo>
                    <a:cubicBezTo>
                      <a:pt x="4461" y="3431"/>
                      <a:pt x="4547" y="3433"/>
                      <a:pt x="4632" y="3433"/>
                    </a:cubicBezTo>
                    <a:cubicBezTo>
                      <a:pt x="4723" y="3433"/>
                      <a:pt x="4814" y="3430"/>
                      <a:pt x="4904" y="3430"/>
                    </a:cubicBezTo>
                    <a:cubicBezTo>
                      <a:pt x="5026" y="3429"/>
                      <a:pt x="5148" y="3429"/>
                      <a:pt x="5269" y="3429"/>
                    </a:cubicBezTo>
                    <a:cubicBezTo>
                      <a:pt x="5288" y="3429"/>
                      <a:pt x="5306" y="3429"/>
                      <a:pt x="5324" y="3429"/>
                    </a:cubicBezTo>
                    <a:cubicBezTo>
                      <a:pt x="5432" y="3429"/>
                      <a:pt x="5539" y="3431"/>
                      <a:pt x="5646" y="3431"/>
                    </a:cubicBezTo>
                    <a:cubicBezTo>
                      <a:pt x="5712" y="3431"/>
                      <a:pt x="5778" y="3430"/>
                      <a:pt x="5844" y="3428"/>
                    </a:cubicBezTo>
                    <a:cubicBezTo>
                      <a:pt x="5993" y="3424"/>
                      <a:pt x="6143" y="3420"/>
                      <a:pt x="6293" y="3414"/>
                    </a:cubicBezTo>
                    <a:cubicBezTo>
                      <a:pt x="6313" y="3465"/>
                      <a:pt x="6356" y="3506"/>
                      <a:pt x="6409" y="3524"/>
                    </a:cubicBezTo>
                    <a:cubicBezTo>
                      <a:pt x="6451" y="3538"/>
                      <a:pt x="6496" y="3541"/>
                      <a:pt x="6541" y="3541"/>
                    </a:cubicBezTo>
                    <a:cubicBezTo>
                      <a:pt x="6564" y="3541"/>
                      <a:pt x="6587" y="3541"/>
                      <a:pt x="6609" y="3540"/>
                    </a:cubicBezTo>
                    <a:cubicBezTo>
                      <a:pt x="6655" y="3540"/>
                      <a:pt x="6702" y="3540"/>
                      <a:pt x="6749" y="3539"/>
                    </a:cubicBezTo>
                    <a:cubicBezTo>
                      <a:pt x="6851" y="3537"/>
                      <a:pt x="6951" y="3537"/>
                      <a:pt x="7053" y="3535"/>
                    </a:cubicBezTo>
                    <a:cubicBezTo>
                      <a:pt x="7250" y="3531"/>
                      <a:pt x="7449" y="3525"/>
                      <a:pt x="7645" y="3513"/>
                    </a:cubicBezTo>
                    <a:cubicBezTo>
                      <a:pt x="7847" y="3499"/>
                      <a:pt x="8046" y="3481"/>
                      <a:pt x="8247" y="3461"/>
                    </a:cubicBezTo>
                    <a:cubicBezTo>
                      <a:pt x="8447" y="3443"/>
                      <a:pt x="8646" y="3420"/>
                      <a:pt x="8844" y="3388"/>
                    </a:cubicBezTo>
                    <a:cubicBezTo>
                      <a:pt x="8878" y="3382"/>
                      <a:pt x="8911" y="3377"/>
                      <a:pt x="8946" y="3371"/>
                    </a:cubicBezTo>
                    <a:cubicBezTo>
                      <a:pt x="8978" y="3376"/>
                      <a:pt x="9010" y="3378"/>
                      <a:pt x="9042" y="3379"/>
                    </a:cubicBezTo>
                    <a:cubicBezTo>
                      <a:pt x="9100" y="3381"/>
                      <a:pt x="9157" y="3381"/>
                      <a:pt x="9215" y="3381"/>
                    </a:cubicBezTo>
                    <a:lnTo>
                      <a:pt x="9431" y="3381"/>
                    </a:lnTo>
                    <a:cubicBezTo>
                      <a:pt x="9553" y="3380"/>
                      <a:pt x="9673" y="3377"/>
                      <a:pt x="9794" y="3372"/>
                    </a:cubicBezTo>
                    <a:cubicBezTo>
                      <a:pt x="9905" y="3369"/>
                      <a:pt x="10015" y="3363"/>
                      <a:pt x="10124" y="3357"/>
                    </a:cubicBezTo>
                    <a:cubicBezTo>
                      <a:pt x="10154" y="3355"/>
                      <a:pt x="10185" y="3354"/>
                      <a:pt x="10215" y="3352"/>
                    </a:cubicBezTo>
                    <a:cubicBezTo>
                      <a:pt x="10264" y="3357"/>
                      <a:pt x="10313" y="3361"/>
                      <a:pt x="10362" y="3363"/>
                    </a:cubicBezTo>
                    <a:cubicBezTo>
                      <a:pt x="10398" y="3364"/>
                      <a:pt x="10434" y="3367"/>
                      <a:pt x="10470" y="3367"/>
                    </a:cubicBezTo>
                    <a:cubicBezTo>
                      <a:pt x="10490" y="3367"/>
                      <a:pt x="10510" y="3366"/>
                      <a:pt x="10529" y="3364"/>
                    </a:cubicBezTo>
                    <a:cubicBezTo>
                      <a:pt x="10629" y="3355"/>
                      <a:pt x="10726" y="3325"/>
                      <a:pt x="10778" y="3234"/>
                    </a:cubicBezTo>
                    <a:cubicBezTo>
                      <a:pt x="10827" y="3150"/>
                      <a:pt x="10827" y="3044"/>
                      <a:pt x="10790" y="2956"/>
                    </a:cubicBezTo>
                    <a:cubicBezTo>
                      <a:pt x="10785" y="2947"/>
                      <a:pt x="10782" y="2938"/>
                      <a:pt x="10777" y="2928"/>
                    </a:cubicBezTo>
                    <a:cubicBezTo>
                      <a:pt x="10796" y="2885"/>
                      <a:pt x="10806" y="2839"/>
                      <a:pt x="10806" y="2796"/>
                    </a:cubicBezTo>
                    <a:cubicBezTo>
                      <a:pt x="10806" y="2739"/>
                      <a:pt x="10801" y="2683"/>
                      <a:pt x="10776" y="2631"/>
                    </a:cubicBezTo>
                    <a:cubicBezTo>
                      <a:pt x="10752" y="2580"/>
                      <a:pt x="10718" y="2536"/>
                      <a:pt x="10679" y="2496"/>
                    </a:cubicBezTo>
                    <a:cubicBezTo>
                      <a:pt x="10629" y="2444"/>
                      <a:pt x="10576" y="2391"/>
                      <a:pt x="10517" y="2346"/>
                    </a:cubicBezTo>
                    <a:cubicBezTo>
                      <a:pt x="10482" y="2321"/>
                      <a:pt x="10446" y="2297"/>
                      <a:pt x="10409" y="2276"/>
                    </a:cubicBezTo>
                    <a:cubicBezTo>
                      <a:pt x="10393" y="2265"/>
                      <a:pt x="10377" y="2255"/>
                      <a:pt x="10361" y="2246"/>
                    </a:cubicBezTo>
                    <a:cubicBezTo>
                      <a:pt x="10321" y="2222"/>
                      <a:pt x="10279" y="2198"/>
                      <a:pt x="10235" y="2179"/>
                    </a:cubicBezTo>
                    <a:cubicBezTo>
                      <a:pt x="10234" y="2179"/>
                      <a:pt x="10233" y="2178"/>
                      <a:pt x="10232" y="2178"/>
                    </a:cubicBezTo>
                    <a:cubicBezTo>
                      <a:pt x="10164" y="2109"/>
                      <a:pt x="10092" y="2047"/>
                      <a:pt x="10003" y="2006"/>
                    </a:cubicBezTo>
                    <a:cubicBezTo>
                      <a:pt x="9910" y="1964"/>
                      <a:pt x="9803" y="1954"/>
                      <a:pt x="9699" y="1954"/>
                    </a:cubicBezTo>
                    <a:cubicBezTo>
                      <a:pt x="9680" y="1954"/>
                      <a:pt x="9661" y="1955"/>
                      <a:pt x="9642" y="1955"/>
                    </a:cubicBezTo>
                    <a:cubicBezTo>
                      <a:pt x="9609" y="1910"/>
                      <a:pt x="9561" y="1873"/>
                      <a:pt x="9509" y="1851"/>
                    </a:cubicBezTo>
                    <a:cubicBezTo>
                      <a:pt x="9461" y="1831"/>
                      <a:pt x="9412" y="1816"/>
                      <a:pt x="9358" y="1807"/>
                    </a:cubicBezTo>
                    <a:cubicBezTo>
                      <a:pt x="9328" y="1801"/>
                      <a:pt x="9297" y="1800"/>
                      <a:pt x="9265" y="1800"/>
                    </a:cubicBezTo>
                    <a:cubicBezTo>
                      <a:pt x="9237" y="1800"/>
                      <a:pt x="9208" y="1801"/>
                      <a:pt x="9180" y="1802"/>
                    </a:cubicBezTo>
                    <a:cubicBezTo>
                      <a:pt x="9056" y="1808"/>
                      <a:pt x="8935" y="1818"/>
                      <a:pt x="8814" y="1838"/>
                    </a:cubicBezTo>
                    <a:cubicBezTo>
                      <a:pt x="8632" y="1867"/>
                      <a:pt x="8453" y="1908"/>
                      <a:pt x="8275" y="1959"/>
                    </a:cubicBezTo>
                    <a:cubicBezTo>
                      <a:pt x="8191" y="1983"/>
                      <a:pt x="8107" y="2006"/>
                      <a:pt x="8024" y="2032"/>
                    </a:cubicBezTo>
                    <a:cubicBezTo>
                      <a:pt x="8001" y="1990"/>
                      <a:pt x="7974" y="1951"/>
                      <a:pt x="7938" y="1914"/>
                    </a:cubicBezTo>
                    <a:cubicBezTo>
                      <a:pt x="7889" y="1860"/>
                      <a:pt x="7836" y="1808"/>
                      <a:pt x="7775" y="1768"/>
                    </a:cubicBezTo>
                    <a:cubicBezTo>
                      <a:pt x="7764" y="1761"/>
                      <a:pt x="7755" y="1754"/>
                      <a:pt x="7745" y="1748"/>
                    </a:cubicBezTo>
                    <a:cubicBezTo>
                      <a:pt x="7748" y="1675"/>
                      <a:pt x="7716" y="1601"/>
                      <a:pt x="7676" y="1540"/>
                    </a:cubicBezTo>
                    <a:cubicBezTo>
                      <a:pt x="7650" y="1498"/>
                      <a:pt x="7609" y="1464"/>
                      <a:pt x="7569" y="1436"/>
                    </a:cubicBezTo>
                    <a:cubicBezTo>
                      <a:pt x="7523" y="1404"/>
                      <a:pt x="7473" y="1374"/>
                      <a:pt x="7421" y="1350"/>
                    </a:cubicBezTo>
                    <a:cubicBezTo>
                      <a:pt x="7340" y="1312"/>
                      <a:pt x="7257" y="1281"/>
                      <a:pt x="7170" y="1259"/>
                    </a:cubicBezTo>
                    <a:cubicBezTo>
                      <a:pt x="7169" y="1259"/>
                      <a:pt x="7169" y="1258"/>
                      <a:pt x="7167" y="1257"/>
                    </a:cubicBezTo>
                    <a:cubicBezTo>
                      <a:pt x="7169" y="1242"/>
                      <a:pt x="7167" y="1228"/>
                      <a:pt x="7166" y="1213"/>
                    </a:cubicBezTo>
                    <a:cubicBezTo>
                      <a:pt x="7157" y="1116"/>
                      <a:pt x="7113" y="1015"/>
                      <a:pt x="7052" y="938"/>
                    </a:cubicBezTo>
                    <a:cubicBezTo>
                      <a:pt x="6981" y="846"/>
                      <a:pt x="6899" y="771"/>
                      <a:pt x="6796" y="715"/>
                    </a:cubicBezTo>
                    <a:cubicBezTo>
                      <a:pt x="6782" y="707"/>
                      <a:pt x="6768" y="700"/>
                      <a:pt x="6755" y="693"/>
                    </a:cubicBezTo>
                    <a:cubicBezTo>
                      <a:pt x="6729" y="676"/>
                      <a:pt x="6704" y="660"/>
                      <a:pt x="6678" y="645"/>
                    </a:cubicBezTo>
                    <a:cubicBezTo>
                      <a:pt x="6596" y="483"/>
                      <a:pt x="6425" y="363"/>
                      <a:pt x="6261" y="301"/>
                    </a:cubicBezTo>
                    <a:cubicBezTo>
                      <a:pt x="6116" y="248"/>
                      <a:pt x="5966" y="227"/>
                      <a:pt x="5814" y="227"/>
                    </a:cubicBezTo>
                    <a:cubicBezTo>
                      <a:pt x="5744" y="227"/>
                      <a:pt x="5673" y="231"/>
                      <a:pt x="5603" y="239"/>
                    </a:cubicBezTo>
                    <a:cubicBezTo>
                      <a:pt x="5573" y="164"/>
                      <a:pt x="5501" y="112"/>
                      <a:pt x="5428" y="79"/>
                    </a:cubicBezTo>
                    <a:cubicBezTo>
                      <a:pt x="5358" y="49"/>
                      <a:pt x="5282" y="33"/>
                      <a:pt x="5206" y="27"/>
                    </a:cubicBezTo>
                    <a:cubicBezTo>
                      <a:pt x="5162" y="9"/>
                      <a:pt x="5116" y="0"/>
                      <a:pt x="50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" name="Google Shape;186;p4"/>
              <p:cNvSpPr/>
              <p:nvPr/>
            </p:nvSpPr>
            <p:spPr>
              <a:xfrm>
                <a:off x="1581875" y="760450"/>
                <a:ext cx="278500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11140" h="727" extrusionOk="0">
                    <a:moveTo>
                      <a:pt x="6278" y="114"/>
                    </a:moveTo>
                    <a:cubicBezTo>
                      <a:pt x="6280" y="114"/>
                      <a:pt x="6283" y="114"/>
                      <a:pt x="6286" y="114"/>
                    </a:cubicBezTo>
                    <a:lnTo>
                      <a:pt x="6286" y="114"/>
                    </a:lnTo>
                    <a:cubicBezTo>
                      <a:pt x="6283" y="114"/>
                      <a:pt x="6280" y="114"/>
                      <a:pt x="6278" y="114"/>
                    </a:cubicBezTo>
                    <a:close/>
                    <a:moveTo>
                      <a:pt x="8335" y="563"/>
                    </a:moveTo>
                    <a:lnTo>
                      <a:pt x="8335" y="563"/>
                    </a:lnTo>
                    <a:cubicBezTo>
                      <a:pt x="8334" y="563"/>
                      <a:pt x="8332" y="563"/>
                      <a:pt x="8331" y="563"/>
                    </a:cubicBezTo>
                    <a:lnTo>
                      <a:pt x="8331" y="563"/>
                    </a:lnTo>
                    <a:cubicBezTo>
                      <a:pt x="8332" y="564"/>
                      <a:pt x="8334" y="564"/>
                      <a:pt x="8336" y="564"/>
                    </a:cubicBezTo>
                    <a:cubicBezTo>
                      <a:pt x="8338" y="564"/>
                      <a:pt x="8341" y="564"/>
                      <a:pt x="8343" y="564"/>
                    </a:cubicBezTo>
                    <a:lnTo>
                      <a:pt x="8343" y="564"/>
                    </a:lnTo>
                    <a:cubicBezTo>
                      <a:pt x="8340" y="564"/>
                      <a:pt x="8338" y="563"/>
                      <a:pt x="8335" y="563"/>
                    </a:cubicBezTo>
                    <a:close/>
                    <a:moveTo>
                      <a:pt x="10614" y="0"/>
                    </a:moveTo>
                    <a:cubicBezTo>
                      <a:pt x="10551" y="0"/>
                      <a:pt x="10488" y="2"/>
                      <a:pt x="10425" y="3"/>
                    </a:cubicBezTo>
                    <a:cubicBezTo>
                      <a:pt x="10242" y="9"/>
                      <a:pt x="10058" y="18"/>
                      <a:pt x="9874" y="20"/>
                    </a:cubicBezTo>
                    <a:cubicBezTo>
                      <a:pt x="9774" y="18"/>
                      <a:pt x="9675" y="12"/>
                      <a:pt x="9575" y="8"/>
                    </a:cubicBezTo>
                    <a:cubicBezTo>
                      <a:pt x="9501" y="5"/>
                      <a:pt x="9427" y="4"/>
                      <a:pt x="9353" y="4"/>
                    </a:cubicBezTo>
                    <a:cubicBezTo>
                      <a:pt x="9315" y="4"/>
                      <a:pt x="9279" y="4"/>
                      <a:pt x="9242" y="4"/>
                    </a:cubicBezTo>
                    <a:cubicBezTo>
                      <a:pt x="9031" y="8"/>
                      <a:pt x="8821" y="13"/>
                      <a:pt x="8611" y="33"/>
                    </a:cubicBezTo>
                    <a:cubicBezTo>
                      <a:pt x="8416" y="50"/>
                      <a:pt x="8220" y="51"/>
                      <a:pt x="8024" y="57"/>
                    </a:cubicBezTo>
                    <a:cubicBezTo>
                      <a:pt x="7836" y="63"/>
                      <a:pt x="7648" y="57"/>
                      <a:pt x="7460" y="73"/>
                    </a:cubicBezTo>
                    <a:cubicBezTo>
                      <a:pt x="7267" y="88"/>
                      <a:pt x="7075" y="106"/>
                      <a:pt x="6879" y="108"/>
                    </a:cubicBezTo>
                    <a:cubicBezTo>
                      <a:pt x="6706" y="111"/>
                      <a:pt x="6533" y="114"/>
                      <a:pt x="6358" y="114"/>
                    </a:cubicBezTo>
                    <a:cubicBezTo>
                      <a:pt x="6334" y="114"/>
                      <a:pt x="6310" y="114"/>
                      <a:pt x="6286" y="114"/>
                    </a:cubicBezTo>
                    <a:lnTo>
                      <a:pt x="6286" y="114"/>
                    </a:lnTo>
                    <a:cubicBezTo>
                      <a:pt x="6291" y="114"/>
                      <a:pt x="6296" y="114"/>
                      <a:pt x="6302" y="115"/>
                    </a:cubicBezTo>
                    <a:cubicBezTo>
                      <a:pt x="6208" y="113"/>
                      <a:pt x="6112" y="113"/>
                      <a:pt x="6017" y="112"/>
                    </a:cubicBezTo>
                    <a:lnTo>
                      <a:pt x="6007" y="112"/>
                    </a:lnTo>
                    <a:cubicBezTo>
                      <a:pt x="5809" y="107"/>
                      <a:pt x="5612" y="93"/>
                      <a:pt x="5414" y="80"/>
                    </a:cubicBezTo>
                    <a:cubicBezTo>
                      <a:pt x="5211" y="66"/>
                      <a:pt x="5006" y="64"/>
                      <a:pt x="4803" y="63"/>
                    </a:cubicBezTo>
                    <a:cubicBezTo>
                      <a:pt x="4678" y="61"/>
                      <a:pt x="4553" y="58"/>
                      <a:pt x="4429" y="58"/>
                    </a:cubicBezTo>
                    <a:cubicBezTo>
                      <a:pt x="4361" y="58"/>
                      <a:pt x="4294" y="59"/>
                      <a:pt x="4226" y="61"/>
                    </a:cubicBezTo>
                    <a:cubicBezTo>
                      <a:pt x="4033" y="68"/>
                      <a:pt x="3839" y="79"/>
                      <a:pt x="3644" y="80"/>
                    </a:cubicBezTo>
                    <a:cubicBezTo>
                      <a:pt x="3465" y="73"/>
                      <a:pt x="3285" y="53"/>
                      <a:pt x="3106" y="53"/>
                    </a:cubicBezTo>
                    <a:cubicBezTo>
                      <a:pt x="2935" y="53"/>
                      <a:pt x="2765" y="61"/>
                      <a:pt x="2595" y="63"/>
                    </a:cubicBezTo>
                    <a:cubicBezTo>
                      <a:pt x="2509" y="62"/>
                      <a:pt x="2423" y="60"/>
                      <a:pt x="2337" y="60"/>
                    </a:cubicBezTo>
                    <a:cubicBezTo>
                      <a:pt x="2285" y="60"/>
                      <a:pt x="2233" y="61"/>
                      <a:pt x="2181" y="63"/>
                    </a:cubicBezTo>
                    <a:cubicBezTo>
                      <a:pt x="2047" y="68"/>
                      <a:pt x="1913" y="72"/>
                      <a:pt x="1780" y="72"/>
                    </a:cubicBezTo>
                    <a:cubicBezTo>
                      <a:pt x="1556" y="66"/>
                      <a:pt x="1333" y="59"/>
                      <a:pt x="1109" y="55"/>
                    </a:cubicBezTo>
                    <a:cubicBezTo>
                      <a:pt x="1089" y="54"/>
                      <a:pt x="1068" y="54"/>
                      <a:pt x="1048" y="54"/>
                    </a:cubicBezTo>
                    <a:cubicBezTo>
                      <a:pt x="951" y="54"/>
                      <a:pt x="854" y="60"/>
                      <a:pt x="758" y="69"/>
                    </a:cubicBezTo>
                    <a:cubicBezTo>
                      <a:pt x="632" y="80"/>
                      <a:pt x="505" y="96"/>
                      <a:pt x="378" y="97"/>
                    </a:cubicBezTo>
                    <a:cubicBezTo>
                      <a:pt x="354" y="96"/>
                      <a:pt x="330" y="93"/>
                      <a:pt x="305" y="91"/>
                    </a:cubicBezTo>
                    <a:cubicBezTo>
                      <a:pt x="294" y="89"/>
                      <a:pt x="282" y="87"/>
                      <a:pt x="271" y="84"/>
                    </a:cubicBezTo>
                    <a:lnTo>
                      <a:pt x="268" y="83"/>
                    </a:lnTo>
                    <a:cubicBezTo>
                      <a:pt x="248" y="76"/>
                      <a:pt x="228" y="72"/>
                      <a:pt x="208" y="72"/>
                    </a:cubicBezTo>
                    <a:cubicBezTo>
                      <a:pt x="132" y="72"/>
                      <a:pt x="59" y="123"/>
                      <a:pt x="33" y="197"/>
                    </a:cubicBezTo>
                    <a:cubicBezTo>
                      <a:pt x="0" y="290"/>
                      <a:pt x="47" y="387"/>
                      <a:pt x="134" y="427"/>
                    </a:cubicBezTo>
                    <a:cubicBezTo>
                      <a:pt x="102" y="467"/>
                      <a:pt x="87" y="521"/>
                      <a:pt x="96" y="575"/>
                    </a:cubicBezTo>
                    <a:cubicBezTo>
                      <a:pt x="112" y="661"/>
                      <a:pt x="190" y="725"/>
                      <a:pt x="274" y="727"/>
                    </a:cubicBezTo>
                    <a:cubicBezTo>
                      <a:pt x="287" y="727"/>
                      <a:pt x="300" y="726"/>
                      <a:pt x="311" y="723"/>
                    </a:cubicBezTo>
                    <a:cubicBezTo>
                      <a:pt x="337" y="718"/>
                      <a:pt x="364" y="715"/>
                      <a:pt x="390" y="712"/>
                    </a:cubicBezTo>
                    <a:cubicBezTo>
                      <a:pt x="539" y="697"/>
                      <a:pt x="688" y="705"/>
                      <a:pt x="838" y="698"/>
                    </a:cubicBezTo>
                    <a:cubicBezTo>
                      <a:pt x="1004" y="693"/>
                      <a:pt x="1169" y="666"/>
                      <a:pt x="1333" y="649"/>
                    </a:cubicBezTo>
                    <a:cubicBezTo>
                      <a:pt x="1657" y="617"/>
                      <a:pt x="1982" y="598"/>
                      <a:pt x="2307" y="598"/>
                    </a:cubicBezTo>
                    <a:cubicBezTo>
                      <a:pt x="2316" y="598"/>
                      <a:pt x="2326" y="598"/>
                      <a:pt x="2335" y="598"/>
                    </a:cubicBezTo>
                    <a:cubicBezTo>
                      <a:pt x="2532" y="602"/>
                      <a:pt x="2727" y="613"/>
                      <a:pt x="2923" y="614"/>
                    </a:cubicBezTo>
                    <a:cubicBezTo>
                      <a:pt x="3123" y="614"/>
                      <a:pt x="3324" y="609"/>
                      <a:pt x="3525" y="607"/>
                    </a:cubicBezTo>
                    <a:cubicBezTo>
                      <a:pt x="3739" y="612"/>
                      <a:pt x="3953" y="620"/>
                      <a:pt x="4167" y="620"/>
                    </a:cubicBezTo>
                    <a:cubicBezTo>
                      <a:pt x="4201" y="620"/>
                      <a:pt x="4236" y="620"/>
                      <a:pt x="4270" y="619"/>
                    </a:cubicBezTo>
                    <a:cubicBezTo>
                      <a:pt x="4455" y="618"/>
                      <a:pt x="4639" y="616"/>
                      <a:pt x="4823" y="616"/>
                    </a:cubicBezTo>
                    <a:cubicBezTo>
                      <a:pt x="4893" y="616"/>
                      <a:pt x="4963" y="616"/>
                      <a:pt x="5034" y="617"/>
                    </a:cubicBezTo>
                    <a:lnTo>
                      <a:pt x="5034" y="617"/>
                    </a:lnTo>
                    <a:cubicBezTo>
                      <a:pt x="5032" y="617"/>
                      <a:pt x="5030" y="617"/>
                      <a:pt x="5028" y="617"/>
                    </a:cubicBezTo>
                    <a:cubicBezTo>
                      <a:pt x="5331" y="621"/>
                      <a:pt x="5633" y="623"/>
                      <a:pt x="5935" y="630"/>
                    </a:cubicBezTo>
                    <a:cubicBezTo>
                      <a:pt x="6055" y="632"/>
                      <a:pt x="6174" y="635"/>
                      <a:pt x="6294" y="635"/>
                    </a:cubicBezTo>
                    <a:cubicBezTo>
                      <a:pt x="6386" y="635"/>
                      <a:pt x="6478" y="633"/>
                      <a:pt x="6570" y="630"/>
                    </a:cubicBezTo>
                    <a:cubicBezTo>
                      <a:pt x="6768" y="622"/>
                      <a:pt x="6965" y="605"/>
                      <a:pt x="7163" y="599"/>
                    </a:cubicBezTo>
                    <a:cubicBezTo>
                      <a:pt x="7365" y="594"/>
                      <a:pt x="7566" y="586"/>
                      <a:pt x="7769" y="576"/>
                    </a:cubicBezTo>
                    <a:cubicBezTo>
                      <a:pt x="7955" y="566"/>
                      <a:pt x="8143" y="565"/>
                      <a:pt x="8331" y="563"/>
                    </a:cubicBezTo>
                    <a:lnTo>
                      <a:pt x="8331" y="563"/>
                    </a:lnTo>
                    <a:cubicBezTo>
                      <a:pt x="8331" y="563"/>
                      <a:pt x="8330" y="563"/>
                      <a:pt x="8330" y="563"/>
                    </a:cubicBezTo>
                    <a:lnTo>
                      <a:pt x="8330" y="563"/>
                    </a:lnTo>
                    <a:cubicBezTo>
                      <a:pt x="8332" y="563"/>
                      <a:pt x="8334" y="563"/>
                      <a:pt x="8335" y="563"/>
                    </a:cubicBezTo>
                    <a:lnTo>
                      <a:pt x="8335" y="563"/>
                    </a:lnTo>
                    <a:cubicBezTo>
                      <a:pt x="8339" y="563"/>
                      <a:pt x="8343" y="563"/>
                      <a:pt x="8347" y="563"/>
                    </a:cubicBezTo>
                    <a:lnTo>
                      <a:pt x="8347" y="563"/>
                    </a:lnTo>
                    <a:cubicBezTo>
                      <a:pt x="8345" y="563"/>
                      <a:pt x="8344" y="563"/>
                      <a:pt x="8343" y="564"/>
                    </a:cubicBezTo>
                    <a:lnTo>
                      <a:pt x="8343" y="564"/>
                    </a:lnTo>
                    <a:cubicBezTo>
                      <a:pt x="8591" y="567"/>
                      <a:pt x="8838" y="576"/>
                      <a:pt x="9085" y="599"/>
                    </a:cubicBezTo>
                    <a:cubicBezTo>
                      <a:pt x="9284" y="615"/>
                      <a:pt x="9484" y="631"/>
                      <a:pt x="9683" y="631"/>
                    </a:cubicBezTo>
                    <a:cubicBezTo>
                      <a:pt x="9749" y="631"/>
                      <a:pt x="9816" y="629"/>
                      <a:pt x="9882" y="625"/>
                    </a:cubicBezTo>
                    <a:cubicBezTo>
                      <a:pt x="9977" y="619"/>
                      <a:pt x="10073" y="611"/>
                      <a:pt x="10169" y="607"/>
                    </a:cubicBezTo>
                    <a:cubicBezTo>
                      <a:pt x="10264" y="602"/>
                      <a:pt x="10359" y="601"/>
                      <a:pt x="10455" y="598"/>
                    </a:cubicBezTo>
                    <a:cubicBezTo>
                      <a:pt x="10571" y="594"/>
                      <a:pt x="10687" y="590"/>
                      <a:pt x="10802" y="578"/>
                    </a:cubicBezTo>
                    <a:cubicBezTo>
                      <a:pt x="10861" y="573"/>
                      <a:pt x="10926" y="565"/>
                      <a:pt x="10980" y="541"/>
                    </a:cubicBezTo>
                    <a:cubicBezTo>
                      <a:pt x="11022" y="521"/>
                      <a:pt x="11069" y="494"/>
                      <a:pt x="11094" y="452"/>
                    </a:cubicBezTo>
                    <a:cubicBezTo>
                      <a:pt x="11120" y="411"/>
                      <a:pt x="11140" y="371"/>
                      <a:pt x="11136" y="322"/>
                    </a:cubicBezTo>
                    <a:cubicBezTo>
                      <a:pt x="11135" y="278"/>
                      <a:pt x="11119" y="237"/>
                      <a:pt x="11095" y="202"/>
                    </a:cubicBezTo>
                    <a:cubicBezTo>
                      <a:pt x="11073" y="169"/>
                      <a:pt x="11043" y="145"/>
                      <a:pt x="11012" y="121"/>
                    </a:cubicBezTo>
                    <a:cubicBezTo>
                      <a:pt x="10977" y="93"/>
                      <a:pt x="10942" y="63"/>
                      <a:pt x="10902" y="44"/>
                    </a:cubicBezTo>
                    <a:cubicBezTo>
                      <a:pt x="10845" y="17"/>
                      <a:pt x="10786" y="3"/>
                      <a:pt x="10722" y="2"/>
                    </a:cubicBezTo>
                    <a:cubicBezTo>
                      <a:pt x="10686" y="1"/>
                      <a:pt x="10650" y="0"/>
                      <a:pt x="10614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" name="Google Shape;187;p4"/>
              <p:cNvSpPr/>
              <p:nvPr/>
            </p:nvSpPr>
            <p:spPr>
              <a:xfrm>
                <a:off x="1661925" y="740875"/>
                <a:ext cx="947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379" h="372" extrusionOk="0">
                    <a:moveTo>
                      <a:pt x="180" y="0"/>
                    </a:moveTo>
                    <a:cubicBezTo>
                      <a:pt x="80" y="0"/>
                      <a:pt x="1" y="97"/>
                      <a:pt x="4" y="193"/>
                    </a:cubicBezTo>
                    <a:cubicBezTo>
                      <a:pt x="8" y="297"/>
                      <a:pt x="96" y="369"/>
                      <a:pt x="195" y="371"/>
                    </a:cubicBezTo>
                    <a:cubicBezTo>
                      <a:pt x="196" y="371"/>
                      <a:pt x="198" y="371"/>
                      <a:pt x="199" y="371"/>
                    </a:cubicBezTo>
                    <a:cubicBezTo>
                      <a:pt x="299" y="371"/>
                      <a:pt x="378" y="275"/>
                      <a:pt x="375" y="180"/>
                    </a:cubicBezTo>
                    <a:cubicBezTo>
                      <a:pt x="371" y="75"/>
                      <a:pt x="283" y="3"/>
                      <a:pt x="184" y="1"/>
                    </a:cubicBezTo>
                    <a:cubicBezTo>
                      <a:pt x="183" y="0"/>
                      <a:pt x="181" y="0"/>
                      <a:pt x="180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" name="Google Shape;188;p4"/>
              <p:cNvSpPr/>
              <p:nvPr/>
            </p:nvSpPr>
            <p:spPr>
              <a:xfrm>
                <a:off x="1676050" y="741650"/>
                <a:ext cx="9425" cy="927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71" extrusionOk="0">
                    <a:moveTo>
                      <a:pt x="179" y="0"/>
                    </a:moveTo>
                    <a:cubicBezTo>
                      <a:pt x="80" y="0"/>
                      <a:pt x="1" y="96"/>
                      <a:pt x="4" y="192"/>
                    </a:cubicBezTo>
                    <a:cubicBezTo>
                      <a:pt x="8" y="297"/>
                      <a:pt x="95" y="369"/>
                      <a:pt x="195" y="371"/>
                    </a:cubicBezTo>
                    <a:cubicBezTo>
                      <a:pt x="196" y="371"/>
                      <a:pt x="197" y="371"/>
                      <a:pt x="199" y="371"/>
                    </a:cubicBezTo>
                    <a:cubicBezTo>
                      <a:pt x="298" y="371"/>
                      <a:pt x="377" y="275"/>
                      <a:pt x="374" y="180"/>
                    </a:cubicBezTo>
                    <a:cubicBezTo>
                      <a:pt x="370" y="75"/>
                      <a:pt x="283" y="3"/>
                      <a:pt x="183" y="0"/>
                    </a:cubicBezTo>
                    <a:cubicBezTo>
                      <a:pt x="181" y="0"/>
                      <a:pt x="180" y="0"/>
                      <a:pt x="179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" name="Google Shape;189;p4"/>
              <p:cNvSpPr/>
              <p:nvPr/>
            </p:nvSpPr>
            <p:spPr>
              <a:xfrm>
                <a:off x="1669450" y="730050"/>
                <a:ext cx="942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70" extrusionOk="0">
                    <a:moveTo>
                      <a:pt x="179" y="0"/>
                    </a:moveTo>
                    <a:cubicBezTo>
                      <a:pt x="79" y="0"/>
                      <a:pt x="1" y="96"/>
                      <a:pt x="3" y="191"/>
                    </a:cubicBezTo>
                    <a:cubicBezTo>
                      <a:pt x="7" y="296"/>
                      <a:pt x="94" y="367"/>
                      <a:pt x="195" y="369"/>
                    </a:cubicBezTo>
                    <a:cubicBezTo>
                      <a:pt x="196" y="370"/>
                      <a:pt x="197" y="370"/>
                      <a:pt x="198" y="370"/>
                    </a:cubicBezTo>
                    <a:cubicBezTo>
                      <a:pt x="297" y="370"/>
                      <a:pt x="377" y="273"/>
                      <a:pt x="373" y="179"/>
                    </a:cubicBezTo>
                    <a:cubicBezTo>
                      <a:pt x="370" y="73"/>
                      <a:pt x="283" y="1"/>
                      <a:pt x="182" y="0"/>
                    </a:cubicBezTo>
                    <a:cubicBezTo>
                      <a:pt x="181" y="0"/>
                      <a:pt x="180" y="0"/>
                      <a:pt x="179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" name="Google Shape;190;p4"/>
              <p:cNvSpPr/>
              <p:nvPr/>
            </p:nvSpPr>
            <p:spPr>
              <a:xfrm>
                <a:off x="1756525" y="739475"/>
                <a:ext cx="94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72" extrusionOk="0">
                    <a:moveTo>
                      <a:pt x="179" y="0"/>
                    </a:moveTo>
                    <a:cubicBezTo>
                      <a:pt x="80" y="0"/>
                      <a:pt x="1" y="97"/>
                      <a:pt x="4" y="191"/>
                    </a:cubicBezTo>
                    <a:cubicBezTo>
                      <a:pt x="7" y="297"/>
                      <a:pt x="94" y="369"/>
                      <a:pt x="195" y="371"/>
                    </a:cubicBezTo>
                    <a:cubicBezTo>
                      <a:pt x="196" y="371"/>
                      <a:pt x="197" y="371"/>
                      <a:pt x="198" y="371"/>
                    </a:cubicBezTo>
                    <a:cubicBezTo>
                      <a:pt x="298" y="371"/>
                      <a:pt x="377" y="275"/>
                      <a:pt x="373" y="180"/>
                    </a:cubicBezTo>
                    <a:cubicBezTo>
                      <a:pt x="370" y="75"/>
                      <a:pt x="283" y="3"/>
                      <a:pt x="182" y="0"/>
                    </a:cubicBezTo>
                    <a:cubicBezTo>
                      <a:pt x="181" y="0"/>
                      <a:pt x="180" y="0"/>
                      <a:pt x="179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" name="Google Shape;191;p4"/>
              <p:cNvSpPr/>
              <p:nvPr/>
            </p:nvSpPr>
            <p:spPr>
              <a:xfrm>
                <a:off x="1638200" y="760125"/>
                <a:ext cx="2425" cy="1125"/>
              </a:xfrm>
              <a:custGeom>
                <a:avLst/>
                <a:gdLst/>
                <a:ahLst/>
                <a:cxnLst/>
                <a:rect l="l" t="t" r="r" b="b"/>
                <a:pathLst>
                  <a:path w="97" h="4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9" y="7"/>
                      <a:pt x="19" y="14"/>
                      <a:pt x="29" y="21"/>
                    </a:cubicBezTo>
                    <a:cubicBezTo>
                      <a:pt x="50" y="33"/>
                      <a:pt x="73" y="41"/>
                      <a:pt x="97" y="45"/>
                    </a:cubicBezTo>
                    <a:cubicBezTo>
                      <a:pt x="65" y="30"/>
                      <a:pt x="33" y="15"/>
                      <a:pt x="1" y="0"/>
                    </a:cubicBezTo>
                    <a:close/>
                  </a:path>
                </a:pathLst>
              </a:custGeom>
              <a:solidFill>
                <a:srgbClr val="4729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2" name="Google Shape;192;p4"/>
              <p:cNvSpPr/>
              <p:nvPr/>
            </p:nvSpPr>
            <p:spPr>
              <a:xfrm>
                <a:off x="1579263" y="684775"/>
                <a:ext cx="290650" cy="101925"/>
              </a:xfrm>
              <a:custGeom>
                <a:avLst/>
                <a:gdLst/>
                <a:ahLst/>
                <a:cxnLst/>
                <a:rect l="l" t="t" r="r" b="b"/>
                <a:pathLst>
                  <a:path w="11626" h="4077" extrusionOk="0">
                    <a:moveTo>
                      <a:pt x="3879" y="936"/>
                    </a:moveTo>
                    <a:cubicBezTo>
                      <a:pt x="3878" y="937"/>
                      <a:pt x="3877" y="938"/>
                      <a:pt x="3876" y="939"/>
                    </a:cubicBezTo>
                    <a:cubicBezTo>
                      <a:pt x="3878" y="938"/>
                      <a:pt x="3879" y="937"/>
                      <a:pt x="3879" y="936"/>
                    </a:cubicBezTo>
                    <a:close/>
                    <a:moveTo>
                      <a:pt x="7691" y="1091"/>
                    </a:moveTo>
                    <a:lnTo>
                      <a:pt x="7691" y="1091"/>
                    </a:lnTo>
                    <a:cubicBezTo>
                      <a:pt x="7692" y="1092"/>
                      <a:pt x="7694" y="1094"/>
                      <a:pt x="7696" y="1096"/>
                    </a:cubicBezTo>
                    <a:lnTo>
                      <a:pt x="7696" y="1096"/>
                    </a:lnTo>
                    <a:cubicBezTo>
                      <a:pt x="7694" y="1094"/>
                      <a:pt x="7692" y="1092"/>
                      <a:pt x="7691" y="1091"/>
                    </a:cubicBezTo>
                    <a:close/>
                    <a:moveTo>
                      <a:pt x="3198" y="1775"/>
                    </a:moveTo>
                    <a:cubicBezTo>
                      <a:pt x="3197" y="1777"/>
                      <a:pt x="3196" y="1779"/>
                      <a:pt x="3195" y="1781"/>
                    </a:cubicBezTo>
                    <a:lnTo>
                      <a:pt x="3195" y="1781"/>
                    </a:lnTo>
                    <a:cubicBezTo>
                      <a:pt x="3196" y="1779"/>
                      <a:pt x="3197" y="1776"/>
                      <a:pt x="3198" y="1775"/>
                    </a:cubicBezTo>
                    <a:close/>
                    <a:moveTo>
                      <a:pt x="5447" y="370"/>
                    </a:moveTo>
                    <a:cubicBezTo>
                      <a:pt x="5483" y="370"/>
                      <a:pt x="5520" y="372"/>
                      <a:pt x="5556" y="374"/>
                    </a:cubicBezTo>
                    <a:cubicBezTo>
                      <a:pt x="5595" y="378"/>
                      <a:pt x="5632" y="384"/>
                      <a:pt x="5670" y="391"/>
                    </a:cubicBezTo>
                    <a:cubicBezTo>
                      <a:pt x="5701" y="399"/>
                      <a:pt x="5733" y="409"/>
                      <a:pt x="5765" y="414"/>
                    </a:cubicBezTo>
                    <a:cubicBezTo>
                      <a:pt x="5798" y="423"/>
                      <a:pt x="5834" y="428"/>
                      <a:pt x="5867" y="434"/>
                    </a:cubicBezTo>
                    <a:cubicBezTo>
                      <a:pt x="5939" y="449"/>
                      <a:pt x="6012" y="464"/>
                      <a:pt x="6085" y="480"/>
                    </a:cubicBezTo>
                    <a:cubicBezTo>
                      <a:pt x="6122" y="489"/>
                      <a:pt x="6158" y="500"/>
                      <a:pt x="6195" y="512"/>
                    </a:cubicBezTo>
                    <a:cubicBezTo>
                      <a:pt x="6284" y="549"/>
                      <a:pt x="6372" y="590"/>
                      <a:pt x="6461" y="628"/>
                    </a:cubicBezTo>
                    <a:cubicBezTo>
                      <a:pt x="6538" y="659"/>
                      <a:pt x="6616" y="689"/>
                      <a:pt x="6690" y="727"/>
                    </a:cubicBezTo>
                    <a:cubicBezTo>
                      <a:pt x="6744" y="756"/>
                      <a:pt x="6796" y="788"/>
                      <a:pt x="6849" y="819"/>
                    </a:cubicBezTo>
                    <a:cubicBezTo>
                      <a:pt x="6890" y="844"/>
                      <a:pt x="6931" y="868"/>
                      <a:pt x="6971" y="895"/>
                    </a:cubicBezTo>
                    <a:cubicBezTo>
                      <a:pt x="7029" y="935"/>
                      <a:pt x="7079" y="983"/>
                      <a:pt x="7129" y="1030"/>
                    </a:cubicBezTo>
                    <a:cubicBezTo>
                      <a:pt x="7123" y="1026"/>
                      <a:pt x="7118" y="1019"/>
                      <a:pt x="7111" y="1014"/>
                    </a:cubicBezTo>
                    <a:lnTo>
                      <a:pt x="7111" y="1014"/>
                    </a:lnTo>
                    <a:cubicBezTo>
                      <a:pt x="7191" y="1090"/>
                      <a:pt x="7258" y="1177"/>
                      <a:pt x="7334" y="1255"/>
                    </a:cubicBezTo>
                    <a:cubicBezTo>
                      <a:pt x="7416" y="1342"/>
                      <a:pt x="7507" y="1420"/>
                      <a:pt x="7595" y="1500"/>
                    </a:cubicBezTo>
                    <a:cubicBezTo>
                      <a:pt x="7625" y="1532"/>
                      <a:pt x="7656" y="1563"/>
                      <a:pt x="7684" y="1596"/>
                    </a:cubicBezTo>
                    <a:cubicBezTo>
                      <a:pt x="7709" y="1626"/>
                      <a:pt x="7729" y="1658"/>
                      <a:pt x="7751" y="1691"/>
                    </a:cubicBezTo>
                    <a:cubicBezTo>
                      <a:pt x="7805" y="1780"/>
                      <a:pt x="7851" y="1875"/>
                      <a:pt x="7904" y="1967"/>
                    </a:cubicBezTo>
                    <a:cubicBezTo>
                      <a:pt x="7934" y="2018"/>
                      <a:pt x="7966" y="2067"/>
                      <a:pt x="8001" y="2114"/>
                    </a:cubicBezTo>
                    <a:cubicBezTo>
                      <a:pt x="8035" y="2161"/>
                      <a:pt x="8074" y="2202"/>
                      <a:pt x="8111" y="2246"/>
                    </a:cubicBezTo>
                    <a:cubicBezTo>
                      <a:pt x="8117" y="2254"/>
                      <a:pt x="8123" y="2261"/>
                      <a:pt x="8129" y="2266"/>
                    </a:cubicBezTo>
                    <a:cubicBezTo>
                      <a:pt x="8131" y="2269"/>
                      <a:pt x="8134" y="2271"/>
                      <a:pt x="8137" y="2273"/>
                    </a:cubicBezTo>
                    <a:cubicBezTo>
                      <a:pt x="8138" y="2274"/>
                      <a:pt x="8139" y="2275"/>
                      <a:pt x="8140" y="2275"/>
                    </a:cubicBezTo>
                    <a:cubicBezTo>
                      <a:pt x="8150" y="2285"/>
                      <a:pt x="8159" y="2293"/>
                      <a:pt x="8171" y="2301"/>
                    </a:cubicBezTo>
                    <a:cubicBezTo>
                      <a:pt x="8185" y="2312"/>
                      <a:pt x="8198" y="2322"/>
                      <a:pt x="8213" y="2334"/>
                    </a:cubicBezTo>
                    <a:cubicBezTo>
                      <a:pt x="8223" y="2342"/>
                      <a:pt x="8235" y="2351"/>
                      <a:pt x="8245" y="2359"/>
                    </a:cubicBezTo>
                    <a:cubicBezTo>
                      <a:pt x="8264" y="2373"/>
                      <a:pt x="8281" y="2389"/>
                      <a:pt x="8299" y="2402"/>
                    </a:cubicBezTo>
                    <a:cubicBezTo>
                      <a:pt x="8338" y="2433"/>
                      <a:pt x="8378" y="2464"/>
                      <a:pt x="8414" y="2496"/>
                    </a:cubicBezTo>
                    <a:cubicBezTo>
                      <a:pt x="8427" y="2488"/>
                      <a:pt x="8440" y="2481"/>
                      <a:pt x="8451" y="2473"/>
                    </a:cubicBezTo>
                    <a:cubicBezTo>
                      <a:pt x="8454" y="2472"/>
                      <a:pt x="8457" y="2470"/>
                      <a:pt x="8459" y="2469"/>
                    </a:cubicBezTo>
                    <a:cubicBezTo>
                      <a:pt x="8464" y="2465"/>
                      <a:pt x="8468" y="2463"/>
                      <a:pt x="8473" y="2461"/>
                    </a:cubicBezTo>
                    <a:cubicBezTo>
                      <a:pt x="8489" y="2450"/>
                      <a:pt x="8505" y="2440"/>
                      <a:pt x="8522" y="2431"/>
                    </a:cubicBezTo>
                    <a:cubicBezTo>
                      <a:pt x="8522" y="2431"/>
                      <a:pt x="8523" y="2430"/>
                      <a:pt x="8523" y="2430"/>
                    </a:cubicBezTo>
                    <a:cubicBezTo>
                      <a:pt x="8557" y="2409"/>
                      <a:pt x="8593" y="2392"/>
                      <a:pt x="8628" y="2375"/>
                    </a:cubicBezTo>
                    <a:cubicBezTo>
                      <a:pt x="8627" y="2373"/>
                      <a:pt x="8625" y="2370"/>
                      <a:pt x="8624" y="2367"/>
                    </a:cubicBezTo>
                    <a:cubicBezTo>
                      <a:pt x="8650" y="2353"/>
                      <a:pt x="8677" y="2338"/>
                      <a:pt x="8705" y="2326"/>
                    </a:cubicBezTo>
                    <a:cubicBezTo>
                      <a:pt x="8765" y="2301"/>
                      <a:pt x="8828" y="2279"/>
                      <a:pt x="8891" y="2258"/>
                    </a:cubicBezTo>
                    <a:cubicBezTo>
                      <a:pt x="9035" y="2216"/>
                      <a:pt x="9178" y="2182"/>
                      <a:pt x="9326" y="2153"/>
                    </a:cubicBezTo>
                    <a:cubicBezTo>
                      <a:pt x="9396" y="2142"/>
                      <a:pt x="9464" y="2131"/>
                      <a:pt x="9534" y="2126"/>
                    </a:cubicBezTo>
                    <a:cubicBezTo>
                      <a:pt x="9577" y="2126"/>
                      <a:pt x="9619" y="2127"/>
                      <a:pt x="9662" y="2129"/>
                    </a:cubicBezTo>
                    <a:cubicBezTo>
                      <a:pt x="9705" y="2134"/>
                      <a:pt x="9748" y="2138"/>
                      <a:pt x="9791" y="2146"/>
                    </a:cubicBezTo>
                    <a:cubicBezTo>
                      <a:pt x="9822" y="2154"/>
                      <a:pt x="9851" y="2162"/>
                      <a:pt x="9880" y="2172"/>
                    </a:cubicBezTo>
                    <a:cubicBezTo>
                      <a:pt x="9940" y="2195"/>
                      <a:pt x="9997" y="2223"/>
                      <a:pt x="10054" y="2251"/>
                    </a:cubicBezTo>
                    <a:cubicBezTo>
                      <a:pt x="10223" y="2343"/>
                      <a:pt x="10389" y="2439"/>
                      <a:pt x="10550" y="2544"/>
                    </a:cubicBezTo>
                    <a:cubicBezTo>
                      <a:pt x="10597" y="2578"/>
                      <a:pt x="10642" y="2615"/>
                      <a:pt x="10685" y="2654"/>
                    </a:cubicBezTo>
                    <a:cubicBezTo>
                      <a:pt x="10736" y="2702"/>
                      <a:pt x="10784" y="2751"/>
                      <a:pt x="10829" y="2803"/>
                    </a:cubicBezTo>
                    <a:cubicBezTo>
                      <a:pt x="10855" y="2835"/>
                      <a:pt x="10879" y="2868"/>
                      <a:pt x="10901" y="2902"/>
                    </a:cubicBezTo>
                    <a:cubicBezTo>
                      <a:pt x="10911" y="2918"/>
                      <a:pt x="10919" y="2934"/>
                      <a:pt x="10927" y="2950"/>
                    </a:cubicBezTo>
                    <a:cubicBezTo>
                      <a:pt x="10938" y="2979"/>
                      <a:pt x="10947" y="3008"/>
                      <a:pt x="10958" y="3038"/>
                    </a:cubicBezTo>
                    <a:cubicBezTo>
                      <a:pt x="10984" y="3128"/>
                      <a:pt x="11009" y="3222"/>
                      <a:pt x="11042" y="3310"/>
                    </a:cubicBezTo>
                    <a:cubicBezTo>
                      <a:pt x="11067" y="3378"/>
                      <a:pt x="11098" y="3444"/>
                      <a:pt x="11128" y="3509"/>
                    </a:cubicBezTo>
                    <a:cubicBezTo>
                      <a:pt x="11008" y="3509"/>
                      <a:pt x="10888" y="3507"/>
                      <a:pt x="10767" y="3507"/>
                    </a:cubicBezTo>
                    <a:cubicBezTo>
                      <a:pt x="10690" y="3507"/>
                      <a:pt x="10612" y="3508"/>
                      <a:pt x="10534" y="3509"/>
                    </a:cubicBezTo>
                    <a:cubicBezTo>
                      <a:pt x="10332" y="3514"/>
                      <a:pt x="10129" y="3522"/>
                      <a:pt x="9927" y="3530"/>
                    </a:cubicBezTo>
                    <a:cubicBezTo>
                      <a:pt x="9721" y="3538"/>
                      <a:pt x="9516" y="3560"/>
                      <a:pt x="9312" y="3584"/>
                    </a:cubicBezTo>
                    <a:cubicBezTo>
                      <a:pt x="9129" y="3606"/>
                      <a:pt x="8946" y="3624"/>
                      <a:pt x="8762" y="3633"/>
                    </a:cubicBezTo>
                    <a:cubicBezTo>
                      <a:pt x="8702" y="3634"/>
                      <a:pt x="8642" y="3634"/>
                      <a:pt x="8581" y="3634"/>
                    </a:cubicBezTo>
                    <a:cubicBezTo>
                      <a:pt x="8238" y="3634"/>
                      <a:pt x="7893" y="3622"/>
                      <a:pt x="7549" y="3619"/>
                    </a:cubicBezTo>
                    <a:cubicBezTo>
                      <a:pt x="7533" y="3619"/>
                      <a:pt x="7516" y="3619"/>
                      <a:pt x="7500" y="3619"/>
                    </a:cubicBezTo>
                    <a:cubicBezTo>
                      <a:pt x="7335" y="3619"/>
                      <a:pt x="7170" y="3624"/>
                      <a:pt x="7005" y="3626"/>
                    </a:cubicBezTo>
                    <a:cubicBezTo>
                      <a:pt x="6955" y="3626"/>
                      <a:pt x="6906" y="3626"/>
                      <a:pt x="6857" y="3626"/>
                    </a:cubicBezTo>
                    <a:cubicBezTo>
                      <a:pt x="6698" y="3626"/>
                      <a:pt x="6539" y="3625"/>
                      <a:pt x="6381" y="3621"/>
                    </a:cubicBezTo>
                    <a:cubicBezTo>
                      <a:pt x="6223" y="3618"/>
                      <a:pt x="6064" y="3614"/>
                      <a:pt x="5905" y="3614"/>
                    </a:cubicBezTo>
                    <a:cubicBezTo>
                      <a:pt x="5875" y="3614"/>
                      <a:pt x="5845" y="3614"/>
                      <a:pt x="5815" y="3614"/>
                    </a:cubicBezTo>
                    <a:cubicBezTo>
                      <a:pt x="5616" y="3617"/>
                      <a:pt x="5416" y="3621"/>
                      <a:pt x="5217" y="3628"/>
                    </a:cubicBezTo>
                    <a:cubicBezTo>
                      <a:pt x="5024" y="3634"/>
                      <a:pt x="4830" y="3641"/>
                      <a:pt x="4636" y="3641"/>
                    </a:cubicBezTo>
                    <a:cubicBezTo>
                      <a:pt x="4621" y="3641"/>
                      <a:pt x="4605" y="3641"/>
                      <a:pt x="4590" y="3641"/>
                    </a:cubicBezTo>
                    <a:cubicBezTo>
                      <a:pt x="4386" y="3638"/>
                      <a:pt x="4182" y="3637"/>
                      <a:pt x="3979" y="3636"/>
                    </a:cubicBezTo>
                    <a:cubicBezTo>
                      <a:pt x="3788" y="3635"/>
                      <a:pt x="3599" y="3629"/>
                      <a:pt x="3409" y="3620"/>
                    </a:cubicBezTo>
                    <a:cubicBezTo>
                      <a:pt x="3219" y="3611"/>
                      <a:pt x="3028" y="3599"/>
                      <a:pt x="2837" y="3599"/>
                    </a:cubicBezTo>
                    <a:cubicBezTo>
                      <a:pt x="2828" y="3599"/>
                      <a:pt x="2820" y="3599"/>
                      <a:pt x="2811" y="3600"/>
                    </a:cubicBezTo>
                    <a:cubicBezTo>
                      <a:pt x="2608" y="3601"/>
                      <a:pt x="2405" y="3608"/>
                      <a:pt x="2202" y="3621"/>
                    </a:cubicBezTo>
                    <a:cubicBezTo>
                      <a:pt x="2005" y="3634"/>
                      <a:pt x="1807" y="3646"/>
                      <a:pt x="1612" y="3657"/>
                    </a:cubicBezTo>
                    <a:cubicBezTo>
                      <a:pt x="1495" y="3661"/>
                      <a:pt x="1379" y="3666"/>
                      <a:pt x="1262" y="3666"/>
                    </a:cubicBezTo>
                    <a:cubicBezTo>
                      <a:pt x="1208" y="3666"/>
                      <a:pt x="1153" y="3665"/>
                      <a:pt x="1099" y="3662"/>
                    </a:cubicBezTo>
                    <a:cubicBezTo>
                      <a:pt x="998" y="3659"/>
                      <a:pt x="896" y="3652"/>
                      <a:pt x="794" y="3651"/>
                    </a:cubicBezTo>
                    <a:cubicBezTo>
                      <a:pt x="671" y="3651"/>
                      <a:pt x="546" y="3656"/>
                      <a:pt x="426" y="3684"/>
                    </a:cubicBezTo>
                    <a:cubicBezTo>
                      <a:pt x="411" y="3688"/>
                      <a:pt x="396" y="3693"/>
                      <a:pt x="382" y="3697"/>
                    </a:cubicBezTo>
                    <a:cubicBezTo>
                      <a:pt x="384" y="3644"/>
                      <a:pt x="385" y="3593"/>
                      <a:pt x="388" y="3540"/>
                    </a:cubicBezTo>
                    <a:cubicBezTo>
                      <a:pt x="399" y="3436"/>
                      <a:pt x="414" y="3334"/>
                      <a:pt x="433" y="3231"/>
                    </a:cubicBezTo>
                    <a:cubicBezTo>
                      <a:pt x="448" y="3170"/>
                      <a:pt x="467" y="3108"/>
                      <a:pt x="487" y="3046"/>
                    </a:cubicBezTo>
                    <a:cubicBezTo>
                      <a:pt x="520" y="2964"/>
                      <a:pt x="556" y="2885"/>
                      <a:pt x="595" y="2805"/>
                    </a:cubicBezTo>
                    <a:cubicBezTo>
                      <a:pt x="635" y="2733"/>
                      <a:pt x="678" y="2662"/>
                      <a:pt x="725" y="2593"/>
                    </a:cubicBezTo>
                    <a:cubicBezTo>
                      <a:pt x="763" y="2542"/>
                      <a:pt x="803" y="2492"/>
                      <a:pt x="847" y="2442"/>
                    </a:cubicBezTo>
                    <a:cubicBezTo>
                      <a:pt x="892" y="2397"/>
                      <a:pt x="938" y="2351"/>
                      <a:pt x="988" y="2309"/>
                    </a:cubicBezTo>
                    <a:cubicBezTo>
                      <a:pt x="1029" y="2277"/>
                      <a:pt x="1072" y="2248"/>
                      <a:pt x="1116" y="2219"/>
                    </a:cubicBezTo>
                    <a:cubicBezTo>
                      <a:pt x="1158" y="2195"/>
                      <a:pt x="1201" y="2172"/>
                      <a:pt x="1246" y="2151"/>
                    </a:cubicBezTo>
                    <a:cubicBezTo>
                      <a:pt x="1270" y="2142"/>
                      <a:pt x="1294" y="2132"/>
                      <a:pt x="1318" y="2124"/>
                    </a:cubicBezTo>
                    <a:cubicBezTo>
                      <a:pt x="1343" y="2118"/>
                      <a:pt x="1368" y="2112"/>
                      <a:pt x="1392" y="2106"/>
                    </a:cubicBezTo>
                    <a:cubicBezTo>
                      <a:pt x="1468" y="2094"/>
                      <a:pt x="1542" y="2086"/>
                      <a:pt x="1618" y="2080"/>
                    </a:cubicBezTo>
                    <a:cubicBezTo>
                      <a:pt x="1661" y="2080"/>
                      <a:pt x="1705" y="2080"/>
                      <a:pt x="1748" y="2082"/>
                    </a:cubicBezTo>
                    <a:cubicBezTo>
                      <a:pt x="1803" y="2087"/>
                      <a:pt x="1858" y="2095"/>
                      <a:pt x="1913" y="2106"/>
                    </a:cubicBezTo>
                    <a:cubicBezTo>
                      <a:pt x="1977" y="2122"/>
                      <a:pt x="2038" y="2142"/>
                      <a:pt x="2100" y="2163"/>
                    </a:cubicBezTo>
                    <a:cubicBezTo>
                      <a:pt x="2162" y="2186"/>
                      <a:pt x="2220" y="2214"/>
                      <a:pt x="2279" y="2242"/>
                    </a:cubicBezTo>
                    <a:cubicBezTo>
                      <a:pt x="2321" y="2265"/>
                      <a:pt x="2361" y="2288"/>
                      <a:pt x="2401" y="2313"/>
                    </a:cubicBezTo>
                    <a:cubicBezTo>
                      <a:pt x="2416" y="2326"/>
                      <a:pt x="2430" y="2336"/>
                      <a:pt x="2444" y="2349"/>
                    </a:cubicBezTo>
                    <a:cubicBezTo>
                      <a:pt x="2460" y="2366"/>
                      <a:pt x="2475" y="2384"/>
                      <a:pt x="2491" y="2401"/>
                    </a:cubicBezTo>
                    <a:cubicBezTo>
                      <a:pt x="2489" y="2405"/>
                      <a:pt x="2488" y="2408"/>
                      <a:pt x="2487" y="2411"/>
                    </a:cubicBezTo>
                    <a:cubicBezTo>
                      <a:pt x="2492" y="2417"/>
                      <a:pt x="2498" y="2423"/>
                      <a:pt x="2505" y="2429"/>
                    </a:cubicBezTo>
                    <a:cubicBezTo>
                      <a:pt x="2560" y="2478"/>
                      <a:pt x="2614" y="2526"/>
                      <a:pt x="2667" y="2574"/>
                    </a:cubicBezTo>
                    <a:cubicBezTo>
                      <a:pt x="2672" y="2578"/>
                      <a:pt x="2676" y="2582"/>
                      <a:pt x="2681" y="2585"/>
                    </a:cubicBezTo>
                    <a:lnTo>
                      <a:pt x="2680" y="2585"/>
                    </a:lnTo>
                    <a:cubicBezTo>
                      <a:pt x="2681" y="2586"/>
                      <a:pt x="2682" y="2586"/>
                      <a:pt x="2683" y="2588"/>
                    </a:cubicBezTo>
                    <a:cubicBezTo>
                      <a:pt x="2686" y="2590"/>
                      <a:pt x="2688" y="2592"/>
                      <a:pt x="2691" y="2594"/>
                    </a:cubicBezTo>
                    <a:cubicBezTo>
                      <a:pt x="2695" y="2589"/>
                      <a:pt x="2698" y="2583"/>
                      <a:pt x="2701" y="2577"/>
                    </a:cubicBezTo>
                    <a:cubicBezTo>
                      <a:pt x="2742" y="2508"/>
                      <a:pt x="2783" y="2438"/>
                      <a:pt x="2829" y="2373"/>
                    </a:cubicBezTo>
                    <a:cubicBezTo>
                      <a:pt x="2829" y="2373"/>
                      <a:pt x="2830" y="2371"/>
                      <a:pt x="2830" y="2371"/>
                    </a:cubicBezTo>
                    <a:cubicBezTo>
                      <a:pt x="2880" y="2298"/>
                      <a:pt x="2931" y="2227"/>
                      <a:pt x="2983" y="2155"/>
                    </a:cubicBezTo>
                    <a:cubicBezTo>
                      <a:pt x="3004" y="2127"/>
                      <a:pt x="3023" y="2099"/>
                      <a:pt x="3042" y="2072"/>
                    </a:cubicBezTo>
                    <a:cubicBezTo>
                      <a:pt x="3049" y="2063"/>
                      <a:pt x="3055" y="2054"/>
                      <a:pt x="3062" y="2044"/>
                    </a:cubicBezTo>
                    <a:cubicBezTo>
                      <a:pt x="3105" y="1956"/>
                      <a:pt x="3150" y="1868"/>
                      <a:pt x="3195" y="1781"/>
                    </a:cubicBezTo>
                    <a:lnTo>
                      <a:pt x="3195" y="1781"/>
                    </a:lnTo>
                    <a:cubicBezTo>
                      <a:pt x="3194" y="1782"/>
                      <a:pt x="3194" y="1782"/>
                      <a:pt x="3193" y="1783"/>
                    </a:cubicBezTo>
                    <a:cubicBezTo>
                      <a:pt x="3197" y="1776"/>
                      <a:pt x="3200" y="1770"/>
                      <a:pt x="3204" y="1764"/>
                    </a:cubicBezTo>
                    <a:cubicBezTo>
                      <a:pt x="3204" y="1763"/>
                      <a:pt x="3204" y="1763"/>
                      <a:pt x="3205" y="1762"/>
                    </a:cubicBezTo>
                    <a:lnTo>
                      <a:pt x="3205" y="1762"/>
                    </a:lnTo>
                    <a:cubicBezTo>
                      <a:pt x="3205" y="1762"/>
                      <a:pt x="3205" y="1763"/>
                      <a:pt x="3205" y="1763"/>
                    </a:cubicBezTo>
                    <a:cubicBezTo>
                      <a:pt x="3259" y="1665"/>
                      <a:pt x="3315" y="1569"/>
                      <a:pt x="3375" y="1475"/>
                    </a:cubicBezTo>
                    <a:cubicBezTo>
                      <a:pt x="3447" y="1373"/>
                      <a:pt x="3523" y="1277"/>
                      <a:pt x="3604" y="1183"/>
                    </a:cubicBezTo>
                    <a:cubicBezTo>
                      <a:pt x="3693" y="1095"/>
                      <a:pt x="3786" y="1014"/>
                      <a:pt x="3881" y="934"/>
                    </a:cubicBezTo>
                    <a:lnTo>
                      <a:pt x="3881" y="934"/>
                    </a:lnTo>
                    <a:cubicBezTo>
                      <a:pt x="3880" y="935"/>
                      <a:pt x="3880" y="935"/>
                      <a:pt x="3879" y="936"/>
                    </a:cubicBezTo>
                    <a:lnTo>
                      <a:pt x="3879" y="936"/>
                    </a:lnTo>
                    <a:cubicBezTo>
                      <a:pt x="4001" y="841"/>
                      <a:pt x="4127" y="750"/>
                      <a:pt x="4257" y="667"/>
                    </a:cubicBezTo>
                    <a:cubicBezTo>
                      <a:pt x="4307" y="638"/>
                      <a:pt x="4359" y="612"/>
                      <a:pt x="4411" y="586"/>
                    </a:cubicBezTo>
                    <a:cubicBezTo>
                      <a:pt x="4496" y="550"/>
                      <a:pt x="4582" y="519"/>
                      <a:pt x="4670" y="492"/>
                    </a:cubicBezTo>
                    <a:cubicBezTo>
                      <a:pt x="4763" y="463"/>
                      <a:pt x="4859" y="439"/>
                      <a:pt x="4957" y="421"/>
                    </a:cubicBezTo>
                    <a:cubicBezTo>
                      <a:pt x="5093" y="398"/>
                      <a:pt x="5231" y="381"/>
                      <a:pt x="5369" y="373"/>
                    </a:cubicBezTo>
                    <a:lnTo>
                      <a:pt x="5368" y="373"/>
                    </a:lnTo>
                    <a:cubicBezTo>
                      <a:pt x="5371" y="371"/>
                      <a:pt x="5374" y="371"/>
                      <a:pt x="5377" y="371"/>
                    </a:cubicBezTo>
                    <a:lnTo>
                      <a:pt x="5387" y="371"/>
                    </a:lnTo>
                    <a:cubicBezTo>
                      <a:pt x="5407" y="371"/>
                      <a:pt x="5427" y="370"/>
                      <a:pt x="5447" y="370"/>
                    </a:cubicBezTo>
                    <a:close/>
                    <a:moveTo>
                      <a:pt x="5448" y="1"/>
                    </a:moveTo>
                    <a:cubicBezTo>
                      <a:pt x="5424" y="1"/>
                      <a:pt x="5399" y="1"/>
                      <a:pt x="5375" y="2"/>
                    </a:cubicBezTo>
                    <a:cubicBezTo>
                      <a:pt x="5198" y="10"/>
                      <a:pt x="5017" y="32"/>
                      <a:pt x="4842" y="66"/>
                    </a:cubicBezTo>
                    <a:cubicBezTo>
                      <a:pt x="4674" y="99"/>
                      <a:pt x="4505" y="146"/>
                      <a:pt x="4348" y="213"/>
                    </a:cubicBezTo>
                    <a:cubicBezTo>
                      <a:pt x="4265" y="247"/>
                      <a:pt x="4180" y="282"/>
                      <a:pt x="4102" y="329"/>
                    </a:cubicBezTo>
                    <a:cubicBezTo>
                      <a:pt x="4021" y="377"/>
                      <a:pt x="3943" y="430"/>
                      <a:pt x="3866" y="485"/>
                    </a:cubicBezTo>
                    <a:cubicBezTo>
                      <a:pt x="3786" y="542"/>
                      <a:pt x="3707" y="600"/>
                      <a:pt x="3630" y="663"/>
                    </a:cubicBezTo>
                    <a:cubicBezTo>
                      <a:pt x="3556" y="724"/>
                      <a:pt x="3480" y="784"/>
                      <a:pt x="3413" y="852"/>
                    </a:cubicBezTo>
                    <a:cubicBezTo>
                      <a:pt x="3337" y="927"/>
                      <a:pt x="3268" y="1004"/>
                      <a:pt x="3201" y="1088"/>
                    </a:cubicBezTo>
                    <a:cubicBezTo>
                      <a:pt x="3143" y="1163"/>
                      <a:pt x="3087" y="1242"/>
                      <a:pt x="3034" y="1322"/>
                    </a:cubicBezTo>
                    <a:cubicBezTo>
                      <a:pt x="2930" y="1482"/>
                      <a:pt x="2846" y="1653"/>
                      <a:pt x="2761" y="1823"/>
                    </a:cubicBezTo>
                    <a:cubicBezTo>
                      <a:pt x="2725" y="1896"/>
                      <a:pt x="2687" y="1968"/>
                      <a:pt x="2650" y="2041"/>
                    </a:cubicBezTo>
                    <a:cubicBezTo>
                      <a:pt x="2617" y="2014"/>
                      <a:pt x="2582" y="1990"/>
                      <a:pt x="2544" y="1967"/>
                    </a:cubicBezTo>
                    <a:cubicBezTo>
                      <a:pt x="2378" y="1866"/>
                      <a:pt x="2196" y="1797"/>
                      <a:pt x="2010" y="1749"/>
                    </a:cubicBezTo>
                    <a:cubicBezTo>
                      <a:pt x="1904" y="1721"/>
                      <a:pt x="1793" y="1710"/>
                      <a:pt x="1682" y="1710"/>
                    </a:cubicBezTo>
                    <a:cubicBezTo>
                      <a:pt x="1602" y="1710"/>
                      <a:pt x="1523" y="1716"/>
                      <a:pt x="1446" y="1725"/>
                    </a:cubicBezTo>
                    <a:cubicBezTo>
                      <a:pt x="1344" y="1737"/>
                      <a:pt x="1241" y="1755"/>
                      <a:pt x="1145" y="1793"/>
                    </a:cubicBezTo>
                    <a:cubicBezTo>
                      <a:pt x="1048" y="1832"/>
                      <a:pt x="959" y="1880"/>
                      <a:pt x="872" y="1936"/>
                    </a:cubicBezTo>
                    <a:cubicBezTo>
                      <a:pt x="711" y="2038"/>
                      <a:pt x="569" y="2183"/>
                      <a:pt x="456" y="2334"/>
                    </a:cubicBezTo>
                    <a:cubicBezTo>
                      <a:pt x="334" y="2497"/>
                      <a:pt x="234" y="2680"/>
                      <a:pt x="159" y="2870"/>
                    </a:cubicBezTo>
                    <a:cubicBezTo>
                      <a:pt x="82" y="3063"/>
                      <a:pt x="43" y="3266"/>
                      <a:pt x="24" y="3471"/>
                    </a:cubicBezTo>
                    <a:cubicBezTo>
                      <a:pt x="14" y="3565"/>
                      <a:pt x="10" y="3661"/>
                      <a:pt x="8" y="3755"/>
                    </a:cubicBezTo>
                    <a:cubicBezTo>
                      <a:pt x="5" y="3856"/>
                      <a:pt x="1" y="3957"/>
                      <a:pt x="10" y="4059"/>
                    </a:cubicBezTo>
                    <a:cubicBezTo>
                      <a:pt x="11" y="4064"/>
                      <a:pt x="11" y="4068"/>
                      <a:pt x="11" y="4074"/>
                    </a:cubicBezTo>
                    <a:cubicBezTo>
                      <a:pt x="41" y="4075"/>
                      <a:pt x="69" y="4076"/>
                      <a:pt x="98" y="4076"/>
                    </a:cubicBezTo>
                    <a:cubicBezTo>
                      <a:pt x="117" y="4076"/>
                      <a:pt x="136" y="4075"/>
                      <a:pt x="154" y="4075"/>
                    </a:cubicBezTo>
                    <a:lnTo>
                      <a:pt x="155" y="4075"/>
                    </a:lnTo>
                    <a:cubicBezTo>
                      <a:pt x="180" y="4074"/>
                      <a:pt x="207" y="4074"/>
                      <a:pt x="234" y="4073"/>
                    </a:cubicBezTo>
                    <a:cubicBezTo>
                      <a:pt x="287" y="4073"/>
                      <a:pt x="340" y="4073"/>
                      <a:pt x="394" y="4074"/>
                    </a:cubicBezTo>
                    <a:cubicBezTo>
                      <a:pt x="400" y="4074"/>
                      <a:pt x="407" y="4073"/>
                      <a:pt x="412" y="4073"/>
                    </a:cubicBezTo>
                    <a:cubicBezTo>
                      <a:pt x="416" y="4072"/>
                      <a:pt x="419" y="4069"/>
                      <a:pt x="423" y="4068"/>
                    </a:cubicBezTo>
                    <a:cubicBezTo>
                      <a:pt x="467" y="4056"/>
                      <a:pt x="511" y="4043"/>
                      <a:pt x="556" y="4035"/>
                    </a:cubicBezTo>
                    <a:cubicBezTo>
                      <a:pt x="598" y="4028"/>
                      <a:pt x="641" y="4025"/>
                      <a:pt x="683" y="4021"/>
                    </a:cubicBezTo>
                    <a:cubicBezTo>
                      <a:pt x="700" y="4021"/>
                      <a:pt x="716" y="4021"/>
                      <a:pt x="733" y="4021"/>
                    </a:cubicBezTo>
                    <a:cubicBezTo>
                      <a:pt x="805" y="4021"/>
                      <a:pt x="878" y="4025"/>
                      <a:pt x="951" y="4028"/>
                    </a:cubicBezTo>
                    <a:cubicBezTo>
                      <a:pt x="1026" y="4031"/>
                      <a:pt x="1102" y="4035"/>
                      <a:pt x="1179" y="4035"/>
                    </a:cubicBezTo>
                    <a:cubicBezTo>
                      <a:pt x="1327" y="4034"/>
                      <a:pt x="1475" y="4032"/>
                      <a:pt x="1622" y="4025"/>
                    </a:cubicBezTo>
                    <a:cubicBezTo>
                      <a:pt x="1905" y="4016"/>
                      <a:pt x="2187" y="3991"/>
                      <a:pt x="2470" y="3975"/>
                    </a:cubicBezTo>
                    <a:cubicBezTo>
                      <a:pt x="2555" y="3972"/>
                      <a:pt x="2643" y="3969"/>
                      <a:pt x="2730" y="3969"/>
                    </a:cubicBezTo>
                    <a:cubicBezTo>
                      <a:pt x="2742" y="3969"/>
                      <a:pt x="2753" y="3969"/>
                      <a:pt x="2765" y="3969"/>
                    </a:cubicBezTo>
                    <a:cubicBezTo>
                      <a:pt x="2957" y="3969"/>
                      <a:pt x="3149" y="3977"/>
                      <a:pt x="3341" y="3987"/>
                    </a:cubicBezTo>
                    <a:cubicBezTo>
                      <a:pt x="3528" y="3995"/>
                      <a:pt x="3715" y="4004"/>
                      <a:pt x="3902" y="4005"/>
                    </a:cubicBezTo>
                    <a:cubicBezTo>
                      <a:pt x="4106" y="4007"/>
                      <a:pt x="4310" y="4009"/>
                      <a:pt x="4514" y="4009"/>
                    </a:cubicBezTo>
                    <a:cubicBezTo>
                      <a:pt x="4718" y="4009"/>
                      <a:pt x="4922" y="4007"/>
                      <a:pt x="5126" y="4000"/>
                    </a:cubicBezTo>
                    <a:cubicBezTo>
                      <a:pt x="5324" y="3994"/>
                      <a:pt x="5521" y="3987"/>
                      <a:pt x="5719" y="3985"/>
                    </a:cubicBezTo>
                    <a:cubicBezTo>
                      <a:pt x="5764" y="3984"/>
                      <a:pt x="5809" y="3984"/>
                      <a:pt x="5854" y="3984"/>
                    </a:cubicBezTo>
                    <a:cubicBezTo>
                      <a:pt x="6007" y="3984"/>
                      <a:pt x="6161" y="3987"/>
                      <a:pt x="6315" y="3989"/>
                    </a:cubicBezTo>
                    <a:cubicBezTo>
                      <a:pt x="6491" y="3992"/>
                      <a:pt x="6668" y="3995"/>
                      <a:pt x="6845" y="3995"/>
                    </a:cubicBezTo>
                    <a:cubicBezTo>
                      <a:pt x="6872" y="3995"/>
                      <a:pt x="6900" y="3995"/>
                      <a:pt x="6927" y="3995"/>
                    </a:cubicBezTo>
                    <a:cubicBezTo>
                      <a:pt x="7099" y="3994"/>
                      <a:pt x="7270" y="3989"/>
                      <a:pt x="7441" y="3989"/>
                    </a:cubicBezTo>
                    <a:cubicBezTo>
                      <a:pt x="7469" y="3989"/>
                      <a:pt x="7497" y="3989"/>
                      <a:pt x="7525" y="3989"/>
                    </a:cubicBezTo>
                    <a:cubicBezTo>
                      <a:pt x="7873" y="3991"/>
                      <a:pt x="8220" y="4003"/>
                      <a:pt x="8568" y="4003"/>
                    </a:cubicBezTo>
                    <a:cubicBezTo>
                      <a:pt x="8629" y="4003"/>
                      <a:pt x="8690" y="4003"/>
                      <a:pt x="8752" y="4002"/>
                    </a:cubicBezTo>
                    <a:cubicBezTo>
                      <a:pt x="8943" y="3999"/>
                      <a:pt x="9135" y="3977"/>
                      <a:pt x="9326" y="3954"/>
                    </a:cubicBezTo>
                    <a:cubicBezTo>
                      <a:pt x="9528" y="3930"/>
                      <a:pt x="9731" y="3912"/>
                      <a:pt x="9934" y="3898"/>
                    </a:cubicBezTo>
                    <a:lnTo>
                      <a:pt x="9933" y="3898"/>
                    </a:lnTo>
                    <a:cubicBezTo>
                      <a:pt x="10209" y="3887"/>
                      <a:pt x="10484" y="3876"/>
                      <a:pt x="10761" y="3876"/>
                    </a:cubicBezTo>
                    <a:cubicBezTo>
                      <a:pt x="10897" y="3876"/>
                      <a:pt x="11033" y="3879"/>
                      <a:pt x="11168" y="3879"/>
                    </a:cubicBezTo>
                    <a:cubicBezTo>
                      <a:pt x="11206" y="3879"/>
                      <a:pt x="11242" y="3880"/>
                      <a:pt x="11280" y="3880"/>
                    </a:cubicBezTo>
                    <a:cubicBezTo>
                      <a:pt x="11318" y="3879"/>
                      <a:pt x="11354" y="3879"/>
                      <a:pt x="11391" y="3879"/>
                    </a:cubicBezTo>
                    <a:cubicBezTo>
                      <a:pt x="11414" y="3879"/>
                      <a:pt x="11437" y="3877"/>
                      <a:pt x="11460" y="3877"/>
                    </a:cubicBezTo>
                    <a:lnTo>
                      <a:pt x="11506" y="3877"/>
                    </a:lnTo>
                    <a:cubicBezTo>
                      <a:pt x="11529" y="3876"/>
                      <a:pt x="11551" y="3875"/>
                      <a:pt x="11573" y="3874"/>
                    </a:cubicBezTo>
                    <a:cubicBezTo>
                      <a:pt x="11590" y="3873"/>
                      <a:pt x="11607" y="3872"/>
                      <a:pt x="11625" y="3871"/>
                    </a:cubicBezTo>
                    <a:cubicBezTo>
                      <a:pt x="11622" y="3865"/>
                      <a:pt x="11621" y="3859"/>
                      <a:pt x="11618" y="3852"/>
                    </a:cubicBezTo>
                    <a:cubicBezTo>
                      <a:pt x="11596" y="3784"/>
                      <a:pt x="11572" y="3715"/>
                      <a:pt x="11550" y="3646"/>
                    </a:cubicBezTo>
                    <a:cubicBezTo>
                      <a:pt x="11538" y="3613"/>
                      <a:pt x="11528" y="3579"/>
                      <a:pt x="11517" y="3545"/>
                    </a:cubicBezTo>
                    <a:cubicBezTo>
                      <a:pt x="11512" y="3530"/>
                      <a:pt x="11508" y="3516"/>
                      <a:pt x="11504" y="3502"/>
                    </a:cubicBezTo>
                    <a:cubicBezTo>
                      <a:pt x="11490" y="3458"/>
                      <a:pt x="11477" y="3414"/>
                      <a:pt x="11469" y="3369"/>
                    </a:cubicBezTo>
                    <a:cubicBezTo>
                      <a:pt x="11469" y="3367"/>
                      <a:pt x="11469" y="3366"/>
                      <a:pt x="11469" y="3364"/>
                    </a:cubicBezTo>
                    <a:cubicBezTo>
                      <a:pt x="11455" y="3335"/>
                      <a:pt x="11441" y="3306"/>
                      <a:pt x="11427" y="3276"/>
                    </a:cubicBezTo>
                    <a:cubicBezTo>
                      <a:pt x="11406" y="3222"/>
                      <a:pt x="11384" y="3170"/>
                      <a:pt x="11366" y="3115"/>
                    </a:cubicBezTo>
                    <a:cubicBezTo>
                      <a:pt x="11365" y="3115"/>
                      <a:pt x="11365" y="3114"/>
                      <a:pt x="11365" y="3114"/>
                    </a:cubicBezTo>
                    <a:cubicBezTo>
                      <a:pt x="11345" y="3050"/>
                      <a:pt x="11328" y="2985"/>
                      <a:pt x="11309" y="2923"/>
                    </a:cubicBezTo>
                    <a:cubicBezTo>
                      <a:pt x="11281" y="2836"/>
                      <a:pt x="11247" y="2753"/>
                      <a:pt x="11195" y="2677"/>
                    </a:cubicBezTo>
                    <a:cubicBezTo>
                      <a:pt x="11115" y="2556"/>
                      <a:pt x="11012" y="2451"/>
                      <a:pt x="10905" y="2354"/>
                    </a:cubicBezTo>
                    <a:cubicBezTo>
                      <a:pt x="10800" y="2258"/>
                      <a:pt x="10679" y="2185"/>
                      <a:pt x="10556" y="2112"/>
                    </a:cubicBezTo>
                    <a:cubicBezTo>
                      <a:pt x="10437" y="2041"/>
                      <a:pt x="10319" y="1972"/>
                      <a:pt x="10196" y="1909"/>
                    </a:cubicBezTo>
                    <a:cubicBezTo>
                      <a:pt x="10062" y="1842"/>
                      <a:pt x="9923" y="1786"/>
                      <a:pt x="9773" y="1769"/>
                    </a:cubicBezTo>
                    <a:cubicBezTo>
                      <a:pt x="9707" y="1761"/>
                      <a:pt x="9641" y="1757"/>
                      <a:pt x="9575" y="1757"/>
                    </a:cubicBezTo>
                    <a:cubicBezTo>
                      <a:pt x="9533" y="1757"/>
                      <a:pt x="9492" y="1758"/>
                      <a:pt x="9450" y="1762"/>
                    </a:cubicBezTo>
                    <a:cubicBezTo>
                      <a:pt x="9354" y="1769"/>
                      <a:pt x="9257" y="1788"/>
                      <a:pt x="9161" y="1808"/>
                    </a:cubicBezTo>
                    <a:cubicBezTo>
                      <a:pt x="9065" y="1828"/>
                      <a:pt x="8970" y="1850"/>
                      <a:pt x="8876" y="1877"/>
                    </a:cubicBezTo>
                    <a:cubicBezTo>
                      <a:pt x="8737" y="1917"/>
                      <a:pt x="8593" y="1961"/>
                      <a:pt x="8466" y="2032"/>
                    </a:cubicBezTo>
                    <a:cubicBezTo>
                      <a:pt x="8453" y="2039"/>
                      <a:pt x="8442" y="2048"/>
                      <a:pt x="8429" y="2055"/>
                    </a:cubicBezTo>
                    <a:cubicBezTo>
                      <a:pt x="8388" y="2001"/>
                      <a:pt x="8345" y="1949"/>
                      <a:pt x="8301" y="1898"/>
                    </a:cubicBezTo>
                    <a:cubicBezTo>
                      <a:pt x="8281" y="1872"/>
                      <a:pt x="8264" y="1847"/>
                      <a:pt x="8246" y="1820"/>
                    </a:cubicBezTo>
                    <a:cubicBezTo>
                      <a:pt x="8169" y="1691"/>
                      <a:pt x="8108" y="1552"/>
                      <a:pt x="8021" y="1428"/>
                    </a:cubicBezTo>
                    <a:cubicBezTo>
                      <a:pt x="7934" y="1304"/>
                      <a:pt x="7820" y="1206"/>
                      <a:pt x="7707" y="1106"/>
                    </a:cubicBezTo>
                    <a:lnTo>
                      <a:pt x="7707" y="1106"/>
                    </a:lnTo>
                    <a:cubicBezTo>
                      <a:pt x="7708" y="1106"/>
                      <a:pt x="7708" y="1106"/>
                      <a:pt x="7709" y="1107"/>
                    </a:cubicBezTo>
                    <a:cubicBezTo>
                      <a:pt x="7662" y="1063"/>
                      <a:pt x="7616" y="1019"/>
                      <a:pt x="7574" y="971"/>
                    </a:cubicBezTo>
                    <a:cubicBezTo>
                      <a:pt x="7520" y="911"/>
                      <a:pt x="7469" y="848"/>
                      <a:pt x="7413" y="792"/>
                    </a:cubicBezTo>
                    <a:cubicBezTo>
                      <a:pt x="7358" y="736"/>
                      <a:pt x="7298" y="683"/>
                      <a:pt x="7238" y="633"/>
                    </a:cubicBezTo>
                    <a:cubicBezTo>
                      <a:pt x="7177" y="583"/>
                      <a:pt x="7109" y="544"/>
                      <a:pt x="7042" y="504"/>
                    </a:cubicBezTo>
                    <a:cubicBezTo>
                      <a:pt x="6971" y="462"/>
                      <a:pt x="6902" y="420"/>
                      <a:pt x="6828" y="384"/>
                    </a:cubicBezTo>
                    <a:cubicBezTo>
                      <a:pt x="6758" y="349"/>
                      <a:pt x="6683" y="319"/>
                      <a:pt x="6610" y="289"/>
                    </a:cubicBezTo>
                    <a:cubicBezTo>
                      <a:pt x="6533" y="257"/>
                      <a:pt x="6459" y="221"/>
                      <a:pt x="6382" y="190"/>
                    </a:cubicBezTo>
                    <a:cubicBezTo>
                      <a:pt x="6333" y="170"/>
                      <a:pt x="6285" y="152"/>
                      <a:pt x="6234" y="137"/>
                    </a:cubicBezTo>
                    <a:cubicBezTo>
                      <a:pt x="6190" y="125"/>
                      <a:pt x="6145" y="115"/>
                      <a:pt x="6100" y="105"/>
                    </a:cubicBezTo>
                    <a:cubicBezTo>
                      <a:pt x="6017" y="88"/>
                      <a:pt x="5932" y="71"/>
                      <a:pt x="5850" y="54"/>
                    </a:cubicBezTo>
                    <a:cubicBezTo>
                      <a:pt x="5850" y="54"/>
                      <a:pt x="5850" y="54"/>
                      <a:pt x="5850" y="52"/>
                    </a:cubicBezTo>
                    <a:cubicBezTo>
                      <a:pt x="5847" y="52"/>
                      <a:pt x="5845" y="51"/>
                      <a:pt x="5843" y="51"/>
                    </a:cubicBezTo>
                    <a:cubicBezTo>
                      <a:pt x="5840" y="51"/>
                      <a:pt x="5838" y="50"/>
                      <a:pt x="5836" y="50"/>
                    </a:cubicBezTo>
                    <a:cubicBezTo>
                      <a:pt x="5835" y="50"/>
                      <a:pt x="5834" y="49"/>
                      <a:pt x="5831" y="49"/>
                    </a:cubicBezTo>
                    <a:cubicBezTo>
                      <a:pt x="5802" y="40"/>
                      <a:pt x="5770" y="35"/>
                      <a:pt x="5741" y="30"/>
                    </a:cubicBezTo>
                    <a:cubicBezTo>
                      <a:pt x="5700" y="20"/>
                      <a:pt x="5659" y="14"/>
                      <a:pt x="5618" y="9"/>
                    </a:cubicBezTo>
                    <a:cubicBezTo>
                      <a:pt x="5561" y="3"/>
                      <a:pt x="5504" y="1"/>
                      <a:pt x="5448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93" name="Google Shape;193;p4"/>
          <p:cNvSpPr txBox="1">
            <a:spLocks noGrp="1"/>
          </p:cNvSpPr>
          <p:nvPr>
            <p:ph type="title"/>
          </p:nvPr>
        </p:nvSpPr>
        <p:spPr>
          <a:xfrm>
            <a:off x="960000" y="633984"/>
            <a:ext cx="10272000" cy="60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4"/>
          <p:cNvSpPr txBox="1">
            <a:spLocks noGrp="1"/>
          </p:cNvSpPr>
          <p:nvPr>
            <p:ph type="body" idx="1"/>
          </p:nvPr>
        </p:nvSpPr>
        <p:spPr>
          <a:xfrm>
            <a:off x="960000" y="1582800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600"/>
            </a:lvl1pPr>
            <a:lvl2pPr marL="1219170" lvl="1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22386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7"/>
          <p:cNvSpPr/>
          <p:nvPr/>
        </p:nvSpPr>
        <p:spPr>
          <a:xfrm>
            <a:off x="552400" y="458200"/>
            <a:ext cx="8641200" cy="5941600"/>
          </a:xfrm>
          <a:prstGeom prst="rect">
            <a:avLst/>
          </a:prstGeom>
          <a:solidFill>
            <a:srgbClr val="FFFFFF">
              <a:alpha val="70950"/>
            </a:srgbClr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71" name="Google Shape;271;p7"/>
          <p:cNvGrpSpPr/>
          <p:nvPr/>
        </p:nvGrpSpPr>
        <p:grpSpPr>
          <a:xfrm flipH="1">
            <a:off x="203194" y="223943"/>
            <a:ext cx="1005841" cy="609591"/>
            <a:chOff x="7812569" y="213867"/>
            <a:chExt cx="1005171" cy="608455"/>
          </a:xfrm>
        </p:grpSpPr>
        <p:grpSp>
          <p:nvGrpSpPr>
            <p:cNvPr id="272" name="Google Shape;272;p7"/>
            <p:cNvGrpSpPr/>
            <p:nvPr/>
          </p:nvGrpSpPr>
          <p:grpSpPr>
            <a:xfrm>
              <a:off x="8133764" y="213867"/>
              <a:ext cx="590413" cy="592274"/>
              <a:chOff x="1250582" y="2447448"/>
              <a:chExt cx="538354" cy="536869"/>
            </a:xfrm>
          </p:grpSpPr>
          <p:sp>
            <p:nvSpPr>
              <p:cNvPr id="273" name="Google Shape;273;p7"/>
              <p:cNvSpPr/>
              <p:nvPr/>
            </p:nvSpPr>
            <p:spPr>
              <a:xfrm>
                <a:off x="1586707" y="2473642"/>
                <a:ext cx="149" cy="5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 extrusionOk="0"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lnTo>
                      <a:pt x="1" y="1"/>
                    </a:ln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FD1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274" name="Google Shape;274;p7"/>
              <p:cNvGrpSpPr/>
              <p:nvPr/>
            </p:nvGrpSpPr>
            <p:grpSpPr>
              <a:xfrm>
                <a:off x="1250582" y="2447448"/>
                <a:ext cx="538354" cy="536869"/>
                <a:chOff x="3489325" y="302500"/>
                <a:chExt cx="271800" cy="271050"/>
              </a:xfrm>
            </p:grpSpPr>
            <p:sp>
              <p:nvSpPr>
                <p:cNvPr id="275" name="Google Shape;275;p7"/>
                <p:cNvSpPr/>
                <p:nvPr/>
              </p:nvSpPr>
              <p:spPr>
                <a:xfrm>
                  <a:off x="3741675" y="491775"/>
                  <a:ext cx="100" cy="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" h="5" extrusionOk="0">
                      <a:moveTo>
                        <a:pt x="3" y="0"/>
                      </a:moveTo>
                      <a:cubicBezTo>
                        <a:pt x="2" y="1"/>
                        <a:pt x="2" y="1"/>
                        <a:pt x="2" y="3"/>
                      </a:cubicBezTo>
                      <a:lnTo>
                        <a:pt x="2" y="3"/>
                      </a:lnTo>
                      <a:cubicBezTo>
                        <a:pt x="2" y="2"/>
                        <a:pt x="3" y="1"/>
                        <a:pt x="3" y="0"/>
                      </a:cubicBezTo>
                      <a:close/>
                      <a:moveTo>
                        <a:pt x="2" y="3"/>
                      </a:moveTo>
                      <a:lnTo>
                        <a:pt x="2" y="3"/>
                      </a:lnTo>
                      <a:cubicBezTo>
                        <a:pt x="2" y="3"/>
                        <a:pt x="2" y="3"/>
                        <a:pt x="2" y="3"/>
                      </a:cubicBezTo>
                      <a:lnTo>
                        <a:pt x="2" y="3"/>
                      </a:lnTo>
                      <a:cubicBezTo>
                        <a:pt x="2" y="3"/>
                        <a:pt x="2" y="3"/>
                        <a:pt x="2" y="3"/>
                      </a:cubicBezTo>
                      <a:close/>
                      <a:moveTo>
                        <a:pt x="2" y="3"/>
                      </a:moveTo>
                      <a:lnTo>
                        <a:pt x="2" y="3"/>
                      </a:lnTo>
                      <a:cubicBezTo>
                        <a:pt x="1" y="4"/>
                        <a:pt x="1" y="4"/>
                        <a:pt x="1" y="5"/>
                      </a:cubicBezTo>
                      <a:cubicBezTo>
                        <a:pt x="1" y="4"/>
                        <a:pt x="1" y="4"/>
                        <a:pt x="2" y="3"/>
                      </a:cubicBezTo>
                      <a:close/>
                    </a:path>
                  </a:pathLst>
                </a:custGeom>
                <a:solidFill>
                  <a:srgbClr val="F6C03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6" name="Google Shape;276;p7"/>
                <p:cNvSpPr/>
                <p:nvPr/>
              </p:nvSpPr>
              <p:spPr>
                <a:xfrm>
                  <a:off x="3494825" y="305900"/>
                  <a:ext cx="260175" cy="26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07" h="10481" extrusionOk="0">
                      <a:moveTo>
                        <a:pt x="910" y="2650"/>
                      </a:moveTo>
                      <a:cubicBezTo>
                        <a:pt x="910" y="2651"/>
                        <a:pt x="909" y="2653"/>
                        <a:pt x="908" y="2654"/>
                      </a:cubicBezTo>
                      <a:cubicBezTo>
                        <a:pt x="908" y="2653"/>
                        <a:pt x="909" y="2651"/>
                        <a:pt x="910" y="2650"/>
                      </a:cubicBezTo>
                      <a:close/>
                      <a:moveTo>
                        <a:pt x="4349" y="10377"/>
                      </a:moveTo>
                      <a:lnTo>
                        <a:pt x="4349" y="10377"/>
                      </a:lnTo>
                      <a:cubicBezTo>
                        <a:pt x="4351" y="10379"/>
                        <a:pt x="4353" y="10379"/>
                        <a:pt x="4355" y="10379"/>
                      </a:cubicBezTo>
                      <a:cubicBezTo>
                        <a:pt x="4353" y="10378"/>
                        <a:pt x="4351" y="10378"/>
                        <a:pt x="4349" y="10377"/>
                      </a:cubicBezTo>
                      <a:close/>
                      <a:moveTo>
                        <a:pt x="5895" y="1"/>
                      </a:moveTo>
                      <a:cubicBezTo>
                        <a:pt x="5849" y="1"/>
                        <a:pt x="5803" y="3"/>
                        <a:pt x="5757" y="6"/>
                      </a:cubicBezTo>
                      <a:cubicBezTo>
                        <a:pt x="5666" y="14"/>
                        <a:pt x="5579" y="67"/>
                        <a:pt x="5558" y="160"/>
                      </a:cubicBezTo>
                      <a:cubicBezTo>
                        <a:pt x="5558" y="162"/>
                        <a:pt x="5558" y="163"/>
                        <a:pt x="5558" y="164"/>
                      </a:cubicBezTo>
                      <a:cubicBezTo>
                        <a:pt x="5526" y="152"/>
                        <a:pt x="5493" y="144"/>
                        <a:pt x="5460" y="136"/>
                      </a:cubicBezTo>
                      <a:cubicBezTo>
                        <a:pt x="5427" y="84"/>
                        <a:pt x="5369" y="48"/>
                        <a:pt x="5306" y="48"/>
                      </a:cubicBezTo>
                      <a:cubicBezTo>
                        <a:pt x="5301" y="48"/>
                        <a:pt x="5296" y="48"/>
                        <a:pt x="5292" y="48"/>
                      </a:cubicBezTo>
                      <a:cubicBezTo>
                        <a:pt x="5175" y="59"/>
                        <a:pt x="5060" y="64"/>
                        <a:pt x="4943" y="67"/>
                      </a:cubicBezTo>
                      <a:lnTo>
                        <a:pt x="4942" y="67"/>
                      </a:lnTo>
                      <a:cubicBezTo>
                        <a:pt x="4936" y="66"/>
                        <a:pt x="4932" y="66"/>
                        <a:pt x="4926" y="66"/>
                      </a:cubicBezTo>
                      <a:cubicBezTo>
                        <a:pt x="4917" y="65"/>
                        <a:pt x="4907" y="64"/>
                        <a:pt x="4898" y="64"/>
                      </a:cubicBezTo>
                      <a:cubicBezTo>
                        <a:pt x="4887" y="64"/>
                        <a:pt x="4875" y="65"/>
                        <a:pt x="4864" y="67"/>
                      </a:cubicBezTo>
                      <a:lnTo>
                        <a:pt x="4863" y="67"/>
                      </a:lnTo>
                      <a:cubicBezTo>
                        <a:pt x="4824" y="66"/>
                        <a:pt x="4785" y="64"/>
                        <a:pt x="4745" y="62"/>
                      </a:cubicBezTo>
                      <a:cubicBezTo>
                        <a:pt x="4721" y="61"/>
                        <a:pt x="4697" y="60"/>
                        <a:pt x="4673" y="59"/>
                      </a:cubicBezTo>
                      <a:cubicBezTo>
                        <a:pt x="4670" y="59"/>
                        <a:pt x="4667" y="58"/>
                        <a:pt x="4664" y="58"/>
                      </a:cubicBezTo>
                      <a:cubicBezTo>
                        <a:pt x="4615" y="58"/>
                        <a:pt x="4568" y="76"/>
                        <a:pt x="4531" y="110"/>
                      </a:cubicBezTo>
                      <a:cubicBezTo>
                        <a:pt x="4391" y="132"/>
                        <a:pt x="4251" y="162"/>
                        <a:pt x="4113" y="198"/>
                      </a:cubicBezTo>
                      <a:cubicBezTo>
                        <a:pt x="4001" y="229"/>
                        <a:pt x="3890" y="267"/>
                        <a:pt x="3778" y="301"/>
                      </a:cubicBezTo>
                      <a:cubicBezTo>
                        <a:pt x="3691" y="329"/>
                        <a:pt x="3604" y="361"/>
                        <a:pt x="3519" y="395"/>
                      </a:cubicBezTo>
                      <a:cubicBezTo>
                        <a:pt x="3364" y="455"/>
                        <a:pt x="3208" y="514"/>
                        <a:pt x="3063" y="600"/>
                      </a:cubicBezTo>
                      <a:cubicBezTo>
                        <a:pt x="2959" y="661"/>
                        <a:pt x="2866" y="736"/>
                        <a:pt x="2782" y="824"/>
                      </a:cubicBezTo>
                      <a:cubicBezTo>
                        <a:pt x="2760" y="845"/>
                        <a:pt x="2741" y="869"/>
                        <a:pt x="2721" y="893"/>
                      </a:cubicBezTo>
                      <a:cubicBezTo>
                        <a:pt x="2693" y="927"/>
                        <a:pt x="2661" y="960"/>
                        <a:pt x="2639" y="996"/>
                      </a:cubicBezTo>
                      <a:cubicBezTo>
                        <a:pt x="2571" y="1034"/>
                        <a:pt x="2505" y="1074"/>
                        <a:pt x="2440" y="1118"/>
                      </a:cubicBezTo>
                      <a:cubicBezTo>
                        <a:pt x="2409" y="1096"/>
                        <a:pt x="2370" y="1084"/>
                        <a:pt x="2332" y="1084"/>
                      </a:cubicBezTo>
                      <a:cubicBezTo>
                        <a:pt x="2281" y="1084"/>
                        <a:pt x="2230" y="1104"/>
                        <a:pt x="2196" y="1145"/>
                      </a:cubicBezTo>
                      <a:cubicBezTo>
                        <a:pt x="2167" y="1180"/>
                        <a:pt x="2138" y="1217"/>
                        <a:pt x="2111" y="1254"/>
                      </a:cubicBezTo>
                      <a:cubicBezTo>
                        <a:pt x="2043" y="1328"/>
                        <a:pt x="1973" y="1398"/>
                        <a:pt x="1903" y="1469"/>
                      </a:cubicBezTo>
                      <a:cubicBezTo>
                        <a:pt x="1781" y="1584"/>
                        <a:pt x="1660" y="1698"/>
                        <a:pt x="1546" y="1821"/>
                      </a:cubicBezTo>
                      <a:cubicBezTo>
                        <a:pt x="1404" y="1973"/>
                        <a:pt x="1284" y="2143"/>
                        <a:pt x="1164" y="2314"/>
                      </a:cubicBezTo>
                      <a:cubicBezTo>
                        <a:pt x="1154" y="2328"/>
                        <a:pt x="1143" y="2342"/>
                        <a:pt x="1133" y="2357"/>
                      </a:cubicBezTo>
                      <a:cubicBezTo>
                        <a:pt x="1088" y="2373"/>
                        <a:pt x="1049" y="2405"/>
                        <a:pt x="1025" y="2449"/>
                      </a:cubicBezTo>
                      <a:cubicBezTo>
                        <a:pt x="989" y="2516"/>
                        <a:pt x="950" y="2581"/>
                        <a:pt x="912" y="2646"/>
                      </a:cubicBezTo>
                      <a:lnTo>
                        <a:pt x="912" y="2646"/>
                      </a:lnTo>
                      <a:cubicBezTo>
                        <a:pt x="910" y="2650"/>
                        <a:pt x="908" y="2654"/>
                        <a:pt x="905" y="2657"/>
                      </a:cubicBezTo>
                      <a:cubicBezTo>
                        <a:pt x="905" y="2658"/>
                        <a:pt x="904" y="2659"/>
                        <a:pt x="904" y="2660"/>
                      </a:cubicBezTo>
                      <a:cubicBezTo>
                        <a:pt x="878" y="2701"/>
                        <a:pt x="854" y="2741"/>
                        <a:pt x="828" y="2781"/>
                      </a:cubicBezTo>
                      <a:cubicBezTo>
                        <a:pt x="807" y="2809"/>
                        <a:pt x="785" y="2837"/>
                        <a:pt x="764" y="2865"/>
                      </a:cubicBezTo>
                      <a:cubicBezTo>
                        <a:pt x="768" y="2858"/>
                        <a:pt x="773" y="2852"/>
                        <a:pt x="777" y="2846"/>
                      </a:cubicBezTo>
                      <a:lnTo>
                        <a:pt x="777" y="2846"/>
                      </a:lnTo>
                      <a:cubicBezTo>
                        <a:pt x="693" y="2951"/>
                        <a:pt x="601" y="3052"/>
                        <a:pt x="522" y="3162"/>
                      </a:cubicBezTo>
                      <a:cubicBezTo>
                        <a:pt x="473" y="3228"/>
                        <a:pt x="481" y="3326"/>
                        <a:pt x="535" y="3387"/>
                      </a:cubicBezTo>
                      <a:cubicBezTo>
                        <a:pt x="550" y="3405"/>
                        <a:pt x="566" y="3417"/>
                        <a:pt x="585" y="3427"/>
                      </a:cubicBezTo>
                      <a:cubicBezTo>
                        <a:pt x="565" y="3480"/>
                        <a:pt x="546" y="3533"/>
                        <a:pt x="528" y="3586"/>
                      </a:cubicBezTo>
                      <a:cubicBezTo>
                        <a:pt x="489" y="3700"/>
                        <a:pt x="451" y="3813"/>
                        <a:pt x="415" y="3927"/>
                      </a:cubicBezTo>
                      <a:cubicBezTo>
                        <a:pt x="378" y="3952"/>
                        <a:pt x="350" y="3992"/>
                        <a:pt x="344" y="4038"/>
                      </a:cubicBezTo>
                      <a:cubicBezTo>
                        <a:pt x="335" y="4104"/>
                        <a:pt x="325" y="4171"/>
                        <a:pt x="314" y="4237"/>
                      </a:cubicBezTo>
                      <a:cubicBezTo>
                        <a:pt x="287" y="4247"/>
                        <a:pt x="262" y="4264"/>
                        <a:pt x="240" y="4287"/>
                      </a:cubicBezTo>
                      <a:cubicBezTo>
                        <a:pt x="188" y="4341"/>
                        <a:pt x="168" y="4410"/>
                        <a:pt x="145" y="4479"/>
                      </a:cubicBezTo>
                      <a:cubicBezTo>
                        <a:pt x="114" y="4573"/>
                        <a:pt x="95" y="4670"/>
                        <a:pt x="79" y="4768"/>
                      </a:cubicBezTo>
                      <a:cubicBezTo>
                        <a:pt x="63" y="4859"/>
                        <a:pt x="52" y="4950"/>
                        <a:pt x="41" y="5043"/>
                      </a:cubicBezTo>
                      <a:cubicBezTo>
                        <a:pt x="25" y="5170"/>
                        <a:pt x="20" y="5300"/>
                        <a:pt x="16" y="5430"/>
                      </a:cubicBezTo>
                      <a:cubicBezTo>
                        <a:pt x="12" y="5558"/>
                        <a:pt x="8" y="5687"/>
                        <a:pt x="5" y="5815"/>
                      </a:cubicBezTo>
                      <a:cubicBezTo>
                        <a:pt x="4" y="5873"/>
                        <a:pt x="1" y="5933"/>
                        <a:pt x="27" y="5988"/>
                      </a:cubicBezTo>
                      <a:cubicBezTo>
                        <a:pt x="49" y="6035"/>
                        <a:pt x="87" y="6065"/>
                        <a:pt x="131" y="6085"/>
                      </a:cubicBezTo>
                      <a:cubicBezTo>
                        <a:pt x="120" y="6200"/>
                        <a:pt x="130" y="6316"/>
                        <a:pt x="138" y="6431"/>
                      </a:cubicBezTo>
                      <a:cubicBezTo>
                        <a:pt x="143" y="6499"/>
                        <a:pt x="150" y="6569"/>
                        <a:pt x="160" y="6636"/>
                      </a:cubicBezTo>
                      <a:cubicBezTo>
                        <a:pt x="171" y="6710"/>
                        <a:pt x="184" y="6785"/>
                        <a:pt x="199" y="6860"/>
                      </a:cubicBezTo>
                      <a:cubicBezTo>
                        <a:pt x="216" y="6946"/>
                        <a:pt x="231" y="7036"/>
                        <a:pt x="266" y="7115"/>
                      </a:cubicBezTo>
                      <a:cubicBezTo>
                        <a:pt x="284" y="7156"/>
                        <a:pt x="320" y="7187"/>
                        <a:pt x="361" y="7204"/>
                      </a:cubicBezTo>
                      <a:cubicBezTo>
                        <a:pt x="370" y="7236"/>
                        <a:pt x="382" y="7268"/>
                        <a:pt x="393" y="7301"/>
                      </a:cubicBezTo>
                      <a:cubicBezTo>
                        <a:pt x="423" y="7385"/>
                        <a:pt x="457" y="7464"/>
                        <a:pt x="493" y="7545"/>
                      </a:cubicBezTo>
                      <a:cubicBezTo>
                        <a:pt x="562" y="7701"/>
                        <a:pt x="654" y="7856"/>
                        <a:pt x="759" y="7991"/>
                      </a:cubicBezTo>
                      <a:cubicBezTo>
                        <a:pt x="759" y="7991"/>
                        <a:pt x="759" y="7991"/>
                        <a:pt x="760" y="7992"/>
                      </a:cubicBezTo>
                      <a:cubicBezTo>
                        <a:pt x="762" y="7996"/>
                        <a:pt x="765" y="7998"/>
                        <a:pt x="767" y="8001"/>
                      </a:cubicBezTo>
                      <a:cubicBezTo>
                        <a:pt x="769" y="8005"/>
                        <a:pt x="770" y="8006"/>
                        <a:pt x="772" y="8008"/>
                      </a:cubicBezTo>
                      <a:cubicBezTo>
                        <a:pt x="782" y="8021"/>
                        <a:pt x="792" y="8033"/>
                        <a:pt x="802" y="8045"/>
                      </a:cubicBezTo>
                      <a:cubicBezTo>
                        <a:pt x="823" y="8104"/>
                        <a:pt x="847" y="8161"/>
                        <a:pt x="873" y="8219"/>
                      </a:cubicBezTo>
                      <a:cubicBezTo>
                        <a:pt x="960" y="8408"/>
                        <a:pt x="1091" y="8580"/>
                        <a:pt x="1227" y="8738"/>
                      </a:cubicBezTo>
                      <a:cubicBezTo>
                        <a:pt x="1285" y="8806"/>
                        <a:pt x="1343" y="8876"/>
                        <a:pt x="1405" y="8941"/>
                      </a:cubicBezTo>
                      <a:cubicBezTo>
                        <a:pt x="1525" y="9065"/>
                        <a:pt x="1652" y="9182"/>
                        <a:pt x="1773" y="9304"/>
                      </a:cubicBezTo>
                      <a:cubicBezTo>
                        <a:pt x="1911" y="9445"/>
                        <a:pt x="2033" y="9599"/>
                        <a:pt x="2166" y="9743"/>
                      </a:cubicBezTo>
                      <a:cubicBezTo>
                        <a:pt x="2232" y="9817"/>
                        <a:pt x="2302" y="9893"/>
                        <a:pt x="2379" y="9954"/>
                      </a:cubicBezTo>
                      <a:cubicBezTo>
                        <a:pt x="2445" y="10006"/>
                        <a:pt x="2515" y="10034"/>
                        <a:pt x="2594" y="10056"/>
                      </a:cubicBezTo>
                      <a:lnTo>
                        <a:pt x="2594" y="10056"/>
                      </a:lnTo>
                      <a:cubicBezTo>
                        <a:pt x="2644" y="10071"/>
                        <a:pt x="2693" y="10087"/>
                        <a:pt x="2742" y="10105"/>
                      </a:cubicBezTo>
                      <a:cubicBezTo>
                        <a:pt x="2754" y="10112"/>
                        <a:pt x="2767" y="10118"/>
                        <a:pt x="2780" y="10124"/>
                      </a:cubicBezTo>
                      <a:cubicBezTo>
                        <a:pt x="2781" y="10126"/>
                        <a:pt x="2782" y="10126"/>
                        <a:pt x="2783" y="10127"/>
                      </a:cubicBezTo>
                      <a:cubicBezTo>
                        <a:pt x="2815" y="10148"/>
                        <a:pt x="2851" y="10158"/>
                        <a:pt x="2887" y="10158"/>
                      </a:cubicBezTo>
                      <a:cubicBezTo>
                        <a:pt x="2931" y="10158"/>
                        <a:pt x="2974" y="10143"/>
                        <a:pt x="3009" y="10113"/>
                      </a:cubicBezTo>
                      <a:cubicBezTo>
                        <a:pt x="3051" y="10078"/>
                        <a:pt x="3073" y="10023"/>
                        <a:pt x="3072" y="9968"/>
                      </a:cubicBezTo>
                      <a:lnTo>
                        <a:pt x="3072" y="9968"/>
                      </a:lnTo>
                      <a:cubicBezTo>
                        <a:pt x="3214" y="10058"/>
                        <a:pt x="3367" y="10128"/>
                        <a:pt x="3522" y="10190"/>
                      </a:cubicBezTo>
                      <a:cubicBezTo>
                        <a:pt x="3709" y="10264"/>
                        <a:pt x="3913" y="10303"/>
                        <a:pt x="4109" y="10341"/>
                      </a:cubicBezTo>
                      <a:cubicBezTo>
                        <a:pt x="4180" y="10355"/>
                        <a:pt x="4252" y="10365"/>
                        <a:pt x="4326" y="10375"/>
                      </a:cubicBezTo>
                      <a:lnTo>
                        <a:pt x="4334" y="10375"/>
                      </a:lnTo>
                      <a:cubicBezTo>
                        <a:pt x="4338" y="10376"/>
                        <a:pt x="4343" y="10377"/>
                        <a:pt x="4349" y="10377"/>
                      </a:cubicBezTo>
                      <a:lnTo>
                        <a:pt x="4349" y="10377"/>
                      </a:lnTo>
                      <a:cubicBezTo>
                        <a:pt x="4348" y="10377"/>
                        <a:pt x="4348" y="10377"/>
                        <a:pt x="4348" y="10377"/>
                      </a:cubicBezTo>
                      <a:lnTo>
                        <a:pt x="4348" y="10377"/>
                      </a:lnTo>
                      <a:cubicBezTo>
                        <a:pt x="4356" y="10379"/>
                        <a:pt x="4363" y="10380"/>
                        <a:pt x="4370" y="10381"/>
                      </a:cubicBezTo>
                      <a:cubicBezTo>
                        <a:pt x="4372" y="10381"/>
                        <a:pt x="4375" y="10381"/>
                        <a:pt x="4377" y="10382"/>
                      </a:cubicBezTo>
                      <a:lnTo>
                        <a:pt x="4385" y="10382"/>
                      </a:lnTo>
                      <a:cubicBezTo>
                        <a:pt x="4479" y="10397"/>
                        <a:pt x="4571" y="10412"/>
                        <a:pt x="4665" y="10427"/>
                      </a:cubicBezTo>
                      <a:cubicBezTo>
                        <a:pt x="4761" y="10443"/>
                        <a:pt x="4857" y="10462"/>
                        <a:pt x="4954" y="10470"/>
                      </a:cubicBezTo>
                      <a:cubicBezTo>
                        <a:pt x="5044" y="10478"/>
                        <a:pt x="5132" y="10480"/>
                        <a:pt x="5221" y="10480"/>
                      </a:cubicBezTo>
                      <a:cubicBezTo>
                        <a:pt x="5327" y="10480"/>
                        <a:pt x="5434" y="10477"/>
                        <a:pt x="5539" y="10475"/>
                      </a:cubicBezTo>
                      <a:cubicBezTo>
                        <a:pt x="5733" y="10471"/>
                        <a:pt x="5926" y="10452"/>
                        <a:pt x="6118" y="10422"/>
                      </a:cubicBezTo>
                      <a:cubicBezTo>
                        <a:pt x="6218" y="10407"/>
                        <a:pt x="6315" y="10388"/>
                        <a:pt x="6412" y="10360"/>
                      </a:cubicBezTo>
                      <a:cubicBezTo>
                        <a:pt x="6513" y="10332"/>
                        <a:pt x="6611" y="10297"/>
                        <a:pt x="6711" y="10264"/>
                      </a:cubicBezTo>
                      <a:cubicBezTo>
                        <a:pt x="6811" y="10231"/>
                        <a:pt x="6912" y="10198"/>
                        <a:pt x="7010" y="10157"/>
                      </a:cubicBezTo>
                      <a:cubicBezTo>
                        <a:pt x="7110" y="10117"/>
                        <a:pt x="7206" y="10070"/>
                        <a:pt x="7302" y="10021"/>
                      </a:cubicBezTo>
                      <a:cubicBezTo>
                        <a:pt x="7396" y="9973"/>
                        <a:pt x="7486" y="9913"/>
                        <a:pt x="7575" y="9856"/>
                      </a:cubicBezTo>
                      <a:cubicBezTo>
                        <a:pt x="7660" y="9801"/>
                        <a:pt x="7746" y="9749"/>
                        <a:pt x="7833" y="9698"/>
                      </a:cubicBezTo>
                      <a:cubicBezTo>
                        <a:pt x="8003" y="9602"/>
                        <a:pt x="8171" y="9504"/>
                        <a:pt x="8329" y="9387"/>
                      </a:cubicBezTo>
                      <a:cubicBezTo>
                        <a:pt x="8495" y="9263"/>
                        <a:pt x="8657" y="9134"/>
                        <a:pt x="8814" y="8998"/>
                      </a:cubicBezTo>
                      <a:cubicBezTo>
                        <a:pt x="8888" y="8936"/>
                        <a:pt x="8960" y="8869"/>
                        <a:pt x="9033" y="8804"/>
                      </a:cubicBezTo>
                      <a:cubicBezTo>
                        <a:pt x="9137" y="8713"/>
                        <a:pt x="9238" y="8620"/>
                        <a:pt x="9318" y="8507"/>
                      </a:cubicBezTo>
                      <a:cubicBezTo>
                        <a:pt x="9376" y="8424"/>
                        <a:pt x="9432" y="8340"/>
                        <a:pt x="9481" y="8253"/>
                      </a:cubicBezTo>
                      <a:cubicBezTo>
                        <a:pt x="9534" y="8161"/>
                        <a:pt x="9577" y="8065"/>
                        <a:pt x="9622" y="7969"/>
                      </a:cubicBezTo>
                      <a:cubicBezTo>
                        <a:pt x="9682" y="7840"/>
                        <a:pt x="9736" y="7709"/>
                        <a:pt x="9791" y="7578"/>
                      </a:cubicBezTo>
                      <a:cubicBezTo>
                        <a:pt x="9813" y="7562"/>
                        <a:pt x="9832" y="7540"/>
                        <a:pt x="9846" y="7515"/>
                      </a:cubicBezTo>
                      <a:cubicBezTo>
                        <a:pt x="9859" y="7490"/>
                        <a:pt x="9868" y="7465"/>
                        <a:pt x="9875" y="7438"/>
                      </a:cubicBezTo>
                      <a:cubicBezTo>
                        <a:pt x="9891" y="7386"/>
                        <a:pt x="9905" y="7333"/>
                        <a:pt x="9919" y="7281"/>
                      </a:cubicBezTo>
                      <a:cubicBezTo>
                        <a:pt x="9922" y="7274"/>
                        <a:pt x="9925" y="7267"/>
                        <a:pt x="9927" y="7260"/>
                      </a:cubicBezTo>
                      <a:cubicBezTo>
                        <a:pt x="9964" y="7175"/>
                        <a:pt x="10004" y="7089"/>
                        <a:pt x="10037" y="7001"/>
                      </a:cubicBezTo>
                      <a:cubicBezTo>
                        <a:pt x="10106" y="6818"/>
                        <a:pt x="10176" y="6636"/>
                        <a:pt x="10225" y="6446"/>
                      </a:cubicBezTo>
                      <a:cubicBezTo>
                        <a:pt x="10249" y="6351"/>
                        <a:pt x="10276" y="6257"/>
                        <a:pt x="10296" y="6161"/>
                      </a:cubicBezTo>
                      <a:cubicBezTo>
                        <a:pt x="10324" y="6017"/>
                        <a:pt x="10353" y="5874"/>
                        <a:pt x="10372" y="5728"/>
                      </a:cubicBezTo>
                      <a:cubicBezTo>
                        <a:pt x="10407" y="5462"/>
                        <a:pt x="10404" y="5187"/>
                        <a:pt x="10378" y="4920"/>
                      </a:cubicBezTo>
                      <a:cubicBezTo>
                        <a:pt x="10365" y="4796"/>
                        <a:pt x="10344" y="4673"/>
                        <a:pt x="10309" y="4553"/>
                      </a:cubicBezTo>
                      <a:cubicBezTo>
                        <a:pt x="10292" y="4494"/>
                        <a:pt x="10274" y="4439"/>
                        <a:pt x="10251" y="4383"/>
                      </a:cubicBezTo>
                      <a:cubicBezTo>
                        <a:pt x="10237" y="4352"/>
                        <a:pt x="10221" y="4326"/>
                        <a:pt x="10200" y="4303"/>
                      </a:cubicBezTo>
                      <a:cubicBezTo>
                        <a:pt x="10186" y="4137"/>
                        <a:pt x="10158" y="3972"/>
                        <a:pt x="10124" y="3809"/>
                      </a:cubicBezTo>
                      <a:cubicBezTo>
                        <a:pt x="10070" y="3558"/>
                        <a:pt x="9970" y="3318"/>
                        <a:pt x="9843" y="3095"/>
                      </a:cubicBezTo>
                      <a:cubicBezTo>
                        <a:pt x="9790" y="3003"/>
                        <a:pt x="9739" y="2912"/>
                        <a:pt x="9686" y="2820"/>
                      </a:cubicBezTo>
                      <a:cubicBezTo>
                        <a:pt x="9588" y="2649"/>
                        <a:pt x="9481" y="2481"/>
                        <a:pt x="9372" y="2317"/>
                      </a:cubicBezTo>
                      <a:cubicBezTo>
                        <a:pt x="9254" y="2142"/>
                        <a:pt x="9136" y="1971"/>
                        <a:pt x="9011" y="1801"/>
                      </a:cubicBezTo>
                      <a:cubicBezTo>
                        <a:pt x="8780" y="1490"/>
                        <a:pt x="8497" y="1216"/>
                        <a:pt x="8197" y="971"/>
                      </a:cubicBezTo>
                      <a:cubicBezTo>
                        <a:pt x="8115" y="903"/>
                        <a:pt x="8032" y="834"/>
                        <a:pt x="7946" y="769"/>
                      </a:cubicBezTo>
                      <a:cubicBezTo>
                        <a:pt x="7861" y="705"/>
                        <a:pt x="7775" y="645"/>
                        <a:pt x="7687" y="586"/>
                      </a:cubicBezTo>
                      <a:cubicBezTo>
                        <a:pt x="7650" y="560"/>
                        <a:pt x="7607" y="538"/>
                        <a:pt x="7567" y="515"/>
                      </a:cubicBezTo>
                      <a:cubicBezTo>
                        <a:pt x="7528" y="492"/>
                        <a:pt x="7490" y="469"/>
                        <a:pt x="7449" y="450"/>
                      </a:cubicBezTo>
                      <a:cubicBezTo>
                        <a:pt x="7356" y="401"/>
                        <a:pt x="7261" y="354"/>
                        <a:pt x="7165" y="308"/>
                      </a:cubicBezTo>
                      <a:cubicBezTo>
                        <a:pt x="6988" y="223"/>
                        <a:pt x="6803" y="155"/>
                        <a:pt x="6615" y="102"/>
                      </a:cubicBezTo>
                      <a:cubicBezTo>
                        <a:pt x="6426" y="48"/>
                        <a:pt x="6227" y="21"/>
                        <a:pt x="6032" y="6"/>
                      </a:cubicBezTo>
                      <a:cubicBezTo>
                        <a:pt x="5986" y="3"/>
                        <a:pt x="5941" y="1"/>
                        <a:pt x="589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7" name="Google Shape;277;p7"/>
                <p:cNvSpPr/>
                <p:nvPr/>
              </p:nvSpPr>
              <p:spPr>
                <a:xfrm>
                  <a:off x="3501125" y="419200"/>
                  <a:ext cx="258700" cy="148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48" h="5929" extrusionOk="0">
                      <a:moveTo>
                        <a:pt x="9069" y="2567"/>
                      </a:moveTo>
                      <a:lnTo>
                        <a:pt x="9069" y="2567"/>
                      </a:lnTo>
                      <a:cubicBezTo>
                        <a:pt x="9068" y="2568"/>
                        <a:pt x="9068" y="2568"/>
                        <a:pt x="9067" y="2569"/>
                      </a:cubicBezTo>
                      <a:cubicBezTo>
                        <a:pt x="9068" y="2568"/>
                        <a:pt x="9068" y="2568"/>
                        <a:pt x="9069" y="2567"/>
                      </a:cubicBezTo>
                      <a:close/>
                      <a:moveTo>
                        <a:pt x="10162" y="0"/>
                      </a:moveTo>
                      <a:cubicBezTo>
                        <a:pt x="10157" y="0"/>
                        <a:pt x="10152" y="1"/>
                        <a:pt x="10147" y="1"/>
                      </a:cubicBezTo>
                      <a:cubicBezTo>
                        <a:pt x="10122" y="2"/>
                        <a:pt x="10120" y="2"/>
                        <a:pt x="10097" y="9"/>
                      </a:cubicBezTo>
                      <a:cubicBezTo>
                        <a:pt x="10007" y="37"/>
                        <a:pt x="9956" y="134"/>
                        <a:pt x="9974" y="222"/>
                      </a:cubicBezTo>
                      <a:cubicBezTo>
                        <a:pt x="9973" y="246"/>
                        <a:pt x="9970" y="270"/>
                        <a:pt x="9967" y="294"/>
                      </a:cubicBezTo>
                      <a:cubicBezTo>
                        <a:pt x="9943" y="438"/>
                        <a:pt x="9903" y="579"/>
                        <a:pt x="9871" y="722"/>
                      </a:cubicBezTo>
                      <a:cubicBezTo>
                        <a:pt x="9841" y="853"/>
                        <a:pt x="9814" y="983"/>
                        <a:pt x="9779" y="1114"/>
                      </a:cubicBezTo>
                      <a:cubicBezTo>
                        <a:pt x="9757" y="1191"/>
                        <a:pt x="9730" y="1267"/>
                        <a:pt x="9699" y="1342"/>
                      </a:cubicBezTo>
                      <a:cubicBezTo>
                        <a:pt x="9654" y="1440"/>
                        <a:pt x="9601" y="1531"/>
                        <a:pt x="9554" y="1628"/>
                      </a:cubicBezTo>
                      <a:cubicBezTo>
                        <a:pt x="9504" y="1731"/>
                        <a:pt x="9470" y="1841"/>
                        <a:pt x="9428" y="1948"/>
                      </a:cubicBezTo>
                      <a:cubicBezTo>
                        <a:pt x="9364" y="2093"/>
                        <a:pt x="9281" y="2226"/>
                        <a:pt x="9205" y="2365"/>
                      </a:cubicBezTo>
                      <a:cubicBezTo>
                        <a:pt x="9164" y="2434"/>
                        <a:pt x="9119" y="2500"/>
                        <a:pt x="9071" y="2564"/>
                      </a:cubicBezTo>
                      <a:lnTo>
                        <a:pt x="9071" y="2564"/>
                      </a:lnTo>
                      <a:cubicBezTo>
                        <a:pt x="9069" y="2567"/>
                        <a:pt x="9067" y="2569"/>
                        <a:pt x="9065" y="2572"/>
                      </a:cubicBezTo>
                      <a:cubicBezTo>
                        <a:pt x="9064" y="2574"/>
                        <a:pt x="9063" y="2576"/>
                        <a:pt x="9060" y="2577"/>
                      </a:cubicBezTo>
                      <a:cubicBezTo>
                        <a:pt x="9061" y="2576"/>
                        <a:pt x="9063" y="2575"/>
                        <a:pt x="9063" y="2574"/>
                      </a:cubicBezTo>
                      <a:lnTo>
                        <a:pt x="9063" y="2574"/>
                      </a:lnTo>
                      <a:cubicBezTo>
                        <a:pt x="8950" y="2718"/>
                        <a:pt x="8837" y="2861"/>
                        <a:pt x="8718" y="2999"/>
                      </a:cubicBezTo>
                      <a:cubicBezTo>
                        <a:pt x="8604" y="3133"/>
                        <a:pt x="8475" y="3257"/>
                        <a:pt x="8351" y="3382"/>
                      </a:cubicBezTo>
                      <a:lnTo>
                        <a:pt x="8351" y="3382"/>
                      </a:lnTo>
                      <a:cubicBezTo>
                        <a:pt x="8247" y="3479"/>
                        <a:pt x="8142" y="3571"/>
                        <a:pt x="8031" y="3658"/>
                      </a:cubicBezTo>
                      <a:cubicBezTo>
                        <a:pt x="7877" y="3763"/>
                        <a:pt x="7718" y="3860"/>
                        <a:pt x="7557" y="3953"/>
                      </a:cubicBezTo>
                      <a:cubicBezTo>
                        <a:pt x="7283" y="4094"/>
                        <a:pt x="7001" y="4215"/>
                        <a:pt x="6718" y="4334"/>
                      </a:cubicBezTo>
                      <a:cubicBezTo>
                        <a:pt x="6465" y="4432"/>
                        <a:pt x="6208" y="4521"/>
                        <a:pt x="5945" y="4594"/>
                      </a:cubicBezTo>
                      <a:cubicBezTo>
                        <a:pt x="5527" y="4693"/>
                        <a:pt x="5104" y="4763"/>
                        <a:pt x="4676" y="4817"/>
                      </a:cubicBezTo>
                      <a:cubicBezTo>
                        <a:pt x="4550" y="4831"/>
                        <a:pt x="4426" y="4846"/>
                        <a:pt x="4299" y="4857"/>
                      </a:cubicBezTo>
                      <a:cubicBezTo>
                        <a:pt x="4180" y="4868"/>
                        <a:pt x="4061" y="4868"/>
                        <a:pt x="3941" y="4868"/>
                      </a:cubicBezTo>
                      <a:cubicBezTo>
                        <a:pt x="3818" y="4864"/>
                        <a:pt x="3696" y="4858"/>
                        <a:pt x="3575" y="4845"/>
                      </a:cubicBezTo>
                      <a:lnTo>
                        <a:pt x="3575" y="4845"/>
                      </a:lnTo>
                      <a:cubicBezTo>
                        <a:pt x="3576" y="4845"/>
                        <a:pt x="3578" y="4846"/>
                        <a:pt x="3580" y="4846"/>
                      </a:cubicBezTo>
                      <a:cubicBezTo>
                        <a:pt x="3575" y="4845"/>
                        <a:pt x="3571" y="4845"/>
                        <a:pt x="3567" y="4844"/>
                      </a:cubicBezTo>
                      <a:lnTo>
                        <a:pt x="3567" y="4844"/>
                      </a:lnTo>
                      <a:cubicBezTo>
                        <a:pt x="3570" y="4844"/>
                        <a:pt x="3572" y="4845"/>
                        <a:pt x="3575" y="4845"/>
                      </a:cubicBezTo>
                      <a:lnTo>
                        <a:pt x="3575" y="4845"/>
                      </a:lnTo>
                      <a:cubicBezTo>
                        <a:pt x="3572" y="4844"/>
                        <a:pt x="3568" y="4844"/>
                        <a:pt x="3565" y="4844"/>
                      </a:cubicBezTo>
                      <a:lnTo>
                        <a:pt x="3565" y="4844"/>
                      </a:lnTo>
                      <a:cubicBezTo>
                        <a:pt x="3565" y="4844"/>
                        <a:pt x="3566" y="4844"/>
                        <a:pt x="3567" y="4844"/>
                      </a:cubicBezTo>
                      <a:lnTo>
                        <a:pt x="3567" y="4844"/>
                      </a:lnTo>
                      <a:cubicBezTo>
                        <a:pt x="3566" y="4844"/>
                        <a:pt x="3565" y="4844"/>
                        <a:pt x="3564" y="4844"/>
                      </a:cubicBezTo>
                      <a:cubicBezTo>
                        <a:pt x="3564" y="4844"/>
                        <a:pt x="3564" y="4844"/>
                        <a:pt x="3565" y="4844"/>
                      </a:cubicBezTo>
                      <a:lnTo>
                        <a:pt x="3565" y="4844"/>
                      </a:lnTo>
                      <a:cubicBezTo>
                        <a:pt x="3428" y="4823"/>
                        <a:pt x="3290" y="4805"/>
                        <a:pt x="3152" y="4788"/>
                      </a:cubicBezTo>
                      <a:cubicBezTo>
                        <a:pt x="3120" y="4783"/>
                        <a:pt x="3089" y="4775"/>
                        <a:pt x="3058" y="4769"/>
                      </a:cubicBezTo>
                      <a:cubicBezTo>
                        <a:pt x="2706" y="4644"/>
                        <a:pt x="2359" y="4501"/>
                        <a:pt x="2020" y="4344"/>
                      </a:cubicBezTo>
                      <a:cubicBezTo>
                        <a:pt x="1893" y="4283"/>
                        <a:pt x="1769" y="4218"/>
                        <a:pt x="1648" y="4147"/>
                      </a:cubicBezTo>
                      <a:cubicBezTo>
                        <a:pt x="1519" y="4071"/>
                        <a:pt x="1386" y="4002"/>
                        <a:pt x="1258" y="3927"/>
                      </a:cubicBezTo>
                      <a:cubicBezTo>
                        <a:pt x="1154" y="3857"/>
                        <a:pt x="1058" y="3778"/>
                        <a:pt x="962" y="3698"/>
                      </a:cubicBezTo>
                      <a:cubicBezTo>
                        <a:pt x="858" y="3604"/>
                        <a:pt x="755" y="3510"/>
                        <a:pt x="659" y="3409"/>
                      </a:cubicBezTo>
                      <a:cubicBezTo>
                        <a:pt x="591" y="3331"/>
                        <a:pt x="525" y="3249"/>
                        <a:pt x="462" y="3167"/>
                      </a:cubicBezTo>
                      <a:cubicBezTo>
                        <a:pt x="429" y="3124"/>
                        <a:pt x="395" y="3083"/>
                        <a:pt x="363" y="3039"/>
                      </a:cubicBezTo>
                      <a:cubicBezTo>
                        <a:pt x="329" y="2986"/>
                        <a:pt x="269" y="2958"/>
                        <a:pt x="208" y="2958"/>
                      </a:cubicBezTo>
                      <a:cubicBezTo>
                        <a:pt x="175" y="2958"/>
                        <a:pt x="141" y="2967"/>
                        <a:pt x="113" y="2984"/>
                      </a:cubicBezTo>
                      <a:cubicBezTo>
                        <a:pt x="24" y="3038"/>
                        <a:pt x="0" y="3151"/>
                        <a:pt x="53" y="3239"/>
                      </a:cubicBezTo>
                      <a:cubicBezTo>
                        <a:pt x="74" y="3275"/>
                        <a:pt x="103" y="3307"/>
                        <a:pt x="130" y="3340"/>
                      </a:cubicBezTo>
                      <a:cubicBezTo>
                        <a:pt x="181" y="3408"/>
                        <a:pt x="233" y="3474"/>
                        <a:pt x="285" y="3540"/>
                      </a:cubicBezTo>
                      <a:cubicBezTo>
                        <a:pt x="362" y="3636"/>
                        <a:pt x="449" y="3723"/>
                        <a:pt x="538" y="3808"/>
                      </a:cubicBezTo>
                      <a:cubicBezTo>
                        <a:pt x="483" y="3881"/>
                        <a:pt x="502" y="3968"/>
                        <a:pt x="544" y="4040"/>
                      </a:cubicBezTo>
                      <a:cubicBezTo>
                        <a:pt x="607" y="4151"/>
                        <a:pt x="699" y="4249"/>
                        <a:pt x="791" y="4337"/>
                      </a:cubicBezTo>
                      <a:cubicBezTo>
                        <a:pt x="883" y="4428"/>
                        <a:pt x="990" y="4504"/>
                        <a:pt x="1095" y="4577"/>
                      </a:cubicBezTo>
                      <a:cubicBezTo>
                        <a:pt x="1215" y="4661"/>
                        <a:pt x="1336" y="4741"/>
                        <a:pt x="1463" y="4814"/>
                      </a:cubicBezTo>
                      <a:cubicBezTo>
                        <a:pt x="1727" y="4967"/>
                        <a:pt x="2008" y="5087"/>
                        <a:pt x="2285" y="5214"/>
                      </a:cubicBezTo>
                      <a:cubicBezTo>
                        <a:pt x="2385" y="5259"/>
                        <a:pt x="2489" y="5295"/>
                        <a:pt x="2592" y="5337"/>
                      </a:cubicBezTo>
                      <a:cubicBezTo>
                        <a:pt x="2666" y="5366"/>
                        <a:pt x="2739" y="5395"/>
                        <a:pt x="2816" y="5421"/>
                      </a:cubicBezTo>
                      <a:cubicBezTo>
                        <a:pt x="2874" y="5441"/>
                        <a:pt x="2933" y="5460"/>
                        <a:pt x="2993" y="5480"/>
                      </a:cubicBezTo>
                      <a:cubicBezTo>
                        <a:pt x="2984" y="5513"/>
                        <a:pt x="2984" y="5548"/>
                        <a:pt x="2998" y="5582"/>
                      </a:cubicBezTo>
                      <a:cubicBezTo>
                        <a:pt x="3014" y="5625"/>
                        <a:pt x="3032" y="5667"/>
                        <a:pt x="3066" y="5697"/>
                      </a:cubicBezTo>
                      <a:cubicBezTo>
                        <a:pt x="3104" y="5730"/>
                        <a:pt x="3148" y="5747"/>
                        <a:pt x="3194" y="5761"/>
                      </a:cubicBezTo>
                      <a:lnTo>
                        <a:pt x="3194" y="5761"/>
                      </a:lnTo>
                      <a:cubicBezTo>
                        <a:pt x="3193" y="5760"/>
                        <a:pt x="3191" y="5760"/>
                        <a:pt x="3190" y="5760"/>
                      </a:cubicBezTo>
                      <a:lnTo>
                        <a:pt x="3190" y="5760"/>
                      </a:lnTo>
                      <a:cubicBezTo>
                        <a:pt x="3247" y="5777"/>
                        <a:pt x="3304" y="5799"/>
                        <a:pt x="3362" y="5816"/>
                      </a:cubicBezTo>
                      <a:cubicBezTo>
                        <a:pt x="3424" y="5834"/>
                        <a:pt x="3487" y="5849"/>
                        <a:pt x="3551" y="5863"/>
                      </a:cubicBezTo>
                      <a:cubicBezTo>
                        <a:pt x="3696" y="5893"/>
                        <a:pt x="3845" y="5908"/>
                        <a:pt x="3993" y="5920"/>
                      </a:cubicBezTo>
                      <a:cubicBezTo>
                        <a:pt x="4087" y="5925"/>
                        <a:pt x="4182" y="5929"/>
                        <a:pt x="4277" y="5929"/>
                      </a:cubicBezTo>
                      <a:cubicBezTo>
                        <a:pt x="4481" y="5929"/>
                        <a:pt x="4683" y="5915"/>
                        <a:pt x="4884" y="5897"/>
                      </a:cubicBezTo>
                      <a:cubicBezTo>
                        <a:pt x="5048" y="5882"/>
                        <a:pt x="5209" y="5860"/>
                        <a:pt x="5371" y="5833"/>
                      </a:cubicBezTo>
                      <a:cubicBezTo>
                        <a:pt x="5407" y="5827"/>
                        <a:pt x="5442" y="5821"/>
                        <a:pt x="5478" y="5815"/>
                      </a:cubicBezTo>
                      <a:cubicBezTo>
                        <a:pt x="5732" y="5800"/>
                        <a:pt x="5981" y="5759"/>
                        <a:pt x="6230" y="5714"/>
                      </a:cubicBezTo>
                      <a:cubicBezTo>
                        <a:pt x="6328" y="5696"/>
                        <a:pt x="6427" y="5673"/>
                        <a:pt x="6526" y="5651"/>
                      </a:cubicBezTo>
                      <a:cubicBezTo>
                        <a:pt x="6673" y="5621"/>
                        <a:pt x="6820" y="5590"/>
                        <a:pt x="6967" y="5558"/>
                      </a:cubicBezTo>
                      <a:cubicBezTo>
                        <a:pt x="7040" y="5544"/>
                        <a:pt x="7096" y="5489"/>
                        <a:pt x="7113" y="5420"/>
                      </a:cubicBezTo>
                      <a:cubicBezTo>
                        <a:pt x="7175" y="5402"/>
                        <a:pt x="7235" y="5382"/>
                        <a:pt x="7296" y="5362"/>
                      </a:cubicBezTo>
                      <a:cubicBezTo>
                        <a:pt x="7371" y="5337"/>
                        <a:pt x="7444" y="5311"/>
                        <a:pt x="7519" y="5286"/>
                      </a:cubicBezTo>
                      <a:cubicBezTo>
                        <a:pt x="7614" y="5253"/>
                        <a:pt x="7712" y="5226"/>
                        <a:pt x="7802" y="5182"/>
                      </a:cubicBezTo>
                      <a:cubicBezTo>
                        <a:pt x="7885" y="5142"/>
                        <a:pt x="7926" y="5044"/>
                        <a:pt x="7897" y="4958"/>
                      </a:cubicBezTo>
                      <a:cubicBezTo>
                        <a:pt x="7894" y="4947"/>
                        <a:pt x="7888" y="4936"/>
                        <a:pt x="7884" y="4927"/>
                      </a:cubicBezTo>
                      <a:cubicBezTo>
                        <a:pt x="8096" y="4752"/>
                        <a:pt x="8310" y="4578"/>
                        <a:pt x="8527" y="4409"/>
                      </a:cubicBezTo>
                      <a:cubicBezTo>
                        <a:pt x="8557" y="4390"/>
                        <a:pt x="8588" y="4371"/>
                        <a:pt x="8617" y="4351"/>
                      </a:cubicBezTo>
                      <a:cubicBezTo>
                        <a:pt x="8682" y="4302"/>
                        <a:pt x="8746" y="4253"/>
                        <a:pt x="8809" y="4202"/>
                      </a:cubicBezTo>
                      <a:cubicBezTo>
                        <a:pt x="8841" y="4177"/>
                        <a:pt x="8868" y="4152"/>
                        <a:pt x="8893" y="4120"/>
                      </a:cubicBezTo>
                      <a:cubicBezTo>
                        <a:pt x="8922" y="4082"/>
                        <a:pt x="8925" y="4035"/>
                        <a:pt x="8924" y="3990"/>
                      </a:cubicBezTo>
                      <a:cubicBezTo>
                        <a:pt x="8924" y="3955"/>
                        <a:pt x="8912" y="3923"/>
                        <a:pt x="8893" y="3897"/>
                      </a:cubicBezTo>
                      <a:cubicBezTo>
                        <a:pt x="8978" y="3820"/>
                        <a:pt x="9057" y="3738"/>
                        <a:pt x="9132" y="3655"/>
                      </a:cubicBezTo>
                      <a:cubicBezTo>
                        <a:pt x="9173" y="3609"/>
                        <a:pt x="9215" y="3564"/>
                        <a:pt x="9250" y="3516"/>
                      </a:cubicBezTo>
                      <a:cubicBezTo>
                        <a:pt x="9289" y="3465"/>
                        <a:pt x="9319" y="3412"/>
                        <a:pt x="9346" y="3355"/>
                      </a:cubicBezTo>
                      <a:cubicBezTo>
                        <a:pt x="9369" y="3311"/>
                        <a:pt x="9371" y="3261"/>
                        <a:pt x="9358" y="3215"/>
                      </a:cubicBezTo>
                      <a:cubicBezTo>
                        <a:pt x="9375" y="3187"/>
                        <a:pt x="9392" y="3158"/>
                        <a:pt x="9408" y="3130"/>
                      </a:cubicBezTo>
                      <a:cubicBezTo>
                        <a:pt x="9510" y="2954"/>
                        <a:pt x="9610" y="2776"/>
                        <a:pt x="9704" y="2596"/>
                      </a:cubicBezTo>
                      <a:cubicBezTo>
                        <a:pt x="9770" y="2470"/>
                        <a:pt x="9833" y="2342"/>
                        <a:pt x="9904" y="2217"/>
                      </a:cubicBezTo>
                      <a:cubicBezTo>
                        <a:pt x="9921" y="2191"/>
                        <a:pt x="9938" y="2163"/>
                        <a:pt x="9957" y="2137"/>
                      </a:cubicBezTo>
                      <a:cubicBezTo>
                        <a:pt x="10021" y="2054"/>
                        <a:pt x="10080" y="1962"/>
                        <a:pt x="10118" y="1865"/>
                      </a:cubicBezTo>
                      <a:cubicBezTo>
                        <a:pt x="10153" y="1771"/>
                        <a:pt x="10097" y="1661"/>
                        <a:pt x="10005" y="1628"/>
                      </a:cubicBezTo>
                      <a:cubicBezTo>
                        <a:pt x="9993" y="1625"/>
                        <a:pt x="9983" y="1626"/>
                        <a:pt x="9972" y="1624"/>
                      </a:cubicBezTo>
                      <a:cubicBezTo>
                        <a:pt x="9993" y="1584"/>
                        <a:pt x="10014" y="1544"/>
                        <a:pt x="10033" y="1503"/>
                      </a:cubicBezTo>
                      <a:cubicBezTo>
                        <a:pt x="10093" y="1372"/>
                        <a:pt x="10134" y="1233"/>
                        <a:pt x="10167" y="1093"/>
                      </a:cubicBezTo>
                      <a:cubicBezTo>
                        <a:pt x="10199" y="955"/>
                        <a:pt x="10228" y="814"/>
                        <a:pt x="10261" y="676"/>
                      </a:cubicBezTo>
                      <a:cubicBezTo>
                        <a:pt x="10277" y="609"/>
                        <a:pt x="10293" y="542"/>
                        <a:pt x="10308" y="475"/>
                      </a:cubicBezTo>
                      <a:cubicBezTo>
                        <a:pt x="10323" y="407"/>
                        <a:pt x="10334" y="340"/>
                        <a:pt x="10342" y="271"/>
                      </a:cubicBezTo>
                      <a:cubicBezTo>
                        <a:pt x="10348" y="207"/>
                        <a:pt x="10344" y="138"/>
                        <a:pt x="10309" y="83"/>
                      </a:cubicBezTo>
                      <a:cubicBezTo>
                        <a:pt x="10278" y="35"/>
                        <a:pt x="10219" y="0"/>
                        <a:pt x="10162" y="0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8" name="Google Shape;278;p7"/>
                <p:cNvSpPr/>
                <p:nvPr/>
              </p:nvSpPr>
              <p:spPr>
                <a:xfrm>
                  <a:off x="3722725" y="444850"/>
                  <a:ext cx="9400" cy="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" h="372" extrusionOk="0">
                      <a:moveTo>
                        <a:pt x="184" y="1"/>
                      </a:moveTo>
                      <a:cubicBezTo>
                        <a:pt x="83" y="1"/>
                        <a:pt x="1" y="92"/>
                        <a:pt x="3" y="191"/>
                      </a:cubicBezTo>
                      <a:cubicBezTo>
                        <a:pt x="6" y="292"/>
                        <a:pt x="92" y="371"/>
                        <a:pt x="193" y="371"/>
                      </a:cubicBezTo>
                      <a:cubicBezTo>
                        <a:pt x="293" y="371"/>
                        <a:pt x="376" y="280"/>
                        <a:pt x="373" y="180"/>
                      </a:cubicBezTo>
                      <a:cubicBezTo>
                        <a:pt x="370" y="79"/>
                        <a:pt x="284" y="1"/>
                        <a:pt x="184" y="1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9" name="Google Shape;279;p7"/>
                <p:cNvSpPr/>
                <p:nvPr/>
              </p:nvSpPr>
              <p:spPr>
                <a:xfrm>
                  <a:off x="3728700" y="431775"/>
                  <a:ext cx="9425" cy="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" h="371" extrusionOk="0">
                      <a:moveTo>
                        <a:pt x="184" y="0"/>
                      </a:moveTo>
                      <a:cubicBezTo>
                        <a:pt x="83" y="0"/>
                        <a:pt x="1" y="92"/>
                        <a:pt x="4" y="191"/>
                      </a:cubicBezTo>
                      <a:cubicBezTo>
                        <a:pt x="6" y="293"/>
                        <a:pt x="92" y="371"/>
                        <a:pt x="194" y="371"/>
                      </a:cubicBezTo>
                      <a:cubicBezTo>
                        <a:pt x="295" y="371"/>
                        <a:pt x="377" y="279"/>
                        <a:pt x="373" y="181"/>
                      </a:cubicBezTo>
                      <a:cubicBezTo>
                        <a:pt x="371" y="78"/>
                        <a:pt x="284" y="0"/>
                        <a:pt x="184" y="0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0" name="Google Shape;280;p7"/>
                <p:cNvSpPr/>
                <p:nvPr/>
              </p:nvSpPr>
              <p:spPr>
                <a:xfrm>
                  <a:off x="3714575" y="431800"/>
                  <a:ext cx="9400" cy="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" h="371" extrusionOk="0">
                      <a:moveTo>
                        <a:pt x="184" y="0"/>
                      </a:moveTo>
                      <a:cubicBezTo>
                        <a:pt x="83" y="0"/>
                        <a:pt x="1" y="92"/>
                        <a:pt x="3" y="190"/>
                      </a:cubicBezTo>
                      <a:cubicBezTo>
                        <a:pt x="7" y="293"/>
                        <a:pt x="92" y="371"/>
                        <a:pt x="193" y="371"/>
                      </a:cubicBezTo>
                      <a:cubicBezTo>
                        <a:pt x="294" y="371"/>
                        <a:pt x="376" y="279"/>
                        <a:pt x="374" y="181"/>
                      </a:cubicBezTo>
                      <a:cubicBezTo>
                        <a:pt x="370" y="78"/>
                        <a:pt x="284" y="0"/>
                        <a:pt x="184" y="0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1" name="Google Shape;281;p7"/>
                <p:cNvSpPr/>
                <p:nvPr/>
              </p:nvSpPr>
              <p:spPr>
                <a:xfrm>
                  <a:off x="3529075" y="487150"/>
                  <a:ext cx="9400" cy="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" h="370" extrusionOk="0">
                      <a:moveTo>
                        <a:pt x="184" y="0"/>
                      </a:moveTo>
                      <a:cubicBezTo>
                        <a:pt x="83" y="0"/>
                        <a:pt x="1" y="90"/>
                        <a:pt x="3" y="190"/>
                      </a:cubicBezTo>
                      <a:cubicBezTo>
                        <a:pt x="7" y="292"/>
                        <a:pt x="92" y="369"/>
                        <a:pt x="194" y="369"/>
                      </a:cubicBezTo>
                      <a:cubicBezTo>
                        <a:pt x="294" y="369"/>
                        <a:pt x="376" y="279"/>
                        <a:pt x="374" y="180"/>
                      </a:cubicBezTo>
                      <a:cubicBezTo>
                        <a:pt x="370" y="78"/>
                        <a:pt x="284" y="0"/>
                        <a:pt x="184" y="0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2" name="Google Shape;282;p7"/>
                <p:cNvSpPr/>
                <p:nvPr/>
              </p:nvSpPr>
              <p:spPr>
                <a:xfrm>
                  <a:off x="3519325" y="480100"/>
                  <a:ext cx="9400" cy="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" h="371" extrusionOk="0">
                      <a:moveTo>
                        <a:pt x="183" y="1"/>
                      </a:moveTo>
                      <a:cubicBezTo>
                        <a:pt x="83" y="1"/>
                        <a:pt x="1" y="91"/>
                        <a:pt x="3" y="191"/>
                      </a:cubicBezTo>
                      <a:cubicBezTo>
                        <a:pt x="7" y="292"/>
                        <a:pt x="92" y="370"/>
                        <a:pt x="193" y="370"/>
                      </a:cubicBezTo>
                      <a:cubicBezTo>
                        <a:pt x="294" y="370"/>
                        <a:pt x="376" y="280"/>
                        <a:pt x="374" y="180"/>
                      </a:cubicBezTo>
                      <a:cubicBezTo>
                        <a:pt x="370" y="78"/>
                        <a:pt x="284" y="1"/>
                        <a:pt x="183" y="1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3" name="Google Shape;283;p7"/>
                <p:cNvSpPr/>
                <p:nvPr/>
              </p:nvSpPr>
              <p:spPr>
                <a:xfrm>
                  <a:off x="3611250" y="376100"/>
                  <a:ext cx="9425" cy="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" h="371" extrusionOk="0">
                      <a:moveTo>
                        <a:pt x="183" y="1"/>
                      </a:moveTo>
                      <a:cubicBezTo>
                        <a:pt x="82" y="1"/>
                        <a:pt x="0" y="91"/>
                        <a:pt x="2" y="191"/>
                      </a:cubicBezTo>
                      <a:cubicBezTo>
                        <a:pt x="6" y="292"/>
                        <a:pt x="92" y="370"/>
                        <a:pt x="193" y="370"/>
                      </a:cubicBezTo>
                      <a:cubicBezTo>
                        <a:pt x="293" y="370"/>
                        <a:pt x="376" y="280"/>
                        <a:pt x="373" y="180"/>
                      </a:cubicBezTo>
                      <a:cubicBezTo>
                        <a:pt x="369" y="79"/>
                        <a:pt x="284" y="1"/>
                        <a:pt x="183" y="1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4" name="Google Shape;284;p7"/>
                <p:cNvSpPr/>
                <p:nvPr/>
              </p:nvSpPr>
              <p:spPr>
                <a:xfrm>
                  <a:off x="3640625" y="507075"/>
                  <a:ext cx="9375" cy="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71" extrusionOk="0">
                      <a:moveTo>
                        <a:pt x="192" y="0"/>
                      </a:moveTo>
                      <a:cubicBezTo>
                        <a:pt x="91" y="0"/>
                        <a:pt x="5" y="78"/>
                        <a:pt x="3" y="181"/>
                      </a:cubicBezTo>
                      <a:cubicBezTo>
                        <a:pt x="1" y="280"/>
                        <a:pt x="83" y="371"/>
                        <a:pt x="184" y="371"/>
                      </a:cubicBezTo>
                      <a:cubicBezTo>
                        <a:pt x="284" y="371"/>
                        <a:pt x="371" y="292"/>
                        <a:pt x="373" y="190"/>
                      </a:cubicBezTo>
                      <a:cubicBezTo>
                        <a:pt x="375" y="90"/>
                        <a:pt x="292" y="0"/>
                        <a:pt x="192" y="0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5" name="Google Shape;285;p7"/>
                <p:cNvSpPr/>
                <p:nvPr/>
              </p:nvSpPr>
              <p:spPr>
                <a:xfrm>
                  <a:off x="3627025" y="509175"/>
                  <a:ext cx="9375" cy="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72" extrusionOk="0">
                      <a:moveTo>
                        <a:pt x="191" y="1"/>
                      </a:moveTo>
                      <a:cubicBezTo>
                        <a:pt x="91" y="1"/>
                        <a:pt x="5" y="78"/>
                        <a:pt x="3" y="181"/>
                      </a:cubicBezTo>
                      <a:cubicBezTo>
                        <a:pt x="0" y="281"/>
                        <a:pt x="83" y="371"/>
                        <a:pt x="183" y="371"/>
                      </a:cubicBezTo>
                      <a:cubicBezTo>
                        <a:pt x="284" y="371"/>
                        <a:pt x="370" y="292"/>
                        <a:pt x="372" y="190"/>
                      </a:cubicBezTo>
                      <a:cubicBezTo>
                        <a:pt x="374" y="91"/>
                        <a:pt x="292" y="1"/>
                        <a:pt x="191" y="1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6" name="Google Shape;286;p7"/>
                <p:cNvSpPr/>
                <p:nvPr/>
              </p:nvSpPr>
              <p:spPr>
                <a:xfrm>
                  <a:off x="3506475" y="308000"/>
                  <a:ext cx="159200" cy="8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8" h="3439" extrusionOk="0">
                      <a:moveTo>
                        <a:pt x="5176" y="1705"/>
                      </a:moveTo>
                      <a:cubicBezTo>
                        <a:pt x="5173" y="1707"/>
                        <a:pt x="5170" y="1710"/>
                        <a:pt x="5167" y="1712"/>
                      </a:cubicBezTo>
                      <a:lnTo>
                        <a:pt x="5167" y="1712"/>
                      </a:lnTo>
                      <a:cubicBezTo>
                        <a:pt x="5170" y="1710"/>
                        <a:pt x="5173" y="1707"/>
                        <a:pt x="5176" y="1705"/>
                      </a:cubicBezTo>
                      <a:close/>
                      <a:moveTo>
                        <a:pt x="3464" y="2833"/>
                      </a:moveTo>
                      <a:cubicBezTo>
                        <a:pt x="3461" y="2834"/>
                        <a:pt x="3458" y="2836"/>
                        <a:pt x="3456" y="2837"/>
                      </a:cubicBezTo>
                      <a:lnTo>
                        <a:pt x="3456" y="2837"/>
                      </a:lnTo>
                      <a:cubicBezTo>
                        <a:pt x="3458" y="2836"/>
                        <a:pt x="3461" y="2834"/>
                        <a:pt x="3464" y="2833"/>
                      </a:cubicBezTo>
                      <a:close/>
                      <a:moveTo>
                        <a:pt x="5495" y="0"/>
                      </a:moveTo>
                      <a:cubicBezTo>
                        <a:pt x="5432" y="0"/>
                        <a:pt x="5368" y="5"/>
                        <a:pt x="5305" y="10"/>
                      </a:cubicBezTo>
                      <a:cubicBezTo>
                        <a:pt x="5259" y="14"/>
                        <a:pt x="5213" y="20"/>
                        <a:pt x="5168" y="27"/>
                      </a:cubicBezTo>
                      <a:cubicBezTo>
                        <a:pt x="5070" y="41"/>
                        <a:pt x="4974" y="57"/>
                        <a:pt x="4877" y="72"/>
                      </a:cubicBezTo>
                      <a:cubicBezTo>
                        <a:pt x="4686" y="102"/>
                        <a:pt x="4494" y="120"/>
                        <a:pt x="4303" y="147"/>
                      </a:cubicBezTo>
                      <a:cubicBezTo>
                        <a:pt x="4198" y="162"/>
                        <a:pt x="4092" y="179"/>
                        <a:pt x="3986" y="199"/>
                      </a:cubicBezTo>
                      <a:cubicBezTo>
                        <a:pt x="3980" y="200"/>
                        <a:pt x="3974" y="201"/>
                        <a:pt x="3967" y="202"/>
                      </a:cubicBezTo>
                      <a:cubicBezTo>
                        <a:pt x="3932" y="164"/>
                        <a:pt x="3882" y="145"/>
                        <a:pt x="3829" y="145"/>
                      </a:cubicBezTo>
                      <a:cubicBezTo>
                        <a:pt x="3807" y="145"/>
                        <a:pt x="3784" y="148"/>
                        <a:pt x="3762" y="155"/>
                      </a:cubicBezTo>
                      <a:cubicBezTo>
                        <a:pt x="3693" y="179"/>
                        <a:pt x="3623" y="202"/>
                        <a:pt x="3553" y="224"/>
                      </a:cubicBezTo>
                      <a:lnTo>
                        <a:pt x="3553" y="224"/>
                      </a:lnTo>
                      <a:cubicBezTo>
                        <a:pt x="3555" y="223"/>
                        <a:pt x="3557" y="223"/>
                        <a:pt x="3559" y="222"/>
                      </a:cubicBezTo>
                      <a:lnTo>
                        <a:pt x="3559" y="222"/>
                      </a:lnTo>
                      <a:cubicBezTo>
                        <a:pt x="3556" y="223"/>
                        <a:pt x="3553" y="224"/>
                        <a:pt x="3549" y="225"/>
                      </a:cubicBezTo>
                      <a:lnTo>
                        <a:pt x="3549" y="225"/>
                      </a:lnTo>
                      <a:cubicBezTo>
                        <a:pt x="3545" y="227"/>
                        <a:pt x="3540" y="228"/>
                        <a:pt x="3536" y="230"/>
                      </a:cubicBezTo>
                      <a:cubicBezTo>
                        <a:pt x="3539" y="229"/>
                        <a:pt x="3542" y="228"/>
                        <a:pt x="3545" y="227"/>
                      </a:cubicBezTo>
                      <a:lnTo>
                        <a:pt x="3545" y="227"/>
                      </a:lnTo>
                      <a:cubicBezTo>
                        <a:pt x="3544" y="227"/>
                        <a:pt x="3544" y="227"/>
                        <a:pt x="3544" y="227"/>
                      </a:cubicBezTo>
                      <a:cubicBezTo>
                        <a:pt x="3531" y="231"/>
                        <a:pt x="3520" y="235"/>
                        <a:pt x="3507" y="239"/>
                      </a:cubicBezTo>
                      <a:cubicBezTo>
                        <a:pt x="3496" y="242"/>
                        <a:pt x="3484" y="246"/>
                        <a:pt x="3473" y="250"/>
                      </a:cubicBezTo>
                      <a:cubicBezTo>
                        <a:pt x="3449" y="254"/>
                        <a:pt x="3426" y="262"/>
                        <a:pt x="3403" y="273"/>
                      </a:cubicBezTo>
                      <a:cubicBezTo>
                        <a:pt x="3386" y="278"/>
                        <a:pt x="3369" y="282"/>
                        <a:pt x="3352" y="289"/>
                      </a:cubicBezTo>
                      <a:cubicBezTo>
                        <a:pt x="3342" y="293"/>
                        <a:pt x="3331" y="296"/>
                        <a:pt x="3321" y="299"/>
                      </a:cubicBezTo>
                      <a:cubicBezTo>
                        <a:pt x="3311" y="303"/>
                        <a:pt x="3299" y="306"/>
                        <a:pt x="3289" y="310"/>
                      </a:cubicBezTo>
                      <a:cubicBezTo>
                        <a:pt x="3192" y="342"/>
                        <a:pt x="3097" y="379"/>
                        <a:pt x="3001" y="415"/>
                      </a:cubicBezTo>
                      <a:cubicBezTo>
                        <a:pt x="2915" y="446"/>
                        <a:pt x="2834" y="484"/>
                        <a:pt x="2752" y="519"/>
                      </a:cubicBezTo>
                      <a:cubicBezTo>
                        <a:pt x="2663" y="558"/>
                        <a:pt x="2575" y="596"/>
                        <a:pt x="2490" y="639"/>
                      </a:cubicBezTo>
                      <a:cubicBezTo>
                        <a:pt x="2428" y="671"/>
                        <a:pt x="2367" y="702"/>
                        <a:pt x="2306" y="734"/>
                      </a:cubicBezTo>
                      <a:cubicBezTo>
                        <a:pt x="2271" y="752"/>
                        <a:pt x="2236" y="767"/>
                        <a:pt x="2201" y="788"/>
                      </a:cubicBezTo>
                      <a:cubicBezTo>
                        <a:pt x="2153" y="817"/>
                        <a:pt x="2104" y="846"/>
                        <a:pt x="2055" y="876"/>
                      </a:cubicBezTo>
                      <a:cubicBezTo>
                        <a:pt x="2008" y="904"/>
                        <a:pt x="1959" y="931"/>
                        <a:pt x="1914" y="962"/>
                      </a:cubicBezTo>
                      <a:cubicBezTo>
                        <a:pt x="1838" y="1015"/>
                        <a:pt x="1756" y="1064"/>
                        <a:pt x="1684" y="1123"/>
                      </a:cubicBezTo>
                      <a:cubicBezTo>
                        <a:pt x="1602" y="1187"/>
                        <a:pt x="1521" y="1249"/>
                        <a:pt x="1445" y="1318"/>
                      </a:cubicBezTo>
                      <a:cubicBezTo>
                        <a:pt x="1361" y="1394"/>
                        <a:pt x="1281" y="1470"/>
                        <a:pt x="1202" y="1550"/>
                      </a:cubicBezTo>
                      <a:cubicBezTo>
                        <a:pt x="1066" y="1686"/>
                        <a:pt x="939" y="1833"/>
                        <a:pt x="822" y="1986"/>
                      </a:cubicBezTo>
                      <a:cubicBezTo>
                        <a:pt x="786" y="2034"/>
                        <a:pt x="744" y="2081"/>
                        <a:pt x="736" y="2142"/>
                      </a:cubicBezTo>
                      <a:cubicBezTo>
                        <a:pt x="731" y="2166"/>
                        <a:pt x="733" y="2190"/>
                        <a:pt x="738" y="2212"/>
                      </a:cubicBezTo>
                      <a:cubicBezTo>
                        <a:pt x="649" y="2303"/>
                        <a:pt x="561" y="2393"/>
                        <a:pt x="478" y="2489"/>
                      </a:cubicBezTo>
                      <a:cubicBezTo>
                        <a:pt x="395" y="2584"/>
                        <a:pt x="311" y="2689"/>
                        <a:pt x="256" y="2804"/>
                      </a:cubicBezTo>
                      <a:cubicBezTo>
                        <a:pt x="221" y="2878"/>
                        <a:pt x="197" y="2972"/>
                        <a:pt x="226" y="3050"/>
                      </a:cubicBezTo>
                      <a:lnTo>
                        <a:pt x="221" y="3050"/>
                      </a:lnTo>
                      <a:cubicBezTo>
                        <a:pt x="218" y="3049"/>
                        <a:pt x="216" y="3049"/>
                        <a:pt x="213" y="3049"/>
                      </a:cubicBezTo>
                      <a:cubicBezTo>
                        <a:pt x="181" y="3049"/>
                        <a:pt x="148" y="3056"/>
                        <a:pt x="118" y="3072"/>
                      </a:cubicBezTo>
                      <a:cubicBezTo>
                        <a:pt x="29" y="3124"/>
                        <a:pt x="0" y="3236"/>
                        <a:pt x="48" y="3325"/>
                      </a:cubicBezTo>
                      <a:cubicBezTo>
                        <a:pt x="63" y="3354"/>
                        <a:pt x="88" y="3380"/>
                        <a:pt x="117" y="3396"/>
                      </a:cubicBezTo>
                      <a:cubicBezTo>
                        <a:pt x="150" y="3414"/>
                        <a:pt x="181" y="3419"/>
                        <a:pt x="214" y="3419"/>
                      </a:cubicBezTo>
                      <a:cubicBezTo>
                        <a:pt x="231" y="3419"/>
                        <a:pt x="247" y="3418"/>
                        <a:pt x="264" y="3417"/>
                      </a:cubicBezTo>
                      <a:cubicBezTo>
                        <a:pt x="293" y="3417"/>
                        <a:pt x="323" y="3419"/>
                        <a:pt x="352" y="3421"/>
                      </a:cubicBezTo>
                      <a:cubicBezTo>
                        <a:pt x="351" y="3421"/>
                        <a:pt x="350" y="3421"/>
                        <a:pt x="349" y="3421"/>
                      </a:cubicBezTo>
                      <a:lnTo>
                        <a:pt x="349" y="3421"/>
                      </a:lnTo>
                      <a:cubicBezTo>
                        <a:pt x="445" y="3429"/>
                        <a:pt x="540" y="3435"/>
                        <a:pt x="637" y="3438"/>
                      </a:cubicBezTo>
                      <a:lnTo>
                        <a:pt x="684" y="3438"/>
                      </a:lnTo>
                      <a:cubicBezTo>
                        <a:pt x="771" y="3438"/>
                        <a:pt x="857" y="3433"/>
                        <a:pt x="943" y="3427"/>
                      </a:cubicBezTo>
                      <a:cubicBezTo>
                        <a:pt x="1138" y="3413"/>
                        <a:pt x="1332" y="3396"/>
                        <a:pt x="1527" y="3373"/>
                      </a:cubicBezTo>
                      <a:cubicBezTo>
                        <a:pt x="1733" y="3349"/>
                        <a:pt x="1936" y="3321"/>
                        <a:pt x="2139" y="3279"/>
                      </a:cubicBezTo>
                      <a:cubicBezTo>
                        <a:pt x="2326" y="3240"/>
                        <a:pt x="2513" y="3192"/>
                        <a:pt x="2695" y="3136"/>
                      </a:cubicBezTo>
                      <a:cubicBezTo>
                        <a:pt x="2773" y="3112"/>
                        <a:pt x="2850" y="3087"/>
                        <a:pt x="2926" y="3063"/>
                      </a:cubicBezTo>
                      <a:lnTo>
                        <a:pt x="2926" y="3063"/>
                      </a:lnTo>
                      <a:cubicBezTo>
                        <a:pt x="2918" y="3066"/>
                        <a:pt x="2912" y="3068"/>
                        <a:pt x="2904" y="3070"/>
                      </a:cubicBezTo>
                      <a:cubicBezTo>
                        <a:pt x="3000" y="3039"/>
                        <a:pt x="3093" y="3001"/>
                        <a:pt x="3186" y="2963"/>
                      </a:cubicBezTo>
                      <a:cubicBezTo>
                        <a:pt x="3229" y="2944"/>
                        <a:pt x="3271" y="2924"/>
                        <a:pt x="3313" y="2905"/>
                      </a:cubicBezTo>
                      <a:cubicBezTo>
                        <a:pt x="3318" y="2903"/>
                        <a:pt x="3323" y="2901"/>
                        <a:pt x="3328" y="2899"/>
                      </a:cubicBezTo>
                      <a:cubicBezTo>
                        <a:pt x="3347" y="2893"/>
                        <a:pt x="3366" y="2884"/>
                        <a:pt x="3383" y="2873"/>
                      </a:cubicBezTo>
                      <a:cubicBezTo>
                        <a:pt x="3404" y="2863"/>
                        <a:pt x="3426" y="2854"/>
                        <a:pt x="3446" y="2843"/>
                      </a:cubicBezTo>
                      <a:cubicBezTo>
                        <a:pt x="3448" y="2841"/>
                        <a:pt x="3450" y="2840"/>
                        <a:pt x="3452" y="2839"/>
                      </a:cubicBezTo>
                      <a:cubicBezTo>
                        <a:pt x="3453" y="2838"/>
                        <a:pt x="3455" y="2838"/>
                        <a:pt x="3456" y="2837"/>
                      </a:cubicBezTo>
                      <a:lnTo>
                        <a:pt x="3456" y="2837"/>
                      </a:lnTo>
                      <a:cubicBezTo>
                        <a:pt x="3455" y="2837"/>
                        <a:pt x="3454" y="2838"/>
                        <a:pt x="3454" y="2838"/>
                      </a:cubicBezTo>
                      <a:lnTo>
                        <a:pt x="3457" y="2836"/>
                      </a:lnTo>
                      <a:cubicBezTo>
                        <a:pt x="3763" y="2688"/>
                        <a:pt x="4060" y="2517"/>
                        <a:pt x="4347" y="2333"/>
                      </a:cubicBezTo>
                      <a:cubicBezTo>
                        <a:pt x="4492" y="2240"/>
                        <a:pt x="4634" y="2140"/>
                        <a:pt x="4774" y="2041"/>
                      </a:cubicBezTo>
                      <a:cubicBezTo>
                        <a:pt x="4911" y="1944"/>
                        <a:pt x="5035" y="1829"/>
                        <a:pt x="5159" y="1719"/>
                      </a:cubicBezTo>
                      <a:lnTo>
                        <a:pt x="5159" y="1719"/>
                      </a:lnTo>
                      <a:cubicBezTo>
                        <a:pt x="5237" y="1654"/>
                        <a:pt x="5314" y="1590"/>
                        <a:pt x="5392" y="1526"/>
                      </a:cubicBezTo>
                      <a:cubicBezTo>
                        <a:pt x="5467" y="1464"/>
                        <a:pt x="5537" y="1394"/>
                        <a:pt x="5607" y="1324"/>
                      </a:cubicBezTo>
                      <a:cubicBezTo>
                        <a:pt x="5746" y="1186"/>
                        <a:pt x="5879" y="1039"/>
                        <a:pt x="6010" y="893"/>
                      </a:cubicBezTo>
                      <a:cubicBezTo>
                        <a:pt x="6074" y="823"/>
                        <a:pt x="6135" y="750"/>
                        <a:pt x="6195" y="678"/>
                      </a:cubicBezTo>
                      <a:cubicBezTo>
                        <a:pt x="6220" y="648"/>
                        <a:pt x="6244" y="618"/>
                        <a:pt x="6268" y="589"/>
                      </a:cubicBezTo>
                      <a:cubicBezTo>
                        <a:pt x="6291" y="559"/>
                        <a:pt x="6316" y="529"/>
                        <a:pt x="6331" y="494"/>
                      </a:cubicBezTo>
                      <a:cubicBezTo>
                        <a:pt x="6367" y="407"/>
                        <a:pt x="6334" y="318"/>
                        <a:pt x="6270" y="255"/>
                      </a:cubicBezTo>
                      <a:cubicBezTo>
                        <a:pt x="6251" y="237"/>
                        <a:pt x="6229" y="221"/>
                        <a:pt x="6206" y="208"/>
                      </a:cubicBezTo>
                      <a:cubicBezTo>
                        <a:pt x="6205" y="189"/>
                        <a:pt x="6200" y="169"/>
                        <a:pt x="6193" y="150"/>
                      </a:cubicBezTo>
                      <a:cubicBezTo>
                        <a:pt x="6166" y="82"/>
                        <a:pt x="6097" y="34"/>
                        <a:pt x="6024" y="34"/>
                      </a:cubicBezTo>
                      <a:cubicBezTo>
                        <a:pt x="6022" y="34"/>
                        <a:pt x="6019" y="34"/>
                        <a:pt x="6017" y="34"/>
                      </a:cubicBezTo>
                      <a:cubicBezTo>
                        <a:pt x="5976" y="34"/>
                        <a:pt x="5944" y="43"/>
                        <a:pt x="5907" y="60"/>
                      </a:cubicBezTo>
                      <a:cubicBezTo>
                        <a:pt x="5896" y="65"/>
                        <a:pt x="5886" y="71"/>
                        <a:pt x="5874" y="76"/>
                      </a:cubicBezTo>
                      <a:cubicBezTo>
                        <a:pt x="5806" y="50"/>
                        <a:pt x="5737" y="28"/>
                        <a:pt x="5664" y="14"/>
                      </a:cubicBezTo>
                      <a:cubicBezTo>
                        <a:pt x="5609" y="4"/>
                        <a:pt x="5552" y="0"/>
                        <a:pt x="549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8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7" name="Google Shape;287;p7"/>
                <p:cNvSpPr/>
                <p:nvPr/>
              </p:nvSpPr>
              <p:spPr>
                <a:xfrm>
                  <a:off x="3489325" y="302500"/>
                  <a:ext cx="271800" cy="27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72" h="10842" extrusionOk="0">
                      <a:moveTo>
                        <a:pt x="3878" y="649"/>
                      </a:moveTo>
                      <a:cubicBezTo>
                        <a:pt x="3875" y="650"/>
                        <a:pt x="3873" y="651"/>
                        <a:pt x="3870" y="652"/>
                      </a:cubicBezTo>
                      <a:cubicBezTo>
                        <a:pt x="3873" y="651"/>
                        <a:pt x="3875" y="650"/>
                        <a:pt x="3878" y="649"/>
                      </a:cubicBezTo>
                      <a:close/>
                      <a:moveTo>
                        <a:pt x="5200" y="371"/>
                      </a:moveTo>
                      <a:cubicBezTo>
                        <a:pt x="5246" y="371"/>
                        <a:pt x="5291" y="372"/>
                        <a:pt x="5337" y="374"/>
                      </a:cubicBezTo>
                      <a:cubicBezTo>
                        <a:pt x="5591" y="397"/>
                        <a:pt x="5843" y="420"/>
                        <a:pt x="6096" y="443"/>
                      </a:cubicBezTo>
                      <a:cubicBezTo>
                        <a:pt x="6229" y="455"/>
                        <a:pt x="6361" y="470"/>
                        <a:pt x="6494" y="486"/>
                      </a:cubicBezTo>
                      <a:cubicBezTo>
                        <a:pt x="6609" y="500"/>
                        <a:pt x="6723" y="522"/>
                        <a:pt x="6836" y="543"/>
                      </a:cubicBezTo>
                      <a:cubicBezTo>
                        <a:pt x="6923" y="566"/>
                        <a:pt x="7007" y="590"/>
                        <a:pt x="7092" y="617"/>
                      </a:cubicBezTo>
                      <a:cubicBezTo>
                        <a:pt x="7166" y="640"/>
                        <a:pt x="7240" y="666"/>
                        <a:pt x="7314" y="691"/>
                      </a:cubicBezTo>
                      <a:cubicBezTo>
                        <a:pt x="7506" y="762"/>
                        <a:pt x="7695" y="836"/>
                        <a:pt x="7878" y="927"/>
                      </a:cubicBezTo>
                      <a:cubicBezTo>
                        <a:pt x="7953" y="965"/>
                        <a:pt x="8027" y="1008"/>
                        <a:pt x="8098" y="1055"/>
                      </a:cubicBezTo>
                      <a:cubicBezTo>
                        <a:pt x="8189" y="1117"/>
                        <a:pt x="8272" y="1188"/>
                        <a:pt x="8354" y="1260"/>
                      </a:cubicBezTo>
                      <a:cubicBezTo>
                        <a:pt x="8513" y="1403"/>
                        <a:pt x="8675" y="1544"/>
                        <a:pt x="8827" y="1696"/>
                      </a:cubicBezTo>
                      <a:cubicBezTo>
                        <a:pt x="8981" y="1848"/>
                        <a:pt x="9138" y="1998"/>
                        <a:pt x="9284" y="2158"/>
                      </a:cubicBezTo>
                      <a:cubicBezTo>
                        <a:pt x="9402" y="2300"/>
                        <a:pt x="9516" y="2446"/>
                        <a:pt x="9623" y="2596"/>
                      </a:cubicBezTo>
                      <a:cubicBezTo>
                        <a:pt x="9731" y="2765"/>
                        <a:pt x="9841" y="2933"/>
                        <a:pt x="9937" y="3111"/>
                      </a:cubicBezTo>
                      <a:cubicBezTo>
                        <a:pt x="10044" y="3344"/>
                        <a:pt x="10139" y="3584"/>
                        <a:pt x="10227" y="3826"/>
                      </a:cubicBezTo>
                      <a:cubicBezTo>
                        <a:pt x="10246" y="3886"/>
                        <a:pt x="10263" y="3944"/>
                        <a:pt x="10277" y="4004"/>
                      </a:cubicBezTo>
                      <a:cubicBezTo>
                        <a:pt x="10290" y="4064"/>
                        <a:pt x="10303" y="4124"/>
                        <a:pt x="10317" y="4184"/>
                      </a:cubicBezTo>
                      <a:cubicBezTo>
                        <a:pt x="10345" y="4313"/>
                        <a:pt x="10380" y="4443"/>
                        <a:pt x="10409" y="4573"/>
                      </a:cubicBezTo>
                      <a:cubicBezTo>
                        <a:pt x="10442" y="4756"/>
                        <a:pt x="10464" y="4938"/>
                        <a:pt x="10479" y="5124"/>
                      </a:cubicBezTo>
                      <a:cubicBezTo>
                        <a:pt x="10486" y="5268"/>
                        <a:pt x="10490" y="5411"/>
                        <a:pt x="10485" y="5555"/>
                      </a:cubicBezTo>
                      <a:cubicBezTo>
                        <a:pt x="10476" y="5639"/>
                        <a:pt x="10464" y="5721"/>
                        <a:pt x="10450" y="5805"/>
                      </a:cubicBezTo>
                      <a:cubicBezTo>
                        <a:pt x="10420" y="5951"/>
                        <a:pt x="10382" y="6097"/>
                        <a:pt x="10353" y="6244"/>
                      </a:cubicBezTo>
                      <a:cubicBezTo>
                        <a:pt x="10322" y="6411"/>
                        <a:pt x="10294" y="6578"/>
                        <a:pt x="10261" y="6743"/>
                      </a:cubicBezTo>
                      <a:cubicBezTo>
                        <a:pt x="10218" y="6939"/>
                        <a:pt x="10165" y="7130"/>
                        <a:pt x="10106" y="7321"/>
                      </a:cubicBezTo>
                      <a:cubicBezTo>
                        <a:pt x="10058" y="7456"/>
                        <a:pt x="9999" y="7583"/>
                        <a:pt x="9935" y="7711"/>
                      </a:cubicBezTo>
                      <a:cubicBezTo>
                        <a:pt x="9849" y="7880"/>
                        <a:pt x="9764" y="8050"/>
                        <a:pt x="9664" y="8213"/>
                      </a:cubicBezTo>
                      <a:cubicBezTo>
                        <a:pt x="9591" y="8312"/>
                        <a:pt x="9513" y="8406"/>
                        <a:pt x="9432" y="8499"/>
                      </a:cubicBezTo>
                      <a:lnTo>
                        <a:pt x="9433" y="8499"/>
                      </a:lnTo>
                      <a:cubicBezTo>
                        <a:pt x="9393" y="8544"/>
                        <a:pt x="9353" y="8590"/>
                        <a:pt x="9313" y="8636"/>
                      </a:cubicBezTo>
                      <a:cubicBezTo>
                        <a:pt x="9207" y="8751"/>
                        <a:pt x="9091" y="8854"/>
                        <a:pt x="8981" y="8966"/>
                      </a:cubicBezTo>
                      <a:cubicBezTo>
                        <a:pt x="8874" y="9077"/>
                        <a:pt x="8776" y="9202"/>
                        <a:pt x="8662" y="9308"/>
                      </a:cubicBezTo>
                      <a:cubicBezTo>
                        <a:pt x="8572" y="9385"/>
                        <a:pt x="8476" y="9455"/>
                        <a:pt x="8378" y="9521"/>
                      </a:cubicBezTo>
                      <a:lnTo>
                        <a:pt x="8380" y="9521"/>
                      </a:lnTo>
                      <a:cubicBezTo>
                        <a:pt x="8273" y="9592"/>
                        <a:pt x="8162" y="9655"/>
                        <a:pt x="8056" y="9723"/>
                      </a:cubicBezTo>
                      <a:cubicBezTo>
                        <a:pt x="7945" y="9796"/>
                        <a:pt x="7836" y="9872"/>
                        <a:pt x="7720" y="9935"/>
                      </a:cubicBezTo>
                      <a:cubicBezTo>
                        <a:pt x="7489" y="10048"/>
                        <a:pt x="7245" y="10132"/>
                        <a:pt x="7003" y="10217"/>
                      </a:cubicBezTo>
                      <a:cubicBezTo>
                        <a:pt x="6877" y="10260"/>
                        <a:pt x="6747" y="10289"/>
                        <a:pt x="6616" y="10318"/>
                      </a:cubicBezTo>
                      <a:lnTo>
                        <a:pt x="6613" y="10318"/>
                      </a:lnTo>
                      <a:cubicBezTo>
                        <a:pt x="6608" y="10320"/>
                        <a:pt x="6603" y="10321"/>
                        <a:pt x="6599" y="10322"/>
                      </a:cubicBezTo>
                      <a:lnTo>
                        <a:pt x="6599" y="10322"/>
                      </a:lnTo>
                      <a:cubicBezTo>
                        <a:pt x="6599" y="10321"/>
                        <a:pt x="6599" y="10321"/>
                        <a:pt x="6599" y="10321"/>
                      </a:cubicBezTo>
                      <a:lnTo>
                        <a:pt x="6599" y="10321"/>
                      </a:lnTo>
                      <a:cubicBezTo>
                        <a:pt x="6501" y="10341"/>
                        <a:pt x="6403" y="10360"/>
                        <a:pt x="6304" y="10380"/>
                      </a:cubicBezTo>
                      <a:cubicBezTo>
                        <a:pt x="6206" y="10398"/>
                        <a:pt x="6106" y="10411"/>
                        <a:pt x="6006" y="10419"/>
                      </a:cubicBezTo>
                      <a:cubicBezTo>
                        <a:pt x="5883" y="10427"/>
                        <a:pt x="5761" y="10436"/>
                        <a:pt x="5639" y="10446"/>
                      </a:cubicBezTo>
                      <a:lnTo>
                        <a:pt x="5651" y="10446"/>
                      </a:lnTo>
                      <a:cubicBezTo>
                        <a:pt x="5447" y="10459"/>
                        <a:pt x="5243" y="10470"/>
                        <a:pt x="5039" y="10470"/>
                      </a:cubicBezTo>
                      <a:cubicBezTo>
                        <a:pt x="4951" y="10470"/>
                        <a:pt x="4864" y="10468"/>
                        <a:pt x="4777" y="10463"/>
                      </a:cubicBezTo>
                      <a:cubicBezTo>
                        <a:pt x="4613" y="10451"/>
                        <a:pt x="4454" y="10432"/>
                        <a:pt x="4293" y="10403"/>
                      </a:cubicBezTo>
                      <a:cubicBezTo>
                        <a:pt x="4001" y="10337"/>
                        <a:pt x="3714" y="10262"/>
                        <a:pt x="3431" y="10165"/>
                      </a:cubicBezTo>
                      <a:cubicBezTo>
                        <a:pt x="3299" y="10117"/>
                        <a:pt x="3169" y="10061"/>
                        <a:pt x="3041" y="10002"/>
                      </a:cubicBezTo>
                      <a:cubicBezTo>
                        <a:pt x="2997" y="9982"/>
                        <a:pt x="2956" y="9958"/>
                        <a:pt x="2915" y="9934"/>
                      </a:cubicBezTo>
                      <a:cubicBezTo>
                        <a:pt x="2892" y="9923"/>
                        <a:pt x="2870" y="9914"/>
                        <a:pt x="2849" y="9903"/>
                      </a:cubicBezTo>
                      <a:cubicBezTo>
                        <a:pt x="2829" y="9894"/>
                        <a:pt x="2809" y="9885"/>
                        <a:pt x="2791" y="9871"/>
                      </a:cubicBezTo>
                      <a:cubicBezTo>
                        <a:pt x="2788" y="9867"/>
                        <a:pt x="2783" y="9864"/>
                        <a:pt x="2781" y="9860"/>
                      </a:cubicBezTo>
                      <a:cubicBezTo>
                        <a:pt x="2774" y="9856"/>
                        <a:pt x="2766" y="9852"/>
                        <a:pt x="2759" y="9848"/>
                      </a:cubicBezTo>
                      <a:cubicBezTo>
                        <a:pt x="2754" y="9847"/>
                        <a:pt x="2749" y="9844"/>
                        <a:pt x="2745" y="9842"/>
                      </a:cubicBezTo>
                      <a:cubicBezTo>
                        <a:pt x="2715" y="9827"/>
                        <a:pt x="2685" y="9812"/>
                        <a:pt x="2655" y="9799"/>
                      </a:cubicBezTo>
                      <a:cubicBezTo>
                        <a:pt x="2639" y="9790"/>
                        <a:pt x="2622" y="9782"/>
                        <a:pt x="2606" y="9772"/>
                      </a:cubicBezTo>
                      <a:cubicBezTo>
                        <a:pt x="2578" y="9753"/>
                        <a:pt x="2549" y="9732"/>
                        <a:pt x="2522" y="9713"/>
                      </a:cubicBezTo>
                      <a:cubicBezTo>
                        <a:pt x="2452" y="9654"/>
                        <a:pt x="2386" y="9592"/>
                        <a:pt x="2313" y="9535"/>
                      </a:cubicBezTo>
                      <a:cubicBezTo>
                        <a:pt x="2238" y="9475"/>
                        <a:pt x="2161" y="9417"/>
                        <a:pt x="2086" y="9357"/>
                      </a:cubicBezTo>
                      <a:lnTo>
                        <a:pt x="2086" y="9357"/>
                      </a:lnTo>
                      <a:lnTo>
                        <a:pt x="2087" y="9360"/>
                      </a:lnTo>
                      <a:cubicBezTo>
                        <a:pt x="2025" y="9308"/>
                        <a:pt x="1966" y="9256"/>
                        <a:pt x="1908" y="9200"/>
                      </a:cubicBezTo>
                      <a:cubicBezTo>
                        <a:pt x="1733" y="9014"/>
                        <a:pt x="1561" y="8822"/>
                        <a:pt x="1403" y="8621"/>
                      </a:cubicBezTo>
                      <a:cubicBezTo>
                        <a:pt x="1155" y="8270"/>
                        <a:pt x="925" y="7906"/>
                        <a:pt x="713" y="7534"/>
                      </a:cubicBezTo>
                      <a:cubicBezTo>
                        <a:pt x="683" y="7475"/>
                        <a:pt x="651" y="7417"/>
                        <a:pt x="628" y="7355"/>
                      </a:cubicBezTo>
                      <a:cubicBezTo>
                        <a:pt x="628" y="7356"/>
                        <a:pt x="628" y="7356"/>
                        <a:pt x="628" y="7357"/>
                      </a:cubicBezTo>
                      <a:cubicBezTo>
                        <a:pt x="618" y="7334"/>
                        <a:pt x="609" y="7309"/>
                        <a:pt x="600" y="7284"/>
                      </a:cubicBezTo>
                      <a:lnTo>
                        <a:pt x="600" y="7284"/>
                      </a:lnTo>
                      <a:cubicBezTo>
                        <a:pt x="600" y="7284"/>
                        <a:pt x="600" y="7285"/>
                        <a:pt x="601" y="7285"/>
                      </a:cubicBezTo>
                      <a:cubicBezTo>
                        <a:pt x="555" y="7156"/>
                        <a:pt x="514" y="7027"/>
                        <a:pt x="479" y="6895"/>
                      </a:cubicBezTo>
                      <a:cubicBezTo>
                        <a:pt x="431" y="6675"/>
                        <a:pt x="408" y="6450"/>
                        <a:pt x="383" y="6225"/>
                      </a:cubicBezTo>
                      <a:cubicBezTo>
                        <a:pt x="372" y="6068"/>
                        <a:pt x="371" y="5910"/>
                        <a:pt x="376" y="5752"/>
                      </a:cubicBezTo>
                      <a:lnTo>
                        <a:pt x="376" y="5752"/>
                      </a:lnTo>
                      <a:cubicBezTo>
                        <a:pt x="375" y="5760"/>
                        <a:pt x="375" y="5768"/>
                        <a:pt x="374" y="5776"/>
                      </a:cubicBezTo>
                      <a:cubicBezTo>
                        <a:pt x="382" y="5603"/>
                        <a:pt x="386" y="5430"/>
                        <a:pt x="398" y="5257"/>
                      </a:cubicBezTo>
                      <a:cubicBezTo>
                        <a:pt x="412" y="5086"/>
                        <a:pt x="434" y="4918"/>
                        <a:pt x="459" y="4750"/>
                      </a:cubicBezTo>
                      <a:lnTo>
                        <a:pt x="459" y="4749"/>
                      </a:lnTo>
                      <a:cubicBezTo>
                        <a:pt x="459" y="4745"/>
                        <a:pt x="460" y="4739"/>
                        <a:pt x="461" y="4733"/>
                      </a:cubicBezTo>
                      <a:cubicBezTo>
                        <a:pt x="482" y="4618"/>
                        <a:pt x="504" y="4503"/>
                        <a:pt x="535" y="4389"/>
                      </a:cubicBezTo>
                      <a:cubicBezTo>
                        <a:pt x="563" y="4280"/>
                        <a:pt x="594" y="4173"/>
                        <a:pt x="626" y="4065"/>
                      </a:cubicBezTo>
                      <a:cubicBezTo>
                        <a:pt x="709" y="3808"/>
                        <a:pt x="800" y="3553"/>
                        <a:pt x="907" y="3305"/>
                      </a:cubicBezTo>
                      <a:cubicBezTo>
                        <a:pt x="941" y="3232"/>
                        <a:pt x="979" y="3162"/>
                        <a:pt x="1020" y="3093"/>
                      </a:cubicBezTo>
                      <a:cubicBezTo>
                        <a:pt x="1080" y="3000"/>
                        <a:pt x="1141" y="2905"/>
                        <a:pt x="1196" y="2808"/>
                      </a:cubicBezTo>
                      <a:cubicBezTo>
                        <a:pt x="1252" y="2707"/>
                        <a:pt x="1305" y="2605"/>
                        <a:pt x="1361" y="2507"/>
                      </a:cubicBezTo>
                      <a:cubicBezTo>
                        <a:pt x="1376" y="2483"/>
                        <a:pt x="1391" y="2459"/>
                        <a:pt x="1408" y="2437"/>
                      </a:cubicBezTo>
                      <a:cubicBezTo>
                        <a:pt x="1439" y="2400"/>
                        <a:pt x="1473" y="2367"/>
                        <a:pt x="1508" y="2333"/>
                      </a:cubicBezTo>
                      <a:lnTo>
                        <a:pt x="1508" y="2333"/>
                      </a:lnTo>
                      <a:cubicBezTo>
                        <a:pt x="1506" y="2335"/>
                        <a:pt x="1505" y="2336"/>
                        <a:pt x="1503" y="2338"/>
                      </a:cubicBezTo>
                      <a:cubicBezTo>
                        <a:pt x="1508" y="2333"/>
                        <a:pt x="1513" y="2328"/>
                        <a:pt x="1518" y="2323"/>
                      </a:cubicBezTo>
                      <a:lnTo>
                        <a:pt x="1518" y="2323"/>
                      </a:lnTo>
                      <a:cubicBezTo>
                        <a:pt x="1515" y="2327"/>
                        <a:pt x="1511" y="2330"/>
                        <a:pt x="1508" y="2333"/>
                      </a:cubicBezTo>
                      <a:lnTo>
                        <a:pt x="1508" y="2333"/>
                      </a:lnTo>
                      <a:cubicBezTo>
                        <a:pt x="1512" y="2330"/>
                        <a:pt x="1515" y="2326"/>
                        <a:pt x="1519" y="2323"/>
                      </a:cubicBezTo>
                      <a:lnTo>
                        <a:pt x="1519" y="2323"/>
                      </a:lnTo>
                      <a:cubicBezTo>
                        <a:pt x="1519" y="2323"/>
                        <a:pt x="1518" y="2323"/>
                        <a:pt x="1518" y="2323"/>
                      </a:cubicBezTo>
                      <a:lnTo>
                        <a:pt x="1518" y="2323"/>
                      </a:lnTo>
                      <a:cubicBezTo>
                        <a:pt x="1519" y="2323"/>
                        <a:pt x="1519" y="2322"/>
                        <a:pt x="1520" y="2322"/>
                      </a:cubicBezTo>
                      <a:lnTo>
                        <a:pt x="1520" y="2322"/>
                      </a:lnTo>
                      <a:cubicBezTo>
                        <a:pt x="1520" y="2322"/>
                        <a:pt x="1519" y="2322"/>
                        <a:pt x="1519" y="2323"/>
                      </a:cubicBezTo>
                      <a:lnTo>
                        <a:pt x="1519" y="2323"/>
                      </a:lnTo>
                      <a:cubicBezTo>
                        <a:pt x="1566" y="2279"/>
                        <a:pt x="1615" y="2236"/>
                        <a:pt x="1663" y="2191"/>
                      </a:cubicBezTo>
                      <a:cubicBezTo>
                        <a:pt x="1727" y="2127"/>
                        <a:pt x="1783" y="2055"/>
                        <a:pt x="1841" y="1984"/>
                      </a:cubicBezTo>
                      <a:cubicBezTo>
                        <a:pt x="1866" y="1953"/>
                        <a:pt x="1894" y="1924"/>
                        <a:pt x="1921" y="1896"/>
                      </a:cubicBezTo>
                      <a:cubicBezTo>
                        <a:pt x="1967" y="1853"/>
                        <a:pt x="2014" y="1812"/>
                        <a:pt x="2063" y="1775"/>
                      </a:cubicBezTo>
                      <a:cubicBezTo>
                        <a:pt x="2098" y="1746"/>
                        <a:pt x="2134" y="1719"/>
                        <a:pt x="2167" y="1688"/>
                      </a:cubicBezTo>
                      <a:cubicBezTo>
                        <a:pt x="2187" y="1670"/>
                        <a:pt x="2201" y="1649"/>
                        <a:pt x="2213" y="1626"/>
                      </a:cubicBezTo>
                      <a:cubicBezTo>
                        <a:pt x="2381" y="1498"/>
                        <a:pt x="2549" y="1371"/>
                        <a:pt x="2722" y="1249"/>
                      </a:cubicBezTo>
                      <a:cubicBezTo>
                        <a:pt x="2813" y="1187"/>
                        <a:pt x="2905" y="1125"/>
                        <a:pt x="2998" y="1069"/>
                      </a:cubicBezTo>
                      <a:cubicBezTo>
                        <a:pt x="3100" y="1009"/>
                        <a:pt x="3203" y="954"/>
                        <a:pt x="3308" y="898"/>
                      </a:cubicBezTo>
                      <a:lnTo>
                        <a:pt x="3308" y="898"/>
                      </a:lnTo>
                      <a:cubicBezTo>
                        <a:pt x="3303" y="900"/>
                        <a:pt x="3298" y="903"/>
                        <a:pt x="3292" y="905"/>
                      </a:cubicBezTo>
                      <a:lnTo>
                        <a:pt x="3292" y="905"/>
                      </a:lnTo>
                      <a:cubicBezTo>
                        <a:pt x="3387" y="860"/>
                        <a:pt x="3482" y="814"/>
                        <a:pt x="3578" y="771"/>
                      </a:cubicBezTo>
                      <a:cubicBezTo>
                        <a:pt x="3682" y="726"/>
                        <a:pt x="3786" y="685"/>
                        <a:pt x="3893" y="644"/>
                      </a:cubicBezTo>
                      <a:lnTo>
                        <a:pt x="3893" y="644"/>
                      </a:lnTo>
                      <a:cubicBezTo>
                        <a:pt x="3890" y="645"/>
                        <a:pt x="3888" y="646"/>
                        <a:pt x="3886" y="646"/>
                      </a:cubicBezTo>
                      <a:lnTo>
                        <a:pt x="3885" y="646"/>
                      </a:lnTo>
                      <a:cubicBezTo>
                        <a:pt x="3889" y="645"/>
                        <a:pt x="3894" y="643"/>
                        <a:pt x="3897" y="642"/>
                      </a:cubicBezTo>
                      <a:lnTo>
                        <a:pt x="3898" y="642"/>
                      </a:lnTo>
                      <a:cubicBezTo>
                        <a:pt x="3957" y="621"/>
                        <a:pt x="4015" y="601"/>
                        <a:pt x="4074" y="581"/>
                      </a:cubicBezTo>
                      <a:cubicBezTo>
                        <a:pt x="4103" y="573"/>
                        <a:pt x="4134" y="563"/>
                        <a:pt x="4162" y="554"/>
                      </a:cubicBezTo>
                      <a:cubicBezTo>
                        <a:pt x="4217" y="537"/>
                        <a:pt x="4270" y="519"/>
                        <a:pt x="4326" y="505"/>
                      </a:cubicBezTo>
                      <a:cubicBezTo>
                        <a:pt x="4439" y="475"/>
                        <a:pt x="4554" y="447"/>
                        <a:pt x="4669" y="423"/>
                      </a:cubicBezTo>
                      <a:cubicBezTo>
                        <a:pt x="4735" y="413"/>
                        <a:pt x="4801" y="403"/>
                        <a:pt x="4867" y="393"/>
                      </a:cubicBezTo>
                      <a:cubicBezTo>
                        <a:pt x="4932" y="382"/>
                        <a:pt x="4998" y="381"/>
                        <a:pt x="5064" y="374"/>
                      </a:cubicBezTo>
                      <a:cubicBezTo>
                        <a:pt x="5109" y="372"/>
                        <a:pt x="5155" y="371"/>
                        <a:pt x="5200" y="371"/>
                      </a:cubicBezTo>
                      <a:close/>
                      <a:moveTo>
                        <a:pt x="5922" y="10794"/>
                      </a:moveTo>
                      <a:cubicBezTo>
                        <a:pt x="5918" y="10794"/>
                        <a:pt x="5915" y="10795"/>
                        <a:pt x="5911" y="10795"/>
                      </a:cubicBezTo>
                      <a:cubicBezTo>
                        <a:pt x="5915" y="10795"/>
                        <a:pt x="5918" y="10794"/>
                        <a:pt x="5922" y="10794"/>
                      </a:cubicBezTo>
                      <a:close/>
                      <a:moveTo>
                        <a:pt x="5182" y="0"/>
                      </a:moveTo>
                      <a:cubicBezTo>
                        <a:pt x="5124" y="0"/>
                        <a:pt x="5066" y="3"/>
                        <a:pt x="5007" y="8"/>
                      </a:cubicBezTo>
                      <a:cubicBezTo>
                        <a:pt x="4902" y="19"/>
                        <a:pt x="4798" y="29"/>
                        <a:pt x="4694" y="45"/>
                      </a:cubicBezTo>
                      <a:cubicBezTo>
                        <a:pt x="4576" y="63"/>
                        <a:pt x="4457" y="87"/>
                        <a:pt x="4341" y="118"/>
                      </a:cubicBezTo>
                      <a:cubicBezTo>
                        <a:pt x="4217" y="151"/>
                        <a:pt x="4092" y="183"/>
                        <a:pt x="3969" y="226"/>
                      </a:cubicBezTo>
                      <a:cubicBezTo>
                        <a:pt x="3960" y="229"/>
                        <a:pt x="3950" y="232"/>
                        <a:pt x="3941" y="236"/>
                      </a:cubicBezTo>
                      <a:cubicBezTo>
                        <a:pt x="3919" y="243"/>
                        <a:pt x="3896" y="251"/>
                        <a:pt x="3873" y="259"/>
                      </a:cubicBezTo>
                      <a:cubicBezTo>
                        <a:pt x="3835" y="272"/>
                        <a:pt x="3797" y="285"/>
                        <a:pt x="3758" y="299"/>
                      </a:cubicBezTo>
                      <a:lnTo>
                        <a:pt x="3759" y="299"/>
                      </a:lnTo>
                      <a:cubicBezTo>
                        <a:pt x="3412" y="421"/>
                        <a:pt x="3083" y="588"/>
                        <a:pt x="2769" y="777"/>
                      </a:cubicBezTo>
                      <a:cubicBezTo>
                        <a:pt x="2615" y="867"/>
                        <a:pt x="2470" y="971"/>
                        <a:pt x="2326" y="1076"/>
                      </a:cubicBezTo>
                      <a:cubicBezTo>
                        <a:pt x="2164" y="1196"/>
                        <a:pt x="2001" y="1316"/>
                        <a:pt x="1842" y="1440"/>
                      </a:cubicBezTo>
                      <a:cubicBezTo>
                        <a:pt x="1814" y="1462"/>
                        <a:pt x="1798" y="1491"/>
                        <a:pt x="1785" y="1523"/>
                      </a:cubicBezTo>
                      <a:cubicBezTo>
                        <a:pt x="1766" y="1539"/>
                        <a:pt x="1746" y="1554"/>
                        <a:pt x="1728" y="1571"/>
                      </a:cubicBezTo>
                      <a:cubicBezTo>
                        <a:pt x="1682" y="1613"/>
                        <a:pt x="1638" y="1654"/>
                        <a:pt x="1598" y="1700"/>
                      </a:cubicBezTo>
                      <a:cubicBezTo>
                        <a:pt x="1558" y="1745"/>
                        <a:pt x="1520" y="1793"/>
                        <a:pt x="1481" y="1840"/>
                      </a:cubicBezTo>
                      <a:cubicBezTo>
                        <a:pt x="1458" y="1868"/>
                        <a:pt x="1434" y="1895"/>
                        <a:pt x="1409" y="1921"/>
                      </a:cubicBezTo>
                      <a:cubicBezTo>
                        <a:pt x="1287" y="2036"/>
                        <a:pt x="1152" y="2142"/>
                        <a:pt x="1063" y="2286"/>
                      </a:cubicBezTo>
                      <a:cubicBezTo>
                        <a:pt x="1013" y="2365"/>
                        <a:pt x="971" y="2447"/>
                        <a:pt x="926" y="2527"/>
                      </a:cubicBezTo>
                      <a:cubicBezTo>
                        <a:pt x="884" y="2607"/>
                        <a:pt x="838" y="2685"/>
                        <a:pt x="793" y="2761"/>
                      </a:cubicBezTo>
                      <a:cubicBezTo>
                        <a:pt x="795" y="2757"/>
                        <a:pt x="797" y="2755"/>
                        <a:pt x="799" y="2752"/>
                      </a:cubicBezTo>
                      <a:lnTo>
                        <a:pt x="799" y="2752"/>
                      </a:lnTo>
                      <a:cubicBezTo>
                        <a:pt x="795" y="2758"/>
                        <a:pt x="792" y="2764"/>
                        <a:pt x="787" y="2771"/>
                      </a:cubicBezTo>
                      <a:cubicBezTo>
                        <a:pt x="739" y="2848"/>
                        <a:pt x="690" y="2922"/>
                        <a:pt x="645" y="3002"/>
                      </a:cubicBezTo>
                      <a:cubicBezTo>
                        <a:pt x="597" y="3089"/>
                        <a:pt x="558" y="3179"/>
                        <a:pt x="521" y="3271"/>
                      </a:cubicBezTo>
                      <a:cubicBezTo>
                        <a:pt x="450" y="3442"/>
                        <a:pt x="387" y="3615"/>
                        <a:pt x="326" y="3790"/>
                      </a:cubicBezTo>
                      <a:cubicBezTo>
                        <a:pt x="261" y="3981"/>
                        <a:pt x="208" y="4174"/>
                        <a:pt x="157" y="4370"/>
                      </a:cubicBezTo>
                      <a:cubicBezTo>
                        <a:pt x="107" y="4559"/>
                        <a:pt x="83" y="4757"/>
                        <a:pt x="57" y="4952"/>
                      </a:cubicBezTo>
                      <a:cubicBezTo>
                        <a:pt x="31" y="5146"/>
                        <a:pt x="21" y="5341"/>
                        <a:pt x="14" y="5538"/>
                      </a:cubicBezTo>
                      <a:cubicBezTo>
                        <a:pt x="11" y="5639"/>
                        <a:pt x="7" y="5741"/>
                        <a:pt x="4" y="5843"/>
                      </a:cubicBezTo>
                      <a:cubicBezTo>
                        <a:pt x="0" y="5940"/>
                        <a:pt x="5" y="6038"/>
                        <a:pt x="8" y="6134"/>
                      </a:cubicBezTo>
                      <a:cubicBezTo>
                        <a:pt x="15" y="6332"/>
                        <a:pt x="47" y="6530"/>
                        <a:pt x="73" y="6725"/>
                      </a:cubicBezTo>
                      <a:cubicBezTo>
                        <a:pt x="101" y="6924"/>
                        <a:pt x="150" y="7117"/>
                        <a:pt x="217" y="7307"/>
                      </a:cubicBezTo>
                      <a:cubicBezTo>
                        <a:pt x="228" y="7338"/>
                        <a:pt x="238" y="7369"/>
                        <a:pt x="250" y="7400"/>
                      </a:cubicBezTo>
                      <a:cubicBezTo>
                        <a:pt x="250" y="7400"/>
                        <a:pt x="250" y="7401"/>
                        <a:pt x="251" y="7402"/>
                      </a:cubicBezTo>
                      <a:cubicBezTo>
                        <a:pt x="251" y="7402"/>
                        <a:pt x="251" y="7403"/>
                        <a:pt x="251" y="7404"/>
                      </a:cubicBezTo>
                      <a:cubicBezTo>
                        <a:pt x="252" y="7405"/>
                        <a:pt x="252" y="7407"/>
                        <a:pt x="252" y="7407"/>
                      </a:cubicBezTo>
                      <a:cubicBezTo>
                        <a:pt x="252" y="7407"/>
                        <a:pt x="252" y="7407"/>
                        <a:pt x="252" y="7408"/>
                      </a:cubicBezTo>
                      <a:cubicBezTo>
                        <a:pt x="253" y="7411"/>
                        <a:pt x="255" y="7416"/>
                        <a:pt x="256" y="7419"/>
                      </a:cubicBezTo>
                      <a:cubicBezTo>
                        <a:pt x="292" y="7511"/>
                        <a:pt x="331" y="7599"/>
                        <a:pt x="375" y="7687"/>
                      </a:cubicBezTo>
                      <a:cubicBezTo>
                        <a:pt x="418" y="7769"/>
                        <a:pt x="469" y="7849"/>
                        <a:pt x="516" y="7929"/>
                      </a:cubicBezTo>
                      <a:cubicBezTo>
                        <a:pt x="618" y="8100"/>
                        <a:pt x="721" y="8269"/>
                        <a:pt x="832" y="8435"/>
                      </a:cubicBezTo>
                      <a:cubicBezTo>
                        <a:pt x="946" y="8607"/>
                        <a:pt x="1060" y="8780"/>
                        <a:pt x="1187" y="8945"/>
                      </a:cubicBezTo>
                      <a:cubicBezTo>
                        <a:pt x="1247" y="9020"/>
                        <a:pt x="1313" y="9091"/>
                        <a:pt x="1377" y="9163"/>
                      </a:cubicBezTo>
                      <a:cubicBezTo>
                        <a:pt x="1439" y="9233"/>
                        <a:pt x="1499" y="9305"/>
                        <a:pt x="1564" y="9373"/>
                      </a:cubicBezTo>
                      <a:cubicBezTo>
                        <a:pt x="1648" y="9461"/>
                        <a:pt x="1733" y="9546"/>
                        <a:pt x="1827" y="9624"/>
                      </a:cubicBezTo>
                      <a:cubicBezTo>
                        <a:pt x="1912" y="9694"/>
                        <a:pt x="1999" y="9758"/>
                        <a:pt x="2085" y="9825"/>
                      </a:cubicBezTo>
                      <a:cubicBezTo>
                        <a:pt x="2163" y="9890"/>
                        <a:pt x="2238" y="9961"/>
                        <a:pt x="2320" y="10023"/>
                      </a:cubicBezTo>
                      <a:cubicBezTo>
                        <a:pt x="2321" y="10024"/>
                        <a:pt x="2323" y="10026"/>
                        <a:pt x="2325" y="10027"/>
                      </a:cubicBezTo>
                      <a:cubicBezTo>
                        <a:pt x="2380" y="10070"/>
                        <a:pt x="2437" y="10104"/>
                        <a:pt x="2500" y="10134"/>
                      </a:cubicBezTo>
                      <a:cubicBezTo>
                        <a:pt x="2520" y="10144"/>
                        <a:pt x="2542" y="10153"/>
                        <a:pt x="2564" y="10164"/>
                      </a:cubicBezTo>
                      <a:cubicBezTo>
                        <a:pt x="2574" y="10169"/>
                        <a:pt x="2584" y="10176"/>
                        <a:pt x="2596" y="10181"/>
                      </a:cubicBezTo>
                      <a:cubicBezTo>
                        <a:pt x="2667" y="10218"/>
                        <a:pt x="2734" y="10263"/>
                        <a:pt x="2804" y="10301"/>
                      </a:cubicBezTo>
                      <a:cubicBezTo>
                        <a:pt x="2892" y="10349"/>
                        <a:pt x="2988" y="10382"/>
                        <a:pt x="3081" y="10423"/>
                      </a:cubicBezTo>
                      <a:cubicBezTo>
                        <a:pt x="3250" y="10499"/>
                        <a:pt x="3428" y="10557"/>
                        <a:pt x="3607" y="10611"/>
                      </a:cubicBezTo>
                      <a:cubicBezTo>
                        <a:pt x="3798" y="10668"/>
                        <a:pt x="3993" y="10715"/>
                        <a:pt x="4189" y="10758"/>
                      </a:cubicBezTo>
                      <a:cubicBezTo>
                        <a:pt x="4383" y="10803"/>
                        <a:pt x="4584" y="10822"/>
                        <a:pt x="4783" y="10834"/>
                      </a:cubicBezTo>
                      <a:cubicBezTo>
                        <a:pt x="4870" y="10839"/>
                        <a:pt x="4957" y="10842"/>
                        <a:pt x="5044" y="10842"/>
                      </a:cubicBezTo>
                      <a:cubicBezTo>
                        <a:pt x="5341" y="10842"/>
                        <a:pt x="5639" y="10814"/>
                        <a:pt x="5935" y="10792"/>
                      </a:cubicBezTo>
                      <a:lnTo>
                        <a:pt x="5935" y="10792"/>
                      </a:lnTo>
                      <a:cubicBezTo>
                        <a:pt x="5931" y="10793"/>
                        <a:pt x="5926" y="10794"/>
                        <a:pt x="5922" y="10794"/>
                      </a:cubicBezTo>
                      <a:lnTo>
                        <a:pt x="5922" y="10794"/>
                      </a:lnTo>
                      <a:cubicBezTo>
                        <a:pt x="6020" y="10788"/>
                        <a:pt x="6119" y="10781"/>
                        <a:pt x="6218" y="10770"/>
                      </a:cubicBezTo>
                      <a:cubicBezTo>
                        <a:pt x="6311" y="10757"/>
                        <a:pt x="6401" y="10738"/>
                        <a:pt x="6493" y="10718"/>
                      </a:cubicBezTo>
                      <a:cubicBezTo>
                        <a:pt x="6684" y="10680"/>
                        <a:pt x="6877" y="10647"/>
                        <a:pt x="7062" y="10587"/>
                      </a:cubicBezTo>
                      <a:cubicBezTo>
                        <a:pt x="7152" y="10558"/>
                        <a:pt x="7240" y="10524"/>
                        <a:pt x="7329" y="10493"/>
                      </a:cubicBezTo>
                      <a:cubicBezTo>
                        <a:pt x="7409" y="10463"/>
                        <a:pt x="7490" y="10436"/>
                        <a:pt x="7570" y="10405"/>
                      </a:cubicBezTo>
                      <a:cubicBezTo>
                        <a:pt x="7734" y="10342"/>
                        <a:pt x="7894" y="10269"/>
                        <a:pt x="8041" y="10175"/>
                      </a:cubicBezTo>
                      <a:cubicBezTo>
                        <a:pt x="8182" y="10086"/>
                        <a:pt x="8318" y="9992"/>
                        <a:pt x="8461" y="9906"/>
                      </a:cubicBezTo>
                      <a:cubicBezTo>
                        <a:pt x="8607" y="9818"/>
                        <a:pt x="8749" y="9718"/>
                        <a:pt x="8880" y="9608"/>
                      </a:cubicBezTo>
                      <a:cubicBezTo>
                        <a:pt x="9015" y="9496"/>
                        <a:pt x="9122" y="9353"/>
                        <a:pt x="9243" y="9228"/>
                      </a:cubicBezTo>
                      <a:cubicBezTo>
                        <a:pt x="9365" y="9102"/>
                        <a:pt x="9498" y="8988"/>
                        <a:pt x="9612" y="8854"/>
                      </a:cubicBezTo>
                      <a:cubicBezTo>
                        <a:pt x="9628" y="8835"/>
                        <a:pt x="9645" y="8815"/>
                        <a:pt x="9663" y="8796"/>
                      </a:cubicBezTo>
                      <a:cubicBezTo>
                        <a:pt x="9792" y="8651"/>
                        <a:pt x="9918" y="8505"/>
                        <a:pt x="10022" y="8340"/>
                      </a:cubicBezTo>
                      <a:cubicBezTo>
                        <a:pt x="10073" y="8257"/>
                        <a:pt x="10114" y="8169"/>
                        <a:pt x="10159" y="8082"/>
                      </a:cubicBezTo>
                      <a:cubicBezTo>
                        <a:pt x="10205" y="7995"/>
                        <a:pt x="10249" y="7907"/>
                        <a:pt x="10295" y="7818"/>
                      </a:cubicBezTo>
                      <a:cubicBezTo>
                        <a:pt x="10337" y="7731"/>
                        <a:pt x="10377" y="7643"/>
                        <a:pt x="10415" y="7554"/>
                      </a:cubicBezTo>
                      <a:cubicBezTo>
                        <a:pt x="10455" y="7459"/>
                        <a:pt x="10482" y="7359"/>
                        <a:pt x="10510" y="7260"/>
                      </a:cubicBezTo>
                      <a:cubicBezTo>
                        <a:pt x="10536" y="7168"/>
                        <a:pt x="10562" y="7076"/>
                        <a:pt x="10586" y="6982"/>
                      </a:cubicBezTo>
                      <a:cubicBezTo>
                        <a:pt x="10611" y="6883"/>
                        <a:pt x="10630" y="6781"/>
                        <a:pt x="10649" y="6680"/>
                      </a:cubicBezTo>
                      <a:cubicBezTo>
                        <a:pt x="10674" y="6556"/>
                        <a:pt x="10695" y="6431"/>
                        <a:pt x="10718" y="6306"/>
                      </a:cubicBezTo>
                      <a:lnTo>
                        <a:pt x="10718" y="6306"/>
                      </a:lnTo>
                      <a:cubicBezTo>
                        <a:pt x="10760" y="6112"/>
                        <a:pt x="10807" y="5920"/>
                        <a:pt x="10838" y="5725"/>
                      </a:cubicBezTo>
                      <a:cubicBezTo>
                        <a:pt x="10871" y="5522"/>
                        <a:pt x="10860" y="5317"/>
                        <a:pt x="10847" y="5114"/>
                      </a:cubicBezTo>
                      <a:cubicBezTo>
                        <a:pt x="10836" y="4914"/>
                        <a:pt x="10811" y="4715"/>
                        <a:pt x="10775" y="4518"/>
                      </a:cubicBezTo>
                      <a:cubicBezTo>
                        <a:pt x="10756" y="4416"/>
                        <a:pt x="10728" y="4317"/>
                        <a:pt x="10703" y="4216"/>
                      </a:cubicBezTo>
                      <a:cubicBezTo>
                        <a:pt x="10681" y="4126"/>
                        <a:pt x="10663" y="4034"/>
                        <a:pt x="10641" y="3943"/>
                      </a:cubicBezTo>
                      <a:cubicBezTo>
                        <a:pt x="10617" y="3841"/>
                        <a:pt x="10590" y="3744"/>
                        <a:pt x="10556" y="3646"/>
                      </a:cubicBezTo>
                      <a:cubicBezTo>
                        <a:pt x="10522" y="3557"/>
                        <a:pt x="10487" y="3467"/>
                        <a:pt x="10453" y="3378"/>
                      </a:cubicBezTo>
                      <a:cubicBezTo>
                        <a:pt x="10414" y="3279"/>
                        <a:pt x="10373" y="3180"/>
                        <a:pt x="10332" y="3083"/>
                      </a:cubicBezTo>
                      <a:cubicBezTo>
                        <a:pt x="10294" y="2995"/>
                        <a:pt x="10253" y="2905"/>
                        <a:pt x="10202" y="2824"/>
                      </a:cubicBezTo>
                      <a:cubicBezTo>
                        <a:pt x="10094" y="2649"/>
                        <a:pt x="9988" y="2471"/>
                        <a:pt x="9870" y="2304"/>
                      </a:cubicBezTo>
                      <a:cubicBezTo>
                        <a:pt x="9815" y="2229"/>
                        <a:pt x="9755" y="2157"/>
                        <a:pt x="9698" y="2084"/>
                      </a:cubicBezTo>
                      <a:cubicBezTo>
                        <a:pt x="9639" y="2007"/>
                        <a:pt x="9578" y="1932"/>
                        <a:pt x="9513" y="1861"/>
                      </a:cubicBezTo>
                      <a:cubicBezTo>
                        <a:pt x="9446" y="1788"/>
                        <a:pt x="9376" y="1721"/>
                        <a:pt x="9307" y="1653"/>
                      </a:cubicBezTo>
                      <a:cubicBezTo>
                        <a:pt x="9234" y="1579"/>
                        <a:pt x="9162" y="1506"/>
                        <a:pt x="9089" y="1433"/>
                      </a:cubicBezTo>
                      <a:cubicBezTo>
                        <a:pt x="8947" y="1292"/>
                        <a:pt x="8795" y="1161"/>
                        <a:pt x="8647" y="1026"/>
                      </a:cubicBezTo>
                      <a:cubicBezTo>
                        <a:pt x="8547" y="936"/>
                        <a:pt x="8445" y="848"/>
                        <a:pt x="8335" y="769"/>
                      </a:cubicBezTo>
                      <a:cubicBezTo>
                        <a:pt x="8179" y="658"/>
                        <a:pt x="8007" y="577"/>
                        <a:pt x="7833" y="498"/>
                      </a:cubicBezTo>
                      <a:cubicBezTo>
                        <a:pt x="7649" y="413"/>
                        <a:pt x="7457" y="350"/>
                        <a:pt x="7266" y="284"/>
                      </a:cubicBezTo>
                      <a:cubicBezTo>
                        <a:pt x="7087" y="222"/>
                        <a:pt x="6903" y="172"/>
                        <a:pt x="6715" y="144"/>
                      </a:cubicBezTo>
                      <a:cubicBezTo>
                        <a:pt x="6510" y="114"/>
                        <a:pt x="6304" y="91"/>
                        <a:pt x="6098" y="71"/>
                      </a:cubicBezTo>
                      <a:cubicBezTo>
                        <a:pt x="5910" y="54"/>
                        <a:pt x="5722" y="38"/>
                        <a:pt x="5535" y="20"/>
                      </a:cubicBezTo>
                      <a:cubicBezTo>
                        <a:pt x="5417" y="10"/>
                        <a:pt x="5299" y="0"/>
                        <a:pt x="518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288" name="Google Shape;288;p7"/>
            <p:cNvGrpSpPr/>
            <p:nvPr/>
          </p:nvGrpSpPr>
          <p:grpSpPr>
            <a:xfrm flipH="1">
              <a:off x="8424010" y="648824"/>
              <a:ext cx="393729" cy="173497"/>
              <a:chOff x="3659575" y="587325"/>
              <a:chExt cx="181250" cy="79400"/>
            </a:xfrm>
          </p:grpSpPr>
          <p:sp>
            <p:nvSpPr>
              <p:cNvPr id="289" name="Google Shape;289;p7"/>
              <p:cNvSpPr/>
              <p:nvPr/>
            </p:nvSpPr>
            <p:spPr>
              <a:xfrm>
                <a:off x="3669725" y="594375"/>
                <a:ext cx="165175" cy="66625"/>
              </a:xfrm>
              <a:custGeom>
                <a:avLst/>
                <a:gdLst/>
                <a:ahLst/>
                <a:cxnLst/>
                <a:rect l="l" t="t" r="r" b="b"/>
                <a:pathLst>
                  <a:path w="6607" h="2665" extrusionOk="0">
                    <a:moveTo>
                      <a:pt x="4916" y="1720"/>
                    </a:moveTo>
                    <a:lnTo>
                      <a:pt x="4916" y="1720"/>
                    </a:lnTo>
                    <a:cubicBezTo>
                      <a:pt x="4905" y="1727"/>
                      <a:pt x="4895" y="1735"/>
                      <a:pt x="4884" y="1743"/>
                    </a:cubicBezTo>
                    <a:cubicBezTo>
                      <a:pt x="4882" y="1744"/>
                      <a:pt x="4881" y="1745"/>
                      <a:pt x="4880" y="1746"/>
                    </a:cubicBezTo>
                    <a:cubicBezTo>
                      <a:pt x="4819" y="1754"/>
                      <a:pt x="4760" y="1762"/>
                      <a:pt x="4700" y="1770"/>
                    </a:cubicBezTo>
                    <a:cubicBezTo>
                      <a:pt x="4723" y="1765"/>
                      <a:pt x="4746" y="1759"/>
                      <a:pt x="4770" y="1753"/>
                    </a:cubicBezTo>
                    <a:lnTo>
                      <a:pt x="4916" y="1720"/>
                    </a:lnTo>
                    <a:close/>
                    <a:moveTo>
                      <a:pt x="4148" y="1"/>
                    </a:moveTo>
                    <a:cubicBezTo>
                      <a:pt x="4093" y="1"/>
                      <a:pt x="4036" y="11"/>
                      <a:pt x="3985" y="22"/>
                    </a:cubicBezTo>
                    <a:cubicBezTo>
                      <a:pt x="3923" y="37"/>
                      <a:pt x="3861" y="49"/>
                      <a:pt x="3803" y="71"/>
                    </a:cubicBezTo>
                    <a:cubicBezTo>
                      <a:pt x="3675" y="117"/>
                      <a:pt x="3550" y="172"/>
                      <a:pt x="3430" y="235"/>
                    </a:cubicBezTo>
                    <a:cubicBezTo>
                      <a:pt x="3304" y="301"/>
                      <a:pt x="3175" y="368"/>
                      <a:pt x="3055" y="446"/>
                    </a:cubicBezTo>
                    <a:cubicBezTo>
                      <a:pt x="3007" y="477"/>
                      <a:pt x="2958" y="507"/>
                      <a:pt x="2912" y="542"/>
                    </a:cubicBezTo>
                    <a:cubicBezTo>
                      <a:pt x="2871" y="575"/>
                      <a:pt x="2825" y="617"/>
                      <a:pt x="2798" y="662"/>
                    </a:cubicBezTo>
                    <a:cubicBezTo>
                      <a:pt x="2766" y="714"/>
                      <a:pt x="2743" y="764"/>
                      <a:pt x="2742" y="825"/>
                    </a:cubicBezTo>
                    <a:cubicBezTo>
                      <a:pt x="2740" y="859"/>
                      <a:pt x="2745" y="894"/>
                      <a:pt x="2755" y="926"/>
                    </a:cubicBezTo>
                    <a:cubicBezTo>
                      <a:pt x="2748" y="949"/>
                      <a:pt x="2744" y="972"/>
                      <a:pt x="2742" y="995"/>
                    </a:cubicBezTo>
                    <a:cubicBezTo>
                      <a:pt x="2721" y="1005"/>
                      <a:pt x="2702" y="1017"/>
                      <a:pt x="2682" y="1028"/>
                    </a:cubicBezTo>
                    <a:cubicBezTo>
                      <a:pt x="2690" y="1024"/>
                      <a:pt x="2697" y="1020"/>
                      <a:pt x="2704" y="1017"/>
                    </a:cubicBezTo>
                    <a:lnTo>
                      <a:pt x="2704" y="1017"/>
                    </a:lnTo>
                    <a:cubicBezTo>
                      <a:pt x="2634" y="1054"/>
                      <a:pt x="2567" y="1091"/>
                      <a:pt x="2521" y="1157"/>
                    </a:cubicBezTo>
                    <a:cubicBezTo>
                      <a:pt x="2496" y="1195"/>
                      <a:pt x="2485" y="1236"/>
                      <a:pt x="2480" y="1280"/>
                    </a:cubicBezTo>
                    <a:cubicBezTo>
                      <a:pt x="2365" y="1317"/>
                      <a:pt x="2251" y="1355"/>
                      <a:pt x="2137" y="1395"/>
                    </a:cubicBezTo>
                    <a:cubicBezTo>
                      <a:pt x="2109" y="1404"/>
                      <a:pt x="2082" y="1414"/>
                      <a:pt x="2054" y="1424"/>
                    </a:cubicBezTo>
                    <a:cubicBezTo>
                      <a:pt x="2045" y="1422"/>
                      <a:pt x="2036" y="1419"/>
                      <a:pt x="2027" y="1417"/>
                    </a:cubicBezTo>
                    <a:cubicBezTo>
                      <a:pt x="1970" y="1333"/>
                      <a:pt x="1897" y="1259"/>
                      <a:pt x="1804" y="1213"/>
                    </a:cubicBezTo>
                    <a:cubicBezTo>
                      <a:pt x="1716" y="1170"/>
                      <a:pt x="1626" y="1144"/>
                      <a:pt x="1526" y="1137"/>
                    </a:cubicBezTo>
                    <a:cubicBezTo>
                      <a:pt x="1511" y="1136"/>
                      <a:pt x="1495" y="1135"/>
                      <a:pt x="1480" y="1135"/>
                    </a:cubicBezTo>
                    <a:cubicBezTo>
                      <a:pt x="1390" y="1135"/>
                      <a:pt x="1295" y="1152"/>
                      <a:pt x="1210" y="1177"/>
                    </a:cubicBezTo>
                    <a:cubicBezTo>
                      <a:pt x="1093" y="1210"/>
                      <a:pt x="978" y="1259"/>
                      <a:pt x="871" y="1317"/>
                    </a:cubicBezTo>
                    <a:cubicBezTo>
                      <a:pt x="773" y="1370"/>
                      <a:pt x="679" y="1426"/>
                      <a:pt x="588" y="1491"/>
                    </a:cubicBezTo>
                    <a:cubicBezTo>
                      <a:pt x="537" y="1528"/>
                      <a:pt x="496" y="1571"/>
                      <a:pt x="460" y="1621"/>
                    </a:cubicBezTo>
                    <a:cubicBezTo>
                      <a:pt x="367" y="1705"/>
                      <a:pt x="276" y="1810"/>
                      <a:pt x="242" y="1928"/>
                    </a:cubicBezTo>
                    <a:cubicBezTo>
                      <a:pt x="196" y="1954"/>
                      <a:pt x="152" y="1983"/>
                      <a:pt x="108" y="2014"/>
                    </a:cubicBezTo>
                    <a:cubicBezTo>
                      <a:pt x="48" y="2056"/>
                      <a:pt x="16" y="2128"/>
                      <a:pt x="25" y="2197"/>
                    </a:cubicBezTo>
                    <a:cubicBezTo>
                      <a:pt x="9" y="2244"/>
                      <a:pt x="11" y="2297"/>
                      <a:pt x="30" y="2342"/>
                    </a:cubicBezTo>
                    <a:cubicBezTo>
                      <a:pt x="17" y="2366"/>
                      <a:pt x="6" y="2392"/>
                      <a:pt x="4" y="2422"/>
                    </a:cubicBezTo>
                    <a:cubicBezTo>
                      <a:pt x="1" y="2470"/>
                      <a:pt x="16" y="2518"/>
                      <a:pt x="46" y="2556"/>
                    </a:cubicBezTo>
                    <a:cubicBezTo>
                      <a:pt x="84" y="2602"/>
                      <a:pt x="126" y="2638"/>
                      <a:pt x="185" y="2653"/>
                    </a:cubicBezTo>
                    <a:cubicBezTo>
                      <a:pt x="209" y="2660"/>
                      <a:pt x="233" y="2663"/>
                      <a:pt x="257" y="2664"/>
                    </a:cubicBezTo>
                    <a:cubicBezTo>
                      <a:pt x="264" y="2665"/>
                      <a:pt x="271" y="2665"/>
                      <a:pt x="278" y="2665"/>
                    </a:cubicBezTo>
                    <a:cubicBezTo>
                      <a:pt x="298" y="2665"/>
                      <a:pt x="320" y="2664"/>
                      <a:pt x="340" y="2661"/>
                    </a:cubicBezTo>
                    <a:cubicBezTo>
                      <a:pt x="470" y="2645"/>
                      <a:pt x="596" y="2622"/>
                      <a:pt x="721" y="2583"/>
                    </a:cubicBezTo>
                    <a:cubicBezTo>
                      <a:pt x="786" y="2564"/>
                      <a:pt x="869" y="2540"/>
                      <a:pt x="945" y="2506"/>
                    </a:cubicBezTo>
                    <a:cubicBezTo>
                      <a:pt x="974" y="2535"/>
                      <a:pt x="1007" y="2559"/>
                      <a:pt x="1052" y="2575"/>
                    </a:cubicBezTo>
                    <a:cubicBezTo>
                      <a:pt x="1117" y="2598"/>
                      <a:pt x="1185" y="2599"/>
                      <a:pt x="1253" y="2599"/>
                    </a:cubicBezTo>
                    <a:cubicBezTo>
                      <a:pt x="1265" y="2599"/>
                      <a:pt x="1276" y="2599"/>
                      <a:pt x="1288" y="2599"/>
                    </a:cubicBezTo>
                    <a:cubicBezTo>
                      <a:pt x="1427" y="2605"/>
                      <a:pt x="1566" y="2607"/>
                      <a:pt x="1704" y="2607"/>
                    </a:cubicBezTo>
                    <a:cubicBezTo>
                      <a:pt x="1978" y="2607"/>
                      <a:pt x="2251" y="2599"/>
                      <a:pt x="2524" y="2590"/>
                    </a:cubicBezTo>
                    <a:cubicBezTo>
                      <a:pt x="2612" y="2588"/>
                      <a:pt x="2702" y="2583"/>
                      <a:pt x="2790" y="2579"/>
                    </a:cubicBezTo>
                    <a:cubicBezTo>
                      <a:pt x="2840" y="2576"/>
                      <a:pt x="2889" y="2574"/>
                      <a:pt x="2941" y="2571"/>
                    </a:cubicBezTo>
                    <a:cubicBezTo>
                      <a:pt x="3009" y="2567"/>
                      <a:pt x="3079" y="2560"/>
                      <a:pt x="3149" y="2557"/>
                    </a:cubicBezTo>
                    <a:cubicBezTo>
                      <a:pt x="3170" y="2555"/>
                      <a:pt x="3193" y="2555"/>
                      <a:pt x="3215" y="2554"/>
                    </a:cubicBezTo>
                    <a:cubicBezTo>
                      <a:pt x="3223" y="2556"/>
                      <a:pt x="3232" y="2559"/>
                      <a:pt x="3241" y="2562"/>
                    </a:cubicBezTo>
                    <a:cubicBezTo>
                      <a:pt x="3304" y="2575"/>
                      <a:pt x="3368" y="2590"/>
                      <a:pt x="3433" y="2596"/>
                    </a:cubicBezTo>
                    <a:cubicBezTo>
                      <a:pt x="3487" y="2599"/>
                      <a:pt x="3541" y="2602"/>
                      <a:pt x="3596" y="2602"/>
                    </a:cubicBezTo>
                    <a:cubicBezTo>
                      <a:pt x="3646" y="2602"/>
                      <a:pt x="3696" y="2602"/>
                      <a:pt x="3748" y="2599"/>
                    </a:cubicBezTo>
                    <a:cubicBezTo>
                      <a:pt x="3852" y="2596"/>
                      <a:pt x="3956" y="2592"/>
                      <a:pt x="4060" y="2588"/>
                    </a:cubicBezTo>
                    <a:cubicBezTo>
                      <a:pt x="4135" y="2586"/>
                      <a:pt x="4211" y="2576"/>
                      <a:pt x="4285" y="2570"/>
                    </a:cubicBezTo>
                    <a:cubicBezTo>
                      <a:pt x="4366" y="2564"/>
                      <a:pt x="4448" y="2558"/>
                      <a:pt x="4529" y="2549"/>
                    </a:cubicBezTo>
                    <a:cubicBezTo>
                      <a:pt x="4605" y="2539"/>
                      <a:pt x="4682" y="2531"/>
                      <a:pt x="4759" y="2522"/>
                    </a:cubicBezTo>
                    <a:cubicBezTo>
                      <a:pt x="4884" y="2516"/>
                      <a:pt x="5010" y="2510"/>
                      <a:pt x="5135" y="2501"/>
                    </a:cubicBezTo>
                    <a:cubicBezTo>
                      <a:pt x="5176" y="2509"/>
                      <a:pt x="5217" y="2510"/>
                      <a:pt x="5260" y="2510"/>
                    </a:cubicBezTo>
                    <a:cubicBezTo>
                      <a:pt x="5314" y="2512"/>
                      <a:pt x="5369" y="2513"/>
                      <a:pt x="5423" y="2513"/>
                    </a:cubicBezTo>
                    <a:cubicBezTo>
                      <a:pt x="5581" y="2513"/>
                      <a:pt x="5738" y="2505"/>
                      <a:pt x="5893" y="2479"/>
                    </a:cubicBezTo>
                    <a:cubicBezTo>
                      <a:pt x="5939" y="2477"/>
                      <a:pt x="5984" y="2474"/>
                      <a:pt x="6030" y="2470"/>
                    </a:cubicBezTo>
                    <a:cubicBezTo>
                      <a:pt x="6074" y="2468"/>
                      <a:pt x="6115" y="2464"/>
                      <a:pt x="6157" y="2461"/>
                    </a:cubicBezTo>
                    <a:cubicBezTo>
                      <a:pt x="6187" y="2458"/>
                      <a:pt x="6218" y="2459"/>
                      <a:pt x="6246" y="2454"/>
                    </a:cubicBezTo>
                    <a:cubicBezTo>
                      <a:pt x="6284" y="2448"/>
                      <a:pt x="6317" y="2438"/>
                      <a:pt x="6352" y="2422"/>
                    </a:cubicBezTo>
                    <a:cubicBezTo>
                      <a:pt x="6381" y="2408"/>
                      <a:pt x="6405" y="2388"/>
                      <a:pt x="6424" y="2361"/>
                    </a:cubicBezTo>
                    <a:cubicBezTo>
                      <a:pt x="6432" y="2360"/>
                      <a:pt x="6441" y="2358"/>
                      <a:pt x="6449" y="2357"/>
                    </a:cubicBezTo>
                    <a:cubicBezTo>
                      <a:pt x="6522" y="2343"/>
                      <a:pt x="6583" y="2287"/>
                      <a:pt x="6597" y="2213"/>
                    </a:cubicBezTo>
                    <a:cubicBezTo>
                      <a:pt x="6607" y="2169"/>
                      <a:pt x="6604" y="2133"/>
                      <a:pt x="6592" y="2090"/>
                    </a:cubicBezTo>
                    <a:cubicBezTo>
                      <a:pt x="6572" y="2022"/>
                      <a:pt x="6510" y="1972"/>
                      <a:pt x="6441" y="1962"/>
                    </a:cubicBezTo>
                    <a:cubicBezTo>
                      <a:pt x="6412" y="1916"/>
                      <a:pt x="6370" y="1875"/>
                      <a:pt x="6323" y="1843"/>
                    </a:cubicBezTo>
                    <a:cubicBezTo>
                      <a:pt x="6362" y="1814"/>
                      <a:pt x="6393" y="1774"/>
                      <a:pt x="6414" y="1731"/>
                    </a:cubicBezTo>
                    <a:cubicBezTo>
                      <a:pt x="6443" y="1674"/>
                      <a:pt x="6445" y="1607"/>
                      <a:pt x="6427" y="1546"/>
                    </a:cubicBezTo>
                    <a:cubicBezTo>
                      <a:pt x="6404" y="1474"/>
                      <a:pt x="6345" y="1406"/>
                      <a:pt x="6283" y="1362"/>
                    </a:cubicBezTo>
                    <a:cubicBezTo>
                      <a:pt x="6273" y="1355"/>
                      <a:pt x="6261" y="1347"/>
                      <a:pt x="6250" y="1340"/>
                    </a:cubicBezTo>
                    <a:cubicBezTo>
                      <a:pt x="6246" y="1292"/>
                      <a:pt x="6231" y="1244"/>
                      <a:pt x="6209" y="1200"/>
                    </a:cubicBezTo>
                    <a:cubicBezTo>
                      <a:pt x="6166" y="1113"/>
                      <a:pt x="6083" y="1046"/>
                      <a:pt x="5992" y="1006"/>
                    </a:cubicBezTo>
                    <a:cubicBezTo>
                      <a:pt x="5986" y="985"/>
                      <a:pt x="5976" y="965"/>
                      <a:pt x="5965" y="945"/>
                    </a:cubicBezTo>
                    <a:cubicBezTo>
                      <a:pt x="5966" y="924"/>
                      <a:pt x="5963" y="904"/>
                      <a:pt x="5957" y="883"/>
                    </a:cubicBezTo>
                    <a:cubicBezTo>
                      <a:pt x="5926" y="783"/>
                      <a:pt x="5830" y="722"/>
                      <a:pt x="5734" y="695"/>
                    </a:cubicBezTo>
                    <a:cubicBezTo>
                      <a:pt x="5728" y="694"/>
                      <a:pt x="5724" y="693"/>
                      <a:pt x="5719" y="692"/>
                    </a:cubicBezTo>
                    <a:cubicBezTo>
                      <a:pt x="5725" y="668"/>
                      <a:pt x="5726" y="642"/>
                      <a:pt x="5721" y="615"/>
                    </a:cubicBezTo>
                    <a:cubicBezTo>
                      <a:pt x="5707" y="533"/>
                      <a:pt x="5633" y="466"/>
                      <a:pt x="5550" y="462"/>
                    </a:cubicBezTo>
                    <a:cubicBezTo>
                      <a:pt x="5537" y="410"/>
                      <a:pt x="5504" y="362"/>
                      <a:pt x="5464" y="324"/>
                    </a:cubicBezTo>
                    <a:cubicBezTo>
                      <a:pt x="5404" y="268"/>
                      <a:pt x="5311" y="255"/>
                      <a:pt x="5232" y="254"/>
                    </a:cubicBezTo>
                    <a:cubicBezTo>
                      <a:pt x="5205" y="254"/>
                      <a:pt x="5178" y="254"/>
                      <a:pt x="5152" y="255"/>
                    </a:cubicBezTo>
                    <a:cubicBezTo>
                      <a:pt x="5146" y="252"/>
                      <a:pt x="5142" y="249"/>
                      <a:pt x="5136" y="246"/>
                    </a:cubicBezTo>
                    <a:cubicBezTo>
                      <a:pt x="5098" y="225"/>
                      <a:pt x="5061" y="199"/>
                      <a:pt x="5019" y="184"/>
                    </a:cubicBezTo>
                    <a:cubicBezTo>
                      <a:pt x="4975" y="171"/>
                      <a:pt x="4929" y="159"/>
                      <a:pt x="4883" y="155"/>
                    </a:cubicBezTo>
                    <a:cubicBezTo>
                      <a:pt x="4839" y="151"/>
                      <a:pt x="4795" y="149"/>
                      <a:pt x="4750" y="149"/>
                    </a:cubicBezTo>
                    <a:cubicBezTo>
                      <a:pt x="4686" y="149"/>
                      <a:pt x="4622" y="153"/>
                      <a:pt x="4559" y="158"/>
                    </a:cubicBezTo>
                    <a:cubicBezTo>
                      <a:pt x="4540" y="160"/>
                      <a:pt x="4521" y="163"/>
                      <a:pt x="4503" y="165"/>
                    </a:cubicBezTo>
                    <a:cubicBezTo>
                      <a:pt x="4489" y="141"/>
                      <a:pt x="4472" y="119"/>
                      <a:pt x="4451" y="100"/>
                    </a:cubicBezTo>
                    <a:cubicBezTo>
                      <a:pt x="4379" y="35"/>
                      <a:pt x="4277" y="12"/>
                      <a:pt x="4184" y="2"/>
                    </a:cubicBezTo>
                    <a:cubicBezTo>
                      <a:pt x="4172" y="1"/>
                      <a:pt x="4160" y="1"/>
                      <a:pt x="41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" name="Google Shape;290;p7"/>
              <p:cNvSpPr/>
              <p:nvPr/>
            </p:nvSpPr>
            <p:spPr>
              <a:xfrm>
                <a:off x="3665625" y="643200"/>
                <a:ext cx="172725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6909" h="686" extrusionOk="0">
                    <a:moveTo>
                      <a:pt x="5396" y="45"/>
                    </a:moveTo>
                    <a:cubicBezTo>
                      <a:pt x="5399" y="45"/>
                      <a:pt x="5402" y="45"/>
                      <a:pt x="5406" y="45"/>
                    </a:cubicBezTo>
                    <a:lnTo>
                      <a:pt x="5406" y="45"/>
                    </a:lnTo>
                    <a:cubicBezTo>
                      <a:pt x="5402" y="45"/>
                      <a:pt x="5399" y="45"/>
                      <a:pt x="5396" y="45"/>
                    </a:cubicBezTo>
                    <a:close/>
                    <a:moveTo>
                      <a:pt x="5389" y="626"/>
                    </a:moveTo>
                    <a:lnTo>
                      <a:pt x="5389" y="626"/>
                    </a:lnTo>
                    <a:cubicBezTo>
                      <a:pt x="5393" y="627"/>
                      <a:pt x="5397" y="627"/>
                      <a:pt x="5401" y="627"/>
                    </a:cubicBezTo>
                    <a:lnTo>
                      <a:pt x="5401" y="627"/>
                    </a:lnTo>
                    <a:cubicBezTo>
                      <a:pt x="5397" y="627"/>
                      <a:pt x="5393" y="627"/>
                      <a:pt x="5389" y="626"/>
                    </a:cubicBezTo>
                    <a:close/>
                    <a:moveTo>
                      <a:pt x="6541" y="0"/>
                    </a:moveTo>
                    <a:cubicBezTo>
                      <a:pt x="6404" y="0"/>
                      <a:pt x="6264" y="16"/>
                      <a:pt x="6127" y="29"/>
                    </a:cubicBezTo>
                    <a:cubicBezTo>
                      <a:pt x="6006" y="38"/>
                      <a:pt x="5884" y="41"/>
                      <a:pt x="5762" y="43"/>
                    </a:cubicBezTo>
                    <a:cubicBezTo>
                      <a:pt x="5675" y="43"/>
                      <a:pt x="5588" y="47"/>
                      <a:pt x="5501" y="47"/>
                    </a:cubicBezTo>
                    <a:cubicBezTo>
                      <a:pt x="5469" y="47"/>
                      <a:pt x="5437" y="47"/>
                      <a:pt x="5406" y="45"/>
                    </a:cubicBezTo>
                    <a:lnTo>
                      <a:pt x="5406" y="45"/>
                    </a:lnTo>
                    <a:cubicBezTo>
                      <a:pt x="5406" y="45"/>
                      <a:pt x="5407" y="45"/>
                      <a:pt x="5408" y="45"/>
                    </a:cubicBezTo>
                    <a:lnTo>
                      <a:pt x="5408" y="45"/>
                    </a:lnTo>
                    <a:cubicBezTo>
                      <a:pt x="5185" y="34"/>
                      <a:pt x="4962" y="32"/>
                      <a:pt x="4739" y="27"/>
                    </a:cubicBezTo>
                    <a:cubicBezTo>
                      <a:pt x="4716" y="26"/>
                      <a:pt x="4694" y="26"/>
                      <a:pt x="4672" y="26"/>
                    </a:cubicBezTo>
                    <a:cubicBezTo>
                      <a:pt x="4575" y="26"/>
                      <a:pt x="4479" y="31"/>
                      <a:pt x="4382" y="36"/>
                    </a:cubicBezTo>
                    <a:cubicBezTo>
                      <a:pt x="4277" y="39"/>
                      <a:pt x="4173" y="37"/>
                      <a:pt x="4067" y="39"/>
                    </a:cubicBezTo>
                    <a:cubicBezTo>
                      <a:pt x="3966" y="40"/>
                      <a:pt x="3863" y="45"/>
                      <a:pt x="3760" y="49"/>
                    </a:cubicBezTo>
                    <a:cubicBezTo>
                      <a:pt x="3717" y="51"/>
                      <a:pt x="3674" y="52"/>
                      <a:pt x="3630" y="52"/>
                    </a:cubicBezTo>
                    <a:cubicBezTo>
                      <a:pt x="3578" y="52"/>
                      <a:pt x="3525" y="51"/>
                      <a:pt x="3473" y="51"/>
                    </a:cubicBezTo>
                    <a:cubicBezTo>
                      <a:pt x="3450" y="50"/>
                      <a:pt x="3427" y="50"/>
                      <a:pt x="3404" y="50"/>
                    </a:cubicBezTo>
                    <a:cubicBezTo>
                      <a:pt x="3350" y="50"/>
                      <a:pt x="3295" y="51"/>
                      <a:pt x="3241" y="52"/>
                    </a:cubicBezTo>
                    <a:cubicBezTo>
                      <a:pt x="3164" y="49"/>
                      <a:pt x="3087" y="47"/>
                      <a:pt x="3011" y="47"/>
                    </a:cubicBezTo>
                    <a:cubicBezTo>
                      <a:pt x="2994" y="47"/>
                      <a:pt x="2978" y="47"/>
                      <a:pt x="2962" y="47"/>
                    </a:cubicBezTo>
                    <a:cubicBezTo>
                      <a:pt x="2919" y="48"/>
                      <a:pt x="2877" y="48"/>
                      <a:pt x="2834" y="48"/>
                    </a:cubicBezTo>
                    <a:cubicBezTo>
                      <a:pt x="2687" y="48"/>
                      <a:pt x="2540" y="45"/>
                      <a:pt x="2393" y="43"/>
                    </a:cubicBezTo>
                    <a:cubicBezTo>
                      <a:pt x="2202" y="40"/>
                      <a:pt x="2011" y="32"/>
                      <a:pt x="1820" y="30"/>
                    </a:cubicBezTo>
                    <a:cubicBezTo>
                      <a:pt x="1796" y="30"/>
                      <a:pt x="1771" y="30"/>
                      <a:pt x="1746" y="30"/>
                    </a:cubicBezTo>
                    <a:cubicBezTo>
                      <a:pt x="1460" y="30"/>
                      <a:pt x="1174" y="47"/>
                      <a:pt x="888" y="47"/>
                    </a:cubicBezTo>
                    <a:cubicBezTo>
                      <a:pt x="809" y="47"/>
                      <a:pt x="730" y="46"/>
                      <a:pt x="651" y="43"/>
                    </a:cubicBezTo>
                    <a:cubicBezTo>
                      <a:pt x="585" y="38"/>
                      <a:pt x="518" y="30"/>
                      <a:pt x="453" y="30"/>
                    </a:cubicBezTo>
                    <a:cubicBezTo>
                      <a:pt x="427" y="30"/>
                      <a:pt x="402" y="31"/>
                      <a:pt x="377" y="35"/>
                    </a:cubicBezTo>
                    <a:cubicBezTo>
                      <a:pt x="296" y="44"/>
                      <a:pt x="236" y="110"/>
                      <a:pt x="222" y="188"/>
                    </a:cubicBezTo>
                    <a:cubicBezTo>
                      <a:pt x="220" y="189"/>
                      <a:pt x="216" y="189"/>
                      <a:pt x="214" y="190"/>
                    </a:cubicBezTo>
                    <a:cubicBezTo>
                      <a:pt x="116" y="224"/>
                      <a:pt x="21" y="290"/>
                      <a:pt x="8" y="402"/>
                    </a:cubicBezTo>
                    <a:cubicBezTo>
                      <a:pt x="0" y="479"/>
                      <a:pt x="43" y="562"/>
                      <a:pt x="116" y="597"/>
                    </a:cubicBezTo>
                    <a:cubicBezTo>
                      <a:pt x="184" y="631"/>
                      <a:pt x="261" y="651"/>
                      <a:pt x="336" y="668"/>
                    </a:cubicBezTo>
                    <a:cubicBezTo>
                      <a:pt x="374" y="677"/>
                      <a:pt x="412" y="682"/>
                      <a:pt x="449" y="683"/>
                    </a:cubicBezTo>
                    <a:cubicBezTo>
                      <a:pt x="476" y="685"/>
                      <a:pt x="503" y="685"/>
                      <a:pt x="530" y="685"/>
                    </a:cubicBezTo>
                    <a:cubicBezTo>
                      <a:pt x="557" y="685"/>
                      <a:pt x="584" y="685"/>
                      <a:pt x="612" y="684"/>
                    </a:cubicBezTo>
                    <a:cubicBezTo>
                      <a:pt x="707" y="682"/>
                      <a:pt x="800" y="683"/>
                      <a:pt x="895" y="676"/>
                    </a:cubicBezTo>
                    <a:cubicBezTo>
                      <a:pt x="1083" y="662"/>
                      <a:pt x="1268" y="634"/>
                      <a:pt x="1455" y="615"/>
                    </a:cubicBezTo>
                    <a:cubicBezTo>
                      <a:pt x="1672" y="609"/>
                      <a:pt x="1889" y="611"/>
                      <a:pt x="2106" y="609"/>
                    </a:cubicBezTo>
                    <a:cubicBezTo>
                      <a:pt x="2121" y="608"/>
                      <a:pt x="2135" y="608"/>
                      <a:pt x="2150" y="608"/>
                    </a:cubicBezTo>
                    <a:cubicBezTo>
                      <a:pt x="2242" y="608"/>
                      <a:pt x="2333" y="611"/>
                      <a:pt x="2424" y="613"/>
                    </a:cubicBezTo>
                    <a:cubicBezTo>
                      <a:pt x="2439" y="613"/>
                      <a:pt x="2454" y="614"/>
                      <a:pt x="2469" y="614"/>
                    </a:cubicBezTo>
                    <a:cubicBezTo>
                      <a:pt x="2562" y="614"/>
                      <a:pt x="2655" y="608"/>
                      <a:pt x="2749" y="604"/>
                    </a:cubicBezTo>
                    <a:cubicBezTo>
                      <a:pt x="2940" y="596"/>
                      <a:pt x="3132" y="589"/>
                      <a:pt x="3324" y="588"/>
                    </a:cubicBezTo>
                    <a:cubicBezTo>
                      <a:pt x="3526" y="588"/>
                      <a:pt x="3730" y="594"/>
                      <a:pt x="3932" y="597"/>
                    </a:cubicBezTo>
                    <a:cubicBezTo>
                      <a:pt x="4334" y="604"/>
                      <a:pt x="4734" y="601"/>
                      <a:pt x="5134" y="613"/>
                    </a:cubicBezTo>
                    <a:lnTo>
                      <a:pt x="5134" y="613"/>
                    </a:lnTo>
                    <a:cubicBezTo>
                      <a:pt x="5215" y="617"/>
                      <a:pt x="5296" y="622"/>
                      <a:pt x="5377" y="626"/>
                    </a:cubicBezTo>
                    <a:lnTo>
                      <a:pt x="5377" y="626"/>
                    </a:lnTo>
                    <a:cubicBezTo>
                      <a:pt x="5377" y="626"/>
                      <a:pt x="5377" y="626"/>
                      <a:pt x="5377" y="626"/>
                    </a:cubicBezTo>
                    <a:cubicBezTo>
                      <a:pt x="5381" y="626"/>
                      <a:pt x="5385" y="626"/>
                      <a:pt x="5389" y="626"/>
                    </a:cubicBezTo>
                    <a:lnTo>
                      <a:pt x="5389" y="626"/>
                    </a:lnTo>
                    <a:cubicBezTo>
                      <a:pt x="5389" y="626"/>
                      <a:pt x="5389" y="626"/>
                      <a:pt x="5389" y="626"/>
                    </a:cubicBezTo>
                    <a:lnTo>
                      <a:pt x="5389" y="626"/>
                    </a:lnTo>
                    <a:cubicBezTo>
                      <a:pt x="5393" y="627"/>
                      <a:pt x="5397" y="627"/>
                      <a:pt x="5401" y="627"/>
                    </a:cubicBezTo>
                    <a:cubicBezTo>
                      <a:pt x="5401" y="627"/>
                      <a:pt x="5401" y="627"/>
                      <a:pt x="5401" y="627"/>
                    </a:cubicBezTo>
                    <a:lnTo>
                      <a:pt x="5401" y="627"/>
                    </a:lnTo>
                    <a:cubicBezTo>
                      <a:pt x="5606" y="637"/>
                      <a:pt x="5811" y="644"/>
                      <a:pt x="6016" y="644"/>
                    </a:cubicBezTo>
                    <a:cubicBezTo>
                      <a:pt x="6041" y="644"/>
                      <a:pt x="6065" y="644"/>
                      <a:pt x="6090" y="644"/>
                    </a:cubicBezTo>
                    <a:cubicBezTo>
                      <a:pt x="6199" y="642"/>
                      <a:pt x="6309" y="633"/>
                      <a:pt x="6416" y="621"/>
                    </a:cubicBezTo>
                    <a:cubicBezTo>
                      <a:pt x="6473" y="615"/>
                      <a:pt x="6529" y="607"/>
                      <a:pt x="6586" y="598"/>
                    </a:cubicBezTo>
                    <a:cubicBezTo>
                      <a:pt x="6670" y="586"/>
                      <a:pt x="6766" y="569"/>
                      <a:pt x="6830" y="511"/>
                    </a:cubicBezTo>
                    <a:cubicBezTo>
                      <a:pt x="6879" y="466"/>
                      <a:pt x="6909" y="407"/>
                      <a:pt x="6899" y="339"/>
                    </a:cubicBezTo>
                    <a:cubicBezTo>
                      <a:pt x="6889" y="279"/>
                      <a:pt x="6854" y="234"/>
                      <a:pt x="6804" y="203"/>
                    </a:cubicBezTo>
                    <a:cubicBezTo>
                      <a:pt x="6789" y="194"/>
                      <a:pt x="6773" y="188"/>
                      <a:pt x="6757" y="183"/>
                    </a:cubicBezTo>
                    <a:lnTo>
                      <a:pt x="6757" y="182"/>
                    </a:lnTo>
                    <a:cubicBezTo>
                      <a:pt x="6755" y="79"/>
                      <a:pt x="6669" y="4"/>
                      <a:pt x="6568" y="0"/>
                    </a:cubicBezTo>
                    <a:cubicBezTo>
                      <a:pt x="6559" y="0"/>
                      <a:pt x="6550" y="0"/>
                      <a:pt x="6541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" name="Google Shape;291;p7"/>
              <p:cNvSpPr/>
              <p:nvPr/>
            </p:nvSpPr>
            <p:spPr>
              <a:xfrm>
                <a:off x="3770175" y="624450"/>
                <a:ext cx="977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391" h="370" extrusionOk="0">
                    <a:moveTo>
                      <a:pt x="205" y="1"/>
                    </a:moveTo>
                    <a:cubicBezTo>
                      <a:pt x="109" y="1"/>
                      <a:pt x="23" y="65"/>
                      <a:pt x="12" y="165"/>
                    </a:cubicBezTo>
                    <a:cubicBezTo>
                      <a:pt x="1" y="262"/>
                      <a:pt x="74" y="364"/>
                      <a:pt x="176" y="369"/>
                    </a:cubicBezTo>
                    <a:cubicBezTo>
                      <a:pt x="180" y="370"/>
                      <a:pt x="184" y="370"/>
                      <a:pt x="188" y="370"/>
                    </a:cubicBezTo>
                    <a:cubicBezTo>
                      <a:pt x="284" y="370"/>
                      <a:pt x="370" y="306"/>
                      <a:pt x="380" y="206"/>
                    </a:cubicBezTo>
                    <a:cubicBezTo>
                      <a:pt x="391" y="110"/>
                      <a:pt x="318" y="7"/>
                      <a:pt x="217" y="1"/>
                    </a:cubicBezTo>
                    <a:cubicBezTo>
                      <a:pt x="213" y="1"/>
                      <a:pt x="209" y="1"/>
                      <a:pt x="205" y="1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" name="Google Shape;292;p7"/>
              <p:cNvSpPr/>
              <p:nvPr/>
            </p:nvSpPr>
            <p:spPr>
              <a:xfrm>
                <a:off x="3784175" y="624800"/>
                <a:ext cx="972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70" extrusionOk="0">
                    <a:moveTo>
                      <a:pt x="203" y="1"/>
                    </a:moveTo>
                    <a:cubicBezTo>
                      <a:pt x="107" y="1"/>
                      <a:pt x="21" y="65"/>
                      <a:pt x="10" y="165"/>
                    </a:cubicBezTo>
                    <a:cubicBezTo>
                      <a:pt x="0" y="261"/>
                      <a:pt x="73" y="363"/>
                      <a:pt x="174" y="369"/>
                    </a:cubicBezTo>
                    <a:cubicBezTo>
                      <a:pt x="178" y="369"/>
                      <a:pt x="182" y="370"/>
                      <a:pt x="186" y="370"/>
                    </a:cubicBezTo>
                    <a:cubicBezTo>
                      <a:pt x="282" y="370"/>
                      <a:pt x="368" y="306"/>
                      <a:pt x="378" y="206"/>
                    </a:cubicBezTo>
                    <a:cubicBezTo>
                      <a:pt x="389" y="108"/>
                      <a:pt x="316" y="7"/>
                      <a:pt x="215" y="1"/>
                    </a:cubicBezTo>
                    <a:cubicBezTo>
                      <a:pt x="211" y="1"/>
                      <a:pt x="207" y="1"/>
                      <a:pt x="203" y="1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" name="Google Shape;293;p7"/>
              <p:cNvSpPr/>
              <p:nvPr/>
            </p:nvSpPr>
            <p:spPr>
              <a:xfrm>
                <a:off x="3659575" y="587325"/>
                <a:ext cx="181250" cy="79400"/>
              </a:xfrm>
              <a:custGeom>
                <a:avLst/>
                <a:gdLst/>
                <a:ahLst/>
                <a:cxnLst/>
                <a:rect l="l" t="t" r="r" b="b"/>
                <a:pathLst>
                  <a:path w="7250" h="3176" extrusionOk="0">
                    <a:moveTo>
                      <a:pt x="6001" y="922"/>
                    </a:moveTo>
                    <a:cubicBezTo>
                      <a:pt x="6003" y="923"/>
                      <a:pt x="6005" y="925"/>
                      <a:pt x="6007" y="927"/>
                    </a:cubicBezTo>
                    <a:cubicBezTo>
                      <a:pt x="6005" y="925"/>
                      <a:pt x="6003" y="924"/>
                      <a:pt x="6001" y="922"/>
                    </a:cubicBezTo>
                    <a:close/>
                    <a:moveTo>
                      <a:pt x="4662" y="370"/>
                    </a:moveTo>
                    <a:cubicBezTo>
                      <a:pt x="4729" y="374"/>
                      <a:pt x="4793" y="378"/>
                      <a:pt x="4861" y="385"/>
                    </a:cubicBezTo>
                    <a:cubicBezTo>
                      <a:pt x="5000" y="406"/>
                      <a:pt x="5136" y="431"/>
                      <a:pt x="5273" y="464"/>
                    </a:cubicBezTo>
                    <a:cubicBezTo>
                      <a:pt x="5330" y="480"/>
                      <a:pt x="5387" y="499"/>
                      <a:pt x="5441" y="520"/>
                    </a:cubicBezTo>
                    <a:cubicBezTo>
                      <a:pt x="5465" y="531"/>
                      <a:pt x="5491" y="543"/>
                      <a:pt x="5513" y="554"/>
                    </a:cubicBezTo>
                    <a:cubicBezTo>
                      <a:pt x="5617" y="616"/>
                      <a:pt x="5716" y="686"/>
                      <a:pt x="5813" y="756"/>
                    </a:cubicBezTo>
                    <a:cubicBezTo>
                      <a:pt x="5814" y="758"/>
                      <a:pt x="5815" y="758"/>
                      <a:pt x="5818" y="759"/>
                    </a:cubicBezTo>
                    <a:cubicBezTo>
                      <a:pt x="5818" y="759"/>
                      <a:pt x="5818" y="759"/>
                      <a:pt x="5818" y="760"/>
                    </a:cubicBezTo>
                    <a:lnTo>
                      <a:pt x="5818" y="760"/>
                    </a:lnTo>
                    <a:cubicBezTo>
                      <a:pt x="5818" y="760"/>
                      <a:pt x="5818" y="759"/>
                      <a:pt x="5818" y="759"/>
                    </a:cubicBezTo>
                    <a:lnTo>
                      <a:pt x="5818" y="759"/>
                    </a:lnTo>
                    <a:cubicBezTo>
                      <a:pt x="5819" y="760"/>
                      <a:pt x="5819" y="761"/>
                      <a:pt x="5820" y="761"/>
                    </a:cubicBezTo>
                    <a:lnTo>
                      <a:pt x="5820" y="761"/>
                    </a:lnTo>
                    <a:cubicBezTo>
                      <a:pt x="5820" y="761"/>
                      <a:pt x="5819" y="760"/>
                      <a:pt x="5818" y="760"/>
                    </a:cubicBezTo>
                    <a:lnTo>
                      <a:pt x="5818" y="760"/>
                    </a:lnTo>
                    <a:cubicBezTo>
                      <a:pt x="5819" y="760"/>
                      <a:pt x="5820" y="760"/>
                      <a:pt x="5821" y="761"/>
                    </a:cubicBezTo>
                    <a:cubicBezTo>
                      <a:pt x="5821" y="761"/>
                      <a:pt x="5821" y="761"/>
                      <a:pt x="5820" y="761"/>
                    </a:cubicBezTo>
                    <a:lnTo>
                      <a:pt x="5820" y="761"/>
                    </a:lnTo>
                    <a:cubicBezTo>
                      <a:pt x="5862" y="794"/>
                      <a:pt x="5901" y="826"/>
                      <a:pt x="5940" y="860"/>
                    </a:cubicBezTo>
                    <a:cubicBezTo>
                      <a:pt x="5941" y="862"/>
                      <a:pt x="5942" y="862"/>
                      <a:pt x="5943" y="864"/>
                    </a:cubicBezTo>
                    <a:cubicBezTo>
                      <a:pt x="5945" y="864"/>
                      <a:pt x="5946" y="865"/>
                      <a:pt x="5946" y="867"/>
                    </a:cubicBezTo>
                    <a:cubicBezTo>
                      <a:pt x="5953" y="873"/>
                      <a:pt x="5959" y="881"/>
                      <a:pt x="5966" y="886"/>
                    </a:cubicBezTo>
                    <a:cubicBezTo>
                      <a:pt x="5969" y="889"/>
                      <a:pt x="5973" y="893"/>
                      <a:pt x="5975" y="895"/>
                    </a:cubicBezTo>
                    <a:cubicBezTo>
                      <a:pt x="5978" y="897"/>
                      <a:pt x="5980" y="900"/>
                      <a:pt x="5981" y="902"/>
                    </a:cubicBezTo>
                    <a:cubicBezTo>
                      <a:pt x="5986" y="906"/>
                      <a:pt x="5991" y="911"/>
                      <a:pt x="5996" y="916"/>
                    </a:cubicBezTo>
                    <a:lnTo>
                      <a:pt x="5996" y="916"/>
                    </a:lnTo>
                    <a:cubicBezTo>
                      <a:pt x="5994" y="914"/>
                      <a:pt x="5991" y="913"/>
                      <a:pt x="5989" y="911"/>
                    </a:cubicBezTo>
                    <a:lnTo>
                      <a:pt x="5989" y="911"/>
                    </a:lnTo>
                    <a:cubicBezTo>
                      <a:pt x="6069" y="992"/>
                      <a:pt x="6150" y="1073"/>
                      <a:pt x="6233" y="1154"/>
                    </a:cubicBezTo>
                    <a:cubicBezTo>
                      <a:pt x="6261" y="1183"/>
                      <a:pt x="6289" y="1213"/>
                      <a:pt x="6315" y="1246"/>
                    </a:cubicBezTo>
                    <a:cubicBezTo>
                      <a:pt x="6333" y="1271"/>
                      <a:pt x="6350" y="1298"/>
                      <a:pt x="6368" y="1325"/>
                    </a:cubicBezTo>
                    <a:cubicBezTo>
                      <a:pt x="6402" y="1387"/>
                      <a:pt x="6435" y="1449"/>
                      <a:pt x="6472" y="1509"/>
                    </a:cubicBezTo>
                    <a:cubicBezTo>
                      <a:pt x="6511" y="1574"/>
                      <a:pt x="6551" y="1637"/>
                      <a:pt x="6591" y="1700"/>
                    </a:cubicBezTo>
                    <a:cubicBezTo>
                      <a:pt x="6640" y="1793"/>
                      <a:pt x="6683" y="1889"/>
                      <a:pt x="6724" y="1987"/>
                    </a:cubicBezTo>
                    <a:cubicBezTo>
                      <a:pt x="6734" y="2011"/>
                      <a:pt x="6742" y="2035"/>
                      <a:pt x="6750" y="2060"/>
                    </a:cubicBezTo>
                    <a:cubicBezTo>
                      <a:pt x="6759" y="2099"/>
                      <a:pt x="6766" y="2139"/>
                      <a:pt x="6772" y="2180"/>
                    </a:cubicBezTo>
                    <a:lnTo>
                      <a:pt x="6771" y="2179"/>
                    </a:lnTo>
                    <a:lnTo>
                      <a:pt x="6771" y="2179"/>
                    </a:lnTo>
                    <a:cubicBezTo>
                      <a:pt x="6790" y="2323"/>
                      <a:pt x="6795" y="2470"/>
                      <a:pt x="6810" y="2614"/>
                    </a:cubicBezTo>
                    <a:cubicBezTo>
                      <a:pt x="6814" y="2637"/>
                      <a:pt x="6818" y="2658"/>
                      <a:pt x="6822" y="2680"/>
                    </a:cubicBezTo>
                    <a:cubicBezTo>
                      <a:pt x="6736" y="2687"/>
                      <a:pt x="6651" y="2694"/>
                      <a:pt x="6567" y="2701"/>
                    </a:cubicBezTo>
                    <a:cubicBezTo>
                      <a:pt x="6489" y="2706"/>
                      <a:pt x="6409" y="2708"/>
                      <a:pt x="6332" y="2717"/>
                    </a:cubicBezTo>
                    <a:cubicBezTo>
                      <a:pt x="6301" y="2720"/>
                      <a:pt x="6274" y="2732"/>
                      <a:pt x="6249" y="2748"/>
                    </a:cubicBezTo>
                    <a:cubicBezTo>
                      <a:pt x="6211" y="2751"/>
                      <a:pt x="6173" y="2754"/>
                      <a:pt x="6135" y="2758"/>
                    </a:cubicBezTo>
                    <a:cubicBezTo>
                      <a:pt x="5981" y="2769"/>
                      <a:pt x="5827" y="2782"/>
                      <a:pt x="5671" y="2786"/>
                    </a:cubicBezTo>
                    <a:cubicBezTo>
                      <a:pt x="5603" y="2786"/>
                      <a:pt x="5533" y="2786"/>
                      <a:pt x="5464" y="2785"/>
                    </a:cubicBezTo>
                    <a:cubicBezTo>
                      <a:pt x="5278" y="2782"/>
                      <a:pt x="5091" y="2772"/>
                      <a:pt x="4906" y="2769"/>
                    </a:cubicBezTo>
                    <a:cubicBezTo>
                      <a:pt x="4897" y="2769"/>
                      <a:pt x="4887" y="2769"/>
                      <a:pt x="4878" y="2769"/>
                    </a:cubicBezTo>
                    <a:cubicBezTo>
                      <a:pt x="4685" y="2769"/>
                      <a:pt x="4492" y="2780"/>
                      <a:pt x="4299" y="2785"/>
                    </a:cubicBezTo>
                    <a:cubicBezTo>
                      <a:pt x="4089" y="2792"/>
                      <a:pt x="3879" y="2792"/>
                      <a:pt x="3669" y="2796"/>
                    </a:cubicBezTo>
                    <a:cubicBezTo>
                      <a:pt x="3477" y="2799"/>
                      <a:pt x="3285" y="2805"/>
                      <a:pt x="3093" y="2806"/>
                    </a:cubicBezTo>
                    <a:cubicBezTo>
                      <a:pt x="2907" y="2805"/>
                      <a:pt x="2725" y="2804"/>
                      <a:pt x="2540" y="2798"/>
                    </a:cubicBezTo>
                    <a:cubicBezTo>
                      <a:pt x="2126" y="2785"/>
                      <a:pt x="1713" y="2758"/>
                      <a:pt x="1299" y="2748"/>
                    </a:cubicBezTo>
                    <a:cubicBezTo>
                      <a:pt x="1113" y="2742"/>
                      <a:pt x="928" y="2742"/>
                      <a:pt x="744" y="2732"/>
                    </a:cubicBezTo>
                    <a:cubicBezTo>
                      <a:pt x="651" y="2726"/>
                      <a:pt x="560" y="2721"/>
                      <a:pt x="467" y="2717"/>
                    </a:cubicBezTo>
                    <a:cubicBezTo>
                      <a:pt x="483" y="2666"/>
                      <a:pt x="499" y="2616"/>
                      <a:pt x="516" y="2566"/>
                    </a:cubicBezTo>
                    <a:cubicBezTo>
                      <a:pt x="587" y="2400"/>
                      <a:pt x="662" y="2236"/>
                      <a:pt x="749" y="2079"/>
                    </a:cubicBezTo>
                    <a:cubicBezTo>
                      <a:pt x="774" y="2039"/>
                      <a:pt x="800" y="1999"/>
                      <a:pt x="827" y="1960"/>
                    </a:cubicBezTo>
                    <a:cubicBezTo>
                      <a:pt x="858" y="1920"/>
                      <a:pt x="890" y="1882"/>
                      <a:pt x="926" y="1845"/>
                    </a:cubicBezTo>
                    <a:cubicBezTo>
                      <a:pt x="965" y="1806"/>
                      <a:pt x="1007" y="1769"/>
                      <a:pt x="1050" y="1733"/>
                    </a:cubicBezTo>
                    <a:cubicBezTo>
                      <a:pt x="1106" y="1694"/>
                      <a:pt x="1163" y="1657"/>
                      <a:pt x="1220" y="1621"/>
                    </a:cubicBezTo>
                    <a:cubicBezTo>
                      <a:pt x="1271" y="1595"/>
                      <a:pt x="1323" y="1570"/>
                      <a:pt x="1375" y="1546"/>
                    </a:cubicBezTo>
                    <a:cubicBezTo>
                      <a:pt x="1418" y="1531"/>
                      <a:pt x="1459" y="1516"/>
                      <a:pt x="1502" y="1505"/>
                    </a:cubicBezTo>
                    <a:cubicBezTo>
                      <a:pt x="1533" y="1497"/>
                      <a:pt x="1565" y="1491"/>
                      <a:pt x="1597" y="1485"/>
                    </a:cubicBezTo>
                    <a:cubicBezTo>
                      <a:pt x="1630" y="1482"/>
                      <a:pt x="1662" y="1479"/>
                      <a:pt x="1695" y="1477"/>
                    </a:cubicBezTo>
                    <a:cubicBezTo>
                      <a:pt x="1755" y="1479"/>
                      <a:pt x="1811" y="1484"/>
                      <a:pt x="1869" y="1490"/>
                    </a:cubicBezTo>
                    <a:cubicBezTo>
                      <a:pt x="1962" y="1501"/>
                      <a:pt x="2052" y="1516"/>
                      <a:pt x="2142" y="1537"/>
                    </a:cubicBezTo>
                    <a:cubicBezTo>
                      <a:pt x="2178" y="1547"/>
                      <a:pt x="2213" y="1559"/>
                      <a:pt x="2248" y="1573"/>
                    </a:cubicBezTo>
                    <a:cubicBezTo>
                      <a:pt x="2252" y="1575"/>
                      <a:pt x="2258" y="1577"/>
                      <a:pt x="2264" y="1580"/>
                    </a:cubicBezTo>
                    <a:cubicBezTo>
                      <a:pt x="2271" y="1581"/>
                      <a:pt x="2279" y="1582"/>
                      <a:pt x="2285" y="1585"/>
                    </a:cubicBezTo>
                    <a:cubicBezTo>
                      <a:pt x="2319" y="1598"/>
                      <a:pt x="2352" y="1615"/>
                      <a:pt x="2384" y="1633"/>
                    </a:cubicBezTo>
                    <a:cubicBezTo>
                      <a:pt x="2396" y="1638"/>
                      <a:pt x="2409" y="1645"/>
                      <a:pt x="2421" y="1651"/>
                    </a:cubicBezTo>
                    <a:cubicBezTo>
                      <a:pt x="2421" y="1652"/>
                      <a:pt x="2421" y="1652"/>
                      <a:pt x="2420" y="1652"/>
                    </a:cubicBezTo>
                    <a:cubicBezTo>
                      <a:pt x="2428" y="1657"/>
                      <a:pt x="2434" y="1660"/>
                      <a:pt x="2441" y="1664"/>
                    </a:cubicBezTo>
                    <a:cubicBezTo>
                      <a:pt x="2467" y="1677"/>
                      <a:pt x="2494" y="1691"/>
                      <a:pt x="2520" y="1706"/>
                    </a:cubicBezTo>
                    <a:cubicBezTo>
                      <a:pt x="2540" y="1715"/>
                      <a:pt x="2562" y="1726"/>
                      <a:pt x="2583" y="1737"/>
                    </a:cubicBezTo>
                    <a:cubicBezTo>
                      <a:pt x="2595" y="1742"/>
                      <a:pt x="2608" y="1748"/>
                      <a:pt x="2620" y="1755"/>
                    </a:cubicBezTo>
                    <a:cubicBezTo>
                      <a:pt x="2657" y="1774"/>
                      <a:pt x="2692" y="1795"/>
                      <a:pt x="2729" y="1814"/>
                    </a:cubicBezTo>
                    <a:cubicBezTo>
                      <a:pt x="2736" y="1797"/>
                      <a:pt x="2745" y="1780"/>
                      <a:pt x="2753" y="1763"/>
                    </a:cubicBezTo>
                    <a:cubicBezTo>
                      <a:pt x="2783" y="1697"/>
                      <a:pt x="2818" y="1633"/>
                      <a:pt x="2857" y="1572"/>
                    </a:cubicBezTo>
                    <a:cubicBezTo>
                      <a:pt x="2861" y="1566"/>
                      <a:pt x="2864" y="1561"/>
                      <a:pt x="2867" y="1556"/>
                    </a:cubicBezTo>
                    <a:cubicBezTo>
                      <a:pt x="2886" y="1527"/>
                      <a:pt x="2905" y="1499"/>
                      <a:pt x="2926" y="1471"/>
                    </a:cubicBezTo>
                    <a:cubicBezTo>
                      <a:pt x="2990" y="1366"/>
                      <a:pt x="3057" y="1264"/>
                      <a:pt x="3130" y="1165"/>
                    </a:cubicBezTo>
                    <a:cubicBezTo>
                      <a:pt x="3208" y="1067"/>
                      <a:pt x="3284" y="966"/>
                      <a:pt x="3369" y="875"/>
                    </a:cubicBezTo>
                    <a:cubicBezTo>
                      <a:pt x="3399" y="845"/>
                      <a:pt x="3431" y="817"/>
                      <a:pt x="3464" y="792"/>
                    </a:cubicBezTo>
                    <a:cubicBezTo>
                      <a:pt x="3541" y="734"/>
                      <a:pt x="3626" y="685"/>
                      <a:pt x="3709" y="637"/>
                    </a:cubicBezTo>
                    <a:cubicBezTo>
                      <a:pt x="3799" y="588"/>
                      <a:pt x="3891" y="543"/>
                      <a:pt x="3983" y="503"/>
                    </a:cubicBezTo>
                    <a:cubicBezTo>
                      <a:pt x="4039" y="482"/>
                      <a:pt x="4096" y="463"/>
                      <a:pt x="4153" y="445"/>
                    </a:cubicBezTo>
                    <a:cubicBezTo>
                      <a:pt x="4205" y="431"/>
                      <a:pt x="4258" y="418"/>
                      <a:pt x="4312" y="407"/>
                    </a:cubicBezTo>
                    <a:cubicBezTo>
                      <a:pt x="4364" y="395"/>
                      <a:pt x="4419" y="389"/>
                      <a:pt x="4474" y="381"/>
                    </a:cubicBezTo>
                    <a:lnTo>
                      <a:pt x="4474" y="381"/>
                    </a:lnTo>
                    <a:cubicBezTo>
                      <a:pt x="4473" y="382"/>
                      <a:pt x="4472" y="383"/>
                      <a:pt x="4472" y="383"/>
                    </a:cubicBezTo>
                    <a:cubicBezTo>
                      <a:pt x="4536" y="376"/>
                      <a:pt x="4599" y="373"/>
                      <a:pt x="4662" y="370"/>
                    </a:cubicBezTo>
                    <a:close/>
                    <a:moveTo>
                      <a:pt x="4650" y="1"/>
                    </a:moveTo>
                    <a:cubicBezTo>
                      <a:pt x="4572" y="1"/>
                      <a:pt x="4493" y="5"/>
                      <a:pt x="4415" y="17"/>
                    </a:cubicBezTo>
                    <a:cubicBezTo>
                      <a:pt x="4214" y="44"/>
                      <a:pt x="4017" y="86"/>
                      <a:pt x="3830" y="166"/>
                    </a:cubicBezTo>
                    <a:cubicBezTo>
                      <a:pt x="3647" y="244"/>
                      <a:pt x="3476" y="341"/>
                      <a:pt x="3309" y="447"/>
                    </a:cubicBezTo>
                    <a:cubicBezTo>
                      <a:pt x="3166" y="538"/>
                      <a:pt x="3056" y="664"/>
                      <a:pt x="2951" y="796"/>
                    </a:cubicBezTo>
                    <a:cubicBezTo>
                      <a:pt x="2883" y="880"/>
                      <a:pt x="2818" y="966"/>
                      <a:pt x="2754" y="1053"/>
                    </a:cubicBezTo>
                    <a:cubicBezTo>
                      <a:pt x="2698" y="1128"/>
                      <a:pt x="2649" y="1211"/>
                      <a:pt x="2601" y="1292"/>
                    </a:cubicBezTo>
                    <a:cubicBezTo>
                      <a:pt x="2596" y="1301"/>
                      <a:pt x="2591" y="1310"/>
                      <a:pt x="2585" y="1320"/>
                    </a:cubicBezTo>
                    <a:cubicBezTo>
                      <a:pt x="2556" y="1306"/>
                      <a:pt x="2528" y="1291"/>
                      <a:pt x="2498" y="1278"/>
                    </a:cubicBezTo>
                    <a:cubicBezTo>
                      <a:pt x="2420" y="1243"/>
                      <a:pt x="2341" y="1211"/>
                      <a:pt x="2260" y="1186"/>
                    </a:cubicBezTo>
                    <a:cubicBezTo>
                      <a:pt x="2181" y="1160"/>
                      <a:pt x="2098" y="1149"/>
                      <a:pt x="2017" y="1135"/>
                    </a:cubicBezTo>
                    <a:cubicBezTo>
                      <a:pt x="1944" y="1124"/>
                      <a:pt x="1867" y="1114"/>
                      <a:pt x="1794" y="1111"/>
                    </a:cubicBezTo>
                    <a:cubicBezTo>
                      <a:pt x="1766" y="1110"/>
                      <a:pt x="1739" y="1109"/>
                      <a:pt x="1711" y="1109"/>
                    </a:cubicBezTo>
                    <a:cubicBezTo>
                      <a:pt x="1584" y="1109"/>
                      <a:pt x="1457" y="1124"/>
                      <a:pt x="1336" y="1166"/>
                    </a:cubicBezTo>
                    <a:cubicBezTo>
                      <a:pt x="1261" y="1194"/>
                      <a:pt x="1188" y="1221"/>
                      <a:pt x="1118" y="1258"/>
                    </a:cubicBezTo>
                    <a:cubicBezTo>
                      <a:pt x="1023" y="1307"/>
                      <a:pt x="936" y="1362"/>
                      <a:pt x="849" y="1423"/>
                    </a:cubicBezTo>
                    <a:cubicBezTo>
                      <a:pt x="686" y="1539"/>
                      <a:pt x="554" y="1693"/>
                      <a:pt x="449" y="1860"/>
                    </a:cubicBezTo>
                    <a:cubicBezTo>
                      <a:pt x="343" y="2028"/>
                      <a:pt x="264" y="2215"/>
                      <a:pt x="188" y="2396"/>
                    </a:cubicBezTo>
                    <a:cubicBezTo>
                      <a:pt x="153" y="2480"/>
                      <a:pt x="124" y="2565"/>
                      <a:pt x="101" y="2650"/>
                    </a:cubicBezTo>
                    <a:cubicBezTo>
                      <a:pt x="90" y="2702"/>
                      <a:pt x="80" y="2753"/>
                      <a:pt x="68" y="2805"/>
                    </a:cubicBezTo>
                    <a:cubicBezTo>
                      <a:pt x="65" y="2820"/>
                      <a:pt x="60" y="2836"/>
                      <a:pt x="57" y="2850"/>
                    </a:cubicBezTo>
                    <a:cubicBezTo>
                      <a:pt x="50" y="2882"/>
                      <a:pt x="43" y="2913"/>
                      <a:pt x="35" y="2945"/>
                    </a:cubicBezTo>
                    <a:cubicBezTo>
                      <a:pt x="27" y="2972"/>
                      <a:pt x="21" y="2999"/>
                      <a:pt x="13" y="3027"/>
                    </a:cubicBezTo>
                    <a:cubicBezTo>
                      <a:pt x="10" y="3041"/>
                      <a:pt x="5" y="3056"/>
                      <a:pt x="1" y="3071"/>
                    </a:cubicBezTo>
                    <a:lnTo>
                      <a:pt x="36" y="3071"/>
                    </a:lnTo>
                    <a:lnTo>
                      <a:pt x="145" y="3073"/>
                    </a:lnTo>
                    <a:lnTo>
                      <a:pt x="272" y="3073"/>
                    </a:lnTo>
                    <a:cubicBezTo>
                      <a:pt x="312" y="3073"/>
                      <a:pt x="352" y="3073"/>
                      <a:pt x="392" y="3072"/>
                    </a:cubicBezTo>
                    <a:cubicBezTo>
                      <a:pt x="416" y="3072"/>
                      <a:pt x="439" y="3072"/>
                      <a:pt x="463" y="3071"/>
                    </a:cubicBezTo>
                    <a:lnTo>
                      <a:pt x="463" y="3071"/>
                    </a:lnTo>
                    <a:cubicBezTo>
                      <a:pt x="462" y="3071"/>
                      <a:pt x="461" y="3072"/>
                      <a:pt x="459" y="3072"/>
                    </a:cubicBezTo>
                    <a:cubicBezTo>
                      <a:pt x="462" y="3072"/>
                      <a:pt x="464" y="3071"/>
                      <a:pt x="466" y="3071"/>
                    </a:cubicBezTo>
                    <a:cubicBezTo>
                      <a:pt x="486" y="3071"/>
                      <a:pt x="504" y="3078"/>
                      <a:pt x="519" y="3089"/>
                    </a:cubicBezTo>
                    <a:cubicBezTo>
                      <a:pt x="588" y="3093"/>
                      <a:pt x="659" y="3097"/>
                      <a:pt x="731" y="3101"/>
                    </a:cubicBezTo>
                    <a:cubicBezTo>
                      <a:pt x="911" y="3107"/>
                      <a:pt x="1090" y="3110"/>
                      <a:pt x="1271" y="3116"/>
                    </a:cubicBezTo>
                    <a:cubicBezTo>
                      <a:pt x="1643" y="3126"/>
                      <a:pt x="2013" y="3151"/>
                      <a:pt x="2385" y="3163"/>
                    </a:cubicBezTo>
                    <a:cubicBezTo>
                      <a:pt x="2595" y="3169"/>
                      <a:pt x="2806" y="3174"/>
                      <a:pt x="3016" y="3175"/>
                    </a:cubicBezTo>
                    <a:cubicBezTo>
                      <a:pt x="3034" y="3175"/>
                      <a:pt x="3052" y="3175"/>
                      <a:pt x="3069" y="3175"/>
                    </a:cubicBezTo>
                    <a:cubicBezTo>
                      <a:pt x="3254" y="3175"/>
                      <a:pt x="3439" y="3170"/>
                      <a:pt x="3622" y="3166"/>
                    </a:cubicBezTo>
                    <a:cubicBezTo>
                      <a:pt x="3822" y="3161"/>
                      <a:pt x="4021" y="3163"/>
                      <a:pt x="4220" y="3157"/>
                    </a:cubicBezTo>
                    <a:cubicBezTo>
                      <a:pt x="4418" y="3151"/>
                      <a:pt x="4616" y="3142"/>
                      <a:pt x="4815" y="3137"/>
                    </a:cubicBezTo>
                    <a:cubicBezTo>
                      <a:pt x="5071" y="3140"/>
                      <a:pt x="5327" y="3156"/>
                      <a:pt x="5583" y="3156"/>
                    </a:cubicBezTo>
                    <a:cubicBezTo>
                      <a:pt x="5630" y="3156"/>
                      <a:pt x="5676" y="3156"/>
                      <a:pt x="5723" y="3155"/>
                    </a:cubicBezTo>
                    <a:cubicBezTo>
                      <a:pt x="5954" y="3148"/>
                      <a:pt x="6185" y="3123"/>
                      <a:pt x="6414" y="3101"/>
                    </a:cubicBezTo>
                    <a:cubicBezTo>
                      <a:pt x="6420" y="3105"/>
                      <a:pt x="6424" y="3111"/>
                      <a:pt x="6429" y="3115"/>
                    </a:cubicBezTo>
                    <a:cubicBezTo>
                      <a:pt x="6464" y="3112"/>
                      <a:pt x="6498" y="3110"/>
                      <a:pt x="6533" y="3108"/>
                    </a:cubicBezTo>
                    <a:cubicBezTo>
                      <a:pt x="6633" y="3101"/>
                      <a:pt x="6732" y="3096"/>
                      <a:pt x="6833" y="3092"/>
                    </a:cubicBezTo>
                    <a:cubicBezTo>
                      <a:pt x="6971" y="3085"/>
                      <a:pt x="7111" y="3077"/>
                      <a:pt x="7249" y="3075"/>
                    </a:cubicBezTo>
                    <a:cubicBezTo>
                      <a:pt x="7246" y="3044"/>
                      <a:pt x="7244" y="3013"/>
                      <a:pt x="7240" y="2982"/>
                    </a:cubicBezTo>
                    <a:cubicBezTo>
                      <a:pt x="7239" y="2981"/>
                      <a:pt x="7240" y="2979"/>
                      <a:pt x="7240" y="2977"/>
                    </a:cubicBezTo>
                    <a:cubicBezTo>
                      <a:pt x="7232" y="2941"/>
                      <a:pt x="7226" y="2904"/>
                      <a:pt x="7219" y="2868"/>
                    </a:cubicBezTo>
                    <a:cubicBezTo>
                      <a:pt x="7215" y="2840"/>
                      <a:pt x="7211" y="2812"/>
                      <a:pt x="7207" y="2784"/>
                    </a:cubicBezTo>
                    <a:cubicBezTo>
                      <a:pt x="7197" y="2724"/>
                      <a:pt x="7186" y="2663"/>
                      <a:pt x="7178" y="2602"/>
                    </a:cubicBezTo>
                    <a:cubicBezTo>
                      <a:pt x="7166" y="2507"/>
                      <a:pt x="7154" y="2411"/>
                      <a:pt x="7152" y="2316"/>
                    </a:cubicBezTo>
                    <a:cubicBezTo>
                      <a:pt x="7152" y="2306"/>
                      <a:pt x="7153" y="2297"/>
                      <a:pt x="7155" y="2288"/>
                    </a:cubicBezTo>
                    <a:cubicBezTo>
                      <a:pt x="7144" y="2141"/>
                      <a:pt x="7125" y="1996"/>
                      <a:pt x="7072" y="1858"/>
                    </a:cubicBezTo>
                    <a:cubicBezTo>
                      <a:pt x="7032" y="1754"/>
                      <a:pt x="6985" y="1650"/>
                      <a:pt x="6931" y="1554"/>
                    </a:cubicBezTo>
                    <a:cubicBezTo>
                      <a:pt x="6882" y="1465"/>
                      <a:pt x="6826" y="1380"/>
                      <a:pt x="6774" y="1293"/>
                    </a:cubicBezTo>
                    <a:cubicBezTo>
                      <a:pt x="6714" y="1187"/>
                      <a:pt x="6659" y="1077"/>
                      <a:pt x="6580" y="984"/>
                    </a:cubicBezTo>
                    <a:cubicBezTo>
                      <a:pt x="6507" y="897"/>
                      <a:pt x="6422" y="821"/>
                      <a:pt x="6340" y="741"/>
                    </a:cubicBezTo>
                    <a:cubicBezTo>
                      <a:pt x="6310" y="709"/>
                      <a:pt x="6280" y="671"/>
                      <a:pt x="6243" y="641"/>
                    </a:cubicBezTo>
                    <a:cubicBezTo>
                      <a:pt x="6242" y="640"/>
                      <a:pt x="6240" y="638"/>
                      <a:pt x="6237" y="636"/>
                    </a:cubicBezTo>
                    <a:cubicBezTo>
                      <a:pt x="6236" y="633"/>
                      <a:pt x="6234" y="632"/>
                      <a:pt x="6232" y="630"/>
                    </a:cubicBezTo>
                    <a:cubicBezTo>
                      <a:pt x="6230" y="628"/>
                      <a:pt x="6228" y="625"/>
                      <a:pt x="6226" y="624"/>
                    </a:cubicBezTo>
                    <a:cubicBezTo>
                      <a:pt x="6214" y="609"/>
                      <a:pt x="6202" y="598"/>
                      <a:pt x="6188" y="585"/>
                    </a:cubicBezTo>
                    <a:cubicBezTo>
                      <a:pt x="6108" y="517"/>
                      <a:pt x="6027" y="454"/>
                      <a:pt x="5941" y="392"/>
                    </a:cubicBezTo>
                    <a:cubicBezTo>
                      <a:pt x="5840" y="319"/>
                      <a:pt x="5732" y="242"/>
                      <a:pt x="5616" y="193"/>
                    </a:cubicBezTo>
                    <a:cubicBezTo>
                      <a:pt x="5430" y="112"/>
                      <a:pt x="5228" y="63"/>
                      <a:pt x="5026" y="35"/>
                    </a:cubicBezTo>
                    <a:cubicBezTo>
                      <a:pt x="4926" y="20"/>
                      <a:pt x="4824" y="5"/>
                      <a:pt x="4721" y="2"/>
                    </a:cubicBezTo>
                    <a:cubicBezTo>
                      <a:pt x="4697" y="1"/>
                      <a:pt x="4674" y="1"/>
                      <a:pt x="465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94" name="Google Shape;294;p7"/>
            <p:cNvGrpSpPr/>
            <p:nvPr/>
          </p:nvGrpSpPr>
          <p:grpSpPr>
            <a:xfrm>
              <a:off x="7812569" y="284392"/>
              <a:ext cx="611440" cy="211851"/>
              <a:chOff x="1579263" y="684775"/>
              <a:chExt cx="290650" cy="101925"/>
            </a:xfrm>
          </p:grpSpPr>
          <p:sp>
            <p:nvSpPr>
              <p:cNvPr id="295" name="Google Shape;295;p7"/>
              <p:cNvSpPr/>
              <p:nvPr/>
            </p:nvSpPr>
            <p:spPr>
              <a:xfrm>
                <a:off x="1587275" y="691775"/>
                <a:ext cx="270675" cy="88550"/>
              </a:xfrm>
              <a:custGeom>
                <a:avLst/>
                <a:gdLst/>
                <a:ahLst/>
                <a:cxnLst/>
                <a:rect l="l" t="t" r="r" b="b"/>
                <a:pathLst>
                  <a:path w="10827" h="3542" extrusionOk="0">
                    <a:moveTo>
                      <a:pt x="3593" y="1613"/>
                    </a:moveTo>
                    <a:lnTo>
                      <a:pt x="3593" y="1613"/>
                    </a:lnTo>
                    <a:cubicBezTo>
                      <a:pt x="3563" y="1641"/>
                      <a:pt x="3532" y="1668"/>
                      <a:pt x="3503" y="1695"/>
                    </a:cubicBezTo>
                    <a:cubicBezTo>
                      <a:pt x="3508" y="1687"/>
                      <a:pt x="3515" y="1677"/>
                      <a:pt x="3521" y="1669"/>
                    </a:cubicBezTo>
                    <a:cubicBezTo>
                      <a:pt x="3521" y="1668"/>
                      <a:pt x="3522" y="1668"/>
                      <a:pt x="3522" y="1667"/>
                    </a:cubicBezTo>
                    <a:cubicBezTo>
                      <a:pt x="3545" y="1649"/>
                      <a:pt x="3569" y="1632"/>
                      <a:pt x="3593" y="1613"/>
                    </a:cubicBezTo>
                    <a:close/>
                    <a:moveTo>
                      <a:pt x="5070" y="0"/>
                    </a:moveTo>
                    <a:cubicBezTo>
                      <a:pt x="5038" y="0"/>
                      <a:pt x="5005" y="4"/>
                      <a:pt x="4972" y="11"/>
                    </a:cubicBezTo>
                    <a:cubicBezTo>
                      <a:pt x="4902" y="26"/>
                      <a:pt x="4835" y="43"/>
                      <a:pt x="4767" y="64"/>
                    </a:cubicBezTo>
                    <a:cubicBezTo>
                      <a:pt x="4614" y="97"/>
                      <a:pt x="4464" y="149"/>
                      <a:pt x="4320" y="209"/>
                    </a:cubicBezTo>
                    <a:lnTo>
                      <a:pt x="4320" y="209"/>
                    </a:lnTo>
                    <a:cubicBezTo>
                      <a:pt x="4320" y="209"/>
                      <a:pt x="4320" y="209"/>
                      <a:pt x="4320" y="209"/>
                    </a:cubicBezTo>
                    <a:lnTo>
                      <a:pt x="4320" y="209"/>
                    </a:lnTo>
                    <a:cubicBezTo>
                      <a:pt x="4320" y="209"/>
                      <a:pt x="4320" y="209"/>
                      <a:pt x="4320" y="209"/>
                    </a:cubicBezTo>
                    <a:lnTo>
                      <a:pt x="4320" y="209"/>
                    </a:lnTo>
                    <a:cubicBezTo>
                      <a:pt x="4313" y="212"/>
                      <a:pt x="4306" y="215"/>
                      <a:pt x="4298" y="218"/>
                    </a:cubicBezTo>
                    <a:cubicBezTo>
                      <a:pt x="4300" y="218"/>
                      <a:pt x="4302" y="217"/>
                      <a:pt x="4303" y="217"/>
                    </a:cubicBezTo>
                    <a:lnTo>
                      <a:pt x="4303" y="217"/>
                    </a:lnTo>
                    <a:cubicBezTo>
                      <a:pt x="4296" y="220"/>
                      <a:pt x="4289" y="223"/>
                      <a:pt x="4282" y="225"/>
                    </a:cubicBezTo>
                    <a:cubicBezTo>
                      <a:pt x="4260" y="216"/>
                      <a:pt x="4237" y="211"/>
                      <a:pt x="4212" y="211"/>
                    </a:cubicBezTo>
                    <a:cubicBezTo>
                      <a:pt x="4206" y="211"/>
                      <a:pt x="4200" y="211"/>
                      <a:pt x="4194" y="212"/>
                    </a:cubicBezTo>
                    <a:cubicBezTo>
                      <a:pt x="4048" y="225"/>
                      <a:pt x="3913" y="300"/>
                      <a:pt x="3788" y="372"/>
                    </a:cubicBezTo>
                    <a:cubicBezTo>
                      <a:pt x="3777" y="379"/>
                      <a:pt x="3767" y="384"/>
                      <a:pt x="3756" y="391"/>
                    </a:cubicBezTo>
                    <a:cubicBezTo>
                      <a:pt x="3730" y="395"/>
                      <a:pt x="3704" y="405"/>
                      <a:pt x="3682" y="420"/>
                    </a:cubicBezTo>
                    <a:cubicBezTo>
                      <a:pt x="3650" y="443"/>
                      <a:pt x="3620" y="467"/>
                      <a:pt x="3591" y="493"/>
                    </a:cubicBezTo>
                    <a:cubicBezTo>
                      <a:pt x="3530" y="532"/>
                      <a:pt x="3469" y="573"/>
                      <a:pt x="3409" y="616"/>
                    </a:cubicBezTo>
                    <a:cubicBezTo>
                      <a:pt x="3353" y="658"/>
                      <a:pt x="3298" y="701"/>
                      <a:pt x="3243" y="744"/>
                    </a:cubicBezTo>
                    <a:cubicBezTo>
                      <a:pt x="3211" y="768"/>
                      <a:pt x="3179" y="792"/>
                      <a:pt x="3148" y="819"/>
                    </a:cubicBezTo>
                    <a:cubicBezTo>
                      <a:pt x="3120" y="844"/>
                      <a:pt x="3092" y="871"/>
                      <a:pt x="3069" y="902"/>
                    </a:cubicBezTo>
                    <a:cubicBezTo>
                      <a:pt x="3052" y="926"/>
                      <a:pt x="3037" y="950"/>
                      <a:pt x="3021" y="975"/>
                    </a:cubicBezTo>
                    <a:cubicBezTo>
                      <a:pt x="2994" y="1021"/>
                      <a:pt x="2987" y="1074"/>
                      <a:pt x="3001" y="1122"/>
                    </a:cubicBezTo>
                    <a:cubicBezTo>
                      <a:pt x="2939" y="1195"/>
                      <a:pt x="2882" y="1273"/>
                      <a:pt x="2828" y="1352"/>
                    </a:cubicBezTo>
                    <a:cubicBezTo>
                      <a:pt x="2795" y="1400"/>
                      <a:pt x="2764" y="1448"/>
                      <a:pt x="2733" y="1497"/>
                    </a:cubicBezTo>
                    <a:cubicBezTo>
                      <a:pt x="2712" y="1529"/>
                      <a:pt x="2693" y="1559"/>
                      <a:pt x="2680" y="1592"/>
                    </a:cubicBezTo>
                    <a:cubicBezTo>
                      <a:pt x="2645" y="1628"/>
                      <a:pt x="2611" y="1666"/>
                      <a:pt x="2575" y="1703"/>
                    </a:cubicBezTo>
                    <a:cubicBezTo>
                      <a:pt x="2516" y="1764"/>
                      <a:pt x="2454" y="1827"/>
                      <a:pt x="2399" y="1894"/>
                    </a:cubicBezTo>
                    <a:cubicBezTo>
                      <a:pt x="2343" y="1870"/>
                      <a:pt x="2285" y="1850"/>
                      <a:pt x="2225" y="1833"/>
                    </a:cubicBezTo>
                    <a:cubicBezTo>
                      <a:pt x="2129" y="1806"/>
                      <a:pt x="2026" y="1795"/>
                      <a:pt x="1925" y="1794"/>
                    </a:cubicBezTo>
                    <a:cubicBezTo>
                      <a:pt x="1850" y="1776"/>
                      <a:pt x="1775" y="1760"/>
                      <a:pt x="1699" y="1751"/>
                    </a:cubicBezTo>
                    <a:cubicBezTo>
                      <a:pt x="1659" y="1746"/>
                      <a:pt x="1615" y="1741"/>
                      <a:pt x="1574" y="1741"/>
                    </a:cubicBezTo>
                    <a:cubicBezTo>
                      <a:pt x="1561" y="1741"/>
                      <a:pt x="1549" y="1742"/>
                      <a:pt x="1537" y="1743"/>
                    </a:cubicBezTo>
                    <a:cubicBezTo>
                      <a:pt x="1514" y="1745"/>
                      <a:pt x="1491" y="1748"/>
                      <a:pt x="1469" y="1752"/>
                    </a:cubicBezTo>
                    <a:cubicBezTo>
                      <a:pt x="1460" y="1746"/>
                      <a:pt x="1451" y="1740"/>
                      <a:pt x="1442" y="1736"/>
                    </a:cubicBezTo>
                    <a:cubicBezTo>
                      <a:pt x="1381" y="1708"/>
                      <a:pt x="1310" y="1698"/>
                      <a:pt x="1240" y="1698"/>
                    </a:cubicBezTo>
                    <a:cubicBezTo>
                      <a:pt x="1191" y="1698"/>
                      <a:pt x="1144" y="1703"/>
                      <a:pt x="1099" y="1710"/>
                    </a:cubicBezTo>
                    <a:cubicBezTo>
                      <a:pt x="838" y="1752"/>
                      <a:pt x="600" y="1899"/>
                      <a:pt x="408" y="2077"/>
                    </a:cubicBezTo>
                    <a:cubicBezTo>
                      <a:pt x="304" y="2173"/>
                      <a:pt x="212" y="2277"/>
                      <a:pt x="142" y="2399"/>
                    </a:cubicBezTo>
                    <a:cubicBezTo>
                      <a:pt x="111" y="2453"/>
                      <a:pt x="86" y="2509"/>
                      <a:pt x="62" y="2565"/>
                    </a:cubicBezTo>
                    <a:cubicBezTo>
                      <a:pt x="42" y="2611"/>
                      <a:pt x="24" y="2660"/>
                      <a:pt x="15" y="2709"/>
                    </a:cubicBezTo>
                    <a:cubicBezTo>
                      <a:pt x="4" y="2775"/>
                      <a:pt x="23" y="2837"/>
                      <a:pt x="62" y="2885"/>
                    </a:cubicBezTo>
                    <a:cubicBezTo>
                      <a:pt x="57" y="2950"/>
                      <a:pt x="80" y="3018"/>
                      <a:pt x="127" y="3069"/>
                    </a:cubicBezTo>
                    <a:cubicBezTo>
                      <a:pt x="133" y="3075"/>
                      <a:pt x="138" y="3081"/>
                      <a:pt x="144" y="3085"/>
                    </a:cubicBezTo>
                    <a:cubicBezTo>
                      <a:pt x="126" y="3094"/>
                      <a:pt x="109" y="3105"/>
                      <a:pt x="92" y="3117"/>
                    </a:cubicBezTo>
                    <a:cubicBezTo>
                      <a:pt x="32" y="3162"/>
                      <a:pt x="0" y="3234"/>
                      <a:pt x="16" y="3309"/>
                    </a:cubicBezTo>
                    <a:cubicBezTo>
                      <a:pt x="20" y="3328"/>
                      <a:pt x="26" y="3345"/>
                      <a:pt x="37" y="3362"/>
                    </a:cubicBezTo>
                    <a:cubicBezTo>
                      <a:pt x="37" y="3363"/>
                      <a:pt x="37" y="3364"/>
                      <a:pt x="38" y="3366"/>
                    </a:cubicBezTo>
                    <a:cubicBezTo>
                      <a:pt x="61" y="3430"/>
                      <a:pt x="116" y="3470"/>
                      <a:pt x="181" y="3486"/>
                    </a:cubicBezTo>
                    <a:cubicBezTo>
                      <a:pt x="255" y="3504"/>
                      <a:pt x="331" y="3512"/>
                      <a:pt x="407" y="3514"/>
                    </a:cubicBezTo>
                    <a:cubicBezTo>
                      <a:pt x="416" y="3514"/>
                      <a:pt x="425" y="3514"/>
                      <a:pt x="434" y="3514"/>
                    </a:cubicBezTo>
                    <a:cubicBezTo>
                      <a:pt x="473" y="3514"/>
                      <a:pt x="512" y="3512"/>
                      <a:pt x="551" y="3510"/>
                    </a:cubicBezTo>
                    <a:cubicBezTo>
                      <a:pt x="566" y="3509"/>
                      <a:pt x="581" y="3509"/>
                      <a:pt x="597" y="3508"/>
                    </a:cubicBezTo>
                    <a:cubicBezTo>
                      <a:pt x="647" y="3514"/>
                      <a:pt x="699" y="3516"/>
                      <a:pt x="749" y="3516"/>
                    </a:cubicBezTo>
                    <a:cubicBezTo>
                      <a:pt x="758" y="3516"/>
                      <a:pt x="766" y="3516"/>
                      <a:pt x="775" y="3516"/>
                    </a:cubicBezTo>
                    <a:cubicBezTo>
                      <a:pt x="955" y="3516"/>
                      <a:pt x="1135" y="3505"/>
                      <a:pt x="1314" y="3483"/>
                    </a:cubicBezTo>
                    <a:lnTo>
                      <a:pt x="1317" y="3483"/>
                    </a:lnTo>
                    <a:cubicBezTo>
                      <a:pt x="1730" y="3473"/>
                      <a:pt x="2143" y="3467"/>
                      <a:pt x="2555" y="3446"/>
                    </a:cubicBezTo>
                    <a:cubicBezTo>
                      <a:pt x="2778" y="3435"/>
                      <a:pt x="3001" y="3422"/>
                      <a:pt x="3224" y="3405"/>
                    </a:cubicBezTo>
                    <a:cubicBezTo>
                      <a:pt x="3259" y="3403"/>
                      <a:pt x="3293" y="3401"/>
                      <a:pt x="3329" y="3397"/>
                    </a:cubicBezTo>
                    <a:cubicBezTo>
                      <a:pt x="3345" y="3403"/>
                      <a:pt x="3362" y="3406"/>
                      <a:pt x="3379" y="3406"/>
                    </a:cubicBezTo>
                    <a:cubicBezTo>
                      <a:pt x="3464" y="3410"/>
                      <a:pt x="3550" y="3415"/>
                      <a:pt x="3636" y="3415"/>
                    </a:cubicBezTo>
                    <a:cubicBezTo>
                      <a:pt x="3652" y="3415"/>
                      <a:pt x="3667" y="3415"/>
                      <a:pt x="3683" y="3414"/>
                    </a:cubicBezTo>
                    <a:cubicBezTo>
                      <a:pt x="3768" y="3412"/>
                      <a:pt x="3852" y="3410"/>
                      <a:pt x="3937" y="3409"/>
                    </a:cubicBezTo>
                    <a:cubicBezTo>
                      <a:pt x="4041" y="3406"/>
                      <a:pt x="4146" y="3403"/>
                      <a:pt x="4250" y="3398"/>
                    </a:cubicBezTo>
                    <a:cubicBezTo>
                      <a:pt x="4258" y="3401"/>
                      <a:pt x="4266" y="3403"/>
                      <a:pt x="4274" y="3404"/>
                    </a:cubicBezTo>
                    <a:cubicBezTo>
                      <a:pt x="4308" y="3410"/>
                      <a:pt x="4342" y="3418"/>
                      <a:pt x="4376" y="3421"/>
                    </a:cubicBezTo>
                    <a:cubicBezTo>
                      <a:pt x="4461" y="3431"/>
                      <a:pt x="4547" y="3433"/>
                      <a:pt x="4632" y="3433"/>
                    </a:cubicBezTo>
                    <a:cubicBezTo>
                      <a:pt x="4723" y="3433"/>
                      <a:pt x="4814" y="3430"/>
                      <a:pt x="4904" y="3430"/>
                    </a:cubicBezTo>
                    <a:cubicBezTo>
                      <a:pt x="5026" y="3429"/>
                      <a:pt x="5148" y="3429"/>
                      <a:pt x="5269" y="3429"/>
                    </a:cubicBezTo>
                    <a:cubicBezTo>
                      <a:pt x="5288" y="3429"/>
                      <a:pt x="5306" y="3429"/>
                      <a:pt x="5324" y="3429"/>
                    </a:cubicBezTo>
                    <a:cubicBezTo>
                      <a:pt x="5432" y="3429"/>
                      <a:pt x="5539" y="3431"/>
                      <a:pt x="5646" y="3431"/>
                    </a:cubicBezTo>
                    <a:cubicBezTo>
                      <a:pt x="5712" y="3431"/>
                      <a:pt x="5778" y="3430"/>
                      <a:pt x="5844" y="3428"/>
                    </a:cubicBezTo>
                    <a:cubicBezTo>
                      <a:pt x="5993" y="3424"/>
                      <a:pt x="6143" y="3420"/>
                      <a:pt x="6293" y="3414"/>
                    </a:cubicBezTo>
                    <a:cubicBezTo>
                      <a:pt x="6313" y="3465"/>
                      <a:pt x="6356" y="3506"/>
                      <a:pt x="6409" y="3524"/>
                    </a:cubicBezTo>
                    <a:cubicBezTo>
                      <a:pt x="6451" y="3538"/>
                      <a:pt x="6496" y="3541"/>
                      <a:pt x="6541" y="3541"/>
                    </a:cubicBezTo>
                    <a:cubicBezTo>
                      <a:pt x="6564" y="3541"/>
                      <a:pt x="6587" y="3541"/>
                      <a:pt x="6609" y="3540"/>
                    </a:cubicBezTo>
                    <a:cubicBezTo>
                      <a:pt x="6655" y="3540"/>
                      <a:pt x="6702" y="3540"/>
                      <a:pt x="6749" y="3539"/>
                    </a:cubicBezTo>
                    <a:cubicBezTo>
                      <a:pt x="6851" y="3537"/>
                      <a:pt x="6951" y="3537"/>
                      <a:pt x="7053" y="3535"/>
                    </a:cubicBezTo>
                    <a:cubicBezTo>
                      <a:pt x="7250" y="3531"/>
                      <a:pt x="7449" y="3525"/>
                      <a:pt x="7645" y="3513"/>
                    </a:cubicBezTo>
                    <a:cubicBezTo>
                      <a:pt x="7847" y="3499"/>
                      <a:pt x="8046" y="3481"/>
                      <a:pt x="8247" y="3461"/>
                    </a:cubicBezTo>
                    <a:cubicBezTo>
                      <a:pt x="8447" y="3443"/>
                      <a:pt x="8646" y="3420"/>
                      <a:pt x="8844" y="3388"/>
                    </a:cubicBezTo>
                    <a:cubicBezTo>
                      <a:pt x="8878" y="3382"/>
                      <a:pt x="8911" y="3377"/>
                      <a:pt x="8946" y="3371"/>
                    </a:cubicBezTo>
                    <a:cubicBezTo>
                      <a:pt x="8978" y="3376"/>
                      <a:pt x="9010" y="3378"/>
                      <a:pt x="9042" y="3379"/>
                    </a:cubicBezTo>
                    <a:cubicBezTo>
                      <a:pt x="9100" y="3381"/>
                      <a:pt x="9157" y="3381"/>
                      <a:pt x="9215" y="3381"/>
                    </a:cubicBezTo>
                    <a:lnTo>
                      <a:pt x="9431" y="3381"/>
                    </a:lnTo>
                    <a:cubicBezTo>
                      <a:pt x="9553" y="3380"/>
                      <a:pt x="9673" y="3377"/>
                      <a:pt x="9794" y="3372"/>
                    </a:cubicBezTo>
                    <a:cubicBezTo>
                      <a:pt x="9905" y="3369"/>
                      <a:pt x="10015" y="3363"/>
                      <a:pt x="10124" y="3357"/>
                    </a:cubicBezTo>
                    <a:cubicBezTo>
                      <a:pt x="10154" y="3355"/>
                      <a:pt x="10185" y="3354"/>
                      <a:pt x="10215" y="3352"/>
                    </a:cubicBezTo>
                    <a:cubicBezTo>
                      <a:pt x="10264" y="3357"/>
                      <a:pt x="10313" y="3361"/>
                      <a:pt x="10362" y="3363"/>
                    </a:cubicBezTo>
                    <a:cubicBezTo>
                      <a:pt x="10398" y="3364"/>
                      <a:pt x="10434" y="3367"/>
                      <a:pt x="10470" y="3367"/>
                    </a:cubicBezTo>
                    <a:cubicBezTo>
                      <a:pt x="10490" y="3367"/>
                      <a:pt x="10510" y="3366"/>
                      <a:pt x="10529" y="3364"/>
                    </a:cubicBezTo>
                    <a:cubicBezTo>
                      <a:pt x="10629" y="3355"/>
                      <a:pt x="10726" y="3325"/>
                      <a:pt x="10778" y="3234"/>
                    </a:cubicBezTo>
                    <a:cubicBezTo>
                      <a:pt x="10827" y="3150"/>
                      <a:pt x="10827" y="3044"/>
                      <a:pt x="10790" y="2956"/>
                    </a:cubicBezTo>
                    <a:cubicBezTo>
                      <a:pt x="10785" y="2947"/>
                      <a:pt x="10782" y="2938"/>
                      <a:pt x="10777" y="2928"/>
                    </a:cubicBezTo>
                    <a:cubicBezTo>
                      <a:pt x="10796" y="2885"/>
                      <a:pt x="10806" y="2839"/>
                      <a:pt x="10806" y="2796"/>
                    </a:cubicBezTo>
                    <a:cubicBezTo>
                      <a:pt x="10806" y="2739"/>
                      <a:pt x="10801" y="2683"/>
                      <a:pt x="10776" y="2631"/>
                    </a:cubicBezTo>
                    <a:cubicBezTo>
                      <a:pt x="10752" y="2580"/>
                      <a:pt x="10718" y="2536"/>
                      <a:pt x="10679" y="2496"/>
                    </a:cubicBezTo>
                    <a:cubicBezTo>
                      <a:pt x="10629" y="2444"/>
                      <a:pt x="10576" y="2391"/>
                      <a:pt x="10517" y="2346"/>
                    </a:cubicBezTo>
                    <a:cubicBezTo>
                      <a:pt x="10482" y="2321"/>
                      <a:pt x="10446" y="2297"/>
                      <a:pt x="10409" y="2276"/>
                    </a:cubicBezTo>
                    <a:cubicBezTo>
                      <a:pt x="10393" y="2265"/>
                      <a:pt x="10377" y="2255"/>
                      <a:pt x="10361" y="2246"/>
                    </a:cubicBezTo>
                    <a:cubicBezTo>
                      <a:pt x="10321" y="2222"/>
                      <a:pt x="10279" y="2198"/>
                      <a:pt x="10235" y="2179"/>
                    </a:cubicBezTo>
                    <a:cubicBezTo>
                      <a:pt x="10234" y="2179"/>
                      <a:pt x="10233" y="2178"/>
                      <a:pt x="10232" y="2178"/>
                    </a:cubicBezTo>
                    <a:cubicBezTo>
                      <a:pt x="10164" y="2109"/>
                      <a:pt x="10092" y="2047"/>
                      <a:pt x="10003" y="2006"/>
                    </a:cubicBezTo>
                    <a:cubicBezTo>
                      <a:pt x="9910" y="1964"/>
                      <a:pt x="9803" y="1954"/>
                      <a:pt x="9699" y="1954"/>
                    </a:cubicBezTo>
                    <a:cubicBezTo>
                      <a:pt x="9680" y="1954"/>
                      <a:pt x="9661" y="1955"/>
                      <a:pt x="9642" y="1955"/>
                    </a:cubicBezTo>
                    <a:cubicBezTo>
                      <a:pt x="9609" y="1910"/>
                      <a:pt x="9561" y="1873"/>
                      <a:pt x="9509" y="1851"/>
                    </a:cubicBezTo>
                    <a:cubicBezTo>
                      <a:pt x="9461" y="1831"/>
                      <a:pt x="9412" y="1816"/>
                      <a:pt x="9358" y="1807"/>
                    </a:cubicBezTo>
                    <a:cubicBezTo>
                      <a:pt x="9328" y="1801"/>
                      <a:pt x="9297" y="1800"/>
                      <a:pt x="9265" y="1800"/>
                    </a:cubicBezTo>
                    <a:cubicBezTo>
                      <a:pt x="9237" y="1800"/>
                      <a:pt x="9208" y="1801"/>
                      <a:pt x="9180" y="1802"/>
                    </a:cubicBezTo>
                    <a:cubicBezTo>
                      <a:pt x="9056" y="1808"/>
                      <a:pt x="8935" y="1818"/>
                      <a:pt x="8814" y="1838"/>
                    </a:cubicBezTo>
                    <a:cubicBezTo>
                      <a:pt x="8632" y="1867"/>
                      <a:pt x="8453" y="1908"/>
                      <a:pt x="8275" y="1959"/>
                    </a:cubicBezTo>
                    <a:cubicBezTo>
                      <a:pt x="8191" y="1983"/>
                      <a:pt x="8107" y="2006"/>
                      <a:pt x="8024" y="2032"/>
                    </a:cubicBezTo>
                    <a:cubicBezTo>
                      <a:pt x="8001" y="1990"/>
                      <a:pt x="7974" y="1951"/>
                      <a:pt x="7938" y="1914"/>
                    </a:cubicBezTo>
                    <a:cubicBezTo>
                      <a:pt x="7889" y="1860"/>
                      <a:pt x="7836" y="1808"/>
                      <a:pt x="7775" y="1768"/>
                    </a:cubicBezTo>
                    <a:cubicBezTo>
                      <a:pt x="7764" y="1761"/>
                      <a:pt x="7755" y="1754"/>
                      <a:pt x="7745" y="1748"/>
                    </a:cubicBezTo>
                    <a:cubicBezTo>
                      <a:pt x="7748" y="1675"/>
                      <a:pt x="7716" y="1601"/>
                      <a:pt x="7676" y="1540"/>
                    </a:cubicBezTo>
                    <a:cubicBezTo>
                      <a:pt x="7650" y="1498"/>
                      <a:pt x="7609" y="1464"/>
                      <a:pt x="7569" y="1436"/>
                    </a:cubicBezTo>
                    <a:cubicBezTo>
                      <a:pt x="7523" y="1404"/>
                      <a:pt x="7473" y="1374"/>
                      <a:pt x="7421" y="1350"/>
                    </a:cubicBezTo>
                    <a:cubicBezTo>
                      <a:pt x="7340" y="1312"/>
                      <a:pt x="7257" y="1281"/>
                      <a:pt x="7170" y="1259"/>
                    </a:cubicBezTo>
                    <a:cubicBezTo>
                      <a:pt x="7169" y="1259"/>
                      <a:pt x="7169" y="1258"/>
                      <a:pt x="7167" y="1257"/>
                    </a:cubicBezTo>
                    <a:cubicBezTo>
                      <a:pt x="7169" y="1242"/>
                      <a:pt x="7167" y="1228"/>
                      <a:pt x="7166" y="1213"/>
                    </a:cubicBezTo>
                    <a:cubicBezTo>
                      <a:pt x="7157" y="1116"/>
                      <a:pt x="7113" y="1015"/>
                      <a:pt x="7052" y="938"/>
                    </a:cubicBezTo>
                    <a:cubicBezTo>
                      <a:pt x="6981" y="846"/>
                      <a:pt x="6899" y="771"/>
                      <a:pt x="6796" y="715"/>
                    </a:cubicBezTo>
                    <a:cubicBezTo>
                      <a:pt x="6782" y="707"/>
                      <a:pt x="6768" y="700"/>
                      <a:pt x="6755" y="693"/>
                    </a:cubicBezTo>
                    <a:cubicBezTo>
                      <a:pt x="6729" y="676"/>
                      <a:pt x="6704" y="660"/>
                      <a:pt x="6678" y="645"/>
                    </a:cubicBezTo>
                    <a:cubicBezTo>
                      <a:pt x="6596" y="483"/>
                      <a:pt x="6425" y="363"/>
                      <a:pt x="6261" y="301"/>
                    </a:cubicBezTo>
                    <a:cubicBezTo>
                      <a:pt x="6116" y="248"/>
                      <a:pt x="5966" y="227"/>
                      <a:pt x="5814" y="227"/>
                    </a:cubicBezTo>
                    <a:cubicBezTo>
                      <a:pt x="5744" y="227"/>
                      <a:pt x="5673" y="231"/>
                      <a:pt x="5603" y="239"/>
                    </a:cubicBezTo>
                    <a:cubicBezTo>
                      <a:pt x="5573" y="164"/>
                      <a:pt x="5501" y="112"/>
                      <a:pt x="5428" y="79"/>
                    </a:cubicBezTo>
                    <a:cubicBezTo>
                      <a:pt x="5358" y="49"/>
                      <a:pt x="5282" y="33"/>
                      <a:pt x="5206" y="27"/>
                    </a:cubicBezTo>
                    <a:cubicBezTo>
                      <a:pt x="5162" y="9"/>
                      <a:pt x="5116" y="0"/>
                      <a:pt x="50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" name="Google Shape;296;p7"/>
              <p:cNvSpPr/>
              <p:nvPr/>
            </p:nvSpPr>
            <p:spPr>
              <a:xfrm>
                <a:off x="1581875" y="760450"/>
                <a:ext cx="278500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11140" h="727" extrusionOk="0">
                    <a:moveTo>
                      <a:pt x="6278" y="114"/>
                    </a:moveTo>
                    <a:cubicBezTo>
                      <a:pt x="6280" y="114"/>
                      <a:pt x="6283" y="114"/>
                      <a:pt x="6286" y="114"/>
                    </a:cubicBezTo>
                    <a:lnTo>
                      <a:pt x="6286" y="114"/>
                    </a:lnTo>
                    <a:cubicBezTo>
                      <a:pt x="6283" y="114"/>
                      <a:pt x="6280" y="114"/>
                      <a:pt x="6278" y="114"/>
                    </a:cubicBezTo>
                    <a:close/>
                    <a:moveTo>
                      <a:pt x="8335" y="563"/>
                    </a:moveTo>
                    <a:lnTo>
                      <a:pt x="8335" y="563"/>
                    </a:lnTo>
                    <a:cubicBezTo>
                      <a:pt x="8334" y="563"/>
                      <a:pt x="8332" y="563"/>
                      <a:pt x="8331" y="563"/>
                    </a:cubicBezTo>
                    <a:lnTo>
                      <a:pt x="8331" y="563"/>
                    </a:lnTo>
                    <a:cubicBezTo>
                      <a:pt x="8332" y="564"/>
                      <a:pt x="8334" y="564"/>
                      <a:pt x="8336" y="564"/>
                    </a:cubicBezTo>
                    <a:cubicBezTo>
                      <a:pt x="8338" y="564"/>
                      <a:pt x="8341" y="564"/>
                      <a:pt x="8343" y="564"/>
                    </a:cubicBezTo>
                    <a:lnTo>
                      <a:pt x="8343" y="564"/>
                    </a:lnTo>
                    <a:cubicBezTo>
                      <a:pt x="8340" y="564"/>
                      <a:pt x="8338" y="563"/>
                      <a:pt x="8335" y="563"/>
                    </a:cubicBezTo>
                    <a:close/>
                    <a:moveTo>
                      <a:pt x="10614" y="0"/>
                    </a:moveTo>
                    <a:cubicBezTo>
                      <a:pt x="10551" y="0"/>
                      <a:pt x="10488" y="2"/>
                      <a:pt x="10425" y="3"/>
                    </a:cubicBezTo>
                    <a:cubicBezTo>
                      <a:pt x="10242" y="9"/>
                      <a:pt x="10058" y="18"/>
                      <a:pt x="9874" y="20"/>
                    </a:cubicBezTo>
                    <a:cubicBezTo>
                      <a:pt x="9774" y="18"/>
                      <a:pt x="9675" y="12"/>
                      <a:pt x="9575" y="8"/>
                    </a:cubicBezTo>
                    <a:cubicBezTo>
                      <a:pt x="9501" y="5"/>
                      <a:pt x="9427" y="4"/>
                      <a:pt x="9353" y="4"/>
                    </a:cubicBezTo>
                    <a:cubicBezTo>
                      <a:pt x="9315" y="4"/>
                      <a:pt x="9279" y="4"/>
                      <a:pt x="9242" y="4"/>
                    </a:cubicBezTo>
                    <a:cubicBezTo>
                      <a:pt x="9031" y="8"/>
                      <a:pt x="8821" y="13"/>
                      <a:pt x="8611" y="33"/>
                    </a:cubicBezTo>
                    <a:cubicBezTo>
                      <a:pt x="8416" y="50"/>
                      <a:pt x="8220" y="51"/>
                      <a:pt x="8024" y="57"/>
                    </a:cubicBezTo>
                    <a:cubicBezTo>
                      <a:pt x="7836" y="63"/>
                      <a:pt x="7648" y="57"/>
                      <a:pt x="7460" y="73"/>
                    </a:cubicBezTo>
                    <a:cubicBezTo>
                      <a:pt x="7267" y="88"/>
                      <a:pt x="7075" y="106"/>
                      <a:pt x="6879" y="108"/>
                    </a:cubicBezTo>
                    <a:cubicBezTo>
                      <a:pt x="6706" y="111"/>
                      <a:pt x="6533" y="114"/>
                      <a:pt x="6358" y="114"/>
                    </a:cubicBezTo>
                    <a:cubicBezTo>
                      <a:pt x="6334" y="114"/>
                      <a:pt x="6310" y="114"/>
                      <a:pt x="6286" y="114"/>
                    </a:cubicBezTo>
                    <a:lnTo>
                      <a:pt x="6286" y="114"/>
                    </a:lnTo>
                    <a:cubicBezTo>
                      <a:pt x="6291" y="114"/>
                      <a:pt x="6296" y="114"/>
                      <a:pt x="6302" y="115"/>
                    </a:cubicBezTo>
                    <a:cubicBezTo>
                      <a:pt x="6208" y="113"/>
                      <a:pt x="6112" y="113"/>
                      <a:pt x="6017" y="112"/>
                    </a:cubicBezTo>
                    <a:lnTo>
                      <a:pt x="6007" y="112"/>
                    </a:lnTo>
                    <a:cubicBezTo>
                      <a:pt x="5809" y="107"/>
                      <a:pt x="5612" y="93"/>
                      <a:pt x="5414" y="80"/>
                    </a:cubicBezTo>
                    <a:cubicBezTo>
                      <a:pt x="5211" y="66"/>
                      <a:pt x="5006" y="64"/>
                      <a:pt x="4803" y="63"/>
                    </a:cubicBezTo>
                    <a:cubicBezTo>
                      <a:pt x="4678" y="61"/>
                      <a:pt x="4553" y="58"/>
                      <a:pt x="4429" y="58"/>
                    </a:cubicBezTo>
                    <a:cubicBezTo>
                      <a:pt x="4361" y="58"/>
                      <a:pt x="4294" y="59"/>
                      <a:pt x="4226" y="61"/>
                    </a:cubicBezTo>
                    <a:cubicBezTo>
                      <a:pt x="4033" y="68"/>
                      <a:pt x="3839" y="79"/>
                      <a:pt x="3644" y="80"/>
                    </a:cubicBezTo>
                    <a:cubicBezTo>
                      <a:pt x="3465" y="73"/>
                      <a:pt x="3285" y="53"/>
                      <a:pt x="3106" y="53"/>
                    </a:cubicBezTo>
                    <a:cubicBezTo>
                      <a:pt x="2935" y="53"/>
                      <a:pt x="2765" y="61"/>
                      <a:pt x="2595" y="63"/>
                    </a:cubicBezTo>
                    <a:cubicBezTo>
                      <a:pt x="2509" y="62"/>
                      <a:pt x="2423" y="60"/>
                      <a:pt x="2337" y="60"/>
                    </a:cubicBezTo>
                    <a:cubicBezTo>
                      <a:pt x="2285" y="60"/>
                      <a:pt x="2233" y="61"/>
                      <a:pt x="2181" y="63"/>
                    </a:cubicBezTo>
                    <a:cubicBezTo>
                      <a:pt x="2047" y="68"/>
                      <a:pt x="1913" y="72"/>
                      <a:pt x="1780" y="72"/>
                    </a:cubicBezTo>
                    <a:cubicBezTo>
                      <a:pt x="1556" y="66"/>
                      <a:pt x="1333" y="59"/>
                      <a:pt x="1109" y="55"/>
                    </a:cubicBezTo>
                    <a:cubicBezTo>
                      <a:pt x="1089" y="54"/>
                      <a:pt x="1068" y="54"/>
                      <a:pt x="1048" y="54"/>
                    </a:cubicBezTo>
                    <a:cubicBezTo>
                      <a:pt x="951" y="54"/>
                      <a:pt x="854" y="60"/>
                      <a:pt x="758" y="69"/>
                    </a:cubicBezTo>
                    <a:cubicBezTo>
                      <a:pt x="632" y="80"/>
                      <a:pt x="505" y="96"/>
                      <a:pt x="378" y="97"/>
                    </a:cubicBezTo>
                    <a:cubicBezTo>
                      <a:pt x="354" y="96"/>
                      <a:pt x="330" y="93"/>
                      <a:pt x="305" y="91"/>
                    </a:cubicBezTo>
                    <a:cubicBezTo>
                      <a:pt x="294" y="89"/>
                      <a:pt x="282" y="87"/>
                      <a:pt x="271" y="84"/>
                    </a:cubicBezTo>
                    <a:lnTo>
                      <a:pt x="268" y="83"/>
                    </a:lnTo>
                    <a:cubicBezTo>
                      <a:pt x="248" y="76"/>
                      <a:pt x="228" y="72"/>
                      <a:pt x="208" y="72"/>
                    </a:cubicBezTo>
                    <a:cubicBezTo>
                      <a:pt x="132" y="72"/>
                      <a:pt x="59" y="123"/>
                      <a:pt x="33" y="197"/>
                    </a:cubicBezTo>
                    <a:cubicBezTo>
                      <a:pt x="0" y="290"/>
                      <a:pt x="47" y="387"/>
                      <a:pt x="134" y="427"/>
                    </a:cubicBezTo>
                    <a:cubicBezTo>
                      <a:pt x="102" y="467"/>
                      <a:pt x="87" y="521"/>
                      <a:pt x="96" y="575"/>
                    </a:cubicBezTo>
                    <a:cubicBezTo>
                      <a:pt x="112" y="661"/>
                      <a:pt x="190" y="725"/>
                      <a:pt x="274" y="727"/>
                    </a:cubicBezTo>
                    <a:cubicBezTo>
                      <a:pt x="287" y="727"/>
                      <a:pt x="300" y="726"/>
                      <a:pt x="311" y="723"/>
                    </a:cubicBezTo>
                    <a:cubicBezTo>
                      <a:pt x="337" y="718"/>
                      <a:pt x="364" y="715"/>
                      <a:pt x="390" y="712"/>
                    </a:cubicBezTo>
                    <a:cubicBezTo>
                      <a:pt x="539" y="697"/>
                      <a:pt x="688" y="705"/>
                      <a:pt x="838" y="698"/>
                    </a:cubicBezTo>
                    <a:cubicBezTo>
                      <a:pt x="1004" y="693"/>
                      <a:pt x="1169" y="666"/>
                      <a:pt x="1333" y="649"/>
                    </a:cubicBezTo>
                    <a:cubicBezTo>
                      <a:pt x="1657" y="617"/>
                      <a:pt x="1982" y="598"/>
                      <a:pt x="2307" y="598"/>
                    </a:cubicBezTo>
                    <a:cubicBezTo>
                      <a:pt x="2316" y="598"/>
                      <a:pt x="2326" y="598"/>
                      <a:pt x="2335" y="598"/>
                    </a:cubicBezTo>
                    <a:cubicBezTo>
                      <a:pt x="2532" y="602"/>
                      <a:pt x="2727" y="613"/>
                      <a:pt x="2923" y="614"/>
                    </a:cubicBezTo>
                    <a:cubicBezTo>
                      <a:pt x="3123" y="614"/>
                      <a:pt x="3324" y="609"/>
                      <a:pt x="3525" y="607"/>
                    </a:cubicBezTo>
                    <a:cubicBezTo>
                      <a:pt x="3739" y="612"/>
                      <a:pt x="3953" y="620"/>
                      <a:pt x="4167" y="620"/>
                    </a:cubicBezTo>
                    <a:cubicBezTo>
                      <a:pt x="4201" y="620"/>
                      <a:pt x="4236" y="620"/>
                      <a:pt x="4270" y="619"/>
                    </a:cubicBezTo>
                    <a:cubicBezTo>
                      <a:pt x="4455" y="618"/>
                      <a:pt x="4639" y="616"/>
                      <a:pt x="4823" y="616"/>
                    </a:cubicBezTo>
                    <a:cubicBezTo>
                      <a:pt x="4893" y="616"/>
                      <a:pt x="4963" y="616"/>
                      <a:pt x="5034" y="617"/>
                    </a:cubicBezTo>
                    <a:lnTo>
                      <a:pt x="5034" y="617"/>
                    </a:lnTo>
                    <a:cubicBezTo>
                      <a:pt x="5032" y="617"/>
                      <a:pt x="5030" y="617"/>
                      <a:pt x="5028" y="617"/>
                    </a:cubicBezTo>
                    <a:cubicBezTo>
                      <a:pt x="5331" y="621"/>
                      <a:pt x="5633" y="623"/>
                      <a:pt x="5935" y="630"/>
                    </a:cubicBezTo>
                    <a:cubicBezTo>
                      <a:pt x="6055" y="632"/>
                      <a:pt x="6174" y="635"/>
                      <a:pt x="6294" y="635"/>
                    </a:cubicBezTo>
                    <a:cubicBezTo>
                      <a:pt x="6386" y="635"/>
                      <a:pt x="6478" y="633"/>
                      <a:pt x="6570" y="630"/>
                    </a:cubicBezTo>
                    <a:cubicBezTo>
                      <a:pt x="6768" y="622"/>
                      <a:pt x="6965" y="605"/>
                      <a:pt x="7163" y="599"/>
                    </a:cubicBezTo>
                    <a:cubicBezTo>
                      <a:pt x="7365" y="594"/>
                      <a:pt x="7566" y="586"/>
                      <a:pt x="7769" y="576"/>
                    </a:cubicBezTo>
                    <a:cubicBezTo>
                      <a:pt x="7955" y="566"/>
                      <a:pt x="8143" y="565"/>
                      <a:pt x="8331" y="563"/>
                    </a:cubicBezTo>
                    <a:lnTo>
                      <a:pt x="8331" y="563"/>
                    </a:lnTo>
                    <a:cubicBezTo>
                      <a:pt x="8331" y="563"/>
                      <a:pt x="8330" y="563"/>
                      <a:pt x="8330" y="563"/>
                    </a:cubicBezTo>
                    <a:lnTo>
                      <a:pt x="8330" y="563"/>
                    </a:lnTo>
                    <a:cubicBezTo>
                      <a:pt x="8332" y="563"/>
                      <a:pt x="8334" y="563"/>
                      <a:pt x="8335" y="563"/>
                    </a:cubicBezTo>
                    <a:lnTo>
                      <a:pt x="8335" y="563"/>
                    </a:lnTo>
                    <a:cubicBezTo>
                      <a:pt x="8339" y="563"/>
                      <a:pt x="8343" y="563"/>
                      <a:pt x="8347" y="563"/>
                    </a:cubicBezTo>
                    <a:lnTo>
                      <a:pt x="8347" y="563"/>
                    </a:lnTo>
                    <a:cubicBezTo>
                      <a:pt x="8345" y="563"/>
                      <a:pt x="8344" y="563"/>
                      <a:pt x="8343" y="564"/>
                    </a:cubicBezTo>
                    <a:lnTo>
                      <a:pt x="8343" y="564"/>
                    </a:lnTo>
                    <a:cubicBezTo>
                      <a:pt x="8591" y="567"/>
                      <a:pt x="8838" y="576"/>
                      <a:pt x="9085" y="599"/>
                    </a:cubicBezTo>
                    <a:cubicBezTo>
                      <a:pt x="9284" y="615"/>
                      <a:pt x="9484" y="631"/>
                      <a:pt x="9683" y="631"/>
                    </a:cubicBezTo>
                    <a:cubicBezTo>
                      <a:pt x="9749" y="631"/>
                      <a:pt x="9816" y="629"/>
                      <a:pt x="9882" y="625"/>
                    </a:cubicBezTo>
                    <a:cubicBezTo>
                      <a:pt x="9977" y="619"/>
                      <a:pt x="10073" y="611"/>
                      <a:pt x="10169" y="607"/>
                    </a:cubicBezTo>
                    <a:cubicBezTo>
                      <a:pt x="10264" y="602"/>
                      <a:pt x="10359" y="601"/>
                      <a:pt x="10455" y="598"/>
                    </a:cubicBezTo>
                    <a:cubicBezTo>
                      <a:pt x="10571" y="594"/>
                      <a:pt x="10687" y="590"/>
                      <a:pt x="10802" y="578"/>
                    </a:cubicBezTo>
                    <a:cubicBezTo>
                      <a:pt x="10861" y="573"/>
                      <a:pt x="10926" y="565"/>
                      <a:pt x="10980" y="541"/>
                    </a:cubicBezTo>
                    <a:cubicBezTo>
                      <a:pt x="11022" y="521"/>
                      <a:pt x="11069" y="494"/>
                      <a:pt x="11094" y="452"/>
                    </a:cubicBezTo>
                    <a:cubicBezTo>
                      <a:pt x="11120" y="411"/>
                      <a:pt x="11140" y="371"/>
                      <a:pt x="11136" y="322"/>
                    </a:cubicBezTo>
                    <a:cubicBezTo>
                      <a:pt x="11135" y="278"/>
                      <a:pt x="11119" y="237"/>
                      <a:pt x="11095" y="202"/>
                    </a:cubicBezTo>
                    <a:cubicBezTo>
                      <a:pt x="11073" y="169"/>
                      <a:pt x="11043" y="145"/>
                      <a:pt x="11012" y="121"/>
                    </a:cubicBezTo>
                    <a:cubicBezTo>
                      <a:pt x="10977" y="93"/>
                      <a:pt x="10942" y="63"/>
                      <a:pt x="10902" y="44"/>
                    </a:cubicBezTo>
                    <a:cubicBezTo>
                      <a:pt x="10845" y="17"/>
                      <a:pt x="10786" y="3"/>
                      <a:pt x="10722" y="2"/>
                    </a:cubicBezTo>
                    <a:cubicBezTo>
                      <a:pt x="10686" y="1"/>
                      <a:pt x="10650" y="0"/>
                      <a:pt x="10614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" name="Google Shape;297;p7"/>
              <p:cNvSpPr/>
              <p:nvPr/>
            </p:nvSpPr>
            <p:spPr>
              <a:xfrm>
                <a:off x="1661925" y="740875"/>
                <a:ext cx="947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379" h="372" extrusionOk="0">
                    <a:moveTo>
                      <a:pt x="180" y="0"/>
                    </a:moveTo>
                    <a:cubicBezTo>
                      <a:pt x="80" y="0"/>
                      <a:pt x="1" y="97"/>
                      <a:pt x="4" y="193"/>
                    </a:cubicBezTo>
                    <a:cubicBezTo>
                      <a:pt x="8" y="297"/>
                      <a:pt x="96" y="369"/>
                      <a:pt x="195" y="371"/>
                    </a:cubicBezTo>
                    <a:cubicBezTo>
                      <a:pt x="196" y="371"/>
                      <a:pt x="198" y="371"/>
                      <a:pt x="199" y="371"/>
                    </a:cubicBezTo>
                    <a:cubicBezTo>
                      <a:pt x="299" y="371"/>
                      <a:pt x="378" y="275"/>
                      <a:pt x="375" y="180"/>
                    </a:cubicBezTo>
                    <a:cubicBezTo>
                      <a:pt x="371" y="75"/>
                      <a:pt x="283" y="3"/>
                      <a:pt x="184" y="1"/>
                    </a:cubicBezTo>
                    <a:cubicBezTo>
                      <a:pt x="183" y="0"/>
                      <a:pt x="181" y="0"/>
                      <a:pt x="180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" name="Google Shape;298;p7"/>
              <p:cNvSpPr/>
              <p:nvPr/>
            </p:nvSpPr>
            <p:spPr>
              <a:xfrm>
                <a:off x="1676050" y="741650"/>
                <a:ext cx="9425" cy="927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71" extrusionOk="0">
                    <a:moveTo>
                      <a:pt x="179" y="0"/>
                    </a:moveTo>
                    <a:cubicBezTo>
                      <a:pt x="80" y="0"/>
                      <a:pt x="1" y="96"/>
                      <a:pt x="4" y="192"/>
                    </a:cubicBezTo>
                    <a:cubicBezTo>
                      <a:pt x="8" y="297"/>
                      <a:pt x="95" y="369"/>
                      <a:pt x="195" y="371"/>
                    </a:cubicBezTo>
                    <a:cubicBezTo>
                      <a:pt x="196" y="371"/>
                      <a:pt x="197" y="371"/>
                      <a:pt x="199" y="371"/>
                    </a:cubicBezTo>
                    <a:cubicBezTo>
                      <a:pt x="298" y="371"/>
                      <a:pt x="377" y="275"/>
                      <a:pt x="374" y="180"/>
                    </a:cubicBezTo>
                    <a:cubicBezTo>
                      <a:pt x="370" y="75"/>
                      <a:pt x="283" y="3"/>
                      <a:pt x="183" y="0"/>
                    </a:cubicBezTo>
                    <a:cubicBezTo>
                      <a:pt x="181" y="0"/>
                      <a:pt x="180" y="0"/>
                      <a:pt x="179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" name="Google Shape;299;p7"/>
              <p:cNvSpPr/>
              <p:nvPr/>
            </p:nvSpPr>
            <p:spPr>
              <a:xfrm>
                <a:off x="1669450" y="730050"/>
                <a:ext cx="942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70" extrusionOk="0">
                    <a:moveTo>
                      <a:pt x="179" y="0"/>
                    </a:moveTo>
                    <a:cubicBezTo>
                      <a:pt x="79" y="0"/>
                      <a:pt x="1" y="96"/>
                      <a:pt x="3" y="191"/>
                    </a:cubicBezTo>
                    <a:cubicBezTo>
                      <a:pt x="7" y="296"/>
                      <a:pt x="94" y="367"/>
                      <a:pt x="195" y="369"/>
                    </a:cubicBezTo>
                    <a:cubicBezTo>
                      <a:pt x="196" y="370"/>
                      <a:pt x="197" y="370"/>
                      <a:pt x="198" y="370"/>
                    </a:cubicBezTo>
                    <a:cubicBezTo>
                      <a:pt x="297" y="370"/>
                      <a:pt x="377" y="273"/>
                      <a:pt x="373" y="179"/>
                    </a:cubicBezTo>
                    <a:cubicBezTo>
                      <a:pt x="370" y="73"/>
                      <a:pt x="283" y="1"/>
                      <a:pt x="182" y="0"/>
                    </a:cubicBezTo>
                    <a:cubicBezTo>
                      <a:pt x="181" y="0"/>
                      <a:pt x="180" y="0"/>
                      <a:pt x="179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" name="Google Shape;300;p7"/>
              <p:cNvSpPr/>
              <p:nvPr/>
            </p:nvSpPr>
            <p:spPr>
              <a:xfrm>
                <a:off x="1756525" y="739475"/>
                <a:ext cx="94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72" extrusionOk="0">
                    <a:moveTo>
                      <a:pt x="179" y="0"/>
                    </a:moveTo>
                    <a:cubicBezTo>
                      <a:pt x="80" y="0"/>
                      <a:pt x="1" y="97"/>
                      <a:pt x="4" y="191"/>
                    </a:cubicBezTo>
                    <a:cubicBezTo>
                      <a:pt x="7" y="297"/>
                      <a:pt x="94" y="369"/>
                      <a:pt x="195" y="371"/>
                    </a:cubicBezTo>
                    <a:cubicBezTo>
                      <a:pt x="196" y="371"/>
                      <a:pt x="197" y="371"/>
                      <a:pt x="198" y="371"/>
                    </a:cubicBezTo>
                    <a:cubicBezTo>
                      <a:pt x="298" y="371"/>
                      <a:pt x="377" y="275"/>
                      <a:pt x="373" y="180"/>
                    </a:cubicBezTo>
                    <a:cubicBezTo>
                      <a:pt x="370" y="75"/>
                      <a:pt x="283" y="3"/>
                      <a:pt x="182" y="0"/>
                    </a:cubicBezTo>
                    <a:cubicBezTo>
                      <a:pt x="181" y="0"/>
                      <a:pt x="180" y="0"/>
                      <a:pt x="179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" name="Google Shape;301;p7"/>
              <p:cNvSpPr/>
              <p:nvPr/>
            </p:nvSpPr>
            <p:spPr>
              <a:xfrm>
                <a:off x="1638200" y="760125"/>
                <a:ext cx="2425" cy="1125"/>
              </a:xfrm>
              <a:custGeom>
                <a:avLst/>
                <a:gdLst/>
                <a:ahLst/>
                <a:cxnLst/>
                <a:rect l="l" t="t" r="r" b="b"/>
                <a:pathLst>
                  <a:path w="97" h="4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9" y="7"/>
                      <a:pt x="19" y="14"/>
                      <a:pt x="29" y="21"/>
                    </a:cubicBezTo>
                    <a:cubicBezTo>
                      <a:pt x="50" y="33"/>
                      <a:pt x="73" y="41"/>
                      <a:pt x="97" y="45"/>
                    </a:cubicBezTo>
                    <a:cubicBezTo>
                      <a:pt x="65" y="30"/>
                      <a:pt x="33" y="15"/>
                      <a:pt x="1" y="0"/>
                    </a:cubicBezTo>
                    <a:close/>
                  </a:path>
                </a:pathLst>
              </a:custGeom>
              <a:solidFill>
                <a:srgbClr val="4729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" name="Google Shape;302;p7"/>
              <p:cNvSpPr/>
              <p:nvPr/>
            </p:nvSpPr>
            <p:spPr>
              <a:xfrm>
                <a:off x="1579263" y="684775"/>
                <a:ext cx="290650" cy="101925"/>
              </a:xfrm>
              <a:custGeom>
                <a:avLst/>
                <a:gdLst/>
                <a:ahLst/>
                <a:cxnLst/>
                <a:rect l="l" t="t" r="r" b="b"/>
                <a:pathLst>
                  <a:path w="11626" h="4077" extrusionOk="0">
                    <a:moveTo>
                      <a:pt x="3879" y="936"/>
                    </a:moveTo>
                    <a:cubicBezTo>
                      <a:pt x="3878" y="937"/>
                      <a:pt x="3877" y="938"/>
                      <a:pt x="3876" y="939"/>
                    </a:cubicBezTo>
                    <a:cubicBezTo>
                      <a:pt x="3878" y="938"/>
                      <a:pt x="3879" y="937"/>
                      <a:pt x="3879" y="936"/>
                    </a:cubicBezTo>
                    <a:close/>
                    <a:moveTo>
                      <a:pt x="7691" y="1091"/>
                    </a:moveTo>
                    <a:lnTo>
                      <a:pt x="7691" y="1091"/>
                    </a:lnTo>
                    <a:cubicBezTo>
                      <a:pt x="7692" y="1092"/>
                      <a:pt x="7694" y="1094"/>
                      <a:pt x="7696" y="1096"/>
                    </a:cubicBezTo>
                    <a:lnTo>
                      <a:pt x="7696" y="1096"/>
                    </a:lnTo>
                    <a:cubicBezTo>
                      <a:pt x="7694" y="1094"/>
                      <a:pt x="7692" y="1092"/>
                      <a:pt x="7691" y="1091"/>
                    </a:cubicBezTo>
                    <a:close/>
                    <a:moveTo>
                      <a:pt x="3198" y="1775"/>
                    </a:moveTo>
                    <a:cubicBezTo>
                      <a:pt x="3197" y="1777"/>
                      <a:pt x="3196" y="1779"/>
                      <a:pt x="3195" y="1781"/>
                    </a:cubicBezTo>
                    <a:lnTo>
                      <a:pt x="3195" y="1781"/>
                    </a:lnTo>
                    <a:cubicBezTo>
                      <a:pt x="3196" y="1779"/>
                      <a:pt x="3197" y="1776"/>
                      <a:pt x="3198" y="1775"/>
                    </a:cubicBezTo>
                    <a:close/>
                    <a:moveTo>
                      <a:pt x="5447" y="370"/>
                    </a:moveTo>
                    <a:cubicBezTo>
                      <a:pt x="5483" y="370"/>
                      <a:pt x="5520" y="372"/>
                      <a:pt x="5556" y="374"/>
                    </a:cubicBezTo>
                    <a:cubicBezTo>
                      <a:pt x="5595" y="378"/>
                      <a:pt x="5632" y="384"/>
                      <a:pt x="5670" y="391"/>
                    </a:cubicBezTo>
                    <a:cubicBezTo>
                      <a:pt x="5701" y="399"/>
                      <a:pt x="5733" y="409"/>
                      <a:pt x="5765" y="414"/>
                    </a:cubicBezTo>
                    <a:cubicBezTo>
                      <a:pt x="5798" y="423"/>
                      <a:pt x="5834" y="428"/>
                      <a:pt x="5867" y="434"/>
                    </a:cubicBezTo>
                    <a:cubicBezTo>
                      <a:pt x="5939" y="449"/>
                      <a:pt x="6012" y="464"/>
                      <a:pt x="6085" y="480"/>
                    </a:cubicBezTo>
                    <a:cubicBezTo>
                      <a:pt x="6122" y="489"/>
                      <a:pt x="6158" y="500"/>
                      <a:pt x="6195" y="512"/>
                    </a:cubicBezTo>
                    <a:cubicBezTo>
                      <a:pt x="6284" y="549"/>
                      <a:pt x="6372" y="590"/>
                      <a:pt x="6461" y="628"/>
                    </a:cubicBezTo>
                    <a:cubicBezTo>
                      <a:pt x="6538" y="659"/>
                      <a:pt x="6616" y="689"/>
                      <a:pt x="6690" y="727"/>
                    </a:cubicBezTo>
                    <a:cubicBezTo>
                      <a:pt x="6744" y="756"/>
                      <a:pt x="6796" y="788"/>
                      <a:pt x="6849" y="819"/>
                    </a:cubicBezTo>
                    <a:cubicBezTo>
                      <a:pt x="6890" y="844"/>
                      <a:pt x="6931" y="868"/>
                      <a:pt x="6971" y="895"/>
                    </a:cubicBezTo>
                    <a:cubicBezTo>
                      <a:pt x="7029" y="935"/>
                      <a:pt x="7079" y="983"/>
                      <a:pt x="7129" y="1030"/>
                    </a:cubicBezTo>
                    <a:cubicBezTo>
                      <a:pt x="7123" y="1026"/>
                      <a:pt x="7118" y="1019"/>
                      <a:pt x="7111" y="1014"/>
                    </a:cubicBezTo>
                    <a:lnTo>
                      <a:pt x="7111" y="1014"/>
                    </a:lnTo>
                    <a:cubicBezTo>
                      <a:pt x="7191" y="1090"/>
                      <a:pt x="7258" y="1177"/>
                      <a:pt x="7334" y="1255"/>
                    </a:cubicBezTo>
                    <a:cubicBezTo>
                      <a:pt x="7416" y="1342"/>
                      <a:pt x="7507" y="1420"/>
                      <a:pt x="7595" y="1500"/>
                    </a:cubicBezTo>
                    <a:cubicBezTo>
                      <a:pt x="7625" y="1532"/>
                      <a:pt x="7656" y="1563"/>
                      <a:pt x="7684" y="1596"/>
                    </a:cubicBezTo>
                    <a:cubicBezTo>
                      <a:pt x="7709" y="1626"/>
                      <a:pt x="7729" y="1658"/>
                      <a:pt x="7751" y="1691"/>
                    </a:cubicBezTo>
                    <a:cubicBezTo>
                      <a:pt x="7805" y="1780"/>
                      <a:pt x="7851" y="1875"/>
                      <a:pt x="7904" y="1967"/>
                    </a:cubicBezTo>
                    <a:cubicBezTo>
                      <a:pt x="7934" y="2018"/>
                      <a:pt x="7966" y="2067"/>
                      <a:pt x="8001" y="2114"/>
                    </a:cubicBezTo>
                    <a:cubicBezTo>
                      <a:pt x="8035" y="2161"/>
                      <a:pt x="8074" y="2202"/>
                      <a:pt x="8111" y="2246"/>
                    </a:cubicBezTo>
                    <a:cubicBezTo>
                      <a:pt x="8117" y="2254"/>
                      <a:pt x="8123" y="2261"/>
                      <a:pt x="8129" y="2266"/>
                    </a:cubicBezTo>
                    <a:cubicBezTo>
                      <a:pt x="8131" y="2269"/>
                      <a:pt x="8134" y="2271"/>
                      <a:pt x="8137" y="2273"/>
                    </a:cubicBezTo>
                    <a:cubicBezTo>
                      <a:pt x="8138" y="2274"/>
                      <a:pt x="8139" y="2275"/>
                      <a:pt x="8140" y="2275"/>
                    </a:cubicBezTo>
                    <a:cubicBezTo>
                      <a:pt x="8150" y="2285"/>
                      <a:pt x="8159" y="2293"/>
                      <a:pt x="8171" y="2301"/>
                    </a:cubicBezTo>
                    <a:cubicBezTo>
                      <a:pt x="8185" y="2312"/>
                      <a:pt x="8198" y="2322"/>
                      <a:pt x="8213" y="2334"/>
                    </a:cubicBezTo>
                    <a:cubicBezTo>
                      <a:pt x="8223" y="2342"/>
                      <a:pt x="8235" y="2351"/>
                      <a:pt x="8245" y="2359"/>
                    </a:cubicBezTo>
                    <a:cubicBezTo>
                      <a:pt x="8264" y="2373"/>
                      <a:pt x="8281" y="2389"/>
                      <a:pt x="8299" y="2402"/>
                    </a:cubicBezTo>
                    <a:cubicBezTo>
                      <a:pt x="8338" y="2433"/>
                      <a:pt x="8378" y="2464"/>
                      <a:pt x="8414" y="2496"/>
                    </a:cubicBezTo>
                    <a:cubicBezTo>
                      <a:pt x="8427" y="2488"/>
                      <a:pt x="8440" y="2481"/>
                      <a:pt x="8451" y="2473"/>
                    </a:cubicBezTo>
                    <a:cubicBezTo>
                      <a:pt x="8454" y="2472"/>
                      <a:pt x="8457" y="2470"/>
                      <a:pt x="8459" y="2469"/>
                    </a:cubicBezTo>
                    <a:cubicBezTo>
                      <a:pt x="8464" y="2465"/>
                      <a:pt x="8468" y="2463"/>
                      <a:pt x="8473" y="2461"/>
                    </a:cubicBezTo>
                    <a:cubicBezTo>
                      <a:pt x="8489" y="2450"/>
                      <a:pt x="8505" y="2440"/>
                      <a:pt x="8522" y="2431"/>
                    </a:cubicBezTo>
                    <a:cubicBezTo>
                      <a:pt x="8522" y="2431"/>
                      <a:pt x="8523" y="2430"/>
                      <a:pt x="8523" y="2430"/>
                    </a:cubicBezTo>
                    <a:cubicBezTo>
                      <a:pt x="8557" y="2409"/>
                      <a:pt x="8593" y="2392"/>
                      <a:pt x="8628" y="2375"/>
                    </a:cubicBezTo>
                    <a:cubicBezTo>
                      <a:pt x="8627" y="2373"/>
                      <a:pt x="8625" y="2370"/>
                      <a:pt x="8624" y="2367"/>
                    </a:cubicBezTo>
                    <a:cubicBezTo>
                      <a:pt x="8650" y="2353"/>
                      <a:pt x="8677" y="2338"/>
                      <a:pt x="8705" y="2326"/>
                    </a:cubicBezTo>
                    <a:cubicBezTo>
                      <a:pt x="8765" y="2301"/>
                      <a:pt x="8828" y="2279"/>
                      <a:pt x="8891" y="2258"/>
                    </a:cubicBezTo>
                    <a:cubicBezTo>
                      <a:pt x="9035" y="2216"/>
                      <a:pt x="9178" y="2182"/>
                      <a:pt x="9326" y="2153"/>
                    </a:cubicBezTo>
                    <a:cubicBezTo>
                      <a:pt x="9396" y="2142"/>
                      <a:pt x="9464" y="2131"/>
                      <a:pt x="9534" y="2126"/>
                    </a:cubicBezTo>
                    <a:cubicBezTo>
                      <a:pt x="9577" y="2126"/>
                      <a:pt x="9619" y="2127"/>
                      <a:pt x="9662" y="2129"/>
                    </a:cubicBezTo>
                    <a:cubicBezTo>
                      <a:pt x="9705" y="2134"/>
                      <a:pt x="9748" y="2138"/>
                      <a:pt x="9791" y="2146"/>
                    </a:cubicBezTo>
                    <a:cubicBezTo>
                      <a:pt x="9822" y="2154"/>
                      <a:pt x="9851" y="2162"/>
                      <a:pt x="9880" y="2172"/>
                    </a:cubicBezTo>
                    <a:cubicBezTo>
                      <a:pt x="9940" y="2195"/>
                      <a:pt x="9997" y="2223"/>
                      <a:pt x="10054" y="2251"/>
                    </a:cubicBezTo>
                    <a:cubicBezTo>
                      <a:pt x="10223" y="2343"/>
                      <a:pt x="10389" y="2439"/>
                      <a:pt x="10550" y="2544"/>
                    </a:cubicBezTo>
                    <a:cubicBezTo>
                      <a:pt x="10597" y="2578"/>
                      <a:pt x="10642" y="2615"/>
                      <a:pt x="10685" y="2654"/>
                    </a:cubicBezTo>
                    <a:cubicBezTo>
                      <a:pt x="10736" y="2702"/>
                      <a:pt x="10784" y="2751"/>
                      <a:pt x="10829" y="2803"/>
                    </a:cubicBezTo>
                    <a:cubicBezTo>
                      <a:pt x="10855" y="2835"/>
                      <a:pt x="10879" y="2868"/>
                      <a:pt x="10901" y="2902"/>
                    </a:cubicBezTo>
                    <a:cubicBezTo>
                      <a:pt x="10911" y="2918"/>
                      <a:pt x="10919" y="2934"/>
                      <a:pt x="10927" y="2950"/>
                    </a:cubicBezTo>
                    <a:cubicBezTo>
                      <a:pt x="10938" y="2979"/>
                      <a:pt x="10947" y="3008"/>
                      <a:pt x="10958" y="3038"/>
                    </a:cubicBezTo>
                    <a:cubicBezTo>
                      <a:pt x="10984" y="3128"/>
                      <a:pt x="11009" y="3222"/>
                      <a:pt x="11042" y="3310"/>
                    </a:cubicBezTo>
                    <a:cubicBezTo>
                      <a:pt x="11067" y="3378"/>
                      <a:pt x="11098" y="3444"/>
                      <a:pt x="11128" y="3509"/>
                    </a:cubicBezTo>
                    <a:cubicBezTo>
                      <a:pt x="11008" y="3509"/>
                      <a:pt x="10888" y="3507"/>
                      <a:pt x="10767" y="3507"/>
                    </a:cubicBezTo>
                    <a:cubicBezTo>
                      <a:pt x="10690" y="3507"/>
                      <a:pt x="10612" y="3508"/>
                      <a:pt x="10534" y="3509"/>
                    </a:cubicBezTo>
                    <a:cubicBezTo>
                      <a:pt x="10332" y="3514"/>
                      <a:pt x="10129" y="3522"/>
                      <a:pt x="9927" y="3530"/>
                    </a:cubicBezTo>
                    <a:cubicBezTo>
                      <a:pt x="9721" y="3538"/>
                      <a:pt x="9516" y="3560"/>
                      <a:pt x="9312" y="3584"/>
                    </a:cubicBezTo>
                    <a:cubicBezTo>
                      <a:pt x="9129" y="3606"/>
                      <a:pt x="8946" y="3624"/>
                      <a:pt x="8762" y="3633"/>
                    </a:cubicBezTo>
                    <a:cubicBezTo>
                      <a:pt x="8702" y="3634"/>
                      <a:pt x="8642" y="3634"/>
                      <a:pt x="8581" y="3634"/>
                    </a:cubicBezTo>
                    <a:cubicBezTo>
                      <a:pt x="8238" y="3634"/>
                      <a:pt x="7893" y="3622"/>
                      <a:pt x="7549" y="3619"/>
                    </a:cubicBezTo>
                    <a:cubicBezTo>
                      <a:pt x="7533" y="3619"/>
                      <a:pt x="7516" y="3619"/>
                      <a:pt x="7500" y="3619"/>
                    </a:cubicBezTo>
                    <a:cubicBezTo>
                      <a:pt x="7335" y="3619"/>
                      <a:pt x="7170" y="3624"/>
                      <a:pt x="7005" y="3626"/>
                    </a:cubicBezTo>
                    <a:cubicBezTo>
                      <a:pt x="6955" y="3626"/>
                      <a:pt x="6906" y="3626"/>
                      <a:pt x="6857" y="3626"/>
                    </a:cubicBezTo>
                    <a:cubicBezTo>
                      <a:pt x="6698" y="3626"/>
                      <a:pt x="6539" y="3625"/>
                      <a:pt x="6381" y="3621"/>
                    </a:cubicBezTo>
                    <a:cubicBezTo>
                      <a:pt x="6223" y="3618"/>
                      <a:pt x="6064" y="3614"/>
                      <a:pt x="5905" y="3614"/>
                    </a:cubicBezTo>
                    <a:cubicBezTo>
                      <a:pt x="5875" y="3614"/>
                      <a:pt x="5845" y="3614"/>
                      <a:pt x="5815" y="3614"/>
                    </a:cubicBezTo>
                    <a:cubicBezTo>
                      <a:pt x="5616" y="3617"/>
                      <a:pt x="5416" y="3621"/>
                      <a:pt x="5217" y="3628"/>
                    </a:cubicBezTo>
                    <a:cubicBezTo>
                      <a:pt x="5024" y="3634"/>
                      <a:pt x="4830" y="3641"/>
                      <a:pt x="4636" y="3641"/>
                    </a:cubicBezTo>
                    <a:cubicBezTo>
                      <a:pt x="4621" y="3641"/>
                      <a:pt x="4605" y="3641"/>
                      <a:pt x="4590" y="3641"/>
                    </a:cubicBezTo>
                    <a:cubicBezTo>
                      <a:pt x="4386" y="3638"/>
                      <a:pt x="4182" y="3637"/>
                      <a:pt x="3979" y="3636"/>
                    </a:cubicBezTo>
                    <a:cubicBezTo>
                      <a:pt x="3788" y="3635"/>
                      <a:pt x="3599" y="3629"/>
                      <a:pt x="3409" y="3620"/>
                    </a:cubicBezTo>
                    <a:cubicBezTo>
                      <a:pt x="3219" y="3611"/>
                      <a:pt x="3028" y="3599"/>
                      <a:pt x="2837" y="3599"/>
                    </a:cubicBezTo>
                    <a:cubicBezTo>
                      <a:pt x="2828" y="3599"/>
                      <a:pt x="2820" y="3599"/>
                      <a:pt x="2811" y="3600"/>
                    </a:cubicBezTo>
                    <a:cubicBezTo>
                      <a:pt x="2608" y="3601"/>
                      <a:pt x="2405" y="3608"/>
                      <a:pt x="2202" y="3621"/>
                    </a:cubicBezTo>
                    <a:cubicBezTo>
                      <a:pt x="2005" y="3634"/>
                      <a:pt x="1807" y="3646"/>
                      <a:pt x="1612" y="3657"/>
                    </a:cubicBezTo>
                    <a:cubicBezTo>
                      <a:pt x="1495" y="3661"/>
                      <a:pt x="1379" y="3666"/>
                      <a:pt x="1262" y="3666"/>
                    </a:cubicBezTo>
                    <a:cubicBezTo>
                      <a:pt x="1208" y="3666"/>
                      <a:pt x="1153" y="3665"/>
                      <a:pt x="1099" y="3662"/>
                    </a:cubicBezTo>
                    <a:cubicBezTo>
                      <a:pt x="998" y="3659"/>
                      <a:pt x="896" y="3652"/>
                      <a:pt x="794" y="3651"/>
                    </a:cubicBezTo>
                    <a:cubicBezTo>
                      <a:pt x="671" y="3651"/>
                      <a:pt x="546" y="3656"/>
                      <a:pt x="426" y="3684"/>
                    </a:cubicBezTo>
                    <a:cubicBezTo>
                      <a:pt x="411" y="3688"/>
                      <a:pt x="396" y="3693"/>
                      <a:pt x="382" y="3697"/>
                    </a:cubicBezTo>
                    <a:cubicBezTo>
                      <a:pt x="384" y="3644"/>
                      <a:pt x="385" y="3593"/>
                      <a:pt x="388" y="3540"/>
                    </a:cubicBezTo>
                    <a:cubicBezTo>
                      <a:pt x="399" y="3436"/>
                      <a:pt x="414" y="3334"/>
                      <a:pt x="433" y="3231"/>
                    </a:cubicBezTo>
                    <a:cubicBezTo>
                      <a:pt x="448" y="3170"/>
                      <a:pt x="467" y="3108"/>
                      <a:pt x="487" y="3046"/>
                    </a:cubicBezTo>
                    <a:cubicBezTo>
                      <a:pt x="520" y="2964"/>
                      <a:pt x="556" y="2885"/>
                      <a:pt x="595" y="2805"/>
                    </a:cubicBezTo>
                    <a:cubicBezTo>
                      <a:pt x="635" y="2733"/>
                      <a:pt x="678" y="2662"/>
                      <a:pt x="725" y="2593"/>
                    </a:cubicBezTo>
                    <a:cubicBezTo>
                      <a:pt x="763" y="2542"/>
                      <a:pt x="803" y="2492"/>
                      <a:pt x="847" y="2442"/>
                    </a:cubicBezTo>
                    <a:cubicBezTo>
                      <a:pt x="892" y="2397"/>
                      <a:pt x="938" y="2351"/>
                      <a:pt x="988" y="2309"/>
                    </a:cubicBezTo>
                    <a:cubicBezTo>
                      <a:pt x="1029" y="2277"/>
                      <a:pt x="1072" y="2248"/>
                      <a:pt x="1116" y="2219"/>
                    </a:cubicBezTo>
                    <a:cubicBezTo>
                      <a:pt x="1158" y="2195"/>
                      <a:pt x="1201" y="2172"/>
                      <a:pt x="1246" y="2151"/>
                    </a:cubicBezTo>
                    <a:cubicBezTo>
                      <a:pt x="1270" y="2142"/>
                      <a:pt x="1294" y="2132"/>
                      <a:pt x="1318" y="2124"/>
                    </a:cubicBezTo>
                    <a:cubicBezTo>
                      <a:pt x="1343" y="2118"/>
                      <a:pt x="1368" y="2112"/>
                      <a:pt x="1392" y="2106"/>
                    </a:cubicBezTo>
                    <a:cubicBezTo>
                      <a:pt x="1468" y="2094"/>
                      <a:pt x="1542" y="2086"/>
                      <a:pt x="1618" y="2080"/>
                    </a:cubicBezTo>
                    <a:cubicBezTo>
                      <a:pt x="1661" y="2080"/>
                      <a:pt x="1705" y="2080"/>
                      <a:pt x="1748" y="2082"/>
                    </a:cubicBezTo>
                    <a:cubicBezTo>
                      <a:pt x="1803" y="2087"/>
                      <a:pt x="1858" y="2095"/>
                      <a:pt x="1913" y="2106"/>
                    </a:cubicBezTo>
                    <a:cubicBezTo>
                      <a:pt x="1977" y="2122"/>
                      <a:pt x="2038" y="2142"/>
                      <a:pt x="2100" y="2163"/>
                    </a:cubicBezTo>
                    <a:cubicBezTo>
                      <a:pt x="2162" y="2186"/>
                      <a:pt x="2220" y="2214"/>
                      <a:pt x="2279" y="2242"/>
                    </a:cubicBezTo>
                    <a:cubicBezTo>
                      <a:pt x="2321" y="2265"/>
                      <a:pt x="2361" y="2288"/>
                      <a:pt x="2401" y="2313"/>
                    </a:cubicBezTo>
                    <a:cubicBezTo>
                      <a:pt x="2416" y="2326"/>
                      <a:pt x="2430" y="2336"/>
                      <a:pt x="2444" y="2349"/>
                    </a:cubicBezTo>
                    <a:cubicBezTo>
                      <a:pt x="2460" y="2366"/>
                      <a:pt x="2475" y="2384"/>
                      <a:pt x="2491" y="2401"/>
                    </a:cubicBezTo>
                    <a:cubicBezTo>
                      <a:pt x="2489" y="2405"/>
                      <a:pt x="2488" y="2408"/>
                      <a:pt x="2487" y="2411"/>
                    </a:cubicBezTo>
                    <a:cubicBezTo>
                      <a:pt x="2492" y="2417"/>
                      <a:pt x="2498" y="2423"/>
                      <a:pt x="2505" y="2429"/>
                    </a:cubicBezTo>
                    <a:cubicBezTo>
                      <a:pt x="2560" y="2478"/>
                      <a:pt x="2614" y="2526"/>
                      <a:pt x="2667" y="2574"/>
                    </a:cubicBezTo>
                    <a:cubicBezTo>
                      <a:pt x="2672" y="2578"/>
                      <a:pt x="2676" y="2582"/>
                      <a:pt x="2681" y="2585"/>
                    </a:cubicBezTo>
                    <a:lnTo>
                      <a:pt x="2680" y="2585"/>
                    </a:lnTo>
                    <a:cubicBezTo>
                      <a:pt x="2681" y="2586"/>
                      <a:pt x="2682" y="2586"/>
                      <a:pt x="2683" y="2588"/>
                    </a:cubicBezTo>
                    <a:cubicBezTo>
                      <a:pt x="2686" y="2590"/>
                      <a:pt x="2688" y="2592"/>
                      <a:pt x="2691" y="2594"/>
                    </a:cubicBezTo>
                    <a:cubicBezTo>
                      <a:pt x="2695" y="2589"/>
                      <a:pt x="2698" y="2583"/>
                      <a:pt x="2701" y="2577"/>
                    </a:cubicBezTo>
                    <a:cubicBezTo>
                      <a:pt x="2742" y="2508"/>
                      <a:pt x="2783" y="2438"/>
                      <a:pt x="2829" y="2373"/>
                    </a:cubicBezTo>
                    <a:cubicBezTo>
                      <a:pt x="2829" y="2373"/>
                      <a:pt x="2830" y="2371"/>
                      <a:pt x="2830" y="2371"/>
                    </a:cubicBezTo>
                    <a:cubicBezTo>
                      <a:pt x="2880" y="2298"/>
                      <a:pt x="2931" y="2227"/>
                      <a:pt x="2983" y="2155"/>
                    </a:cubicBezTo>
                    <a:cubicBezTo>
                      <a:pt x="3004" y="2127"/>
                      <a:pt x="3023" y="2099"/>
                      <a:pt x="3042" y="2072"/>
                    </a:cubicBezTo>
                    <a:cubicBezTo>
                      <a:pt x="3049" y="2063"/>
                      <a:pt x="3055" y="2054"/>
                      <a:pt x="3062" y="2044"/>
                    </a:cubicBezTo>
                    <a:cubicBezTo>
                      <a:pt x="3105" y="1956"/>
                      <a:pt x="3150" y="1868"/>
                      <a:pt x="3195" y="1781"/>
                    </a:cubicBezTo>
                    <a:lnTo>
                      <a:pt x="3195" y="1781"/>
                    </a:lnTo>
                    <a:cubicBezTo>
                      <a:pt x="3194" y="1782"/>
                      <a:pt x="3194" y="1782"/>
                      <a:pt x="3193" y="1783"/>
                    </a:cubicBezTo>
                    <a:cubicBezTo>
                      <a:pt x="3197" y="1776"/>
                      <a:pt x="3200" y="1770"/>
                      <a:pt x="3204" y="1764"/>
                    </a:cubicBezTo>
                    <a:cubicBezTo>
                      <a:pt x="3204" y="1763"/>
                      <a:pt x="3204" y="1763"/>
                      <a:pt x="3205" y="1762"/>
                    </a:cubicBezTo>
                    <a:lnTo>
                      <a:pt x="3205" y="1762"/>
                    </a:lnTo>
                    <a:cubicBezTo>
                      <a:pt x="3205" y="1762"/>
                      <a:pt x="3205" y="1763"/>
                      <a:pt x="3205" y="1763"/>
                    </a:cubicBezTo>
                    <a:cubicBezTo>
                      <a:pt x="3259" y="1665"/>
                      <a:pt x="3315" y="1569"/>
                      <a:pt x="3375" y="1475"/>
                    </a:cubicBezTo>
                    <a:cubicBezTo>
                      <a:pt x="3447" y="1373"/>
                      <a:pt x="3523" y="1277"/>
                      <a:pt x="3604" y="1183"/>
                    </a:cubicBezTo>
                    <a:cubicBezTo>
                      <a:pt x="3693" y="1095"/>
                      <a:pt x="3786" y="1014"/>
                      <a:pt x="3881" y="934"/>
                    </a:cubicBezTo>
                    <a:lnTo>
                      <a:pt x="3881" y="934"/>
                    </a:lnTo>
                    <a:cubicBezTo>
                      <a:pt x="3880" y="935"/>
                      <a:pt x="3880" y="935"/>
                      <a:pt x="3879" y="936"/>
                    </a:cubicBezTo>
                    <a:lnTo>
                      <a:pt x="3879" y="936"/>
                    </a:lnTo>
                    <a:cubicBezTo>
                      <a:pt x="4001" y="841"/>
                      <a:pt x="4127" y="750"/>
                      <a:pt x="4257" y="667"/>
                    </a:cubicBezTo>
                    <a:cubicBezTo>
                      <a:pt x="4307" y="638"/>
                      <a:pt x="4359" y="612"/>
                      <a:pt x="4411" y="586"/>
                    </a:cubicBezTo>
                    <a:cubicBezTo>
                      <a:pt x="4496" y="550"/>
                      <a:pt x="4582" y="519"/>
                      <a:pt x="4670" y="492"/>
                    </a:cubicBezTo>
                    <a:cubicBezTo>
                      <a:pt x="4763" y="463"/>
                      <a:pt x="4859" y="439"/>
                      <a:pt x="4957" y="421"/>
                    </a:cubicBezTo>
                    <a:cubicBezTo>
                      <a:pt x="5093" y="398"/>
                      <a:pt x="5231" y="381"/>
                      <a:pt x="5369" y="373"/>
                    </a:cubicBezTo>
                    <a:lnTo>
                      <a:pt x="5368" y="373"/>
                    </a:lnTo>
                    <a:cubicBezTo>
                      <a:pt x="5371" y="371"/>
                      <a:pt x="5374" y="371"/>
                      <a:pt x="5377" y="371"/>
                    </a:cubicBezTo>
                    <a:lnTo>
                      <a:pt x="5387" y="371"/>
                    </a:lnTo>
                    <a:cubicBezTo>
                      <a:pt x="5407" y="371"/>
                      <a:pt x="5427" y="370"/>
                      <a:pt x="5447" y="370"/>
                    </a:cubicBezTo>
                    <a:close/>
                    <a:moveTo>
                      <a:pt x="5448" y="1"/>
                    </a:moveTo>
                    <a:cubicBezTo>
                      <a:pt x="5424" y="1"/>
                      <a:pt x="5399" y="1"/>
                      <a:pt x="5375" y="2"/>
                    </a:cubicBezTo>
                    <a:cubicBezTo>
                      <a:pt x="5198" y="10"/>
                      <a:pt x="5017" y="32"/>
                      <a:pt x="4842" y="66"/>
                    </a:cubicBezTo>
                    <a:cubicBezTo>
                      <a:pt x="4674" y="99"/>
                      <a:pt x="4505" y="146"/>
                      <a:pt x="4348" y="213"/>
                    </a:cubicBezTo>
                    <a:cubicBezTo>
                      <a:pt x="4265" y="247"/>
                      <a:pt x="4180" y="282"/>
                      <a:pt x="4102" y="329"/>
                    </a:cubicBezTo>
                    <a:cubicBezTo>
                      <a:pt x="4021" y="377"/>
                      <a:pt x="3943" y="430"/>
                      <a:pt x="3866" y="485"/>
                    </a:cubicBezTo>
                    <a:cubicBezTo>
                      <a:pt x="3786" y="542"/>
                      <a:pt x="3707" y="600"/>
                      <a:pt x="3630" y="663"/>
                    </a:cubicBezTo>
                    <a:cubicBezTo>
                      <a:pt x="3556" y="724"/>
                      <a:pt x="3480" y="784"/>
                      <a:pt x="3413" y="852"/>
                    </a:cubicBezTo>
                    <a:cubicBezTo>
                      <a:pt x="3337" y="927"/>
                      <a:pt x="3268" y="1004"/>
                      <a:pt x="3201" y="1088"/>
                    </a:cubicBezTo>
                    <a:cubicBezTo>
                      <a:pt x="3143" y="1163"/>
                      <a:pt x="3087" y="1242"/>
                      <a:pt x="3034" y="1322"/>
                    </a:cubicBezTo>
                    <a:cubicBezTo>
                      <a:pt x="2930" y="1482"/>
                      <a:pt x="2846" y="1653"/>
                      <a:pt x="2761" y="1823"/>
                    </a:cubicBezTo>
                    <a:cubicBezTo>
                      <a:pt x="2725" y="1896"/>
                      <a:pt x="2687" y="1968"/>
                      <a:pt x="2650" y="2041"/>
                    </a:cubicBezTo>
                    <a:cubicBezTo>
                      <a:pt x="2617" y="2014"/>
                      <a:pt x="2582" y="1990"/>
                      <a:pt x="2544" y="1967"/>
                    </a:cubicBezTo>
                    <a:cubicBezTo>
                      <a:pt x="2378" y="1866"/>
                      <a:pt x="2196" y="1797"/>
                      <a:pt x="2010" y="1749"/>
                    </a:cubicBezTo>
                    <a:cubicBezTo>
                      <a:pt x="1904" y="1721"/>
                      <a:pt x="1793" y="1710"/>
                      <a:pt x="1682" y="1710"/>
                    </a:cubicBezTo>
                    <a:cubicBezTo>
                      <a:pt x="1602" y="1710"/>
                      <a:pt x="1523" y="1716"/>
                      <a:pt x="1446" y="1725"/>
                    </a:cubicBezTo>
                    <a:cubicBezTo>
                      <a:pt x="1344" y="1737"/>
                      <a:pt x="1241" y="1755"/>
                      <a:pt x="1145" y="1793"/>
                    </a:cubicBezTo>
                    <a:cubicBezTo>
                      <a:pt x="1048" y="1832"/>
                      <a:pt x="959" y="1880"/>
                      <a:pt x="872" y="1936"/>
                    </a:cubicBezTo>
                    <a:cubicBezTo>
                      <a:pt x="711" y="2038"/>
                      <a:pt x="569" y="2183"/>
                      <a:pt x="456" y="2334"/>
                    </a:cubicBezTo>
                    <a:cubicBezTo>
                      <a:pt x="334" y="2497"/>
                      <a:pt x="234" y="2680"/>
                      <a:pt x="159" y="2870"/>
                    </a:cubicBezTo>
                    <a:cubicBezTo>
                      <a:pt x="82" y="3063"/>
                      <a:pt x="43" y="3266"/>
                      <a:pt x="24" y="3471"/>
                    </a:cubicBezTo>
                    <a:cubicBezTo>
                      <a:pt x="14" y="3565"/>
                      <a:pt x="10" y="3661"/>
                      <a:pt x="8" y="3755"/>
                    </a:cubicBezTo>
                    <a:cubicBezTo>
                      <a:pt x="5" y="3856"/>
                      <a:pt x="1" y="3957"/>
                      <a:pt x="10" y="4059"/>
                    </a:cubicBezTo>
                    <a:cubicBezTo>
                      <a:pt x="11" y="4064"/>
                      <a:pt x="11" y="4068"/>
                      <a:pt x="11" y="4074"/>
                    </a:cubicBezTo>
                    <a:cubicBezTo>
                      <a:pt x="41" y="4075"/>
                      <a:pt x="69" y="4076"/>
                      <a:pt x="98" y="4076"/>
                    </a:cubicBezTo>
                    <a:cubicBezTo>
                      <a:pt x="117" y="4076"/>
                      <a:pt x="136" y="4075"/>
                      <a:pt x="154" y="4075"/>
                    </a:cubicBezTo>
                    <a:lnTo>
                      <a:pt x="155" y="4075"/>
                    </a:lnTo>
                    <a:cubicBezTo>
                      <a:pt x="180" y="4074"/>
                      <a:pt x="207" y="4074"/>
                      <a:pt x="234" y="4073"/>
                    </a:cubicBezTo>
                    <a:cubicBezTo>
                      <a:pt x="287" y="4073"/>
                      <a:pt x="340" y="4073"/>
                      <a:pt x="394" y="4074"/>
                    </a:cubicBezTo>
                    <a:cubicBezTo>
                      <a:pt x="400" y="4074"/>
                      <a:pt x="407" y="4073"/>
                      <a:pt x="412" y="4073"/>
                    </a:cubicBezTo>
                    <a:cubicBezTo>
                      <a:pt x="416" y="4072"/>
                      <a:pt x="419" y="4069"/>
                      <a:pt x="423" y="4068"/>
                    </a:cubicBezTo>
                    <a:cubicBezTo>
                      <a:pt x="467" y="4056"/>
                      <a:pt x="511" y="4043"/>
                      <a:pt x="556" y="4035"/>
                    </a:cubicBezTo>
                    <a:cubicBezTo>
                      <a:pt x="598" y="4028"/>
                      <a:pt x="641" y="4025"/>
                      <a:pt x="683" y="4021"/>
                    </a:cubicBezTo>
                    <a:cubicBezTo>
                      <a:pt x="700" y="4021"/>
                      <a:pt x="716" y="4021"/>
                      <a:pt x="733" y="4021"/>
                    </a:cubicBezTo>
                    <a:cubicBezTo>
                      <a:pt x="805" y="4021"/>
                      <a:pt x="878" y="4025"/>
                      <a:pt x="951" y="4028"/>
                    </a:cubicBezTo>
                    <a:cubicBezTo>
                      <a:pt x="1026" y="4031"/>
                      <a:pt x="1102" y="4035"/>
                      <a:pt x="1179" y="4035"/>
                    </a:cubicBezTo>
                    <a:cubicBezTo>
                      <a:pt x="1327" y="4034"/>
                      <a:pt x="1475" y="4032"/>
                      <a:pt x="1622" y="4025"/>
                    </a:cubicBezTo>
                    <a:cubicBezTo>
                      <a:pt x="1905" y="4016"/>
                      <a:pt x="2187" y="3991"/>
                      <a:pt x="2470" y="3975"/>
                    </a:cubicBezTo>
                    <a:cubicBezTo>
                      <a:pt x="2555" y="3972"/>
                      <a:pt x="2643" y="3969"/>
                      <a:pt x="2730" y="3969"/>
                    </a:cubicBezTo>
                    <a:cubicBezTo>
                      <a:pt x="2742" y="3969"/>
                      <a:pt x="2753" y="3969"/>
                      <a:pt x="2765" y="3969"/>
                    </a:cubicBezTo>
                    <a:cubicBezTo>
                      <a:pt x="2957" y="3969"/>
                      <a:pt x="3149" y="3977"/>
                      <a:pt x="3341" y="3987"/>
                    </a:cubicBezTo>
                    <a:cubicBezTo>
                      <a:pt x="3528" y="3995"/>
                      <a:pt x="3715" y="4004"/>
                      <a:pt x="3902" y="4005"/>
                    </a:cubicBezTo>
                    <a:cubicBezTo>
                      <a:pt x="4106" y="4007"/>
                      <a:pt x="4310" y="4009"/>
                      <a:pt x="4514" y="4009"/>
                    </a:cubicBezTo>
                    <a:cubicBezTo>
                      <a:pt x="4718" y="4009"/>
                      <a:pt x="4922" y="4007"/>
                      <a:pt x="5126" y="4000"/>
                    </a:cubicBezTo>
                    <a:cubicBezTo>
                      <a:pt x="5324" y="3994"/>
                      <a:pt x="5521" y="3987"/>
                      <a:pt x="5719" y="3985"/>
                    </a:cubicBezTo>
                    <a:cubicBezTo>
                      <a:pt x="5764" y="3984"/>
                      <a:pt x="5809" y="3984"/>
                      <a:pt x="5854" y="3984"/>
                    </a:cubicBezTo>
                    <a:cubicBezTo>
                      <a:pt x="6007" y="3984"/>
                      <a:pt x="6161" y="3987"/>
                      <a:pt x="6315" y="3989"/>
                    </a:cubicBezTo>
                    <a:cubicBezTo>
                      <a:pt x="6491" y="3992"/>
                      <a:pt x="6668" y="3995"/>
                      <a:pt x="6845" y="3995"/>
                    </a:cubicBezTo>
                    <a:cubicBezTo>
                      <a:pt x="6872" y="3995"/>
                      <a:pt x="6900" y="3995"/>
                      <a:pt x="6927" y="3995"/>
                    </a:cubicBezTo>
                    <a:cubicBezTo>
                      <a:pt x="7099" y="3994"/>
                      <a:pt x="7270" y="3989"/>
                      <a:pt x="7441" y="3989"/>
                    </a:cubicBezTo>
                    <a:cubicBezTo>
                      <a:pt x="7469" y="3989"/>
                      <a:pt x="7497" y="3989"/>
                      <a:pt x="7525" y="3989"/>
                    </a:cubicBezTo>
                    <a:cubicBezTo>
                      <a:pt x="7873" y="3991"/>
                      <a:pt x="8220" y="4003"/>
                      <a:pt x="8568" y="4003"/>
                    </a:cubicBezTo>
                    <a:cubicBezTo>
                      <a:pt x="8629" y="4003"/>
                      <a:pt x="8690" y="4003"/>
                      <a:pt x="8752" y="4002"/>
                    </a:cubicBezTo>
                    <a:cubicBezTo>
                      <a:pt x="8943" y="3999"/>
                      <a:pt x="9135" y="3977"/>
                      <a:pt x="9326" y="3954"/>
                    </a:cubicBezTo>
                    <a:cubicBezTo>
                      <a:pt x="9528" y="3930"/>
                      <a:pt x="9731" y="3912"/>
                      <a:pt x="9934" y="3898"/>
                    </a:cubicBezTo>
                    <a:lnTo>
                      <a:pt x="9933" y="3898"/>
                    </a:lnTo>
                    <a:cubicBezTo>
                      <a:pt x="10209" y="3887"/>
                      <a:pt x="10484" y="3876"/>
                      <a:pt x="10761" y="3876"/>
                    </a:cubicBezTo>
                    <a:cubicBezTo>
                      <a:pt x="10897" y="3876"/>
                      <a:pt x="11033" y="3879"/>
                      <a:pt x="11168" y="3879"/>
                    </a:cubicBezTo>
                    <a:cubicBezTo>
                      <a:pt x="11206" y="3879"/>
                      <a:pt x="11242" y="3880"/>
                      <a:pt x="11280" y="3880"/>
                    </a:cubicBezTo>
                    <a:cubicBezTo>
                      <a:pt x="11318" y="3879"/>
                      <a:pt x="11354" y="3879"/>
                      <a:pt x="11391" y="3879"/>
                    </a:cubicBezTo>
                    <a:cubicBezTo>
                      <a:pt x="11414" y="3879"/>
                      <a:pt x="11437" y="3877"/>
                      <a:pt x="11460" y="3877"/>
                    </a:cubicBezTo>
                    <a:lnTo>
                      <a:pt x="11506" y="3877"/>
                    </a:lnTo>
                    <a:cubicBezTo>
                      <a:pt x="11529" y="3876"/>
                      <a:pt x="11551" y="3875"/>
                      <a:pt x="11573" y="3874"/>
                    </a:cubicBezTo>
                    <a:cubicBezTo>
                      <a:pt x="11590" y="3873"/>
                      <a:pt x="11607" y="3872"/>
                      <a:pt x="11625" y="3871"/>
                    </a:cubicBezTo>
                    <a:cubicBezTo>
                      <a:pt x="11622" y="3865"/>
                      <a:pt x="11621" y="3859"/>
                      <a:pt x="11618" y="3852"/>
                    </a:cubicBezTo>
                    <a:cubicBezTo>
                      <a:pt x="11596" y="3784"/>
                      <a:pt x="11572" y="3715"/>
                      <a:pt x="11550" y="3646"/>
                    </a:cubicBezTo>
                    <a:cubicBezTo>
                      <a:pt x="11538" y="3613"/>
                      <a:pt x="11528" y="3579"/>
                      <a:pt x="11517" y="3545"/>
                    </a:cubicBezTo>
                    <a:cubicBezTo>
                      <a:pt x="11512" y="3530"/>
                      <a:pt x="11508" y="3516"/>
                      <a:pt x="11504" y="3502"/>
                    </a:cubicBezTo>
                    <a:cubicBezTo>
                      <a:pt x="11490" y="3458"/>
                      <a:pt x="11477" y="3414"/>
                      <a:pt x="11469" y="3369"/>
                    </a:cubicBezTo>
                    <a:cubicBezTo>
                      <a:pt x="11469" y="3367"/>
                      <a:pt x="11469" y="3366"/>
                      <a:pt x="11469" y="3364"/>
                    </a:cubicBezTo>
                    <a:cubicBezTo>
                      <a:pt x="11455" y="3335"/>
                      <a:pt x="11441" y="3306"/>
                      <a:pt x="11427" y="3276"/>
                    </a:cubicBezTo>
                    <a:cubicBezTo>
                      <a:pt x="11406" y="3222"/>
                      <a:pt x="11384" y="3170"/>
                      <a:pt x="11366" y="3115"/>
                    </a:cubicBezTo>
                    <a:cubicBezTo>
                      <a:pt x="11365" y="3115"/>
                      <a:pt x="11365" y="3114"/>
                      <a:pt x="11365" y="3114"/>
                    </a:cubicBezTo>
                    <a:cubicBezTo>
                      <a:pt x="11345" y="3050"/>
                      <a:pt x="11328" y="2985"/>
                      <a:pt x="11309" y="2923"/>
                    </a:cubicBezTo>
                    <a:cubicBezTo>
                      <a:pt x="11281" y="2836"/>
                      <a:pt x="11247" y="2753"/>
                      <a:pt x="11195" y="2677"/>
                    </a:cubicBezTo>
                    <a:cubicBezTo>
                      <a:pt x="11115" y="2556"/>
                      <a:pt x="11012" y="2451"/>
                      <a:pt x="10905" y="2354"/>
                    </a:cubicBezTo>
                    <a:cubicBezTo>
                      <a:pt x="10800" y="2258"/>
                      <a:pt x="10679" y="2185"/>
                      <a:pt x="10556" y="2112"/>
                    </a:cubicBezTo>
                    <a:cubicBezTo>
                      <a:pt x="10437" y="2041"/>
                      <a:pt x="10319" y="1972"/>
                      <a:pt x="10196" y="1909"/>
                    </a:cubicBezTo>
                    <a:cubicBezTo>
                      <a:pt x="10062" y="1842"/>
                      <a:pt x="9923" y="1786"/>
                      <a:pt x="9773" y="1769"/>
                    </a:cubicBezTo>
                    <a:cubicBezTo>
                      <a:pt x="9707" y="1761"/>
                      <a:pt x="9641" y="1757"/>
                      <a:pt x="9575" y="1757"/>
                    </a:cubicBezTo>
                    <a:cubicBezTo>
                      <a:pt x="9533" y="1757"/>
                      <a:pt x="9492" y="1758"/>
                      <a:pt x="9450" y="1762"/>
                    </a:cubicBezTo>
                    <a:cubicBezTo>
                      <a:pt x="9354" y="1769"/>
                      <a:pt x="9257" y="1788"/>
                      <a:pt x="9161" y="1808"/>
                    </a:cubicBezTo>
                    <a:cubicBezTo>
                      <a:pt x="9065" y="1828"/>
                      <a:pt x="8970" y="1850"/>
                      <a:pt x="8876" y="1877"/>
                    </a:cubicBezTo>
                    <a:cubicBezTo>
                      <a:pt x="8737" y="1917"/>
                      <a:pt x="8593" y="1961"/>
                      <a:pt x="8466" y="2032"/>
                    </a:cubicBezTo>
                    <a:cubicBezTo>
                      <a:pt x="8453" y="2039"/>
                      <a:pt x="8442" y="2048"/>
                      <a:pt x="8429" y="2055"/>
                    </a:cubicBezTo>
                    <a:cubicBezTo>
                      <a:pt x="8388" y="2001"/>
                      <a:pt x="8345" y="1949"/>
                      <a:pt x="8301" y="1898"/>
                    </a:cubicBezTo>
                    <a:cubicBezTo>
                      <a:pt x="8281" y="1872"/>
                      <a:pt x="8264" y="1847"/>
                      <a:pt x="8246" y="1820"/>
                    </a:cubicBezTo>
                    <a:cubicBezTo>
                      <a:pt x="8169" y="1691"/>
                      <a:pt x="8108" y="1552"/>
                      <a:pt x="8021" y="1428"/>
                    </a:cubicBezTo>
                    <a:cubicBezTo>
                      <a:pt x="7934" y="1304"/>
                      <a:pt x="7820" y="1206"/>
                      <a:pt x="7707" y="1106"/>
                    </a:cubicBezTo>
                    <a:lnTo>
                      <a:pt x="7707" y="1106"/>
                    </a:lnTo>
                    <a:cubicBezTo>
                      <a:pt x="7708" y="1106"/>
                      <a:pt x="7708" y="1106"/>
                      <a:pt x="7709" y="1107"/>
                    </a:cubicBezTo>
                    <a:cubicBezTo>
                      <a:pt x="7662" y="1063"/>
                      <a:pt x="7616" y="1019"/>
                      <a:pt x="7574" y="971"/>
                    </a:cubicBezTo>
                    <a:cubicBezTo>
                      <a:pt x="7520" y="911"/>
                      <a:pt x="7469" y="848"/>
                      <a:pt x="7413" y="792"/>
                    </a:cubicBezTo>
                    <a:cubicBezTo>
                      <a:pt x="7358" y="736"/>
                      <a:pt x="7298" y="683"/>
                      <a:pt x="7238" y="633"/>
                    </a:cubicBezTo>
                    <a:cubicBezTo>
                      <a:pt x="7177" y="583"/>
                      <a:pt x="7109" y="544"/>
                      <a:pt x="7042" y="504"/>
                    </a:cubicBezTo>
                    <a:cubicBezTo>
                      <a:pt x="6971" y="462"/>
                      <a:pt x="6902" y="420"/>
                      <a:pt x="6828" y="384"/>
                    </a:cubicBezTo>
                    <a:cubicBezTo>
                      <a:pt x="6758" y="349"/>
                      <a:pt x="6683" y="319"/>
                      <a:pt x="6610" y="289"/>
                    </a:cubicBezTo>
                    <a:cubicBezTo>
                      <a:pt x="6533" y="257"/>
                      <a:pt x="6459" y="221"/>
                      <a:pt x="6382" y="190"/>
                    </a:cubicBezTo>
                    <a:cubicBezTo>
                      <a:pt x="6333" y="170"/>
                      <a:pt x="6285" y="152"/>
                      <a:pt x="6234" y="137"/>
                    </a:cubicBezTo>
                    <a:cubicBezTo>
                      <a:pt x="6190" y="125"/>
                      <a:pt x="6145" y="115"/>
                      <a:pt x="6100" y="105"/>
                    </a:cubicBezTo>
                    <a:cubicBezTo>
                      <a:pt x="6017" y="88"/>
                      <a:pt x="5932" y="71"/>
                      <a:pt x="5850" y="54"/>
                    </a:cubicBezTo>
                    <a:cubicBezTo>
                      <a:pt x="5850" y="54"/>
                      <a:pt x="5850" y="54"/>
                      <a:pt x="5850" y="52"/>
                    </a:cubicBezTo>
                    <a:cubicBezTo>
                      <a:pt x="5847" y="52"/>
                      <a:pt x="5845" y="51"/>
                      <a:pt x="5843" y="51"/>
                    </a:cubicBezTo>
                    <a:cubicBezTo>
                      <a:pt x="5840" y="51"/>
                      <a:pt x="5838" y="50"/>
                      <a:pt x="5836" y="50"/>
                    </a:cubicBezTo>
                    <a:cubicBezTo>
                      <a:pt x="5835" y="50"/>
                      <a:pt x="5834" y="49"/>
                      <a:pt x="5831" y="49"/>
                    </a:cubicBezTo>
                    <a:cubicBezTo>
                      <a:pt x="5802" y="40"/>
                      <a:pt x="5770" y="35"/>
                      <a:pt x="5741" y="30"/>
                    </a:cubicBezTo>
                    <a:cubicBezTo>
                      <a:pt x="5700" y="20"/>
                      <a:pt x="5659" y="14"/>
                      <a:pt x="5618" y="9"/>
                    </a:cubicBezTo>
                    <a:cubicBezTo>
                      <a:pt x="5561" y="3"/>
                      <a:pt x="5504" y="1"/>
                      <a:pt x="5448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303" name="Google Shape;303;p7"/>
          <p:cNvSpPr txBox="1">
            <a:spLocks noGrp="1"/>
          </p:cNvSpPr>
          <p:nvPr>
            <p:ph type="title"/>
          </p:nvPr>
        </p:nvSpPr>
        <p:spPr>
          <a:xfrm>
            <a:off x="960000" y="633984"/>
            <a:ext cx="10272000" cy="60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7"/>
          <p:cNvSpPr txBox="1">
            <a:spLocks noGrp="1"/>
          </p:cNvSpPr>
          <p:nvPr>
            <p:ph type="body" idx="1"/>
          </p:nvPr>
        </p:nvSpPr>
        <p:spPr>
          <a:xfrm>
            <a:off x="960000" y="2087800"/>
            <a:ext cx="6119200" cy="26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72524" rtl="0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●"/>
              <a:defRPr sz="1867">
                <a:solidFill>
                  <a:srgbClr val="434343"/>
                </a:solidFill>
              </a:defRPr>
            </a:lvl1pPr>
            <a:lvl2pPr marL="1219170" lvl="1" indent="-37252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○"/>
              <a:defRPr>
                <a:solidFill>
                  <a:srgbClr val="434343"/>
                </a:solidFill>
              </a:defRPr>
            </a:lvl2pPr>
            <a:lvl3pPr marL="1828754" lvl="2" indent="-37252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■"/>
              <a:defRPr>
                <a:solidFill>
                  <a:srgbClr val="434343"/>
                </a:solidFill>
              </a:defRPr>
            </a:lvl3pPr>
            <a:lvl4pPr marL="2438339" lvl="3" indent="-37252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>
                <a:solidFill>
                  <a:srgbClr val="434343"/>
                </a:solidFill>
              </a:defRPr>
            </a:lvl4pPr>
            <a:lvl5pPr marL="3047924" lvl="4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○"/>
              <a:defRPr>
                <a:solidFill>
                  <a:srgbClr val="434343"/>
                </a:solidFill>
              </a:defRPr>
            </a:lvl5pPr>
            <a:lvl6pPr marL="3657509" lvl="5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■"/>
              <a:defRPr>
                <a:solidFill>
                  <a:srgbClr val="434343"/>
                </a:solidFill>
              </a:defRPr>
            </a:lvl6pPr>
            <a:lvl7pPr marL="4267093" lvl="6" indent="-36405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●"/>
              <a:defRPr>
                <a:solidFill>
                  <a:srgbClr val="434343"/>
                </a:solidFill>
              </a:defRPr>
            </a:lvl7pPr>
            <a:lvl8pPr marL="4876678" lvl="7" indent="-36405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○"/>
              <a:defRPr>
                <a:solidFill>
                  <a:srgbClr val="434343"/>
                </a:solidFill>
              </a:defRPr>
            </a:lvl8pPr>
            <a:lvl9pPr marL="5486263" lvl="8" indent="-35559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Open Sans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2018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6424F-6FF3-581E-D9F7-CC3699FF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0A5D7-9373-D28C-F89A-737616969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FF51C-A686-C9EF-6705-2D21B90A8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D90C3-869F-C288-4F55-A252885B3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3D1F9-89D8-9F64-B07C-D123DEE88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62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D1C4D-97AE-9836-D351-8BB247533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DF857A-248B-AA0A-6ECD-ED130A5EC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A1E298-89A3-8D15-25E9-03DFDEE53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A0F6F-0B75-E846-009B-1690213FC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8A3CF-BCE3-2EA9-2FDD-D98673788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11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DFA6C-AB45-DD85-3521-91DF4480D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3F6DC-66D1-6A8D-28C7-C530456E1E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A55E59-565D-A0D6-B7A4-34CCB370E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06D9F4-C35F-E5D4-C980-AF9C8B965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C7EAD-7C89-6EC3-C7A8-B66DDE2B4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29EFD7-C7BF-5164-3CF1-8FB389B52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024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78A87-FB49-3DEE-3661-0A34760C7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0BB807-E386-B2CB-7253-C78C9FA98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D7D980-B07A-E27C-2A45-68A39F972A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49F2E8-928C-854C-F944-59D364FCF4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264C32-CCC0-5C55-C11E-C5BFD0D83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7046D3-876D-4C5B-45C3-7A78EAF14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E8B65-41C0-F8DC-75B1-B3B314405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F5E86F-4264-6A88-EF6C-EF2EE1D61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6D308-D658-43EC-8619-1829004A6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7C2031-2CC5-7BA1-98FD-2403904DC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9A14F2-E749-902A-31C6-F874B212B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D2D4EB-9FBC-B70F-8618-4A37A97BF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63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F85CE8-8581-2F50-4DAF-FC03F1FDF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7E7FA6-B5DF-8560-6067-2C59387AA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7ED599-BE0F-70D7-28EE-1D8ED4885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36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82498-553D-A2DB-F771-00B5A2B99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21FBF-EDCB-43AA-0632-84400D0C6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1847BC-9E53-30FA-0FD6-6BE424C74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C2C796-6882-D4E3-AA7F-532004367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B08152-6956-F4C5-3A69-7CC7C7E2F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DD2FE6-4227-FD82-4937-8D59EA69B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34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C873F-E510-719F-98AC-3E70D87AE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C9E2E2-2AE6-3EBD-A9E4-7ED224ABC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D2EBDC-61E3-44F2-ABB4-2EB174992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F2E887-1386-15D9-5ECB-2E2384DFF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42CEC-AEEF-DFC4-E282-D593A0296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F40693-F29B-CF3B-65FE-11FC48F97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316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A1EDD5-0880-E869-4D10-C85553C03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80795F-1B41-82CD-C290-311DBA831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86E56-0772-62DB-E800-7629071249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47B41-D574-4D99-8733-CDF2B4333776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15C0E-FBAF-B2D2-251A-970E2D4CC2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648B1-B142-9FCA-13B3-C5042150F3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90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file:///H:\THT_Chuyen%20de%20Thuc%20hien%20giao%20an%20dien%20tu\GDCD\Yeu%20thuong%20con%20nguoi.ppt#-1,1,Slide 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875241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CHỦ ĐỀ 4: TỐC ĐỘ</a:t>
            </a:r>
            <a:endParaRPr lang="en-US" sz="32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854927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8: ĐỒ THỊ QUÃNG ĐƯỜNG – THỜI GIAN.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1" descr="C:\Users\AsuS\Desktop\oat13921732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7543" y="0"/>
            <a:ext cx="10029371" cy="686899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9289141" y="5275942"/>
            <a:ext cx="943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 (h)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338285" y="5529943"/>
            <a:ext cx="5820229" cy="158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 flipH="1" flipV="1">
            <a:off x="1291770" y="3476172"/>
            <a:ext cx="4129315" cy="21773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735945" y="732971"/>
            <a:ext cx="1284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 (km)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83540" y="4586519"/>
            <a:ext cx="653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590800" y="3955163"/>
            <a:ext cx="653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590800" y="3258491"/>
            <a:ext cx="653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605314" y="2576333"/>
            <a:ext cx="653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824490" y="5682329"/>
            <a:ext cx="653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73574" y="5675072"/>
            <a:ext cx="653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486346" y="5675075"/>
            <a:ext cx="653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328158" y="5675075"/>
            <a:ext cx="653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126428" y="5675075"/>
            <a:ext cx="653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018966" y="5660561"/>
            <a:ext cx="653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946484" y="5682330"/>
            <a:ext cx="653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8" name="Flowchart: Connector 37"/>
          <p:cNvSpPr/>
          <p:nvPr/>
        </p:nvSpPr>
        <p:spPr>
          <a:xfrm>
            <a:off x="4078516" y="4775201"/>
            <a:ext cx="217714" cy="203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Connector 38"/>
          <p:cNvSpPr/>
          <p:nvPr/>
        </p:nvSpPr>
        <p:spPr>
          <a:xfrm>
            <a:off x="4869545" y="4100287"/>
            <a:ext cx="217714" cy="203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lowchart: Connector 39"/>
          <p:cNvSpPr/>
          <p:nvPr/>
        </p:nvSpPr>
        <p:spPr>
          <a:xfrm>
            <a:off x="5667831" y="3418115"/>
            <a:ext cx="217714" cy="203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lowchart: Connector 40"/>
          <p:cNvSpPr/>
          <p:nvPr/>
        </p:nvSpPr>
        <p:spPr>
          <a:xfrm>
            <a:off x="6524173" y="3418115"/>
            <a:ext cx="217714" cy="203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lowchart: Connector 41"/>
          <p:cNvSpPr/>
          <p:nvPr/>
        </p:nvSpPr>
        <p:spPr>
          <a:xfrm>
            <a:off x="7336974" y="3418115"/>
            <a:ext cx="217714" cy="203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lowchart: Connector 42"/>
          <p:cNvSpPr/>
          <p:nvPr/>
        </p:nvSpPr>
        <p:spPr>
          <a:xfrm>
            <a:off x="3243945" y="5421087"/>
            <a:ext cx="217714" cy="203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/>
          <p:nvPr/>
        </p:nvCxnSpPr>
        <p:spPr>
          <a:xfrm rot="5400000" flipH="1" flipV="1">
            <a:off x="3596691" y="3323044"/>
            <a:ext cx="2002972" cy="242388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5773834" y="3519715"/>
            <a:ext cx="1766340" cy="2104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884215" y="5275942"/>
            <a:ext cx="943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 (s)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419564" y="5682329"/>
            <a:ext cx="653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268648" y="5675072"/>
            <a:ext cx="653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81420" y="5675075"/>
            <a:ext cx="653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614040" y="5660561"/>
            <a:ext cx="653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9006" y="849086"/>
            <a:ext cx="7717971" cy="4328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7" grpId="0"/>
      <p:bldP spid="28" grpId="0"/>
      <p:bldP spid="29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0" y="491320"/>
            <a:ext cx="12192000" cy="636668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ĐỒ THỊ QUÃNG ĐƯỜNG – THỜI GIAN</a:t>
            </a:r>
          </a:p>
          <a:p>
            <a:pPr algn="just">
              <a:buFontTx/>
              <a:buChar char="-"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tọa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O.</a:t>
            </a: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*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Os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*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TÌM QUÃNG ĐƯỜNG TỪ ĐỒ THỊ QUÃNG ĐƯỜNG – THỜI GIAN</a:t>
            </a:r>
          </a:p>
          <a:p>
            <a:pPr algn="just"/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 8: ĐỒ THỊ QUÃNG ĐƯỜNG – THỜI GIAN.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40800" cy="6887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7968343" y="174171"/>
            <a:ext cx="42236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8.2,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54401" y="5152574"/>
            <a:ext cx="420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cxnSp>
        <p:nvCxnSpPr>
          <p:cNvPr id="31" name="Straight Connector 30"/>
          <p:cNvCxnSpPr>
            <a:endCxn id="21" idx="0"/>
          </p:cNvCxnSpPr>
          <p:nvPr/>
        </p:nvCxnSpPr>
        <p:spPr>
          <a:xfrm rot="16200000" flipH="1">
            <a:off x="2608941" y="4096656"/>
            <a:ext cx="2061033" cy="50801"/>
          </a:xfrm>
          <a:prstGeom prst="line">
            <a:avLst/>
          </a:prstGeom>
          <a:ln w="571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0800000" flipV="1">
            <a:off x="1524000" y="3084283"/>
            <a:ext cx="2111829" cy="21774"/>
          </a:xfrm>
          <a:prstGeom prst="line">
            <a:avLst/>
          </a:prstGeom>
          <a:ln w="571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139380" y="2794003"/>
            <a:ext cx="420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975603" y="1473177"/>
            <a:ext cx="42236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6m.</a:t>
            </a:r>
          </a:p>
        </p:txBody>
      </p:sp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41" grpId="0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40800" cy="6887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7968343" y="174171"/>
            <a:ext cx="42236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8.2,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28458" y="5167090"/>
            <a:ext cx="420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cxnSp>
        <p:nvCxnSpPr>
          <p:cNvPr id="31" name="Straight Connector 30"/>
          <p:cNvCxnSpPr/>
          <p:nvPr/>
        </p:nvCxnSpPr>
        <p:spPr>
          <a:xfrm rot="5400000">
            <a:off x="3077027" y="3614056"/>
            <a:ext cx="3236688" cy="14514"/>
          </a:xfrm>
          <a:prstGeom prst="line">
            <a:avLst/>
          </a:prstGeom>
          <a:ln w="571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0800000" flipV="1">
            <a:off x="1524002" y="2032000"/>
            <a:ext cx="3149599" cy="29028"/>
          </a:xfrm>
          <a:prstGeom prst="line">
            <a:avLst/>
          </a:prstGeom>
          <a:ln w="571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139378" y="1748975"/>
            <a:ext cx="420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975603" y="1473177"/>
            <a:ext cx="42236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9m.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84457" y="2894240"/>
            <a:ext cx="4107542" cy="3090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8055428" y="881951"/>
            <a:ext cx="41365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3s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6s,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  <p:bldP spid="41" grpId="0"/>
      <p:bldP spid="42" grpId="0"/>
      <p:bldP spid="42" grpId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0" y="491320"/>
            <a:ext cx="12192000" cy="636668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ĐỒ THỊ QUÃNG ĐƯỜNG – THỜI GIAN</a:t>
            </a:r>
          </a:p>
          <a:p>
            <a:pPr algn="just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TÌM QUÃNG ĐƯỜNG TỪ ĐỒ THỊ QUÃNG ĐƯỜNG – THỜI GIAN</a:t>
            </a:r>
          </a:p>
          <a:p>
            <a:pPr algn="just"/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FontTx/>
              <a:buChar char="-"/>
            </a:pP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 8: ĐỒ THỊ QUÃNG ĐƯỜNG – THỜI GIAN.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95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" y="4844351"/>
            <a:ext cx="11916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5 s,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30 m.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2057" y="-32682"/>
            <a:ext cx="8098971" cy="4800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3822"/>
            <a:ext cx="4122057" cy="4162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7" name="Straight Connector 16"/>
          <p:cNvCxnSpPr/>
          <p:nvPr/>
        </p:nvCxnSpPr>
        <p:spPr>
          <a:xfrm rot="5400000">
            <a:off x="6480629" y="2852057"/>
            <a:ext cx="1422400" cy="14515"/>
          </a:xfrm>
          <a:prstGeom prst="line">
            <a:avLst/>
          </a:prstGeom>
          <a:ln w="571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0800000" flipV="1">
            <a:off x="4891315" y="2162629"/>
            <a:ext cx="2322287" cy="29028"/>
          </a:xfrm>
          <a:prstGeom prst="line">
            <a:avLst/>
          </a:prstGeom>
          <a:ln w="571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0" y="5287043"/>
            <a:ext cx="11916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OA: v = 30 : 5 = 6 m/s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0" y="5715219"/>
            <a:ext cx="11916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BC: v = (60- 30) : (15-8) ≈ 4,3 m/s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0" y="618964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AB (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76EE31B-61E8-DACD-61A6-083486C71E38}"/>
              </a:ext>
            </a:extLst>
          </p:cNvPr>
          <p:cNvSpPr/>
          <p:nvPr/>
        </p:nvSpPr>
        <p:spPr>
          <a:xfrm flipH="1" flipV="1">
            <a:off x="4210056" y="991042"/>
            <a:ext cx="296629" cy="1133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6" grpId="0"/>
      <p:bldP spid="27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42628" y="0"/>
            <a:ext cx="4949371" cy="536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0" y="0"/>
            <a:ext cx="6908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–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51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8.5)</a:t>
            </a:r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9840687" y="2336801"/>
            <a:ext cx="3251202" cy="3"/>
          </a:xfrm>
          <a:prstGeom prst="line">
            <a:avLst/>
          </a:prstGeom>
          <a:ln w="571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0800000">
            <a:off x="8200571" y="725715"/>
            <a:ext cx="3294748" cy="1"/>
          </a:xfrm>
          <a:prstGeom prst="line">
            <a:avLst/>
          </a:prstGeom>
          <a:ln w="571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0" y="1527843"/>
            <a:ext cx="11916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 v = 20 : 4 = 5 m/s</a:t>
            </a:r>
          </a:p>
        </p:txBody>
      </p:sp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suS\Desktop\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1" cy="446192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3831772"/>
            <a:ext cx="7678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50 km</a:t>
            </a:r>
          </a:p>
        </p:txBody>
      </p:sp>
      <p:cxnSp>
        <p:nvCxnSpPr>
          <p:cNvPr id="17" name="Straight Connector 16"/>
          <p:cNvCxnSpPr/>
          <p:nvPr/>
        </p:nvCxnSpPr>
        <p:spPr>
          <a:xfrm rot="16200000" flipH="1">
            <a:off x="9136746" y="2561776"/>
            <a:ext cx="1712685" cy="14510"/>
          </a:xfrm>
          <a:prstGeom prst="line">
            <a:avLst/>
          </a:prstGeom>
          <a:ln w="571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0800000">
            <a:off x="9129486" y="1741715"/>
            <a:ext cx="870862" cy="3"/>
          </a:xfrm>
          <a:prstGeom prst="line">
            <a:avLst/>
          </a:prstGeom>
          <a:ln w="571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0" y="4416186"/>
            <a:ext cx="11916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1: v = 50: 1 = 50 km/h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4960471"/>
            <a:ext cx="11916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2: v = (70-50) : (2-1) = 20 km/h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5410415"/>
            <a:ext cx="11916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	=&gt;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5874872"/>
            <a:ext cx="11916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1: v = 25: 1= 25 km/h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6334780"/>
            <a:ext cx="11916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	=&gt;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6" grpId="0"/>
      <p:bldP spid="10" grpId="0"/>
      <p:bldP spid="11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0" y="491320"/>
            <a:ext cx="12192000" cy="636668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ĐỒ THỊ QUÃNG ĐƯỜNG – THỜI GIAN</a:t>
            </a:r>
          </a:p>
          <a:p>
            <a:pPr algn="just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TÌM QUÃNG ĐƯỜNG TỪ ĐỒ THỊ QUÃNG ĐƯỜNG – THỜI GIAN</a:t>
            </a: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FontTx/>
              <a:buChar char="-"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TỐC ĐỘ VÀ AN TOÀN GIAO THÔNG: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 8: ĐỒ THỊ QUÃNG ĐƯỜNG – THỜI GIAN.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2390658" y="4424605"/>
            <a:ext cx="33304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FF"/>
                </a:solidFill>
                <a:cs typeface="Times New Roman" pitchFamily="18" charset="0"/>
              </a:rPr>
              <a:t>GIÁO VIÊN: </a:t>
            </a:r>
            <a:r>
              <a:rPr lang="en-US" b="1" dirty="0" err="1">
                <a:solidFill>
                  <a:srgbClr val="FF00FF"/>
                </a:solidFill>
                <a:cs typeface="Times New Roman" pitchFamily="18" charset="0"/>
              </a:rPr>
              <a:t>Bành</a:t>
            </a:r>
            <a:r>
              <a:rPr lang="en-US" b="1" dirty="0">
                <a:solidFill>
                  <a:srgbClr val="FF00FF"/>
                </a:solidFill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FF"/>
                </a:solidFill>
                <a:cs typeface="Times New Roman" pitchFamily="18" charset="0"/>
              </a:rPr>
              <a:t>Thị</a:t>
            </a:r>
            <a:r>
              <a:rPr lang="en-US" b="1" dirty="0">
                <a:solidFill>
                  <a:srgbClr val="FF00FF"/>
                </a:solidFill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FF"/>
                </a:solidFill>
                <a:cs typeface="Times New Roman" pitchFamily="18" charset="0"/>
              </a:rPr>
              <a:t>Ánh</a:t>
            </a:r>
            <a:r>
              <a:rPr lang="en-US" b="1" dirty="0">
                <a:solidFill>
                  <a:srgbClr val="FF00FF"/>
                </a:solidFill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FF"/>
                </a:solidFill>
                <a:cs typeface="Times New Roman" pitchFamily="18" charset="0"/>
              </a:rPr>
              <a:t>Nguyệt</a:t>
            </a:r>
            <a:endParaRPr lang="en-US" b="1" dirty="0">
              <a:solidFill>
                <a:srgbClr val="FF00FF"/>
              </a:solidFill>
              <a:cs typeface="Times New Roman" pitchFamily="18" charset="0"/>
            </a:endParaRPr>
          </a:p>
          <a:p>
            <a:endParaRPr lang="vi-VN" b="1" dirty="0">
              <a:solidFill>
                <a:srgbClr val="FF00FF"/>
              </a:solidFill>
              <a:cs typeface="Times New Roman" pitchFamily="18" charset="0"/>
            </a:endParaRPr>
          </a:p>
        </p:txBody>
      </p:sp>
      <p:pic>
        <p:nvPicPr>
          <p:cNvPr id="2051" name="Picture 14" descr="Asian lily">
            <a:hlinkClick r:id="rId2" action="ppaction://hlinkpres?slideindex=1&amp;slidetitle=Slide 1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1251" y="3860427"/>
            <a:ext cx="6400800" cy="2662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6" descr="Buomba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95556"/>
            <a:ext cx="12192000" cy="798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Buomba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944723"/>
            <a:ext cx="12192000" cy="79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WordArt 8"/>
          <p:cNvSpPr>
            <a:spLocks noChangeArrowheads="1" noChangeShapeType="1" noTextEdit="1"/>
          </p:cNvSpPr>
          <p:nvPr/>
        </p:nvSpPr>
        <p:spPr bwMode="auto">
          <a:xfrm>
            <a:off x="406400" y="672354"/>
            <a:ext cx="11785600" cy="165707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 MỪNG CÁC EM HỌC SINH </a:t>
            </a:r>
          </a:p>
          <a:p>
            <a:pPr algn="ctr"/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ĐẾN VỚI BÀI GIẢNG ĐIỆN TỬ</a:t>
            </a:r>
          </a:p>
        </p:txBody>
      </p:sp>
      <p:pic>
        <p:nvPicPr>
          <p:cNvPr id="2055" name="Picture 8" descr="hoahong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289621">
            <a:off x="730252" y="4332477"/>
            <a:ext cx="1835149" cy="1983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WordArt 14"/>
          <p:cNvSpPr>
            <a:spLocks noChangeArrowheads="1" noChangeShapeType="1" noTextEdit="1"/>
          </p:cNvSpPr>
          <p:nvPr/>
        </p:nvSpPr>
        <p:spPr bwMode="auto">
          <a:xfrm>
            <a:off x="3860800" y="2506847"/>
            <a:ext cx="6197600" cy="8068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MÔN: KHOA HỌC TỰ NHIÊN 7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06400" y="3591486"/>
            <a:ext cx="10363200" cy="537882"/>
          </a:xfrm>
          <a:prstGeom prst="rect">
            <a:avLst/>
          </a:prstGeom>
        </p:spPr>
        <p:txBody>
          <a:bodyPr>
            <a:normAutofit fontScale="75000" lnSpcReduction="20000"/>
          </a:bodyPr>
          <a:lstStyle/>
          <a:p>
            <a:pPr algn="ctr" eaLnBrk="0" hangingPunct="0">
              <a:defRPr/>
            </a:pPr>
            <a:r>
              <a:rPr lang="en-US" sz="4400" b="1" kern="0" dirty="0">
                <a:solidFill>
                  <a:srgbClr val="0000FF"/>
                </a:solidFill>
                <a:ea typeface="+mj-ea"/>
                <a:cs typeface="Times New Roman" pitchFamily="18" charset="0"/>
              </a:rPr>
              <a:t>BỘ SÁCH CÁNH DIỀU</a:t>
            </a:r>
            <a:endParaRPr lang="en-US" sz="4400" kern="0" dirty="0">
              <a:solidFill>
                <a:srgbClr val="0000FF"/>
              </a:solidFill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5" name="Google Shape;2025;p42"/>
          <p:cNvGrpSpPr/>
          <p:nvPr/>
        </p:nvGrpSpPr>
        <p:grpSpPr>
          <a:xfrm flipH="1">
            <a:off x="8523874" y="236969"/>
            <a:ext cx="883925" cy="304796"/>
            <a:chOff x="1579263" y="684775"/>
            <a:chExt cx="290650" cy="101925"/>
          </a:xfrm>
        </p:grpSpPr>
        <p:sp>
          <p:nvSpPr>
            <p:cNvPr id="2026" name="Google Shape;2026;p42"/>
            <p:cNvSpPr/>
            <p:nvPr/>
          </p:nvSpPr>
          <p:spPr>
            <a:xfrm>
              <a:off x="1587275" y="691775"/>
              <a:ext cx="270675" cy="88550"/>
            </a:xfrm>
            <a:custGeom>
              <a:avLst/>
              <a:gdLst/>
              <a:ahLst/>
              <a:cxnLst/>
              <a:rect l="l" t="t" r="r" b="b"/>
              <a:pathLst>
                <a:path w="10827" h="3542" extrusionOk="0">
                  <a:moveTo>
                    <a:pt x="3593" y="1613"/>
                  </a:moveTo>
                  <a:lnTo>
                    <a:pt x="3593" y="1613"/>
                  </a:lnTo>
                  <a:cubicBezTo>
                    <a:pt x="3563" y="1641"/>
                    <a:pt x="3532" y="1668"/>
                    <a:pt x="3503" y="1695"/>
                  </a:cubicBezTo>
                  <a:cubicBezTo>
                    <a:pt x="3508" y="1687"/>
                    <a:pt x="3515" y="1677"/>
                    <a:pt x="3521" y="1669"/>
                  </a:cubicBezTo>
                  <a:cubicBezTo>
                    <a:pt x="3521" y="1668"/>
                    <a:pt x="3522" y="1668"/>
                    <a:pt x="3522" y="1667"/>
                  </a:cubicBezTo>
                  <a:cubicBezTo>
                    <a:pt x="3545" y="1649"/>
                    <a:pt x="3569" y="1632"/>
                    <a:pt x="3593" y="1613"/>
                  </a:cubicBezTo>
                  <a:close/>
                  <a:moveTo>
                    <a:pt x="5070" y="0"/>
                  </a:moveTo>
                  <a:cubicBezTo>
                    <a:pt x="5038" y="0"/>
                    <a:pt x="5005" y="4"/>
                    <a:pt x="4972" y="11"/>
                  </a:cubicBezTo>
                  <a:cubicBezTo>
                    <a:pt x="4902" y="26"/>
                    <a:pt x="4835" y="43"/>
                    <a:pt x="4767" y="64"/>
                  </a:cubicBezTo>
                  <a:cubicBezTo>
                    <a:pt x="4614" y="97"/>
                    <a:pt x="4464" y="149"/>
                    <a:pt x="4320" y="209"/>
                  </a:cubicBezTo>
                  <a:lnTo>
                    <a:pt x="4320" y="209"/>
                  </a:lnTo>
                  <a:cubicBezTo>
                    <a:pt x="4320" y="209"/>
                    <a:pt x="4320" y="209"/>
                    <a:pt x="4320" y="209"/>
                  </a:cubicBezTo>
                  <a:lnTo>
                    <a:pt x="4320" y="209"/>
                  </a:lnTo>
                  <a:cubicBezTo>
                    <a:pt x="4320" y="209"/>
                    <a:pt x="4320" y="209"/>
                    <a:pt x="4320" y="209"/>
                  </a:cubicBezTo>
                  <a:lnTo>
                    <a:pt x="4320" y="209"/>
                  </a:lnTo>
                  <a:cubicBezTo>
                    <a:pt x="4313" y="212"/>
                    <a:pt x="4306" y="215"/>
                    <a:pt x="4298" y="218"/>
                  </a:cubicBezTo>
                  <a:cubicBezTo>
                    <a:pt x="4300" y="218"/>
                    <a:pt x="4302" y="217"/>
                    <a:pt x="4303" y="217"/>
                  </a:cubicBezTo>
                  <a:lnTo>
                    <a:pt x="4303" y="217"/>
                  </a:lnTo>
                  <a:cubicBezTo>
                    <a:pt x="4296" y="220"/>
                    <a:pt x="4289" y="223"/>
                    <a:pt x="4282" y="225"/>
                  </a:cubicBezTo>
                  <a:cubicBezTo>
                    <a:pt x="4260" y="216"/>
                    <a:pt x="4237" y="211"/>
                    <a:pt x="4212" y="211"/>
                  </a:cubicBezTo>
                  <a:cubicBezTo>
                    <a:pt x="4206" y="211"/>
                    <a:pt x="4200" y="211"/>
                    <a:pt x="4194" y="212"/>
                  </a:cubicBezTo>
                  <a:cubicBezTo>
                    <a:pt x="4048" y="225"/>
                    <a:pt x="3913" y="300"/>
                    <a:pt x="3788" y="372"/>
                  </a:cubicBezTo>
                  <a:cubicBezTo>
                    <a:pt x="3777" y="379"/>
                    <a:pt x="3767" y="384"/>
                    <a:pt x="3756" y="391"/>
                  </a:cubicBezTo>
                  <a:cubicBezTo>
                    <a:pt x="3730" y="395"/>
                    <a:pt x="3704" y="405"/>
                    <a:pt x="3682" y="420"/>
                  </a:cubicBezTo>
                  <a:cubicBezTo>
                    <a:pt x="3650" y="443"/>
                    <a:pt x="3620" y="467"/>
                    <a:pt x="3591" y="493"/>
                  </a:cubicBezTo>
                  <a:cubicBezTo>
                    <a:pt x="3530" y="532"/>
                    <a:pt x="3469" y="573"/>
                    <a:pt x="3409" y="616"/>
                  </a:cubicBezTo>
                  <a:cubicBezTo>
                    <a:pt x="3353" y="658"/>
                    <a:pt x="3298" y="701"/>
                    <a:pt x="3243" y="744"/>
                  </a:cubicBezTo>
                  <a:cubicBezTo>
                    <a:pt x="3211" y="768"/>
                    <a:pt x="3179" y="792"/>
                    <a:pt x="3148" y="819"/>
                  </a:cubicBezTo>
                  <a:cubicBezTo>
                    <a:pt x="3120" y="844"/>
                    <a:pt x="3092" y="871"/>
                    <a:pt x="3069" y="902"/>
                  </a:cubicBezTo>
                  <a:cubicBezTo>
                    <a:pt x="3052" y="926"/>
                    <a:pt x="3037" y="950"/>
                    <a:pt x="3021" y="975"/>
                  </a:cubicBezTo>
                  <a:cubicBezTo>
                    <a:pt x="2994" y="1021"/>
                    <a:pt x="2987" y="1074"/>
                    <a:pt x="3001" y="1122"/>
                  </a:cubicBezTo>
                  <a:cubicBezTo>
                    <a:pt x="2939" y="1195"/>
                    <a:pt x="2882" y="1273"/>
                    <a:pt x="2828" y="1352"/>
                  </a:cubicBezTo>
                  <a:cubicBezTo>
                    <a:pt x="2795" y="1400"/>
                    <a:pt x="2764" y="1448"/>
                    <a:pt x="2733" y="1497"/>
                  </a:cubicBezTo>
                  <a:cubicBezTo>
                    <a:pt x="2712" y="1529"/>
                    <a:pt x="2693" y="1559"/>
                    <a:pt x="2680" y="1592"/>
                  </a:cubicBezTo>
                  <a:cubicBezTo>
                    <a:pt x="2645" y="1628"/>
                    <a:pt x="2611" y="1666"/>
                    <a:pt x="2575" y="1703"/>
                  </a:cubicBezTo>
                  <a:cubicBezTo>
                    <a:pt x="2516" y="1764"/>
                    <a:pt x="2454" y="1827"/>
                    <a:pt x="2399" y="1894"/>
                  </a:cubicBezTo>
                  <a:cubicBezTo>
                    <a:pt x="2343" y="1870"/>
                    <a:pt x="2285" y="1850"/>
                    <a:pt x="2225" y="1833"/>
                  </a:cubicBezTo>
                  <a:cubicBezTo>
                    <a:pt x="2129" y="1806"/>
                    <a:pt x="2026" y="1795"/>
                    <a:pt x="1925" y="1794"/>
                  </a:cubicBezTo>
                  <a:cubicBezTo>
                    <a:pt x="1850" y="1776"/>
                    <a:pt x="1775" y="1760"/>
                    <a:pt x="1699" y="1751"/>
                  </a:cubicBezTo>
                  <a:cubicBezTo>
                    <a:pt x="1659" y="1746"/>
                    <a:pt x="1615" y="1741"/>
                    <a:pt x="1574" y="1741"/>
                  </a:cubicBezTo>
                  <a:cubicBezTo>
                    <a:pt x="1561" y="1741"/>
                    <a:pt x="1549" y="1742"/>
                    <a:pt x="1537" y="1743"/>
                  </a:cubicBezTo>
                  <a:cubicBezTo>
                    <a:pt x="1514" y="1745"/>
                    <a:pt x="1491" y="1748"/>
                    <a:pt x="1469" y="1752"/>
                  </a:cubicBezTo>
                  <a:cubicBezTo>
                    <a:pt x="1460" y="1746"/>
                    <a:pt x="1451" y="1740"/>
                    <a:pt x="1442" y="1736"/>
                  </a:cubicBezTo>
                  <a:cubicBezTo>
                    <a:pt x="1381" y="1708"/>
                    <a:pt x="1310" y="1698"/>
                    <a:pt x="1240" y="1698"/>
                  </a:cubicBezTo>
                  <a:cubicBezTo>
                    <a:pt x="1191" y="1698"/>
                    <a:pt x="1144" y="1703"/>
                    <a:pt x="1099" y="1710"/>
                  </a:cubicBezTo>
                  <a:cubicBezTo>
                    <a:pt x="838" y="1752"/>
                    <a:pt x="600" y="1899"/>
                    <a:pt x="408" y="2077"/>
                  </a:cubicBezTo>
                  <a:cubicBezTo>
                    <a:pt x="304" y="2173"/>
                    <a:pt x="212" y="2277"/>
                    <a:pt x="142" y="2399"/>
                  </a:cubicBezTo>
                  <a:cubicBezTo>
                    <a:pt x="111" y="2453"/>
                    <a:pt x="86" y="2509"/>
                    <a:pt x="62" y="2565"/>
                  </a:cubicBezTo>
                  <a:cubicBezTo>
                    <a:pt x="42" y="2611"/>
                    <a:pt x="24" y="2660"/>
                    <a:pt x="15" y="2709"/>
                  </a:cubicBezTo>
                  <a:cubicBezTo>
                    <a:pt x="4" y="2775"/>
                    <a:pt x="23" y="2837"/>
                    <a:pt x="62" y="2885"/>
                  </a:cubicBezTo>
                  <a:cubicBezTo>
                    <a:pt x="57" y="2950"/>
                    <a:pt x="80" y="3018"/>
                    <a:pt x="127" y="3069"/>
                  </a:cubicBezTo>
                  <a:cubicBezTo>
                    <a:pt x="133" y="3075"/>
                    <a:pt x="138" y="3081"/>
                    <a:pt x="144" y="3085"/>
                  </a:cubicBezTo>
                  <a:cubicBezTo>
                    <a:pt x="126" y="3094"/>
                    <a:pt x="109" y="3105"/>
                    <a:pt x="92" y="3117"/>
                  </a:cubicBezTo>
                  <a:cubicBezTo>
                    <a:pt x="32" y="3162"/>
                    <a:pt x="0" y="3234"/>
                    <a:pt x="16" y="3309"/>
                  </a:cubicBezTo>
                  <a:cubicBezTo>
                    <a:pt x="20" y="3328"/>
                    <a:pt x="26" y="3345"/>
                    <a:pt x="37" y="3362"/>
                  </a:cubicBezTo>
                  <a:cubicBezTo>
                    <a:pt x="37" y="3363"/>
                    <a:pt x="37" y="3364"/>
                    <a:pt x="38" y="3366"/>
                  </a:cubicBezTo>
                  <a:cubicBezTo>
                    <a:pt x="61" y="3430"/>
                    <a:pt x="116" y="3470"/>
                    <a:pt x="181" y="3486"/>
                  </a:cubicBezTo>
                  <a:cubicBezTo>
                    <a:pt x="255" y="3504"/>
                    <a:pt x="331" y="3512"/>
                    <a:pt x="407" y="3514"/>
                  </a:cubicBezTo>
                  <a:cubicBezTo>
                    <a:pt x="416" y="3514"/>
                    <a:pt x="425" y="3514"/>
                    <a:pt x="434" y="3514"/>
                  </a:cubicBezTo>
                  <a:cubicBezTo>
                    <a:pt x="473" y="3514"/>
                    <a:pt x="512" y="3512"/>
                    <a:pt x="551" y="3510"/>
                  </a:cubicBezTo>
                  <a:cubicBezTo>
                    <a:pt x="566" y="3509"/>
                    <a:pt x="581" y="3509"/>
                    <a:pt x="597" y="3508"/>
                  </a:cubicBezTo>
                  <a:cubicBezTo>
                    <a:pt x="647" y="3514"/>
                    <a:pt x="699" y="3516"/>
                    <a:pt x="749" y="3516"/>
                  </a:cubicBezTo>
                  <a:cubicBezTo>
                    <a:pt x="758" y="3516"/>
                    <a:pt x="766" y="3516"/>
                    <a:pt x="775" y="3516"/>
                  </a:cubicBezTo>
                  <a:cubicBezTo>
                    <a:pt x="955" y="3516"/>
                    <a:pt x="1135" y="3505"/>
                    <a:pt x="1314" y="3483"/>
                  </a:cubicBezTo>
                  <a:lnTo>
                    <a:pt x="1317" y="3483"/>
                  </a:lnTo>
                  <a:cubicBezTo>
                    <a:pt x="1730" y="3473"/>
                    <a:pt x="2143" y="3467"/>
                    <a:pt x="2555" y="3446"/>
                  </a:cubicBezTo>
                  <a:cubicBezTo>
                    <a:pt x="2778" y="3435"/>
                    <a:pt x="3001" y="3422"/>
                    <a:pt x="3224" y="3405"/>
                  </a:cubicBezTo>
                  <a:cubicBezTo>
                    <a:pt x="3259" y="3403"/>
                    <a:pt x="3293" y="3401"/>
                    <a:pt x="3329" y="3397"/>
                  </a:cubicBezTo>
                  <a:cubicBezTo>
                    <a:pt x="3345" y="3403"/>
                    <a:pt x="3362" y="3406"/>
                    <a:pt x="3379" y="3406"/>
                  </a:cubicBezTo>
                  <a:cubicBezTo>
                    <a:pt x="3464" y="3410"/>
                    <a:pt x="3550" y="3415"/>
                    <a:pt x="3636" y="3415"/>
                  </a:cubicBezTo>
                  <a:cubicBezTo>
                    <a:pt x="3652" y="3415"/>
                    <a:pt x="3667" y="3415"/>
                    <a:pt x="3683" y="3414"/>
                  </a:cubicBezTo>
                  <a:cubicBezTo>
                    <a:pt x="3768" y="3412"/>
                    <a:pt x="3852" y="3410"/>
                    <a:pt x="3937" y="3409"/>
                  </a:cubicBezTo>
                  <a:cubicBezTo>
                    <a:pt x="4041" y="3406"/>
                    <a:pt x="4146" y="3403"/>
                    <a:pt x="4250" y="3398"/>
                  </a:cubicBezTo>
                  <a:cubicBezTo>
                    <a:pt x="4258" y="3401"/>
                    <a:pt x="4266" y="3403"/>
                    <a:pt x="4274" y="3404"/>
                  </a:cubicBezTo>
                  <a:cubicBezTo>
                    <a:pt x="4308" y="3410"/>
                    <a:pt x="4342" y="3418"/>
                    <a:pt x="4376" y="3421"/>
                  </a:cubicBezTo>
                  <a:cubicBezTo>
                    <a:pt x="4461" y="3431"/>
                    <a:pt x="4547" y="3433"/>
                    <a:pt x="4632" y="3433"/>
                  </a:cubicBezTo>
                  <a:cubicBezTo>
                    <a:pt x="4723" y="3433"/>
                    <a:pt x="4814" y="3430"/>
                    <a:pt x="4904" y="3430"/>
                  </a:cubicBezTo>
                  <a:cubicBezTo>
                    <a:pt x="5026" y="3429"/>
                    <a:pt x="5148" y="3429"/>
                    <a:pt x="5269" y="3429"/>
                  </a:cubicBezTo>
                  <a:cubicBezTo>
                    <a:pt x="5288" y="3429"/>
                    <a:pt x="5306" y="3429"/>
                    <a:pt x="5324" y="3429"/>
                  </a:cubicBezTo>
                  <a:cubicBezTo>
                    <a:pt x="5432" y="3429"/>
                    <a:pt x="5539" y="3431"/>
                    <a:pt x="5646" y="3431"/>
                  </a:cubicBezTo>
                  <a:cubicBezTo>
                    <a:pt x="5712" y="3431"/>
                    <a:pt x="5778" y="3430"/>
                    <a:pt x="5844" y="3428"/>
                  </a:cubicBezTo>
                  <a:cubicBezTo>
                    <a:pt x="5993" y="3424"/>
                    <a:pt x="6143" y="3420"/>
                    <a:pt x="6293" y="3414"/>
                  </a:cubicBezTo>
                  <a:cubicBezTo>
                    <a:pt x="6313" y="3465"/>
                    <a:pt x="6356" y="3506"/>
                    <a:pt x="6409" y="3524"/>
                  </a:cubicBezTo>
                  <a:cubicBezTo>
                    <a:pt x="6451" y="3538"/>
                    <a:pt x="6496" y="3541"/>
                    <a:pt x="6541" y="3541"/>
                  </a:cubicBezTo>
                  <a:cubicBezTo>
                    <a:pt x="6564" y="3541"/>
                    <a:pt x="6587" y="3541"/>
                    <a:pt x="6609" y="3540"/>
                  </a:cubicBezTo>
                  <a:cubicBezTo>
                    <a:pt x="6655" y="3540"/>
                    <a:pt x="6702" y="3540"/>
                    <a:pt x="6749" y="3539"/>
                  </a:cubicBezTo>
                  <a:cubicBezTo>
                    <a:pt x="6851" y="3537"/>
                    <a:pt x="6951" y="3537"/>
                    <a:pt x="7053" y="3535"/>
                  </a:cubicBezTo>
                  <a:cubicBezTo>
                    <a:pt x="7250" y="3531"/>
                    <a:pt x="7449" y="3525"/>
                    <a:pt x="7645" y="3513"/>
                  </a:cubicBezTo>
                  <a:cubicBezTo>
                    <a:pt x="7847" y="3499"/>
                    <a:pt x="8046" y="3481"/>
                    <a:pt x="8247" y="3461"/>
                  </a:cubicBezTo>
                  <a:cubicBezTo>
                    <a:pt x="8447" y="3443"/>
                    <a:pt x="8646" y="3420"/>
                    <a:pt x="8844" y="3388"/>
                  </a:cubicBezTo>
                  <a:cubicBezTo>
                    <a:pt x="8878" y="3382"/>
                    <a:pt x="8911" y="3377"/>
                    <a:pt x="8946" y="3371"/>
                  </a:cubicBezTo>
                  <a:cubicBezTo>
                    <a:pt x="8978" y="3376"/>
                    <a:pt x="9010" y="3378"/>
                    <a:pt x="9042" y="3379"/>
                  </a:cubicBezTo>
                  <a:cubicBezTo>
                    <a:pt x="9100" y="3381"/>
                    <a:pt x="9157" y="3381"/>
                    <a:pt x="9215" y="3381"/>
                  </a:cubicBezTo>
                  <a:lnTo>
                    <a:pt x="9431" y="3381"/>
                  </a:lnTo>
                  <a:cubicBezTo>
                    <a:pt x="9553" y="3380"/>
                    <a:pt x="9673" y="3377"/>
                    <a:pt x="9794" y="3372"/>
                  </a:cubicBezTo>
                  <a:cubicBezTo>
                    <a:pt x="9905" y="3369"/>
                    <a:pt x="10015" y="3363"/>
                    <a:pt x="10124" y="3357"/>
                  </a:cubicBezTo>
                  <a:cubicBezTo>
                    <a:pt x="10154" y="3355"/>
                    <a:pt x="10185" y="3354"/>
                    <a:pt x="10215" y="3352"/>
                  </a:cubicBezTo>
                  <a:cubicBezTo>
                    <a:pt x="10264" y="3357"/>
                    <a:pt x="10313" y="3361"/>
                    <a:pt x="10362" y="3363"/>
                  </a:cubicBezTo>
                  <a:cubicBezTo>
                    <a:pt x="10398" y="3364"/>
                    <a:pt x="10434" y="3367"/>
                    <a:pt x="10470" y="3367"/>
                  </a:cubicBezTo>
                  <a:cubicBezTo>
                    <a:pt x="10490" y="3367"/>
                    <a:pt x="10510" y="3366"/>
                    <a:pt x="10529" y="3364"/>
                  </a:cubicBezTo>
                  <a:cubicBezTo>
                    <a:pt x="10629" y="3355"/>
                    <a:pt x="10726" y="3325"/>
                    <a:pt x="10778" y="3234"/>
                  </a:cubicBezTo>
                  <a:cubicBezTo>
                    <a:pt x="10827" y="3150"/>
                    <a:pt x="10827" y="3044"/>
                    <a:pt x="10790" y="2956"/>
                  </a:cubicBezTo>
                  <a:cubicBezTo>
                    <a:pt x="10785" y="2947"/>
                    <a:pt x="10782" y="2938"/>
                    <a:pt x="10777" y="2928"/>
                  </a:cubicBezTo>
                  <a:cubicBezTo>
                    <a:pt x="10796" y="2885"/>
                    <a:pt x="10806" y="2839"/>
                    <a:pt x="10806" y="2796"/>
                  </a:cubicBezTo>
                  <a:cubicBezTo>
                    <a:pt x="10806" y="2739"/>
                    <a:pt x="10801" y="2683"/>
                    <a:pt x="10776" y="2631"/>
                  </a:cubicBezTo>
                  <a:cubicBezTo>
                    <a:pt x="10752" y="2580"/>
                    <a:pt x="10718" y="2536"/>
                    <a:pt x="10679" y="2496"/>
                  </a:cubicBezTo>
                  <a:cubicBezTo>
                    <a:pt x="10629" y="2444"/>
                    <a:pt x="10576" y="2391"/>
                    <a:pt x="10517" y="2346"/>
                  </a:cubicBezTo>
                  <a:cubicBezTo>
                    <a:pt x="10482" y="2321"/>
                    <a:pt x="10446" y="2297"/>
                    <a:pt x="10409" y="2276"/>
                  </a:cubicBezTo>
                  <a:cubicBezTo>
                    <a:pt x="10393" y="2265"/>
                    <a:pt x="10377" y="2255"/>
                    <a:pt x="10361" y="2246"/>
                  </a:cubicBezTo>
                  <a:cubicBezTo>
                    <a:pt x="10321" y="2222"/>
                    <a:pt x="10279" y="2198"/>
                    <a:pt x="10235" y="2179"/>
                  </a:cubicBezTo>
                  <a:cubicBezTo>
                    <a:pt x="10234" y="2179"/>
                    <a:pt x="10233" y="2178"/>
                    <a:pt x="10232" y="2178"/>
                  </a:cubicBezTo>
                  <a:cubicBezTo>
                    <a:pt x="10164" y="2109"/>
                    <a:pt x="10092" y="2047"/>
                    <a:pt x="10003" y="2006"/>
                  </a:cubicBezTo>
                  <a:cubicBezTo>
                    <a:pt x="9910" y="1964"/>
                    <a:pt x="9803" y="1954"/>
                    <a:pt x="9699" y="1954"/>
                  </a:cubicBezTo>
                  <a:cubicBezTo>
                    <a:pt x="9680" y="1954"/>
                    <a:pt x="9661" y="1955"/>
                    <a:pt x="9642" y="1955"/>
                  </a:cubicBezTo>
                  <a:cubicBezTo>
                    <a:pt x="9609" y="1910"/>
                    <a:pt x="9561" y="1873"/>
                    <a:pt x="9509" y="1851"/>
                  </a:cubicBezTo>
                  <a:cubicBezTo>
                    <a:pt x="9461" y="1831"/>
                    <a:pt x="9412" y="1816"/>
                    <a:pt x="9358" y="1807"/>
                  </a:cubicBezTo>
                  <a:cubicBezTo>
                    <a:pt x="9328" y="1801"/>
                    <a:pt x="9297" y="1800"/>
                    <a:pt x="9265" y="1800"/>
                  </a:cubicBezTo>
                  <a:cubicBezTo>
                    <a:pt x="9237" y="1800"/>
                    <a:pt x="9208" y="1801"/>
                    <a:pt x="9180" y="1802"/>
                  </a:cubicBezTo>
                  <a:cubicBezTo>
                    <a:pt x="9056" y="1808"/>
                    <a:pt x="8935" y="1818"/>
                    <a:pt x="8814" y="1838"/>
                  </a:cubicBezTo>
                  <a:cubicBezTo>
                    <a:pt x="8632" y="1867"/>
                    <a:pt x="8453" y="1908"/>
                    <a:pt x="8275" y="1959"/>
                  </a:cubicBezTo>
                  <a:cubicBezTo>
                    <a:pt x="8191" y="1983"/>
                    <a:pt x="8107" y="2006"/>
                    <a:pt x="8024" y="2032"/>
                  </a:cubicBezTo>
                  <a:cubicBezTo>
                    <a:pt x="8001" y="1990"/>
                    <a:pt x="7974" y="1951"/>
                    <a:pt x="7938" y="1914"/>
                  </a:cubicBezTo>
                  <a:cubicBezTo>
                    <a:pt x="7889" y="1860"/>
                    <a:pt x="7836" y="1808"/>
                    <a:pt x="7775" y="1768"/>
                  </a:cubicBezTo>
                  <a:cubicBezTo>
                    <a:pt x="7764" y="1761"/>
                    <a:pt x="7755" y="1754"/>
                    <a:pt x="7745" y="1748"/>
                  </a:cubicBezTo>
                  <a:cubicBezTo>
                    <a:pt x="7748" y="1675"/>
                    <a:pt x="7716" y="1601"/>
                    <a:pt x="7676" y="1540"/>
                  </a:cubicBezTo>
                  <a:cubicBezTo>
                    <a:pt x="7650" y="1498"/>
                    <a:pt x="7609" y="1464"/>
                    <a:pt x="7569" y="1436"/>
                  </a:cubicBezTo>
                  <a:cubicBezTo>
                    <a:pt x="7523" y="1404"/>
                    <a:pt x="7473" y="1374"/>
                    <a:pt x="7421" y="1350"/>
                  </a:cubicBezTo>
                  <a:cubicBezTo>
                    <a:pt x="7340" y="1312"/>
                    <a:pt x="7257" y="1281"/>
                    <a:pt x="7170" y="1259"/>
                  </a:cubicBezTo>
                  <a:cubicBezTo>
                    <a:pt x="7169" y="1259"/>
                    <a:pt x="7169" y="1258"/>
                    <a:pt x="7167" y="1257"/>
                  </a:cubicBezTo>
                  <a:cubicBezTo>
                    <a:pt x="7169" y="1242"/>
                    <a:pt x="7167" y="1228"/>
                    <a:pt x="7166" y="1213"/>
                  </a:cubicBezTo>
                  <a:cubicBezTo>
                    <a:pt x="7157" y="1116"/>
                    <a:pt x="7113" y="1015"/>
                    <a:pt x="7052" y="938"/>
                  </a:cubicBezTo>
                  <a:cubicBezTo>
                    <a:pt x="6981" y="846"/>
                    <a:pt x="6899" y="771"/>
                    <a:pt x="6796" y="715"/>
                  </a:cubicBezTo>
                  <a:cubicBezTo>
                    <a:pt x="6782" y="707"/>
                    <a:pt x="6768" y="700"/>
                    <a:pt x="6755" y="693"/>
                  </a:cubicBezTo>
                  <a:cubicBezTo>
                    <a:pt x="6729" y="676"/>
                    <a:pt x="6704" y="660"/>
                    <a:pt x="6678" y="645"/>
                  </a:cubicBezTo>
                  <a:cubicBezTo>
                    <a:pt x="6596" y="483"/>
                    <a:pt x="6425" y="363"/>
                    <a:pt x="6261" y="301"/>
                  </a:cubicBezTo>
                  <a:cubicBezTo>
                    <a:pt x="6116" y="248"/>
                    <a:pt x="5966" y="227"/>
                    <a:pt x="5814" y="227"/>
                  </a:cubicBezTo>
                  <a:cubicBezTo>
                    <a:pt x="5744" y="227"/>
                    <a:pt x="5673" y="231"/>
                    <a:pt x="5603" y="239"/>
                  </a:cubicBezTo>
                  <a:cubicBezTo>
                    <a:pt x="5573" y="164"/>
                    <a:pt x="5501" y="112"/>
                    <a:pt x="5428" y="79"/>
                  </a:cubicBezTo>
                  <a:cubicBezTo>
                    <a:pt x="5358" y="49"/>
                    <a:pt x="5282" y="33"/>
                    <a:pt x="5206" y="27"/>
                  </a:cubicBezTo>
                  <a:cubicBezTo>
                    <a:pt x="5162" y="9"/>
                    <a:pt x="5116" y="0"/>
                    <a:pt x="50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7" name="Google Shape;2027;p42"/>
            <p:cNvSpPr/>
            <p:nvPr/>
          </p:nvSpPr>
          <p:spPr>
            <a:xfrm>
              <a:off x="1581875" y="760450"/>
              <a:ext cx="278500" cy="18175"/>
            </a:xfrm>
            <a:custGeom>
              <a:avLst/>
              <a:gdLst/>
              <a:ahLst/>
              <a:cxnLst/>
              <a:rect l="l" t="t" r="r" b="b"/>
              <a:pathLst>
                <a:path w="11140" h="727" extrusionOk="0">
                  <a:moveTo>
                    <a:pt x="6278" y="114"/>
                  </a:moveTo>
                  <a:cubicBezTo>
                    <a:pt x="6280" y="114"/>
                    <a:pt x="6283" y="114"/>
                    <a:pt x="6286" y="114"/>
                  </a:cubicBezTo>
                  <a:lnTo>
                    <a:pt x="6286" y="114"/>
                  </a:lnTo>
                  <a:cubicBezTo>
                    <a:pt x="6283" y="114"/>
                    <a:pt x="6280" y="114"/>
                    <a:pt x="6278" y="114"/>
                  </a:cubicBezTo>
                  <a:close/>
                  <a:moveTo>
                    <a:pt x="8335" y="563"/>
                  </a:moveTo>
                  <a:lnTo>
                    <a:pt x="8335" y="563"/>
                  </a:lnTo>
                  <a:cubicBezTo>
                    <a:pt x="8334" y="563"/>
                    <a:pt x="8332" y="563"/>
                    <a:pt x="8331" y="563"/>
                  </a:cubicBezTo>
                  <a:lnTo>
                    <a:pt x="8331" y="563"/>
                  </a:lnTo>
                  <a:cubicBezTo>
                    <a:pt x="8332" y="564"/>
                    <a:pt x="8334" y="564"/>
                    <a:pt x="8336" y="564"/>
                  </a:cubicBezTo>
                  <a:cubicBezTo>
                    <a:pt x="8338" y="564"/>
                    <a:pt x="8341" y="564"/>
                    <a:pt x="8343" y="564"/>
                  </a:cubicBezTo>
                  <a:lnTo>
                    <a:pt x="8343" y="564"/>
                  </a:lnTo>
                  <a:cubicBezTo>
                    <a:pt x="8340" y="564"/>
                    <a:pt x="8338" y="563"/>
                    <a:pt x="8335" y="563"/>
                  </a:cubicBezTo>
                  <a:close/>
                  <a:moveTo>
                    <a:pt x="10614" y="0"/>
                  </a:moveTo>
                  <a:cubicBezTo>
                    <a:pt x="10551" y="0"/>
                    <a:pt x="10488" y="2"/>
                    <a:pt x="10425" y="3"/>
                  </a:cubicBezTo>
                  <a:cubicBezTo>
                    <a:pt x="10242" y="9"/>
                    <a:pt x="10058" y="18"/>
                    <a:pt x="9874" y="20"/>
                  </a:cubicBezTo>
                  <a:cubicBezTo>
                    <a:pt x="9774" y="18"/>
                    <a:pt x="9675" y="12"/>
                    <a:pt x="9575" y="8"/>
                  </a:cubicBezTo>
                  <a:cubicBezTo>
                    <a:pt x="9501" y="5"/>
                    <a:pt x="9427" y="4"/>
                    <a:pt x="9353" y="4"/>
                  </a:cubicBezTo>
                  <a:cubicBezTo>
                    <a:pt x="9315" y="4"/>
                    <a:pt x="9279" y="4"/>
                    <a:pt x="9242" y="4"/>
                  </a:cubicBezTo>
                  <a:cubicBezTo>
                    <a:pt x="9031" y="8"/>
                    <a:pt x="8821" y="13"/>
                    <a:pt x="8611" y="33"/>
                  </a:cubicBezTo>
                  <a:cubicBezTo>
                    <a:pt x="8416" y="50"/>
                    <a:pt x="8220" y="51"/>
                    <a:pt x="8024" y="57"/>
                  </a:cubicBezTo>
                  <a:cubicBezTo>
                    <a:pt x="7836" y="63"/>
                    <a:pt x="7648" y="57"/>
                    <a:pt x="7460" y="73"/>
                  </a:cubicBezTo>
                  <a:cubicBezTo>
                    <a:pt x="7267" y="88"/>
                    <a:pt x="7075" y="106"/>
                    <a:pt x="6879" y="108"/>
                  </a:cubicBezTo>
                  <a:cubicBezTo>
                    <a:pt x="6706" y="111"/>
                    <a:pt x="6533" y="114"/>
                    <a:pt x="6358" y="114"/>
                  </a:cubicBezTo>
                  <a:cubicBezTo>
                    <a:pt x="6334" y="114"/>
                    <a:pt x="6310" y="114"/>
                    <a:pt x="6286" y="114"/>
                  </a:cubicBezTo>
                  <a:lnTo>
                    <a:pt x="6286" y="114"/>
                  </a:lnTo>
                  <a:cubicBezTo>
                    <a:pt x="6291" y="114"/>
                    <a:pt x="6296" y="114"/>
                    <a:pt x="6302" y="115"/>
                  </a:cubicBezTo>
                  <a:cubicBezTo>
                    <a:pt x="6208" y="113"/>
                    <a:pt x="6112" y="113"/>
                    <a:pt x="6017" y="112"/>
                  </a:cubicBezTo>
                  <a:lnTo>
                    <a:pt x="6007" y="112"/>
                  </a:lnTo>
                  <a:cubicBezTo>
                    <a:pt x="5809" y="107"/>
                    <a:pt x="5612" y="93"/>
                    <a:pt x="5414" y="80"/>
                  </a:cubicBezTo>
                  <a:cubicBezTo>
                    <a:pt x="5211" y="66"/>
                    <a:pt x="5006" y="64"/>
                    <a:pt x="4803" y="63"/>
                  </a:cubicBezTo>
                  <a:cubicBezTo>
                    <a:pt x="4678" y="61"/>
                    <a:pt x="4553" y="58"/>
                    <a:pt x="4429" y="58"/>
                  </a:cubicBezTo>
                  <a:cubicBezTo>
                    <a:pt x="4361" y="58"/>
                    <a:pt x="4294" y="59"/>
                    <a:pt x="4226" y="61"/>
                  </a:cubicBezTo>
                  <a:cubicBezTo>
                    <a:pt x="4033" y="68"/>
                    <a:pt x="3839" y="79"/>
                    <a:pt x="3644" y="80"/>
                  </a:cubicBezTo>
                  <a:cubicBezTo>
                    <a:pt x="3465" y="73"/>
                    <a:pt x="3285" y="53"/>
                    <a:pt x="3106" y="53"/>
                  </a:cubicBezTo>
                  <a:cubicBezTo>
                    <a:pt x="2935" y="53"/>
                    <a:pt x="2765" y="61"/>
                    <a:pt x="2595" y="63"/>
                  </a:cubicBezTo>
                  <a:cubicBezTo>
                    <a:pt x="2509" y="62"/>
                    <a:pt x="2423" y="60"/>
                    <a:pt x="2337" y="60"/>
                  </a:cubicBezTo>
                  <a:cubicBezTo>
                    <a:pt x="2285" y="60"/>
                    <a:pt x="2233" y="61"/>
                    <a:pt x="2181" y="63"/>
                  </a:cubicBezTo>
                  <a:cubicBezTo>
                    <a:pt x="2047" y="68"/>
                    <a:pt x="1913" y="72"/>
                    <a:pt x="1780" y="72"/>
                  </a:cubicBezTo>
                  <a:cubicBezTo>
                    <a:pt x="1556" y="66"/>
                    <a:pt x="1333" y="59"/>
                    <a:pt x="1109" y="55"/>
                  </a:cubicBezTo>
                  <a:cubicBezTo>
                    <a:pt x="1089" y="54"/>
                    <a:pt x="1068" y="54"/>
                    <a:pt x="1048" y="54"/>
                  </a:cubicBezTo>
                  <a:cubicBezTo>
                    <a:pt x="951" y="54"/>
                    <a:pt x="854" y="60"/>
                    <a:pt x="758" y="69"/>
                  </a:cubicBezTo>
                  <a:cubicBezTo>
                    <a:pt x="632" y="80"/>
                    <a:pt x="505" y="96"/>
                    <a:pt x="378" y="97"/>
                  </a:cubicBezTo>
                  <a:cubicBezTo>
                    <a:pt x="354" y="96"/>
                    <a:pt x="330" y="93"/>
                    <a:pt x="305" y="91"/>
                  </a:cubicBezTo>
                  <a:cubicBezTo>
                    <a:pt x="294" y="89"/>
                    <a:pt x="282" y="87"/>
                    <a:pt x="271" y="84"/>
                  </a:cubicBezTo>
                  <a:lnTo>
                    <a:pt x="268" y="83"/>
                  </a:lnTo>
                  <a:cubicBezTo>
                    <a:pt x="248" y="76"/>
                    <a:pt x="228" y="72"/>
                    <a:pt x="208" y="72"/>
                  </a:cubicBezTo>
                  <a:cubicBezTo>
                    <a:pt x="132" y="72"/>
                    <a:pt x="59" y="123"/>
                    <a:pt x="33" y="197"/>
                  </a:cubicBezTo>
                  <a:cubicBezTo>
                    <a:pt x="0" y="290"/>
                    <a:pt x="47" y="387"/>
                    <a:pt x="134" y="427"/>
                  </a:cubicBezTo>
                  <a:cubicBezTo>
                    <a:pt x="102" y="467"/>
                    <a:pt x="87" y="521"/>
                    <a:pt x="96" y="575"/>
                  </a:cubicBezTo>
                  <a:cubicBezTo>
                    <a:pt x="112" y="661"/>
                    <a:pt x="190" y="725"/>
                    <a:pt x="274" y="727"/>
                  </a:cubicBezTo>
                  <a:cubicBezTo>
                    <a:pt x="287" y="727"/>
                    <a:pt x="300" y="726"/>
                    <a:pt x="311" y="723"/>
                  </a:cubicBezTo>
                  <a:cubicBezTo>
                    <a:pt x="337" y="718"/>
                    <a:pt x="364" y="715"/>
                    <a:pt x="390" y="712"/>
                  </a:cubicBezTo>
                  <a:cubicBezTo>
                    <a:pt x="539" y="697"/>
                    <a:pt x="688" y="705"/>
                    <a:pt x="838" y="698"/>
                  </a:cubicBezTo>
                  <a:cubicBezTo>
                    <a:pt x="1004" y="693"/>
                    <a:pt x="1169" y="666"/>
                    <a:pt x="1333" y="649"/>
                  </a:cubicBezTo>
                  <a:cubicBezTo>
                    <a:pt x="1657" y="617"/>
                    <a:pt x="1982" y="598"/>
                    <a:pt x="2307" y="598"/>
                  </a:cubicBezTo>
                  <a:cubicBezTo>
                    <a:pt x="2316" y="598"/>
                    <a:pt x="2326" y="598"/>
                    <a:pt x="2335" y="598"/>
                  </a:cubicBezTo>
                  <a:cubicBezTo>
                    <a:pt x="2532" y="602"/>
                    <a:pt x="2727" y="613"/>
                    <a:pt x="2923" y="614"/>
                  </a:cubicBezTo>
                  <a:cubicBezTo>
                    <a:pt x="3123" y="614"/>
                    <a:pt x="3324" y="609"/>
                    <a:pt x="3525" y="607"/>
                  </a:cubicBezTo>
                  <a:cubicBezTo>
                    <a:pt x="3739" y="612"/>
                    <a:pt x="3953" y="620"/>
                    <a:pt x="4167" y="620"/>
                  </a:cubicBezTo>
                  <a:cubicBezTo>
                    <a:pt x="4201" y="620"/>
                    <a:pt x="4236" y="620"/>
                    <a:pt x="4270" y="619"/>
                  </a:cubicBezTo>
                  <a:cubicBezTo>
                    <a:pt x="4455" y="618"/>
                    <a:pt x="4639" y="616"/>
                    <a:pt x="4823" y="616"/>
                  </a:cubicBezTo>
                  <a:cubicBezTo>
                    <a:pt x="4893" y="616"/>
                    <a:pt x="4963" y="616"/>
                    <a:pt x="5034" y="617"/>
                  </a:cubicBezTo>
                  <a:lnTo>
                    <a:pt x="5034" y="617"/>
                  </a:lnTo>
                  <a:cubicBezTo>
                    <a:pt x="5032" y="617"/>
                    <a:pt x="5030" y="617"/>
                    <a:pt x="5028" y="617"/>
                  </a:cubicBezTo>
                  <a:cubicBezTo>
                    <a:pt x="5331" y="621"/>
                    <a:pt x="5633" y="623"/>
                    <a:pt x="5935" y="630"/>
                  </a:cubicBezTo>
                  <a:cubicBezTo>
                    <a:pt x="6055" y="632"/>
                    <a:pt x="6174" y="635"/>
                    <a:pt x="6294" y="635"/>
                  </a:cubicBezTo>
                  <a:cubicBezTo>
                    <a:pt x="6386" y="635"/>
                    <a:pt x="6478" y="633"/>
                    <a:pt x="6570" y="630"/>
                  </a:cubicBezTo>
                  <a:cubicBezTo>
                    <a:pt x="6768" y="622"/>
                    <a:pt x="6965" y="605"/>
                    <a:pt x="7163" y="599"/>
                  </a:cubicBezTo>
                  <a:cubicBezTo>
                    <a:pt x="7365" y="594"/>
                    <a:pt x="7566" y="586"/>
                    <a:pt x="7769" y="576"/>
                  </a:cubicBezTo>
                  <a:cubicBezTo>
                    <a:pt x="7955" y="566"/>
                    <a:pt x="8143" y="565"/>
                    <a:pt x="8331" y="563"/>
                  </a:cubicBezTo>
                  <a:lnTo>
                    <a:pt x="8331" y="563"/>
                  </a:lnTo>
                  <a:cubicBezTo>
                    <a:pt x="8331" y="563"/>
                    <a:pt x="8330" y="563"/>
                    <a:pt x="8330" y="563"/>
                  </a:cubicBezTo>
                  <a:lnTo>
                    <a:pt x="8330" y="563"/>
                  </a:lnTo>
                  <a:cubicBezTo>
                    <a:pt x="8332" y="563"/>
                    <a:pt x="8334" y="563"/>
                    <a:pt x="8335" y="563"/>
                  </a:cubicBezTo>
                  <a:lnTo>
                    <a:pt x="8335" y="563"/>
                  </a:lnTo>
                  <a:cubicBezTo>
                    <a:pt x="8339" y="563"/>
                    <a:pt x="8343" y="563"/>
                    <a:pt x="8347" y="563"/>
                  </a:cubicBezTo>
                  <a:lnTo>
                    <a:pt x="8347" y="563"/>
                  </a:lnTo>
                  <a:cubicBezTo>
                    <a:pt x="8345" y="563"/>
                    <a:pt x="8344" y="563"/>
                    <a:pt x="8343" y="564"/>
                  </a:cubicBezTo>
                  <a:lnTo>
                    <a:pt x="8343" y="564"/>
                  </a:lnTo>
                  <a:cubicBezTo>
                    <a:pt x="8591" y="567"/>
                    <a:pt x="8838" y="576"/>
                    <a:pt x="9085" y="599"/>
                  </a:cubicBezTo>
                  <a:cubicBezTo>
                    <a:pt x="9284" y="615"/>
                    <a:pt x="9484" y="631"/>
                    <a:pt x="9683" y="631"/>
                  </a:cubicBezTo>
                  <a:cubicBezTo>
                    <a:pt x="9749" y="631"/>
                    <a:pt x="9816" y="629"/>
                    <a:pt x="9882" y="625"/>
                  </a:cubicBezTo>
                  <a:cubicBezTo>
                    <a:pt x="9977" y="619"/>
                    <a:pt x="10073" y="611"/>
                    <a:pt x="10169" y="607"/>
                  </a:cubicBezTo>
                  <a:cubicBezTo>
                    <a:pt x="10264" y="602"/>
                    <a:pt x="10359" y="601"/>
                    <a:pt x="10455" y="598"/>
                  </a:cubicBezTo>
                  <a:cubicBezTo>
                    <a:pt x="10571" y="594"/>
                    <a:pt x="10687" y="590"/>
                    <a:pt x="10802" y="578"/>
                  </a:cubicBezTo>
                  <a:cubicBezTo>
                    <a:pt x="10861" y="573"/>
                    <a:pt x="10926" y="565"/>
                    <a:pt x="10980" y="541"/>
                  </a:cubicBezTo>
                  <a:cubicBezTo>
                    <a:pt x="11022" y="521"/>
                    <a:pt x="11069" y="494"/>
                    <a:pt x="11094" y="452"/>
                  </a:cubicBezTo>
                  <a:cubicBezTo>
                    <a:pt x="11120" y="411"/>
                    <a:pt x="11140" y="371"/>
                    <a:pt x="11136" y="322"/>
                  </a:cubicBezTo>
                  <a:cubicBezTo>
                    <a:pt x="11135" y="278"/>
                    <a:pt x="11119" y="237"/>
                    <a:pt x="11095" y="202"/>
                  </a:cubicBezTo>
                  <a:cubicBezTo>
                    <a:pt x="11073" y="169"/>
                    <a:pt x="11043" y="145"/>
                    <a:pt x="11012" y="121"/>
                  </a:cubicBezTo>
                  <a:cubicBezTo>
                    <a:pt x="10977" y="93"/>
                    <a:pt x="10942" y="63"/>
                    <a:pt x="10902" y="44"/>
                  </a:cubicBezTo>
                  <a:cubicBezTo>
                    <a:pt x="10845" y="17"/>
                    <a:pt x="10786" y="3"/>
                    <a:pt x="10722" y="2"/>
                  </a:cubicBezTo>
                  <a:cubicBezTo>
                    <a:pt x="10686" y="1"/>
                    <a:pt x="10650" y="0"/>
                    <a:pt x="10614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8" name="Google Shape;2028;p42"/>
            <p:cNvSpPr/>
            <p:nvPr/>
          </p:nvSpPr>
          <p:spPr>
            <a:xfrm>
              <a:off x="1661925" y="740875"/>
              <a:ext cx="9475" cy="9300"/>
            </a:xfrm>
            <a:custGeom>
              <a:avLst/>
              <a:gdLst/>
              <a:ahLst/>
              <a:cxnLst/>
              <a:rect l="l" t="t" r="r" b="b"/>
              <a:pathLst>
                <a:path w="379" h="372" extrusionOk="0">
                  <a:moveTo>
                    <a:pt x="180" y="0"/>
                  </a:moveTo>
                  <a:cubicBezTo>
                    <a:pt x="80" y="0"/>
                    <a:pt x="1" y="97"/>
                    <a:pt x="4" y="193"/>
                  </a:cubicBezTo>
                  <a:cubicBezTo>
                    <a:pt x="8" y="297"/>
                    <a:pt x="96" y="369"/>
                    <a:pt x="195" y="371"/>
                  </a:cubicBezTo>
                  <a:cubicBezTo>
                    <a:pt x="196" y="371"/>
                    <a:pt x="198" y="371"/>
                    <a:pt x="199" y="371"/>
                  </a:cubicBezTo>
                  <a:cubicBezTo>
                    <a:pt x="299" y="371"/>
                    <a:pt x="378" y="275"/>
                    <a:pt x="375" y="180"/>
                  </a:cubicBezTo>
                  <a:cubicBezTo>
                    <a:pt x="371" y="75"/>
                    <a:pt x="283" y="3"/>
                    <a:pt x="184" y="1"/>
                  </a:cubicBezTo>
                  <a:cubicBezTo>
                    <a:pt x="183" y="0"/>
                    <a:pt x="181" y="0"/>
                    <a:pt x="180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9" name="Google Shape;2029;p42"/>
            <p:cNvSpPr/>
            <p:nvPr/>
          </p:nvSpPr>
          <p:spPr>
            <a:xfrm>
              <a:off x="1676050" y="741650"/>
              <a:ext cx="9425" cy="9275"/>
            </a:xfrm>
            <a:custGeom>
              <a:avLst/>
              <a:gdLst/>
              <a:ahLst/>
              <a:cxnLst/>
              <a:rect l="l" t="t" r="r" b="b"/>
              <a:pathLst>
                <a:path w="377" h="371" extrusionOk="0">
                  <a:moveTo>
                    <a:pt x="179" y="0"/>
                  </a:moveTo>
                  <a:cubicBezTo>
                    <a:pt x="80" y="0"/>
                    <a:pt x="1" y="96"/>
                    <a:pt x="4" y="192"/>
                  </a:cubicBezTo>
                  <a:cubicBezTo>
                    <a:pt x="8" y="297"/>
                    <a:pt x="95" y="369"/>
                    <a:pt x="195" y="371"/>
                  </a:cubicBezTo>
                  <a:cubicBezTo>
                    <a:pt x="196" y="371"/>
                    <a:pt x="197" y="371"/>
                    <a:pt x="199" y="371"/>
                  </a:cubicBezTo>
                  <a:cubicBezTo>
                    <a:pt x="298" y="371"/>
                    <a:pt x="377" y="275"/>
                    <a:pt x="374" y="180"/>
                  </a:cubicBezTo>
                  <a:cubicBezTo>
                    <a:pt x="370" y="75"/>
                    <a:pt x="283" y="3"/>
                    <a:pt x="183" y="0"/>
                  </a:cubicBezTo>
                  <a:cubicBezTo>
                    <a:pt x="181" y="0"/>
                    <a:pt x="180" y="0"/>
                    <a:pt x="179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0" name="Google Shape;2030;p42"/>
            <p:cNvSpPr/>
            <p:nvPr/>
          </p:nvSpPr>
          <p:spPr>
            <a:xfrm>
              <a:off x="1669450" y="730050"/>
              <a:ext cx="9425" cy="9250"/>
            </a:xfrm>
            <a:custGeom>
              <a:avLst/>
              <a:gdLst/>
              <a:ahLst/>
              <a:cxnLst/>
              <a:rect l="l" t="t" r="r" b="b"/>
              <a:pathLst>
                <a:path w="377" h="370" extrusionOk="0">
                  <a:moveTo>
                    <a:pt x="179" y="0"/>
                  </a:moveTo>
                  <a:cubicBezTo>
                    <a:pt x="79" y="0"/>
                    <a:pt x="1" y="96"/>
                    <a:pt x="3" y="191"/>
                  </a:cubicBezTo>
                  <a:cubicBezTo>
                    <a:pt x="7" y="296"/>
                    <a:pt x="94" y="367"/>
                    <a:pt x="195" y="369"/>
                  </a:cubicBezTo>
                  <a:cubicBezTo>
                    <a:pt x="196" y="370"/>
                    <a:pt x="197" y="370"/>
                    <a:pt x="198" y="370"/>
                  </a:cubicBezTo>
                  <a:cubicBezTo>
                    <a:pt x="297" y="370"/>
                    <a:pt x="377" y="273"/>
                    <a:pt x="373" y="179"/>
                  </a:cubicBezTo>
                  <a:cubicBezTo>
                    <a:pt x="370" y="73"/>
                    <a:pt x="283" y="1"/>
                    <a:pt x="182" y="0"/>
                  </a:cubicBezTo>
                  <a:cubicBezTo>
                    <a:pt x="181" y="0"/>
                    <a:pt x="180" y="0"/>
                    <a:pt x="179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1" name="Google Shape;2031;p42"/>
            <p:cNvSpPr/>
            <p:nvPr/>
          </p:nvSpPr>
          <p:spPr>
            <a:xfrm>
              <a:off x="1756525" y="739475"/>
              <a:ext cx="9425" cy="9300"/>
            </a:xfrm>
            <a:custGeom>
              <a:avLst/>
              <a:gdLst/>
              <a:ahLst/>
              <a:cxnLst/>
              <a:rect l="l" t="t" r="r" b="b"/>
              <a:pathLst>
                <a:path w="377" h="372" extrusionOk="0">
                  <a:moveTo>
                    <a:pt x="179" y="0"/>
                  </a:moveTo>
                  <a:cubicBezTo>
                    <a:pt x="80" y="0"/>
                    <a:pt x="1" y="97"/>
                    <a:pt x="4" y="191"/>
                  </a:cubicBezTo>
                  <a:cubicBezTo>
                    <a:pt x="7" y="297"/>
                    <a:pt x="94" y="369"/>
                    <a:pt x="195" y="371"/>
                  </a:cubicBezTo>
                  <a:cubicBezTo>
                    <a:pt x="196" y="371"/>
                    <a:pt x="197" y="371"/>
                    <a:pt x="198" y="371"/>
                  </a:cubicBezTo>
                  <a:cubicBezTo>
                    <a:pt x="298" y="371"/>
                    <a:pt x="377" y="275"/>
                    <a:pt x="373" y="180"/>
                  </a:cubicBezTo>
                  <a:cubicBezTo>
                    <a:pt x="370" y="75"/>
                    <a:pt x="283" y="3"/>
                    <a:pt x="182" y="0"/>
                  </a:cubicBezTo>
                  <a:cubicBezTo>
                    <a:pt x="181" y="0"/>
                    <a:pt x="180" y="0"/>
                    <a:pt x="179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2" name="Google Shape;2032;p42"/>
            <p:cNvSpPr/>
            <p:nvPr/>
          </p:nvSpPr>
          <p:spPr>
            <a:xfrm>
              <a:off x="1638200" y="760125"/>
              <a:ext cx="2425" cy="1125"/>
            </a:xfrm>
            <a:custGeom>
              <a:avLst/>
              <a:gdLst/>
              <a:ahLst/>
              <a:cxnLst/>
              <a:rect l="l" t="t" r="r" b="b"/>
              <a:pathLst>
                <a:path w="97" h="45" extrusionOk="0">
                  <a:moveTo>
                    <a:pt x="1" y="0"/>
                  </a:moveTo>
                  <a:lnTo>
                    <a:pt x="1" y="0"/>
                  </a:lnTo>
                  <a:cubicBezTo>
                    <a:pt x="9" y="7"/>
                    <a:pt x="19" y="14"/>
                    <a:pt x="29" y="21"/>
                  </a:cubicBezTo>
                  <a:cubicBezTo>
                    <a:pt x="50" y="33"/>
                    <a:pt x="73" y="41"/>
                    <a:pt x="97" y="45"/>
                  </a:cubicBezTo>
                  <a:cubicBezTo>
                    <a:pt x="65" y="30"/>
                    <a:pt x="33" y="15"/>
                    <a:pt x="1" y="0"/>
                  </a:cubicBezTo>
                  <a:close/>
                </a:path>
              </a:pathLst>
            </a:custGeom>
            <a:solidFill>
              <a:srgbClr val="4729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3" name="Google Shape;2033;p42"/>
            <p:cNvSpPr/>
            <p:nvPr/>
          </p:nvSpPr>
          <p:spPr>
            <a:xfrm>
              <a:off x="1579263" y="684775"/>
              <a:ext cx="290650" cy="101925"/>
            </a:xfrm>
            <a:custGeom>
              <a:avLst/>
              <a:gdLst/>
              <a:ahLst/>
              <a:cxnLst/>
              <a:rect l="l" t="t" r="r" b="b"/>
              <a:pathLst>
                <a:path w="11626" h="4077" extrusionOk="0">
                  <a:moveTo>
                    <a:pt x="3879" y="936"/>
                  </a:moveTo>
                  <a:cubicBezTo>
                    <a:pt x="3878" y="937"/>
                    <a:pt x="3877" y="938"/>
                    <a:pt x="3876" y="939"/>
                  </a:cubicBezTo>
                  <a:cubicBezTo>
                    <a:pt x="3878" y="938"/>
                    <a:pt x="3879" y="937"/>
                    <a:pt x="3879" y="936"/>
                  </a:cubicBezTo>
                  <a:close/>
                  <a:moveTo>
                    <a:pt x="7691" y="1091"/>
                  </a:moveTo>
                  <a:lnTo>
                    <a:pt x="7691" y="1091"/>
                  </a:lnTo>
                  <a:cubicBezTo>
                    <a:pt x="7692" y="1092"/>
                    <a:pt x="7694" y="1094"/>
                    <a:pt x="7696" y="1096"/>
                  </a:cubicBezTo>
                  <a:lnTo>
                    <a:pt x="7696" y="1096"/>
                  </a:lnTo>
                  <a:cubicBezTo>
                    <a:pt x="7694" y="1094"/>
                    <a:pt x="7692" y="1092"/>
                    <a:pt x="7691" y="1091"/>
                  </a:cubicBezTo>
                  <a:close/>
                  <a:moveTo>
                    <a:pt x="3198" y="1775"/>
                  </a:moveTo>
                  <a:cubicBezTo>
                    <a:pt x="3197" y="1777"/>
                    <a:pt x="3196" y="1779"/>
                    <a:pt x="3195" y="1781"/>
                  </a:cubicBezTo>
                  <a:lnTo>
                    <a:pt x="3195" y="1781"/>
                  </a:lnTo>
                  <a:cubicBezTo>
                    <a:pt x="3196" y="1779"/>
                    <a:pt x="3197" y="1776"/>
                    <a:pt x="3198" y="1775"/>
                  </a:cubicBezTo>
                  <a:close/>
                  <a:moveTo>
                    <a:pt x="5447" y="370"/>
                  </a:moveTo>
                  <a:cubicBezTo>
                    <a:pt x="5483" y="370"/>
                    <a:pt x="5520" y="372"/>
                    <a:pt x="5556" y="374"/>
                  </a:cubicBezTo>
                  <a:cubicBezTo>
                    <a:pt x="5595" y="378"/>
                    <a:pt x="5632" y="384"/>
                    <a:pt x="5670" y="391"/>
                  </a:cubicBezTo>
                  <a:cubicBezTo>
                    <a:pt x="5701" y="399"/>
                    <a:pt x="5733" y="409"/>
                    <a:pt x="5765" y="414"/>
                  </a:cubicBezTo>
                  <a:cubicBezTo>
                    <a:pt x="5798" y="423"/>
                    <a:pt x="5834" y="428"/>
                    <a:pt x="5867" y="434"/>
                  </a:cubicBezTo>
                  <a:cubicBezTo>
                    <a:pt x="5939" y="449"/>
                    <a:pt x="6012" y="464"/>
                    <a:pt x="6085" y="480"/>
                  </a:cubicBezTo>
                  <a:cubicBezTo>
                    <a:pt x="6122" y="489"/>
                    <a:pt x="6158" y="500"/>
                    <a:pt x="6195" y="512"/>
                  </a:cubicBezTo>
                  <a:cubicBezTo>
                    <a:pt x="6284" y="549"/>
                    <a:pt x="6372" y="590"/>
                    <a:pt x="6461" y="628"/>
                  </a:cubicBezTo>
                  <a:cubicBezTo>
                    <a:pt x="6538" y="659"/>
                    <a:pt x="6616" y="689"/>
                    <a:pt x="6690" y="727"/>
                  </a:cubicBezTo>
                  <a:cubicBezTo>
                    <a:pt x="6744" y="756"/>
                    <a:pt x="6796" y="788"/>
                    <a:pt x="6849" y="819"/>
                  </a:cubicBezTo>
                  <a:cubicBezTo>
                    <a:pt x="6890" y="844"/>
                    <a:pt x="6931" y="868"/>
                    <a:pt x="6971" y="895"/>
                  </a:cubicBezTo>
                  <a:cubicBezTo>
                    <a:pt x="7029" y="935"/>
                    <a:pt x="7079" y="983"/>
                    <a:pt x="7129" y="1030"/>
                  </a:cubicBezTo>
                  <a:cubicBezTo>
                    <a:pt x="7123" y="1026"/>
                    <a:pt x="7118" y="1019"/>
                    <a:pt x="7111" y="1014"/>
                  </a:cubicBezTo>
                  <a:lnTo>
                    <a:pt x="7111" y="1014"/>
                  </a:lnTo>
                  <a:cubicBezTo>
                    <a:pt x="7191" y="1090"/>
                    <a:pt x="7258" y="1177"/>
                    <a:pt x="7334" y="1255"/>
                  </a:cubicBezTo>
                  <a:cubicBezTo>
                    <a:pt x="7416" y="1342"/>
                    <a:pt x="7507" y="1420"/>
                    <a:pt x="7595" y="1500"/>
                  </a:cubicBezTo>
                  <a:cubicBezTo>
                    <a:pt x="7625" y="1532"/>
                    <a:pt x="7656" y="1563"/>
                    <a:pt x="7684" y="1596"/>
                  </a:cubicBezTo>
                  <a:cubicBezTo>
                    <a:pt x="7709" y="1626"/>
                    <a:pt x="7729" y="1658"/>
                    <a:pt x="7751" y="1691"/>
                  </a:cubicBezTo>
                  <a:cubicBezTo>
                    <a:pt x="7805" y="1780"/>
                    <a:pt x="7851" y="1875"/>
                    <a:pt x="7904" y="1967"/>
                  </a:cubicBezTo>
                  <a:cubicBezTo>
                    <a:pt x="7934" y="2018"/>
                    <a:pt x="7966" y="2067"/>
                    <a:pt x="8001" y="2114"/>
                  </a:cubicBezTo>
                  <a:cubicBezTo>
                    <a:pt x="8035" y="2161"/>
                    <a:pt x="8074" y="2202"/>
                    <a:pt x="8111" y="2246"/>
                  </a:cubicBezTo>
                  <a:cubicBezTo>
                    <a:pt x="8117" y="2254"/>
                    <a:pt x="8123" y="2261"/>
                    <a:pt x="8129" y="2266"/>
                  </a:cubicBezTo>
                  <a:cubicBezTo>
                    <a:pt x="8131" y="2269"/>
                    <a:pt x="8134" y="2271"/>
                    <a:pt x="8137" y="2273"/>
                  </a:cubicBezTo>
                  <a:cubicBezTo>
                    <a:pt x="8138" y="2274"/>
                    <a:pt x="8139" y="2275"/>
                    <a:pt x="8140" y="2275"/>
                  </a:cubicBezTo>
                  <a:cubicBezTo>
                    <a:pt x="8150" y="2285"/>
                    <a:pt x="8159" y="2293"/>
                    <a:pt x="8171" y="2301"/>
                  </a:cubicBezTo>
                  <a:cubicBezTo>
                    <a:pt x="8185" y="2312"/>
                    <a:pt x="8198" y="2322"/>
                    <a:pt x="8213" y="2334"/>
                  </a:cubicBezTo>
                  <a:cubicBezTo>
                    <a:pt x="8223" y="2342"/>
                    <a:pt x="8235" y="2351"/>
                    <a:pt x="8245" y="2359"/>
                  </a:cubicBezTo>
                  <a:cubicBezTo>
                    <a:pt x="8264" y="2373"/>
                    <a:pt x="8281" y="2389"/>
                    <a:pt x="8299" y="2402"/>
                  </a:cubicBezTo>
                  <a:cubicBezTo>
                    <a:pt x="8338" y="2433"/>
                    <a:pt x="8378" y="2464"/>
                    <a:pt x="8414" y="2496"/>
                  </a:cubicBezTo>
                  <a:cubicBezTo>
                    <a:pt x="8427" y="2488"/>
                    <a:pt x="8440" y="2481"/>
                    <a:pt x="8451" y="2473"/>
                  </a:cubicBezTo>
                  <a:cubicBezTo>
                    <a:pt x="8454" y="2472"/>
                    <a:pt x="8457" y="2470"/>
                    <a:pt x="8459" y="2469"/>
                  </a:cubicBezTo>
                  <a:cubicBezTo>
                    <a:pt x="8464" y="2465"/>
                    <a:pt x="8468" y="2463"/>
                    <a:pt x="8473" y="2461"/>
                  </a:cubicBezTo>
                  <a:cubicBezTo>
                    <a:pt x="8489" y="2450"/>
                    <a:pt x="8505" y="2440"/>
                    <a:pt x="8522" y="2431"/>
                  </a:cubicBezTo>
                  <a:cubicBezTo>
                    <a:pt x="8522" y="2431"/>
                    <a:pt x="8523" y="2430"/>
                    <a:pt x="8523" y="2430"/>
                  </a:cubicBezTo>
                  <a:cubicBezTo>
                    <a:pt x="8557" y="2409"/>
                    <a:pt x="8593" y="2392"/>
                    <a:pt x="8628" y="2375"/>
                  </a:cubicBezTo>
                  <a:cubicBezTo>
                    <a:pt x="8627" y="2373"/>
                    <a:pt x="8625" y="2370"/>
                    <a:pt x="8624" y="2367"/>
                  </a:cubicBezTo>
                  <a:cubicBezTo>
                    <a:pt x="8650" y="2353"/>
                    <a:pt x="8677" y="2338"/>
                    <a:pt x="8705" y="2326"/>
                  </a:cubicBezTo>
                  <a:cubicBezTo>
                    <a:pt x="8765" y="2301"/>
                    <a:pt x="8828" y="2279"/>
                    <a:pt x="8891" y="2258"/>
                  </a:cubicBezTo>
                  <a:cubicBezTo>
                    <a:pt x="9035" y="2216"/>
                    <a:pt x="9178" y="2182"/>
                    <a:pt x="9326" y="2153"/>
                  </a:cubicBezTo>
                  <a:cubicBezTo>
                    <a:pt x="9396" y="2142"/>
                    <a:pt x="9464" y="2131"/>
                    <a:pt x="9534" y="2126"/>
                  </a:cubicBezTo>
                  <a:cubicBezTo>
                    <a:pt x="9577" y="2126"/>
                    <a:pt x="9619" y="2127"/>
                    <a:pt x="9662" y="2129"/>
                  </a:cubicBezTo>
                  <a:cubicBezTo>
                    <a:pt x="9705" y="2134"/>
                    <a:pt x="9748" y="2138"/>
                    <a:pt x="9791" y="2146"/>
                  </a:cubicBezTo>
                  <a:cubicBezTo>
                    <a:pt x="9822" y="2154"/>
                    <a:pt x="9851" y="2162"/>
                    <a:pt x="9880" y="2172"/>
                  </a:cubicBezTo>
                  <a:cubicBezTo>
                    <a:pt x="9940" y="2195"/>
                    <a:pt x="9997" y="2223"/>
                    <a:pt x="10054" y="2251"/>
                  </a:cubicBezTo>
                  <a:cubicBezTo>
                    <a:pt x="10223" y="2343"/>
                    <a:pt x="10389" y="2439"/>
                    <a:pt x="10550" y="2544"/>
                  </a:cubicBezTo>
                  <a:cubicBezTo>
                    <a:pt x="10597" y="2578"/>
                    <a:pt x="10642" y="2615"/>
                    <a:pt x="10685" y="2654"/>
                  </a:cubicBezTo>
                  <a:cubicBezTo>
                    <a:pt x="10736" y="2702"/>
                    <a:pt x="10784" y="2751"/>
                    <a:pt x="10829" y="2803"/>
                  </a:cubicBezTo>
                  <a:cubicBezTo>
                    <a:pt x="10855" y="2835"/>
                    <a:pt x="10879" y="2868"/>
                    <a:pt x="10901" y="2902"/>
                  </a:cubicBezTo>
                  <a:cubicBezTo>
                    <a:pt x="10911" y="2918"/>
                    <a:pt x="10919" y="2934"/>
                    <a:pt x="10927" y="2950"/>
                  </a:cubicBezTo>
                  <a:cubicBezTo>
                    <a:pt x="10938" y="2979"/>
                    <a:pt x="10947" y="3008"/>
                    <a:pt x="10958" y="3038"/>
                  </a:cubicBezTo>
                  <a:cubicBezTo>
                    <a:pt x="10984" y="3128"/>
                    <a:pt x="11009" y="3222"/>
                    <a:pt x="11042" y="3310"/>
                  </a:cubicBezTo>
                  <a:cubicBezTo>
                    <a:pt x="11067" y="3378"/>
                    <a:pt x="11098" y="3444"/>
                    <a:pt x="11128" y="3509"/>
                  </a:cubicBezTo>
                  <a:cubicBezTo>
                    <a:pt x="11008" y="3509"/>
                    <a:pt x="10888" y="3507"/>
                    <a:pt x="10767" y="3507"/>
                  </a:cubicBezTo>
                  <a:cubicBezTo>
                    <a:pt x="10690" y="3507"/>
                    <a:pt x="10612" y="3508"/>
                    <a:pt x="10534" y="3509"/>
                  </a:cubicBezTo>
                  <a:cubicBezTo>
                    <a:pt x="10332" y="3514"/>
                    <a:pt x="10129" y="3522"/>
                    <a:pt x="9927" y="3530"/>
                  </a:cubicBezTo>
                  <a:cubicBezTo>
                    <a:pt x="9721" y="3538"/>
                    <a:pt x="9516" y="3560"/>
                    <a:pt x="9312" y="3584"/>
                  </a:cubicBezTo>
                  <a:cubicBezTo>
                    <a:pt x="9129" y="3606"/>
                    <a:pt x="8946" y="3624"/>
                    <a:pt x="8762" y="3633"/>
                  </a:cubicBezTo>
                  <a:cubicBezTo>
                    <a:pt x="8702" y="3634"/>
                    <a:pt x="8642" y="3634"/>
                    <a:pt x="8581" y="3634"/>
                  </a:cubicBezTo>
                  <a:cubicBezTo>
                    <a:pt x="8238" y="3634"/>
                    <a:pt x="7893" y="3622"/>
                    <a:pt x="7549" y="3619"/>
                  </a:cubicBezTo>
                  <a:cubicBezTo>
                    <a:pt x="7533" y="3619"/>
                    <a:pt x="7516" y="3619"/>
                    <a:pt x="7500" y="3619"/>
                  </a:cubicBezTo>
                  <a:cubicBezTo>
                    <a:pt x="7335" y="3619"/>
                    <a:pt x="7170" y="3624"/>
                    <a:pt x="7005" y="3626"/>
                  </a:cubicBezTo>
                  <a:cubicBezTo>
                    <a:pt x="6955" y="3626"/>
                    <a:pt x="6906" y="3626"/>
                    <a:pt x="6857" y="3626"/>
                  </a:cubicBezTo>
                  <a:cubicBezTo>
                    <a:pt x="6698" y="3626"/>
                    <a:pt x="6539" y="3625"/>
                    <a:pt x="6381" y="3621"/>
                  </a:cubicBezTo>
                  <a:cubicBezTo>
                    <a:pt x="6223" y="3618"/>
                    <a:pt x="6064" y="3614"/>
                    <a:pt x="5905" y="3614"/>
                  </a:cubicBezTo>
                  <a:cubicBezTo>
                    <a:pt x="5875" y="3614"/>
                    <a:pt x="5845" y="3614"/>
                    <a:pt x="5815" y="3614"/>
                  </a:cubicBezTo>
                  <a:cubicBezTo>
                    <a:pt x="5616" y="3617"/>
                    <a:pt x="5416" y="3621"/>
                    <a:pt x="5217" y="3628"/>
                  </a:cubicBezTo>
                  <a:cubicBezTo>
                    <a:pt x="5024" y="3634"/>
                    <a:pt x="4830" y="3641"/>
                    <a:pt x="4636" y="3641"/>
                  </a:cubicBezTo>
                  <a:cubicBezTo>
                    <a:pt x="4621" y="3641"/>
                    <a:pt x="4605" y="3641"/>
                    <a:pt x="4590" y="3641"/>
                  </a:cubicBezTo>
                  <a:cubicBezTo>
                    <a:pt x="4386" y="3638"/>
                    <a:pt x="4182" y="3637"/>
                    <a:pt x="3979" y="3636"/>
                  </a:cubicBezTo>
                  <a:cubicBezTo>
                    <a:pt x="3788" y="3635"/>
                    <a:pt x="3599" y="3629"/>
                    <a:pt x="3409" y="3620"/>
                  </a:cubicBezTo>
                  <a:cubicBezTo>
                    <a:pt x="3219" y="3611"/>
                    <a:pt x="3028" y="3599"/>
                    <a:pt x="2837" y="3599"/>
                  </a:cubicBezTo>
                  <a:cubicBezTo>
                    <a:pt x="2828" y="3599"/>
                    <a:pt x="2820" y="3599"/>
                    <a:pt x="2811" y="3600"/>
                  </a:cubicBezTo>
                  <a:cubicBezTo>
                    <a:pt x="2608" y="3601"/>
                    <a:pt x="2405" y="3608"/>
                    <a:pt x="2202" y="3621"/>
                  </a:cubicBezTo>
                  <a:cubicBezTo>
                    <a:pt x="2005" y="3634"/>
                    <a:pt x="1807" y="3646"/>
                    <a:pt x="1612" y="3657"/>
                  </a:cubicBezTo>
                  <a:cubicBezTo>
                    <a:pt x="1495" y="3661"/>
                    <a:pt x="1379" y="3666"/>
                    <a:pt x="1262" y="3666"/>
                  </a:cubicBezTo>
                  <a:cubicBezTo>
                    <a:pt x="1208" y="3666"/>
                    <a:pt x="1153" y="3665"/>
                    <a:pt x="1099" y="3662"/>
                  </a:cubicBezTo>
                  <a:cubicBezTo>
                    <a:pt x="998" y="3659"/>
                    <a:pt x="896" y="3652"/>
                    <a:pt x="794" y="3651"/>
                  </a:cubicBezTo>
                  <a:cubicBezTo>
                    <a:pt x="671" y="3651"/>
                    <a:pt x="546" y="3656"/>
                    <a:pt x="426" y="3684"/>
                  </a:cubicBezTo>
                  <a:cubicBezTo>
                    <a:pt x="411" y="3688"/>
                    <a:pt x="396" y="3693"/>
                    <a:pt x="382" y="3697"/>
                  </a:cubicBezTo>
                  <a:cubicBezTo>
                    <a:pt x="384" y="3644"/>
                    <a:pt x="385" y="3593"/>
                    <a:pt x="388" y="3540"/>
                  </a:cubicBezTo>
                  <a:cubicBezTo>
                    <a:pt x="399" y="3436"/>
                    <a:pt x="414" y="3334"/>
                    <a:pt x="433" y="3231"/>
                  </a:cubicBezTo>
                  <a:cubicBezTo>
                    <a:pt x="448" y="3170"/>
                    <a:pt x="467" y="3108"/>
                    <a:pt x="487" y="3046"/>
                  </a:cubicBezTo>
                  <a:cubicBezTo>
                    <a:pt x="520" y="2964"/>
                    <a:pt x="556" y="2885"/>
                    <a:pt x="595" y="2805"/>
                  </a:cubicBezTo>
                  <a:cubicBezTo>
                    <a:pt x="635" y="2733"/>
                    <a:pt x="678" y="2662"/>
                    <a:pt x="725" y="2593"/>
                  </a:cubicBezTo>
                  <a:cubicBezTo>
                    <a:pt x="763" y="2542"/>
                    <a:pt x="803" y="2492"/>
                    <a:pt x="847" y="2442"/>
                  </a:cubicBezTo>
                  <a:cubicBezTo>
                    <a:pt x="892" y="2397"/>
                    <a:pt x="938" y="2351"/>
                    <a:pt x="988" y="2309"/>
                  </a:cubicBezTo>
                  <a:cubicBezTo>
                    <a:pt x="1029" y="2277"/>
                    <a:pt x="1072" y="2248"/>
                    <a:pt x="1116" y="2219"/>
                  </a:cubicBezTo>
                  <a:cubicBezTo>
                    <a:pt x="1158" y="2195"/>
                    <a:pt x="1201" y="2172"/>
                    <a:pt x="1246" y="2151"/>
                  </a:cubicBezTo>
                  <a:cubicBezTo>
                    <a:pt x="1270" y="2142"/>
                    <a:pt x="1294" y="2132"/>
                    <a:pt x="1318" y="2124"/>
                  </a:cubicBezTo>
                  <a:cubicBezTo>
                    <a:pt x="1343" y="2118"/>
                    <a:pt x="1368" y="2112"/>
                    <a:pt x="1392" y="2106"/>
                  </a:cubicBezTo>
                  <a:cubicBezTo>
                    <a:pt x="1468" y="2094"/>
                    <a:pt x="1542" y="2086"/>
                    <a:pt x="1618" y="2080"/>
                  </a:cubicBezTo>
                  <a:cubicBezTo>
                    <a:pt x="1661" y="2080"/>
                    <a:pt x="1705" y="2080"/>
                    <a:pt x="1748" y="2082"/>
                  </a:cubicBezTo>
                  <a:cubicBezTo>
                    <a:pt x="1803" y="2087"/>
                    <a:pt x="1858" y="2095"/>
                    <a:pt x="1913" y="2106"/>
                  </a:cubicBezTo>
                  <a:cubicBezTo>
                    <a:pt x="1977" y="2122"/>
                    <a:pt x="2038" y="2142"/>
                    <a:pt x="2100" y="2163"/>
                  </a:cubicBezTo>
                  <a:cubicBezTo>
                    <a:pt x="2162" y="2186"/>
                    <a:pt x="2220" y="2214"/>
                    <a:pt x="2279" y="2242"/>
                  </a:cubicBezTo>
                  <a:cubicBezTo>
                    <a:pt x="2321" y="2265"/>
                    <a:pt x="2361" y="2288"/>
                    <a:pt x="2401" y="2313"/>
                  </a:cubicBezTo>
                  <a:cubicBezTo>
                    <a:pt x="2416" y="2326"/>
                    <a:pt x="2430" y="2336"/>
                    <a:pt x="2444" y="2349"/>
                  </a:cubicBezTo>
                  <a:cubicBezTo>
                    <a:pt x="2460" y="2366"/>
                    <a:pt x="2475" y="2384"/>
                    <a:pt x="2491" y="2401"/>
                  </a:cubicBezTo>
                  <a:cubicBezTo>
                    <a:pt x="2489" y="2405"/>
                    <a:pt x="2488" y="2408"/>
                    <a:pt x="2487" y="2411"/>
                  </a:cubicBezTo>
                  <a:cubicBezTo>
                    <a:pt x="2492" y="2417"/>
                    <a:pt x="2498" y="2423"/>
                    <a:pt x="2505" y="2429"/>
                  </a:cubicBezTo>
                  <a:cubicBezTo>
                    <a:pt x="2560" y="2478"/>
                    <a:pt x="2614" y="2526"/>
                    <a:pt x="2667" y="2574"/>
                  </a:cubicBezTo>
                  <a:cubicBezTo>
                    <a:pt x="2672" y="2578"/>
                    <a:pt x="2676" y="2582"/>
                    <a:pt x="2681" y="2585"/>
                  </a:cubicBezTo>
                  <a:lnTo>
                    <a:pt x="2680" y="2585"/>
                  </a:lnTo>
                  <a:cubicBezTo>
                    <a:pt x="2681" y="2586"/>
                    <a:pt x="2682" y="2586"/>
                    <a:pt x="2683" y="2588"/>
                  </a:cubicBezTo>
                  <a:cubicBezTo>
                    <a:pt x="2686" y="2590"/>
                    <a:pt x="2688" y="2592"/>
                    <a:pt x="2691" y="2594"/>
                  </a:cubicBezTo>
                  <a:cubicBezTo>
                    <a:pt x="2695" y="2589"/>
                    <a:pt x="2698" y="2583"/>
                    <a:pt x="2701" y="2577"/>
                  </a:cubicBezTo>
                  <a:cubicBezTo>
                    <a:pt x="2742" y="2508"/>
                    <a:pt x="2783" y="2438"/>
                    <a:pt x="2829" y="2373"/>
                  </a:cubicBezTo>
                  <a:cubicBezTo>
                    <a:pt x="2829" y="2373"/>
                    <a:pt x="2830" y="2371"/>
                    <a:pt x="2830" y="2371"/>
                  </a:cubicBezTo>
                  <a:cubicBezTo>
                    <a:pt x="2880" y="2298"/>
                    <a:pt x="2931" y="2227"/>
                    <a:pt x="2983" y="2155"/>
                  </a:cubicBezTo>
                  <a:cubicBezTo>
                    <a:pt x="3004" y="2127"/>
                    <a:pt x="3023" y="2099"/>
                    <a:pt x="3042" y="2072"/>
                  </a:cubicBezTo>
                  <a:cubicBezTo>
                    <a:pt x="3049" y="2063"/>
                    <a:pt x="3055" y="2054"/>
                    <a:pt x="3062" y="2044"/>
                  </a:cubicBezTo>
                  <a:cubicBezTo>
                    <a:pt x="3105" y="1956"/>
                    <a:pt x="3150" y="1868"/>
                    <a:pt x="3195" y="1781"/>
                  </a:cubicBezTo>
                  <a:lnTo>
                    <a:pt x="3195" y="1781"/>
                  </a:lnTo>
                  <a:cubicBezTo>
                    <a:pt x="3194" y="1782"/>
                    <a:pt x="3194" y="1782"/>
                    <a:pt x="3193" y="1783"/>
                  </a:cubicBezTo>
                  <a:cubicBezTo>
                    <a:pt x="3197" y="1776"/>
                    <a:pt x="3200" y="1770"/>
                    <a:pt x="3204" y="1764"/>
                  </a:cubicBezTo>
                  <a:cubicBezTo>
                    <a:pt x="3204" y="1763"/>
                    <a:pt x="3204" y="1763"/>
                    <a:pt x="3205" y="1762"/>
                  </a:cubicBezTo>
                  <a:lnTo>
                    <a:pt x="3205" y="1762"/>
                  </a:lnTo>
                  <a:cubicBezTo>
                    <a:pt x="3205" y="1762"/>
                    <a:pt x="3205" y="1763"/>
                    <a:pt x="3205" y="1763"/>
                  </a:cubicBezTo>
                  <a:cubicBezTo>
                    <a:pt x="3259" y="1665"/>
                    <a:pt x="3315" y="1569"/>
                    <a:pt x="3375" y="1475"/>
                  </a:cubicBezTo>
                  <a:cubicBezTo>
                    <a:pt x="3447" y="1373"/>
                    <a:pt x="3523" y="1277"/>
                    <a:pt x="3604" y="1183"/>
                  </a:cubicBezTo>
                  <a:cubicBezTo>
                    <a:pt x="3693" y="1095"/>
                    <a:pt x="3786" y="1014"/>
                    <a:pt x="3881" y="934"/>
                  </a:cubicBezTo>
                  <a:lnTo>
                    <a:pt x="3881" y="934"/>
                  </a:lnTo>
                  <a:cubicBezTo>
                    <a:pt x="3880" y="935"/>
                    <a:pt x="3880" y="935"/>
                    <a:pt x="3879" y="936"/>
                  </a:cubicBezTo>
                  <a:lnTo>
                    <a:pt x="3879" y="936"/>
                  </a:lnTo>
                  <a:cubicBezTo>
                    <a:pt x="4001" y="841"/>
                    <a:pt x="4127" y="750"/>
                    <a:pt x="4257" y="667"/>
                  </a:cubicBezTo>
                  <a:cubicBezTo>
                    <a:pt x="4307" y="638"/>
                    <a:pt x="4359" y="612"/>
                    <a:pt x="4411" y="586"/>
                  </a:cubicBezTo>
                  <a:cubicBezTo>
                    <a:pt x="4496" y="550"/>
                    <a:pt x="4582" y="519"/>
                    <a:pt x="4670" y="492"/>
                  </a:cubicBezTo>
                  <a:cubicBezTo>
                    <a:pt x="4763" y="463"/>
                    <a:pt x="4859" y="439"/>
                    <a:pt x="4957" y="421"/>
                  </a:cubicBezTo>
                  <a:cubicBezTo>
                    <a:pt x="5093" y="398"/>
                    <a:pt x="5231" y="381"/>
                    <a:pt x="5369" y="373"/>
                  </a:cubicBezTo>
                  <a:lnTo>
                    <a:pt x="5368" y="373"/>
                  </a:lnTo>
                  <a:cubicBezTo>
                    <a:pt x="5371" y="371"/>
                    <a:pt x="5374" y="371"/>
                    <a:pt x="5377" y="371"/>
                  </a:cubicBezTo>
                  <a:lnTo>
                    <a:pt x="5387" y="371"/>
                  </a:lnTo>
                  <a:cubicBezTo>
                    <a:pt x="5407" y="371"/>
                    <a:pt x="5427" y="370"/>
                    <a:pt x="5447" y="370"/>
                  </a:cubicBezTo>
                  <a:close/>
                  <a:moveTo>
                    <a:pt x="5448" y="1"/>
                  </a:moveTo>
                  <a:cubicBezTo>
                    <a:pt x="5424" y="1"/>
                    <a:pt x="5399" y="1"/>
                    <a:pt x="5375" y="2"/>
                  </a:cubicBezTo>
                  <a:cubicBezTo>
                    <a:pt x="5198" y="10"/>
                    <a:pt x="5017" y="32"/>
                    <a:pt x="4842" y="66"/>
                  </a:cubicBezTo>
                  <a:cubicBezTo>
                    <a:pt x="4674" y="99"/>
                    <a:pt x="4505" y="146"/>
                    <a:pt x="4348" y="213"/>
                  </a:cubicBezTo>
                  <a:cubicBezTo>
                    <a:pt x="4265" y="247"/>
                    <a:pt x="4180" y="282"/>
                    <a:pt x="4102" y="329"/>
                  </a:cubicBezTo>
                  <a:cubicBezTo>
                    <a:pt x="4021" y="377"/>
                    <a:pt x="3943" y="430"/>
                    <a:pt x="3866" y="485"/>
                  </a:cubicBezTo>
                  <a:cubicBezTo>
                    <a:pt x="3786" y="542"/>
                    <a:pt x="3707" y="600"/>
                    <a:pt x="3630" y="663"/>
                  </a:cubicBezTo>
                  <a:cubicBezTo>
                    <a:pt x="3556" y="724"/>
                    <a:pt x="3480" y="784"/>
                    <a:pt x="3413" y="852"/>
                  </a:cubicBezTo>
                  <a:cubicBezTo>
                    <a:pt x="3337" y="927"/>
                    <a:pt x="3268" y="1004"/>
                    <a:pt x="3201" y="1088"/>
                  </a:cubicBezTo>
                  <a:cubicBezTo>
                    <a:pt x="3143" y="1163"/>
                    <a:pt x="3087" y="1242"/>
                    <a:pt x="3034" y="1322"/>
                  </a:cubicBezTo>
                  <a:cubicBezTo>
                    <a:pt x="2930" y="1482"/>
                    <a:pt x="2846" y="1653"/>
                    <a:pt x="2761" y="1823"/>
                  </a:cubicBezTo>
                  <a:cubicBezTo>
                    <a:pt x="2725" y="1896"/>
                    <a:pt x="2687" y="1968"/>
                    <a:pt x="2650" y="2041"/>
                  </a:cubicBezTo>
                  <a:cubicBezTo>
                    <a:pt x="2617" y="2014"/>
                    <a:pt x="2582" y="1990"/>
                    <a:pt x="2544" y="1967"/>
                  </a:cubicBezTo>
                  <a:cubicBezTo>
                    <a:pt x="2378" y="1866"/>
                    <a:pt x="2196" y="1797"/>
                    <a:pt x="2010" y="1749"/>
                  </a:cubicBezTo>
                  <a:cubicBezTo>
                    <a:pt x="1904" y="1721"/>
                    <a:pt x="1793" y="1710"/>
                    <a:pt x="1682" y="1710"/>
                  </a:cubicBezTo>
                  <a:cubicBezTo>
                    <a:pt x="1602" y="1710"/>
                    <a:pt x="1523" y="1716"/>
                    <a:pt x="1446" y="1725"/>
                  </a:cubicBezTo>
                  <a:cubicBezTo>
                    <a:pt x="1344" y="1737"/>
                    <a:pt x="1241" y="1755"/>
                    <a:pt x="1145" y="1793"/>
                  </a:cubicBezTo>
                  <a:cubicBezTo>
                    <a:pt x="1048" y="1832"/>
                    <a:pt x="959" y="1880"/>
                    <a:pt x="872" y="1936"/>
                  </a:cubicBezTo>
                  <a:cubicBezTo>
                    <a:pt x="711" y="2038"/>
                    <a:pt x="569" y="2183"/>
                    <a:pt x="456" y="2334"/>
                  </a:cubicBezTo>
                  <a:cubicBezTo>
                    <a:pt x="334" y="2497"/>
                    <a:pt x="234" y="2680"/>
                    <a:pt x="159" y="2870"/>
                  </a:cubicBezTo>
                  <a:cubicBezTo>
                    <a:pt x="82" y="3063"/>
                    <a:pt x="43" y="3266"/>
                    <a:pt x="24" y="3471"/>
                  </a:cubicBezTo>
                  <a:cubicBezTo>
                    <a:pt x="14" y="3565"/>
                    <a:pt x="10" y="3661"/>
                    <a:pt x="8" y="3755"/>
                  </a:cubicBezTo>
                  <a:cubicBezTo>
                    <a:pt x="5" y="3856"/>
                    <a:pt x="1" y="3957"/>
                    <a:pt x="10" y="4059"/>
                  </a:cubicBezTo>
                  <a:cubicBezTo>
                    <a:pt x="11" y="4064"/>
                    <a:pt x="11" y="4068"/>
                    <a:pt x="11" y="4074"/>
                  </a:cubicBezTo>
                  <a:cubicBezTo>
                    <a:pt x="41" y="4075"/>
                    <a:pt x="69" y="4076"/>
                    <a:pt x="98" y="4076"/>
                  </a:cubicBezTo>
                  <a:cubicBezTo>
                    <a:pt x="117" y="4076"/>
                    <a:pt x="136" y="4075"/>
                    <a:pt x="154" y="4075"/>
                  </a:cubicBezTo>
                  <a:lnTo>
                    <a:pt x="155" y="4075"/>
                  </a:lnTo>
                  <a:cubicBezTo>
                    <a:pt x="180" y="4074"/>
                    <a:pt x="207" y="4074"/>
                    <a:pt x="234" y="4073"/>
                  </a:cubicBezTo>
                  <a:cubicBezTo>
                    <a:pt x="287" y="4073"/>
                    <a:pt x="340" y="4073"/>
                    <a:pt x="394" y="4074"/>
                  </a:cubicBezTo>
                  <a:cubicBezTo>
                    <a:pt x="400" y="4074"/>
                    <a:pt x="407" y="4073"/>
                    <a:pt x="412" y="4073"/>
                  </a:cubicBezTo>
                  <a:cubicBezTo>
                    <a:pt x="416" y="4072"/>
                    <a:pt x="419" y="4069"/>
                    <a:pt x="423" y="4068"/>
                  </a:cubicBezTo>
                  <a:cubicBezTo>
                    <a:pt x="467" y="4056"/>
                    <a:pt x="511" y="4043"/>
                    <a:pt x="556" y="4035"/>
                  </a:cubicBezTo>
                  <a:cubicBezTo>
                    <a:pt x="598" y="4028"/>
                    <a:pt x="641" y="4025"/>
                    <a:pt x="683" y="4021"/>
                  </a:cubicBezTo>
                  <a:cubicBezTo>
                    <a:pt x="700" y="4021"/>
                    <a:pt x="716" y="4021"/>
                    <a:pt x="733" y="4021"/>
                  </a:cubicBezTo>
                  <a:cubicBezTo>
                    <a:pt x="805" y="4021"/>
                    <a:pt x="878" y="4025"/>
                    <a:pt x="951" y="4028"/>
                  </a:cubicBezTo>
                  <a:cubicBezTo>
                    <a:pt x="1026" y="4031"/>
                    <a:pt x="1102" y="4035"/>
                    <a:pt x="1179" y="4035"/>
                  </a:cubicBezTo>
                  <a:cubicBezTo>
                    <a:pt x="1327" y="4034"/>
                    <a:pt x="1475" y="4032"/>
                    <a:pt x="1622" y="4025"/>
                  </a:cubicBezTo>
                  <a:cubicBezTo>
                    <a:pt x="1905" y="4016"/>
                    <a:pt x="2187" y="3991"/>
                    <a:pt x="2470" y="3975"/>
                  </a:cubicBezTo>
                  <a:cubicBezTo>
                    <a:pt x="2555" y="3972"/>
                    <a:pt x="2643" y="3969"/>
                    <a:pt x="2730" y="3969"/>
                  </a:cubicBezTo>
                  <a:cubicBezTo>
                    <a:pt x="2742" y="3969"/>
                    <a:pt x="2753" y="3969"/>
                    <a:pt x="2765" y="3969"/>
                  </a:cubicBezTo>
                  <a:cubicBezTo>
                    <a:pt x="2957" y="3969"/>
                    <a:pt x="3149" y="3977"/>
                    <a:pt x="3341" y="3987"/>
                  </a:cubicBezTo>
                  <a:cubicBezTo>
                    <a:pt x="3528" y="3995"/>
                    <a:pt x="3715" y="4004"/>
                    <a:pt x="3902" y="4005"/>
                  </a:cubicBezTo>
                  <a:cubicBezTo>
                    <a:pt x="4106" y="4007"/>
                    <a:pt x="4310" y="4009"/>
                    <a:pt x="4514" y="4009"/>
                  </a:cubicBezTo>
                  <a:cubicBezTo>
                    <a:pt x="4718" y="4009"/>
                    <a:pt x="4922" y="4007"/>
                    <a:pt x="5126" y="4000"/>
                  </a:cubicBezTo>
                  <a:cubicBezTo>
                    <a:pt x="5324" y="3994"/>
                    <a:pt x="5521" y="3987"/>
                    <a:pt x="5719" y="3985"/>
                  </a:cubicBezTo>
                  <a:cubicBezTo>
                    <a:pt x="5764" y="3984"/>
                    <a:pt x="5809" y="3984"/>
                    <a:pt x="5854" y="3984"/>
                  </a:cubicBezTo>
                  <a:cubicBezTo>
                    <a:pt x="6007" y="3984"/>
                    <a:pt x="6161" y="3987"/>
                    <a:pt x="6315" y="3989"/>
                  </a:cubicBezTo>
                  <a:cubicBezTo>
                    <a:pt x="6491" y="3992"/>
                    <a:pt x="6668" y="3995"/>
                    <a:pt x="6845" y="3995"/>
                  </a:cubicBezTo>
                  <a:cubicBezTo>
                    <a:pt x="6872" y="3995"/>
                    <a:pt x="6900" y="3995"/>
                    <a:pt x="6927" y="3995"/>
                  </a:cubicBezTo>
                  <a:cubicBezTo>
                    <a:pt x="7099" y="3994"/>
                    <a:pt x="7270" y="3989"/>
                    <a:pt x="7441" y="3989"/>
                  </a:cubicBezTo>
                  <a:cubicBezTo>
                    <a:pt x="7469" y="3989"/>
                    <a:pt x="7497" y="3989"/>
                    <a:pt x="7525" y="3989"/>
                  </a:cubicBezTo>
                  <a:cubicBezTo>
                    <a:pt x="7873" y="3991"/>
                    <a:pt x="8220" y="4003"/>
                    <a:pt x="8568" y="4003"/>
                  </a:cubicBezTo>
                  <a:cubicBezTo>
                    <a:pt x="8629" y="4003"/>
                    <a:pt x="8690" y="4003"/>
                    <a:pt x="8752" y="4002"/>
                  </a:cubicBezTo>
                  <a:cubicBezTo>
                    <a:pt x="8943" y="3999"/>
                    <a:pt x="9135" y="3977"/>
                    <a:pt x="9326" y="3954"/>
                  </a:cubicBezTo>
                  <a:cubicBezTo>
                    <a:pt x="9528" y="3930"/>
                    <a:pt x="9731" y="3912"/>
                    <a:pt x="9934" y="3898"/>
                  </a:cubicBezTo>
                  <a:lnTo>
                    <a:pt x="9933" y="3898"/>
                  </a:lnTo>
                  <a:cubicBezTo>
                    <a:pt x="10209" y="3887"/>
                    <a:pt x="10484" y="3876"/>
                    <a:pt x="10761" y="3876"/>
                  </a:cubicBezTo>
                  <a:cubicBezTo>
                    <a:pt x="10897" y="3876"/>
                    <a:pt x="11033" y="3879"/>
                    <a:pt x="11168" y="3879"/>
                  </a:cubicBezTo>
                  <a:cubicBezTo>
                    <a:pt x="11206" y="3879"/>
                    <a:pt x="11242" y="3880"/>
                    <a:pt x="11280" y="3880"/>
                  </a:cubicBezTo>
                  <a:cubicBezTo>
                    <a:pt x="11318" y="3879"/>
                    <a:pt x="11354" y="3879"/>
                    <a:pt x="11391" y="3879"/>
                  </a:cubicBezTo>
                  <a:cubicBezTo>
                    <a:pt x="11414" y="3879"/>
                    <a:pt x="11437" y="3877"/>
                    <a:pt x="11460" y="3877"/>
                  </a:cubicBezTo>
                  <a:lnTo>
                    <a:pt x="11506" y="3877"/>
                  </a:lnTo>
                  <a:cubicBezTo>
                    <a:pt x="11529" y="3876"/>
                    <a:pt x="11551" y="3875"/>
                    <a:pt x="11573" y="3874"/>
                  </a:cubicBezTo>
                  <a:cubicBezTo>
                    <a:pt x="11590" y="3873"/>
                    <a:pt x="11607" y="3872"/>
                    <a:pt x="11625" y="3871"/>
                  </a:cubicBezTo>
                  <a:cubicBezTo>
                    <a:pt x="11622" y="3865"/>
                    <a:pt x="11621" y="3859"/>
                    <a:pt x="11618" y="3852"/>
                  </a:cubicBezTo>
                  <a:cubicBezTo>
                    <a:pt x="11596" y="3784"/>
                    <a:pt x="11572" y="3715"/>
                    <a:pt x="11550" y="3646"/>
                  </a:cubicBezTo>
                  <a:cubicBezTo>
                    <a:pt x="11538" y="3613"/>
                    <a:pt x="11528" y="3579"/>
                    <a:pt x="11517" y="3545"/>
                  </a:cubicBezTo>
                  <a:cubicBezTo>
                    <a:pt x="11512" y="3530"/>
                    <a:pt x="11508" y="3516"/>
                    <a:pt x="11504" y="3502"/>
                  </a:cubicBezTo>
                  <a:cubicBezTo>
                    <a:pt x="11490" y="3458"/>
                    <a:pt x="11477" y="3414"/>
                    <a:pt x="11469" y="3369"/>
                  </a:cubicBezTo>
                  <a:cubicBezTo>
                    <a:pt x="11469" y="3367"/>
                    <a:pt x="11469" y="3366"/>
                    <a:pt x="11469" y="3364"/>
                  </a:cubicBezTo>
                  <a:cubicBezTo>
                    <a:pt x="11455" y="3335"/>
                    <a:pt x="11441" y="3306"/>
                    <a:pt x="11427" y="3276"/>
                  </a:cubicBezTo>
                  <a:cubicBezTo>
                    <a:pt x="11406" y="3222"/>
                    <a:pt x="11384" y="3170"/>
                    <a:pt x="11366" y="3115"/>
                  </a:cubicBezTo>
                  <a:cubicBezTo>
                    <a:pt x="11365" y="3115"/>
                    <a:pt x="11365" y="3114"/>
                    <a:pt x="11365" y="3114"/>
                  </a:cubicBezTo>
                  <a:cubicBezTo>
                    <a:pt x="11345" y="3050"/>
                    <a:pt x="11328" y="2985"/>
                    <a:pt x="11309" y="2923"/>
                  </a:cubicBezTo>
                  <a:cubicBezTo>
                    <a:pt x="11281" y="2836"/>
                    <a:pt x="11247" y="2753"/>
                    <a:pt x="11195" y="2677"/>
                  </a:cubicBezTo>
                  <a:cubicBezTo>
                    <a:pt x="11115" y="2556"/>
                    <a:pt x="11012" y="2451"/>
                    <a:pt x="10905" y="2354"/>
                  </a:cubicBezTo>
                  <a:cubicBezTo>
                    <a:pt x="10800" y="2258"/>
                    <a:pt x="10679" y="2185"/>
                    <a:pt x="10556" y="2112"/>
                  </a:cubicBezTo>
                  <a:cubicBezTo>
                    <a:pt x="10437" y="2041"/>
                    <a:pt x="10319" y="1972"/>
                    <a:pt x="10196" y="1909"/>
                  </a:cubicBezTo>
                  <a:cubicBezTo>
                    <a:pt x="10062" y="1842"/>
                    <a:pt x="9923" y="1786"/>
                    <a:pt x="9773" y="1769"/>
                  </a:cubicBezTo>
                  <a:cubicBezTo>
                    <a:pt x="9707" y="1761"/>
                    <a:pt x="9641" y="1757"/>
                    <a:pt x="9575" y="1757"/>
                  </a:cubicBezTo>
                  <a:cubicBezTo>
                    <a:pt x="9533" y="1757"/>
                    <a:pt x="9492" y="1758"/>
                    <a:pt x="9450" y="1762"/>
                  </a:cubicBezTo>
                  <a:cubicBezTo>
                    <a:pt x="9354" y="1769"/>
                    <a:pt x="9257" y="1788"/>
                    <a:pt x="9161" y="1808"/>
                  </a:cubicBezTo>
                  <a:cubicBezTo>
                    <a:pt x="9065" y="1828"/>
                    <a:pt x="8970" y="1850"/>
                    <a:pt x="8876" y="1877"/>
                  </a:cubicBezTo>
                  <a:cubicBezTo>
                    <a:pt x="8737" y="1917"/>
                    <a:pt x="8593" y="1961"/>
                    <a:pt x="8466" y="2032"/>
                  </a:cubicBezTo>
                  <a:cubicBezTo>
                    <a:pt x="8453" y="2039"/>
                    <a:pt x="8442" y="2048"/>
                    <a:pt x="8429" y="2055"/>
                  </a:cubicBezTo>
                  <a:cubicBezTo>
                    <a:pt x="8388" y="2001"/>
                    <a:pt x="8345" y="1949"/>
                    <a:pt x="8301" y="1898"/>
                  </a:cubicBezTo>
                  <a:cubicBezTo>
                    <a:pt x="8281" y="1872"/>
                    <a:pt x="8264" y="1847"/>
                    <a:pt x="8246" y="1820"/>
                  </a:cubicBezTo>
                  <a:cubicBezTo>
                    <a:pt x="8169" y="1691"/>
                    <a:pt x="8108" y="1552"/>
                    <a:pt x="8021" y="1428"/>
                  </a:cubicBezTo>
                  <a:cubicBezTo>
                    <a:pt x="7934" y="1304"/>
                    <a:pt x="7820" y="1206"/>
                    <a:pt x="7707" y="1106"/>
                  </a:cubicBezTo>
                  <a:lnTo>
                    <a:pt x="7707" y="1106"/>
                  </a:lnTo>
                  <a:cubicBezTo>
                    <a:pt x="7708" y="1106"/>
                    <a:pt x="7708" y="1106"/>
                    <a:pt x="7709" y="1107"/>
                  </a:cubicBezTo>
                  <a:cubicBezTo>
                    <a:pt x="7662" y="1063"/>
                    <a:pt x="7616" y="1019"/>
                    <a:pt x="7574" y="971"/>
                  </a:cubicBezTo>
                  <a:cubicBezTo>
                    <a:pt x="7520" y="911"/>
                    <a:pt x="7469" y="848"/>
                    <a:pt x="7413" y="792"/>
                  </a:cubicBezTo>
                  <a:cubicBezTo>
                    <a:pt x="7358" y="736"/>
                    <a:pt x="7298" y="683"/>
                    <a:pt x="7238" y="633"/>
                  </a:cubicBezTo>
                  <a:cubicBezTo>
                    <a:pt x="7177" y="583"/>
                    <a:pt x="7109" y="544"/>
                    <a:pt x="7042" y="504"/>
                  </a:cubicBezTo>
                  <a:cubicBezTo>
                    <a:pt x="6971" y="462"/>
                    <a:pt x="6902" y="420"/>
                    <a:pt x="6828" y="384"/>
                  </a:cubicBezTo>
                  <a:cubicBezTo>
                    <a:pt x="6758" y="349"/>
                    <a:pt x="6683" y="319"/>
                    <a:pt x="6610" y="289"/>
                  </a:cubicBezTo>
                  <a:cubicBezTo>
                    <a:pt x="6533" y="257"/>
                    <a:pt x="6459" y="221"/>
                    <a:pt x="6382" y="190"/>
                  </a:cubicBezTo>
                  <a:cubicBezTo>
                    <a:pt x="6333" y="170"/>
                    <a:pt x="6285" y="152"/>
                    <a:pt x="6234" y="137"/>
                  </a:cubicBezTo>
                  <a:cubicBezTo>
                    <a:pt x="6190" y="125"/>
                    <a:pt x="6145" y="115"/>
                    <a:pt x="6100" y="105"/>
                  </a:cubicBezTo>
                  <a:cubicBezTo>
                    <a:pt x="6017" y="88"/>
                    <a:pt x="5932" y="71"/>
                    <a:pt x="5850" y="54"/>
                  </a:cubicBezTo>
                  <a:cubicBezTo>
                    <a:pt x="5850" y="54"/>
                    <a:pt x="5850" y="54"/>
                    <a:pt x="5850" y="52"/>
                  </a:cubicBezTo>
                  <a:cubicBezTo>
                    <a:pt x="5847" y="52"/>
                    <a:pt x="5845" y="51"/>
                    <a:pt x="5843" y="51"/>
                  </a:cubicBezTo>
                  <a:cubicBezTo>
                    <a:pt x="5840" y="51"/>
                    <a:pt x="5838" y="50"/>
                    <a:pt x="5836" y="50"/>
                  </a:cubicBezTo>
                  <a:cubicBezTo>
                    <a:pt x="5835" y="50"/>
                    <a:pt x="5834" y="49"/>
                    <a:pt x="5831" y="49"/>
                  </a:cubicBezTo>
                  <a:cubicBezTo>
                    <a:pt x="5802" y="40"/>
                    <a:pt x="5770" y="35"/>
                    <a:pt x="5741" y="30"/>
                  </a:cubicBezTo>
                  <a:cubicBezTo>
                    <a:pt x="5700" y="20"/>
                    <a:pt x="5659" y="14"/>
                    <a:pt x="5618" y="9"/>
                  </a:cubicBezTo>
                  <a:cubicBezTo>
                    <a:pt x="5561" y="3"/>
                    <a:pt x="5504" y="1"/>
                    <a:pt x="5448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068" name="Google Shape;2068;p42"/>
          <p:cNvGrpSpPr/>
          <p:nvPr/>
        </p:nvGrpSpPr>
        <p:grpSpPr>
          <a:xfrm>
            <a:off x="140344" y="5708905"/>
            <a:ext cx="590803" cy="262095"/>
            <a:chOff x="3659575" y="587325"/>
            <a:chExt cx="181250" cy="79400"/>
          </a:xfrm>
        </p:grpSpPr>
        <p:sp>
          <p:nvSpPr>
            <p:cNvPr id="2069" name="Google Shape;2069;p42"/>
            <p:cNvSpPr/>
            <p:nvPr/>
          </p:nvSpPr>
          <p:spPr>
            <a:xfrm>
              <a:off x="3669725" y="594375"/>
              <a:ext cx="165175" cy="66625"/>
            </a:xfrm>
            <a:custGeom>
              <a:avLst/>
              <a:gdLst/>
              <a:ahLst/>
              <a:cxnLst/>
              <a:rect l="l" t="t" r="r" b="b"/>
              <a:pathLst>
                <a:path w="6607" h="2665" extrusionOk="0">
                  <a:moveTo>
                    <a:pt x="4916" y="1720"/>
                  </a:moveTo>
                  <a:lnTo>
                    <a:pt x="4916" y="1720"/>
                  </a:lnTo>
                  <a:cubicBezTo>
                    <a:pt x="4905" y="1727"/>
                    <a:pt x="4895" y="1735"/>
                    <a:pt x="4884" y="1743"/>
                  </a:cubicBezTo>
                  <a:cubicBezTo>
                    <a:pt x="4882" y="1744"/>
                    <a:pt x="4881" y="1745"/>
                    <a:pt x="4880" y="1746"/>
                  </a:cubicBezTo>
                  <a:cubicBezTo>
                    <a:pt x="4819" y="1754"/>
                    <a:pt x="4760" y="1762"/>
                    <a:pt x="4700" y="1770"/>
                  </a:cubicBezTo>
                  <a:cubicBezTo>
                    <a:pt x="4723" y="1765"/>
                    <a:pt x="4746" y="1759"/>
                    <a:pt x="4770" y="1753"/>
                  </a:cubicBezTo>
                  <a:lnTo>
                    <a:pt x="4916" y="1720"/>
                  </a:lnTo>
                  <a:close/>
                  <a:moveTo>
                    <a:pt x="4148" y="1"/>
                  </a:moveTo>
                  <a:cubicBezTo>
                    <a:pt x="4093" y="1"/>
                    <a:pt x="4036" y="11"/>
                    <a:pt x="3985" y="22"/>
                  </a:cubicBezTo>
                  <a:cubicBezTo>
                    <a:pt x="3923" y="37"/>
                    <a:pt x="3861" y="49"/>
                    <a:pt x="3803" y="71"/>
                  </a:cubicBezTo>
                  <a:cubicBezTo>
                    <a:pt x="3675" y="117"/>
                    <a:pt x="3550" y="172"/>
                    <a:pt x="3430" y="235"/>
                  </a:cubicBezTo>
                  <a:cubicBezTo>
                    <a:pt x="3304" y="301"/>
                    <a:pt x="3175" y="368"/>
                    <a:pt x="3055" y="446"/>
                  </a:cubicBezTo>
                  <a:cubicBezTo>
                    <a:pt x="3007" y="477"/>
                    <a:pt x="2958" y="507"/>
                    <a:pt x="2912" y="542"/>
                  </a:cubicBezTo>
                  <a:cubicBezTo>
                    <a:pt x="2871" y="575"/>
                    <a:pt x="2825" y="617"/>
                    <a:pt x="2798" y="662"/>
                  </a:cubicBezTo>
                  <a:cubicBezTo>
                    <a:pt x="2766" y="714"/>
                    <a:pt x="2743" y="764"/>
                    <a:pt x="2742" y="825"/>
                  </a:cubicBezTo>
                  <a:cubicBezTo>
                    <a:pt x="2740" y="859"/>
                    <a:pt x="2745" y="894"/>
                    <a:pt x="2755" y="926"/>
                  </a:cubicBezTo>
                  <a:cubicBezTo>
                    <a:pt x="2748" y="949"/>
                    <a:pt x="2744" y="972"/>
                    <a:pt x="2742" y="995"/>
                  </a:cubicBezTo>
                  <a:cubicBezTo>
                    <a:pt x="2721" y="1005"/>
                    <a:pt x="2702" y="1017"/>
                    <a:pt x="2682" y="1028"/>
                  </a:cubicBezTo>
                  <a:cubicBezTo>
                    <a:pt x="2690" y="1024"/>
                    <a:pt x="2697" y="1020"/>
                    <a:pt x="2704" y="1017"/>
                  </a:cubicBezTo>
                  <a:lnTo>
                    <a:pt x="2704" y="1017"/>
                  </a:lnTo>
                  <a:cubicBezTo>
                    <a:pt x="2634" y="1054"/>
                    <a:pt x="2567" y="1091"/>
                    <a:pt x="2521" y="1157"/>
                  </a:cubicBezTo>
                  <a:cubicBezTo>
                    <a:pt x="2496" y="1195"/>
                    <a:pt x="2485" y="1236"/>
                    <a:pt x="2480" y="1280"/>
                  </a:cubicBezTo>
                  <a:cubicBezTo>
                    <a:pt x="2365" y="1317"/>
                    <a:pt x="2251" y="1355"/>
                    <a:pt x="2137" y="1395"/>
                  </a:cubicBezTo>
                  <a:cubicBezTo>
                    <a:pt x="2109" y="1404"/>
                    <a:pt x="2082" y="1414"/>
                    <a:pt x="2054" y="1424"/>
                  </a:cubicBezTo>
                  <a:cubicBezTo>
                    <a:pt x="2045" y="1422"/>
                    <a:pt x="2036" y="1419"/>
                    <a:pt x="2027" y="1417"/>
                  </a:cubicBezTo>
                  <a:cubicBezTo>
                    <a:pt x="1970" y="1333"/>
                    <a:pt x="1897" y="1259"/>
                    <a:pt x="1804" y="1213"/>
                  </a:cubicBezTo>
                  <a:cubicBezTo>
                    <a:pt x="1716" y="1170"/>
                    <a:pt x="1626" y="1144"/>
                    <a:pt x="1526" y="1137"/>
                  </a:cubicBezTo>
                  <a:cubicBezTo>
                    <a:pt x="1511" y="1136"/>
                    <a:pt x="1495" y="1135"/>
                    <a:pt x="1480" y="1135"/>
                  </a:cubicBezTo>
                  <a:cubicBezTo>
                    <a:pt x="1390" y="1135"/>
                    <a:pt x="1295" y="1152"/>
                    <a:pt x="1210" y="1177"/>
                  </a:cubicBezTo>
                  <a:cubicBezTo>
                    <a:pt x="1093" y="1210"/>
                    <a:pt x="978" y="1259"/>
                    <a:pt x="871" y="1317"/>
                  </a:cubicBezTo>
                  <a:cubicBezTo>
                    <a:pt x="773" y="1370"/>
                    <a:pt x="679" y="1426"/>
                    <a:pt x="588" y="1491"/>
                  </a:cubicBezTo>
                  <a:cubicBezTo>
                    <a:pt x="537" y="1528"/>
                    <a:pt x="496" y="1571"/>
                    <a:pt x="460" y="1621"/>
                  </a:cubicBezTo>
                  <a:cubicBezTo>
                    <a:pt x="367" y="1705"/>
                    <a:pt x="276" y="1810"/>
                    <a:pt x="242" y="1928"/>
                  </a:cubicBezTo>
                  <a:cubicBezTo>
                    <a:pt x="196" y="1954"/>
                    <a:pt x="152" y="1983"/>
                    <a:pt x="108" y="2014"/>
                  </a:cubicBezTo>
                  <a:cubicBezTo>
                    <a:pt x="48" y="2056"/>
                    <a:pt x="16" y="2128"/>
                    <a:pt x="25" y="2197"/>
                  </a:cubicBezTo>
                  <a:cubicBezTo>
                    <a:pt x="9" y="2244"/>
                    <a:pt x="11" y="2297"/>
                    <a:pt x="30" y="2342"/>
                  </a:cubicBezTo>
                  <a:cubicBezTo>
                    <a:pt x="17" y="2366"/>
                    <a:pt x="6" y="2392"/>
                    <a:pt x="4" y="2422"/>
                  </a:cubicBezTo>
                  <a:cubicBezTo>
                    <a:pt x="1" y="2470"/>
                    <a:pt x="16" y="2518"/>
                    <a:pt x="46" y="2556"/>
                  </a:cubicBezTo>
                  <a:cubicBezTo>
                    <a:pt x="84" y="2602"/>
                    <a:pt x="126" y="2638"/>
                    <a:pt x="185" y="2653"/>
                  </a:cubicBezTo>
                  <a:cubicBezTo>
                    <a:pt x="209" y="2660"/>
                    <a:pt x="233" y="2663"/>
                    <a:pt x="257" y="2664"/>
                  </a:cubicBezTo>
                  <a:cubicBezTo>
                    <a:pt x="264" y="2665"/>
                    <a:pt x="271" y="2665"/>
                    <a:pt x="278" y="2665"/>
                  </a:cubicBezTo>
                  <a:cubicBezTo>
                    <a:pt x="298" y="2665"/>
                    <a:pt x="320" y="2664"/>
                    <a:pt x="340" y="2661"/>
                  </a:cubicBezTo>
                  <a:cubicBezTo>
                    <a:pt x="470" y="2645"/>
                    <a:pt x="596" y="2622"/>
                    <a:pt x="721" y="2583"/>
                  </a:cubicBezTo>
                  <a:cubicBezTo>
                    <a:pt x="786" y="2564"/>
                    <a:pt x="869" y="2540"/>
                    <a:pt x="945" y="2506"/>
                  </a:cubicBezTo>
                  <a:cubicBezTo>
                    <a:pt x="974" y="2535"/>
                    <a:pt x="1007" y="2559"/>
                    <a:pt x="1052" y="2575"/>
                  </a:cubicBezTo>
                  <a:cubicBezTo>
                    <a:pt x="1117" y="2598"/>
                    <a:pt x="1185" y="2599"/>
                    <a:pt x="1253" y="2599"/>
                  </a:cubicBezTo>
                  <a:cubicBezTo>
                    <a:pt x="1265" y="2599"/>
                    <a:pt x="1276" y="2599"/>
                    <a:pt x="1288" y="2599"/>
                  </a:cubicBezTo>
                  <a:cubicBezTo>
                    <a:pt x="1427" y="2605"/>
                    <a:pt x="1566" y="2607"/>
                    <a:pt x="1704" y="2607"/>
                  </a:cubicBezTo>
                  <a:cubicBezTo>
                    <a:pt x="1978" y="2607"/>
                    <a:pt x="2251" y="2599"/>
                    <a:pt x="2524" y="2590"/>
                  </a:cubicBezTo>
                  <a:cubicBezTo>
                    <a:pt x="2612" y="2588"/>
                    <a:pt x="2702" y="2583"/>
                    <a:pt x="2790" y="2579"/>
                  </a:cubicBezTo>
                  <a:cubicBezTo>
                    <a:pt x="2840" y="2576"/>
                    <a:pt x="2889" y="2574"/>
                    <a:pt x="2941" y="2571"/>
                  </a:cubicBezTo>
                  <a:cubicBezTo>
                    <a:pt x="3009" y="2567"/>
                    <a:pt x="3079" y="2560"/>
                    <a:pt x="3149" y="2557"/>
                  </a:cubicBezTo>
                  <a:cubicBezTo>
                    <a:pt x="3170" y="2555"/>
                    <a:pt x="3193" y="2555"/>
                    <a:pt x="3215" y="2554"/>
                  </a:cubicBezTo>
                  <a:cubicBezTo>
                    <a:pt x="3223" y="2556"/>
                    <a:pt x="3232" y="2559"/>
                    <a:pt x="3241" y="2562"/>
                  </a:cubicBezTo>
                  <a:cubicBezTo>
                    <a:pt x="3304" y="2575"/>
                    <a:pt x="3368" y="2590"/>
                    <a:pt x="3433" y="2596"/>
                  </a:cubicBezTo>
                  <a:cubicBezTo>
                    <a:pt x="3487" y="2599"/>
                    <a:pt x="3541" y="2602"/>
                    <a:pt x="3596" y="2602"/>
                  </a:cubicBezTo>
                  <a:cubicBezTo>
                    <a:pt x="3646" y="2602"/>
                    <a:pt x="3696" y="2602"/>
                    <a:pt x="3748" y="2599"/>
                  </a:cubicBezTo>
                  <a:cubicBezTo>
                    <a:pt x="3852" y="2596"/>
                    <a:pt x="3956" y="2592"/>
                    <a:pt x="4060" y="2588"/>
                  </a:cubicBezTo>
                  <a:cubicBezTo>
                    <a:pt x="4135" y="2586"/>
                    <a:pt x="4211" y="2576"/>
                    <a:pt x="4285" y="2570"/>
                  </a:cubicBezTo>
                  <a:cubicBezTo>
                    <a:pt x="4366" y="2564"/>
                    <a:pt x="4448" y="2558"/>
                    <a:pt x="4529" y="2549"/>
                  </a:cubicBezTo>
                  <a:cubicBezTo>
                    <a:pt x="4605" y="2539"/>
                    <a:pt x="4682" y="2531"/>
                    <a:pt x="4759" y="2522"/>
                  </a:cubicBezTo>
                  <a:cubicBezTo>
                    <a:pt x="4884" y="2516"/>
                    <a:pt x="5010" y="2510"/>
                    <a:pt x="5135" y="2501"/>
                  </a:cubicBezTo>
                  <a:cubicBezTo>
                    <a:pt x="5176" y="2509"/>
                    <a:pt x="5217" y="2510"/>
                    <a:pt x="5260" y="2510"/>
                  </a:cubicBezTo>
                  <a:cubicBezTo>
                    <a:pt x="5314" y="2512"/>
                    <a:pt x="5369" y="2513"/>
                    <a:pt x="5423" y="2513"/>
                  </a:cubicBezTo>
                  <a:cubicBezTo>
                    <a:pt x="5581" y="2513"/>
                    <a:pt x="5738" y="2505"/>
                    <a:pt x="5893" y="2479"/>
                  </a:cubicBezTo>
                  <a:cubicBezTo>
                    <a:pt x="5939" y="2477"/>
                    <a:pt x="5984" y="2474"/>
                    <a:pt x="6030" y="2470"/>
                  </a:cubicBezTo>
                  <a:cubicBezTo>
                    <a:pt x="6074" y="2468"/>
                    <a:pt x="6115" y="2464"/>
                    <a:pt x="6157" y="2461"/>
                  </a:cubicBezTo>
                  <a:cubicBezTo>
                    <a:pt x="6187" y="2458"/>
                    <a:pt x="6218" y="2459"/>
                    <a:pt x="6246" y="2454"/>
                  </a:cubicBezTo>
                  <a:cubicBezTo>
                    <a:pt x="6284" y="2448"/>
                    <a:pt x="6317" y="2438"/>
                    <a:pt x="6352" y="2422"/>
                  </a:cubicBezTo>
                  <a:cubicBezTo>
                    <a:pt x="6381" y="2408"/>
                    <a:pt x="6405" y="2388"/>
                    <a:pt x="6424" y="2361"/>
                  </a:cubicBezTo>
                  <a:cubicBezTo>
                    <a:pt x="6432" y="2360"/>
                    <a:pt x="6441" y="2358"/>
                    <a:pt x="6449" y="2357"/>
                  </a:cubicBezTo>
                  <a:cubicBezTo>
                    <a:pt x="6522" y="2343"/>
                    <a:pt x="6583" y="2287"/>
                    <a:pt x="6597" y="2213"/>
                  </a:cubicBezTo>
                  <a:cubicBezTo>
                    <a:pt x="6607" y="2169"/>
                    <a:pt x="6604" y="2133"/>
                    <a:pt x="6592" y="2090"/>
                  </a:cubicBezTo>
                  <a:cubicBezTo>
                    <a:pt x="6572" y="2022"/>
                    <a:pt x="6510" y="1972"/>
                    <a:pt x="6441" y="1962"/>
                  </a:cubicBezTo>
                  <a:cubicBezTo>
                    <a:pt x="6412" y="1916"/>
                    <a:pt x="6370" y="1875"/>
                    <a:pt x="6323" y="1843"/>
                  </a:cubicBezTo>
                  <a:cubicBezTo>
                    <a:pt x="6362" y="1814"/>
                    <a:pt x="6393" y="1774"/>
                    <a:pt x="6414" y="1731"/>
                  </a:cubicBezTo>
                  <a:cubicBezTo>
                    <a:pt x="6443" y="1674"/>
                    <a:pt x="6445" y="1607"/>
                    <a:pt x="6427" y="1546"/>
                  </a:cubicBezTo>
                  <a:cubicBezTo>
                    <a:pt x="6404" y="1474"/>
                    <a:pt x="6345" y="1406"/>
                    <a:pt x="6283" y="1362"/>
                  </a:cubicBezTo>
                  <a:cubicBezTo>
                    <a:pt x="6273" y="1355"/>
                    <a:pt x="6261" y="1347"/>
                    <a:pt x="6250" y="1340"/>
                  </a:cubicBezTo>
                  <a:cubicBezTo>
                    <a:pt x="6246" y="1292"/>
                    <a:pt x="6231" y="1244"/>
                    <a:pt x="6209" y="1200"/>
                  </a:cubicBezTo>
                  <a:cubicBezTo>
                    <a:pt x="6166" y="1113"/>
                    <a:pt x="6083" y="1046"/>
                    <a:pt x="5992" y="1006"/>
                  </a:cubicBezTo>
                  <a:cubicBezTo>
                    <a:pt x="5986" y="985"/>
                    <a:pt x="5976" y="965"/>
                    <a:pt x="5965" y="945"/>
                  </a:cubicBezTo>
                  <a:cubicBezTo>
                    <a:pt x="5966" y="924"/>
                    <a:pt x="5963" y="904"/>
                    <a:pt x="5957" y="883"/>
                  </a:cubicBezTo>
                  <a:cubicBezTo>
                    <a:pt x="5926" y="783"/>
                    <a:pt x="5830" y="722"/>
                    <a:pt x="5734" y="695"/>
                  </a:cubicBezTo>
                  <a:cubicBezTo>
                    <a:pt x="5728" y="694"/>
                    <a:pt x="5724" y="693"/>
                    <a:pt x="5719" y="692"/>
                  </a:cubicBezTo>
                  <a:cubicBezTo>
                    <a:pt x="5725" y="668"/>
                    <a:pt x="5726" y="642"/>
                    <a:pt x="5721" y="615"/>
                  </a:cubicBezTo>
                  <a:cubicBezTo>
                    <a:pt x="5707" y="533"/>
                    <a:pt x="5633" y="466"/>
                    <a:pt x="5550" y="462"/>
                  </a:cubicBezTo>
                  <a:cubicBezTo>
                    <a:pt x="5537" y="410"/>
                    <a:pt x="5504" y="362"/>
                    <a:pt x="5464" y="324"/>
                  </a:cubicBezTo>
                  <a:cubicBezTo>
                    <a:pt x="5404" y="268"/>
                    <a:pt x="5311" y="255"/>
                    <a:pt x="5232" y="254"/>
                  </a:cubicBezTo>
                  <a:cubicBezTo>
                    <a:pt x="5205" y="254"/>
                    <a:pt x="5178" y="254"/>
                    <a:pt x="5152" y="255"/>
                  </a:cubicBezTo>
                  <a:cubicBezTo>
                    <a:pt x="5146" y="252"/>
                    <a:pt x="5142" y="249"/>
                    <a:pt x="5136" y="246"/>
                  </a:cubicBezTo>
                  <a:cubicBezTo>
                    <a:pt x="5098" y="225"/>
                    <a:pt x="5061" y="199"/>
                    <a:pt x="5019" y="184"/>
                  </a:cubicBezTo>
                  <a:cubicBezTo>
                    <a:pt x="4975" y="171"/>
                    <a:pt x="4929" y="159"/>
                    <a:pt x="4883" y="155"/>
                  </a:cubicBezTo>
                  <a:cubicBezTo>
                    <a:pt x="4839" y="151"/>
                    <a:pt x="4795" y="149"/>
                    <a:pt x="4750" y="149"/>
                  </a:cubicBezTo>
                  <a:cubicBezTo>
                    <a:pt x="4686" y="149"/>
                    <a:pt x="4622" y="153"/>
                    <a:pt x="4559" y="158"/>
                  </a:cubicBezTo>
                  <a:cubicBezTo>
                    <a:pt x="4540" y="160"/>
                    <a:pt x="4521" y="163"/>
                    <a:pt x="4503" y="165"/>
                  </a:cubicBezTo>
                  <a:cubicBezTo>
                    <a:pt x="4489" y="141"/>
                    <a:pt x="4472" y="119"/>
                    <a:pt x="4451" y="100"/>
                  </a:cubicBezTo>
                  <a:cubicBezTo>
                    <a:pt x="4379" y="35"/>
                    <a:pt x="4277" y="12"/>
                    <a:pt x="4184" y="2"/>
                  </a:cubicBezTo>
                  <a:cubicBezTo>
                    <a:pt x="4172" y="1"/>
                    <a:pt x="4160" y="1"/>
                    <a:pt x="41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0" name="Google Shape;2070;p42"/>
            <p:cNvSpPr/>
            <p:nvPr/>
          </p:nvSpPr>
          <p:spPr>
            <a:xfrm>
              <a:off x="3665625" y="643200"/>
              <a:ext cx="172725" cy="17150"/>
            </a:xfrm>
            <a:custGeom>
              <a:avLst/>
              <a:gdLst/>
              <a:ahLst/>
              <a:cxnLst/>
              <a:rect l="l" t="t" r="r" b="b"/>
              <a:pathLst>
                <a:path w="6909" h="686" extrusionOk="0">
                  <a:moveTo>
                    <a:pt x="5396" y="45"/>
                  </a:moveTo>
                  <a:cubicBezTo>
                    <a:pt x="5399" y="45"/>
                    <a:pt x="5402" y="45"/>
                    <a:pt x="5406" y="45"/>
                  </a:cubicBezTo>
                  <a:lnTo>
                    <a:pt x="5406" y="45"/>
                  </a:lnTo>
                  <a:cubicBezTo>
                    <a:pt x="5402" y="45"/>
                    <a:pt x="5399" y="45"/>
                    <a:pt x="5396" y="45"/>
                  </a:cubicBezTo>
                  <a:close/>
                  <a:moveTo>
                    <a:pt x="5389" y="626"/>
                  </a:moveTo>
                  <a:lnTo>
                    <a:pt x="5389" y="626"/>
                  </a:lnTo>
                  <a:cubicBezTo>
                    <a:pt x="5393" y="627"/>
                    <a:pt x="5397" y="627"/>
                    <a:pt x="5401" y="627"/>
                  </a:cubicBezTo>
                  <a:lnTo>
                    <a:pt x="5401" y="627"/>
                  </a:lnTo>
                  <a:cubicBezTo>
                    <a:pt x="5397" y="627"/>
                    <a:pt x="5393" y="627"/>
                    <a:pt x="5389" y="626"/>
                  </a:cubicBezTo>
                  <a:close/>
                  <a:moveTo>
                    <a:pt x="6541" y="0"/>
                  </a:moveTo>
                  <a:cubicBezTo>
                    <a:pt x="6404" y="0"/>
                    <a:pt x="6264" y="16"/>
                    <a:pt x="6127" y="29"/>
                  </a:cubicBezTo>
                  <a:cubicBezTo>
                    <a:pt x="6006" y="38"/>
                    <a:pt x="5884" y="41"/>
                    <a:pt x="5762" y="43"/>
                  </a:cubicBezTo>
                  <a:cubicBezTo>
                    <a:pt x="5675" y="43"/>
                    <a:pt x="5588" y="47"/>
                    <a:pt x="5501" y="47"/>
                  </a:cubicBezTo>
                  <a:cubicBezTo>
                    <a:pt x="5469" y="47"/>
                    <a:pt x="5437" y="47"/>
                    <a:pt x="5406" y="45"/>
                  </a:cubicBezTo>
                  <a:lnTo>
                    <a:pt x="5406" y="45"/>
                  </a:lnTo>
                  <a:cubicBezTo>
                    <a:pt x="5406" y="45"/>
                    <a:pt x="5407" y="45"/>
                    <a:pt x="5408" y="45"/>
                  </a:cubicBezTo>
                  <a:lnTo>
                    <a:pt x="5408" y="45"/>
                  </a:lnTo>
                  <a:cubicBezTo>
                    <a:pt x="5185" y="34"/>
                    <a:pt x="4962" y="32"/>
                    <a:pt x="4739" y="27"/>
                  </a:cubicBezTo>
                  <a:cubicBezTo>
                    <a:pt x="4716" y="26"/>
                    <a:pt x="4694" y="26"/>
                    <a:pt x="4672" y="26"/>
                  </a:cubicBezTo>
                  <a:cubicBezTo>
                    <a:pt x="4575" y="26"/>
                    <a:pt x="4479" y="31"/>
                    <a:pt x="4382" y="36"/>
                  </a:cubicBezTo>
                  <a:cubicBezTo>
                    <a:pt x="4277" y="39"/>
                    <a:pt x="4173" y="37"/>
                    <a:pt x="4067" y="39"/>
                  </a:cubicBezTo>
                  <a:cubicBezTo>
                    <a:pt x="3966" y="40"/>
                    <a:pt x="3863" y="45"/>
                    <a:pt x="3760" y="49"/>
                  </a:cubicBezTo>
                  <a:cubicBezTo>
                    <a:pt x="3717" y="51"/>
                    <a:pt x="3674" y="52"/>
                    <a:pt x="3630" y="52"/>
                  </a:cubicBezTo>
                  <a:cubicBezTo>
                    <a:pt x="3578" y="52"/>
                    <a:pt x="3525" y="51"/>
                    <a:pt x="3473" y="51"/>
                  </a:cubicBezTo>
                  <a:cubicBezTo>
                    <a:pt x="3450" y="50"/>
                    <a:pt x="3427" y="50"/>
                    <a:pt x="3404" y="50"/>
                  </a:cubicBezTo>
                  <a:cubicBezTo>
                    <a:pt x="3350" y="50"/>
                    <a:pt x="3295" y="51"/>
                    <a:pt x="3241" y="52"/>
                  </a:cubicBezTo>
                  <a:cubicBezTo>
                    <a:pt x="3164" y="49"/>
                    <a:pt x="3087" y="47"/>
                    <a:pt x="3011" y="47"/>
                  </a:cubicBezTo>
                  <a:cubicBezTo>
                    <a:pt x="2994" y="47"/>
                    <a:pt x="2978" y="47"/>
                    <a:pt x="2962" y="47"/>
                  </a:cubicBezTo>
                  <a:cubicBezTo>
                    <a:pt x="2919" y="48"/>
                    <a:pt x="2877" y="48"/>
                    <a:pt x="2834" y="48"/>
                  </a:cubicBezTo>
                  <a:cubicBezTo>
                    <a:pt x="2687" y="48"/>
                    <a:pt x="2540" y="45"/>
                    <a:pt x="2393" y="43"/>
                  </a:cubicBezTo>
                  <a:cubicBezTo>
                    <a:pt x="2202" y="40"/>
                    <a:pt x="2011" y="32"/>
                    <a:pt x="1820" y="30"/>
                  </a:cubicBezTo>
                  <a:cubicBezTo>
                    <a:pt x="1796" y="30"/>
                    <a:pt x="1771" y="30"/>
                    <a:pt x="1746" y="30"/>
                  </a:cubicBezTo>
                  <a:cubicBezTo>
                    <a:pt x="1460" y="30"/>
                    <a:pt x="1174" y="47"/>
                    <a:pt x="888" y="47"/>
                  </a:cubicBezTo>
                  <a:cubicBezTo>
                    <a:pt x="809" y="47"/>
                    <a:pt x="730" y="46"/>
                    <a:pt x="651" y="43"/>
                  </a:cubicBezTo>
                  <a:cubicBezTo>
                    <a:pt x="585" y="38"/>
                    <a:pt x="518" y="30"/>
                    <a:pt x="453" y="30"/>
                  </a:cubicBezTo>
                  <a:cubicBezTo>
                    <a:pt x="427" y="30"/>
                    <a:pt x="402" y="31"/>
                    <a:pt x="377" y="35"/>
                  </a:cubicBezTo>
                  <a:cubicBezTo>
                    <a:pt x="296" y="44"/>
                    <a:pt x="236" y="110"/>
                    <a:pt x="222" y="188"/>
                  </a:cubicBezTo>
                  <a:cubicBezTo>
                    <a:pt x="220" y="189"/>
                    <a:pt x="216" y="189"/>
                    <a:pt x="214" y="190"/>
                  </a:cubicBezTo>
                  <a:cubicBezTo>
                    <a:pt x="116" y="224"/>
                    <a:pt x="21" y="290"/>
                    <a:pt x="8" y="402"/>
                  </a:cubicBezTo>
                  <a:cubicBezTo>
                    <a:pt x="0" y="479"/>
                    <a:pt x="43" y="562"/>
                    <a:pt x="116" y="597"/>
                  </a:cubicBezTo>
                  <a:cubicBezTo>
                    <a:pt x="184" y="631"/>
                    <a:pt x="261" y="651"/>
                    <a:pt x="336" y="668"/>
                  </a:cubicBezTo>
                  <a:cubicBezTo>
                    <a:pt x="374" y="677"/>
                    <a:pt x="412" y="682"/>
                    <a:pt x="449" y="683"/>
                  </a:cubicBezTo>
                  <a:cubicBezTo>
                    <a:pt x="476" y="685"/>
                    <a:pt x="503" y="685"/>
                    <a:pt x="530" y="685"/>
                  </a:cubicBezTo>
                  <a:cubicBezTo>
                    <a:pt x="557" y="685"/>
                    <a:pt x="584" y="685"/>
                    <a:pt x="612" y="684"/>
                  </a:cubicBezTo>
                  <a:cubicBezTo>
                    <a:pt x="707" y="682"/>
                    <a:pt x="800" y="683"/>
                    <a:pt x="895" y="676"/>
                  </a:cubicBezTo>
                  <a:cubicBezTo>
                    <a:pt x="1083" y="662"/>
                    <a:pt x="1268" y="634"/>
                    <a:pt x="1455" y="615"/>
                  </a:cubicBezTo>
                  <a:cubicBezTo>
                    <a:pt x="1672" y="609"/>
                    <a:pt x="1889" y="611"/>
                    <a:pt x="2106" y="609"/>
                  </a:cubicBezTo>
                  <a:cubicBezTo>
                    <a:pt x="2121" y="608"/>
                    <a:pt x="2135" y="608"/>
                    <a:pt x="2150" y="608"/>
                  </a:cubicBezTo>
                  <a:cubicBezTo>
                    <a:pt x="2242" y="608"/>
                    <a:pt x="2333" y="611"/>
                    <a:pt x="2424" y="613"/>
                  </a:cubicBezTo>
                  <a:cubicBezTo>
                    <a:pt x="2439" y="613"/>
                    <a:pt x="2454" y="614"/>
                    <a:pt x="2469" y="614"/>
                  </a:cubicBezTo>
                  <a:cubicBezTo>
                    <a:pt x="2562" y="614"/>
                    <a:pt x="2655" y="608"/>
                    <a:pt x="2749" y="604"/>
                  </a:cubicBezTo>
                  <a:cubicBezTo>
                    <a:pt x="2940" y="596"/>
                    <a:pt x="3132" y="589"/>
                    <a:pt x="3324" y="588"/>
                  </a:cubicBezTo>
                  <a:cubicBezTo>
                    <a:pt x="3526" y="588"/>
                    <a:pt x="3730" y="594"/>
                    <a:pt x="3932" y="597"/>
                  </a:cubicBezTo>
                  <a:cubicBezTo>
                    <a:pt x="4334" y="604"/>
                    <a:pt x="4734" y="601"/>
                    <a:pt x="5134" y="613"/>
                  </a:cubicBezTo>
                  <a:lnTo>
                    <a:pt x="5134" y="613"/>
                  </a:lnTo>
                  <a:cubicBezTo>
                    <a:pt x="5215" y="617"/>
                    <a:pt x="5296" y="622"/>
                    <a:pt x="5377" y="626"/>
                  </a:cubicBezTo>
                  <a:lnTo>
                    <a:pt x="5377" y="626"/>
                  </a:lnTo>
                  <a:cubicBezTo>
                    <a:pt x="5377" y="626"/>
                    <a:pt x="5377" y="626"/>
                    <a:pt x="5377" y="626"/>
                  </a:cubicBezTo>
                  <a:cubicBezTo>
                    <a:pt x="5381" y="626"/>
                    <a:pt x="5385" y="626"/>
                    <a:pt x="5389" y="626"/>
                  </a:cubicBezTo>
                  <a:lnTo>
                    <a:pt x="5389" y="626"/>
                  </a:lnTo>
                  <a:cubicBezTo>
                    <a:pt x="5389" y="626"/>
                    <a:pt x="5389" y="626"/>
                    <a:pt x="5389" y="626"/>
                  </a:cubicBezTo>
                  <a:lnTo>
                    <a:pt x="5389" y="626"/>
                  </a:lnTo>
                  <a:cubicBezTo>
                    <a:pt x="5393" y="627"/>
                    <a:pt x="5397" y="627"/>
                    <a:pt x="5401" y="627"/>
                  </a:cubicBezTo>
                  <a:cubicBezTo>
                    <a:pt x="5401" y="627"/>
                    <a:pt x="5401" y="627"/>
                    <a:pt x="5401" y="627"/>
                  </a:cubicBezTo>
                  <a:lnTo>
                    <a:pt x="5401" y="627"/>
                  </a:lnTo>
                  <a:cubicBezTo>
                    <a:pt x="5606" y="637"/>
                    <a:pt x="5811" y="644"/>
                    <a:pt x="6016" y="644"/>
                  </a:cubicBezTo>
                  <a:cubicBezTo>
                    <a:pt x="6041" y="644"/>
                    <a:pt x="6065" y="644"/>
                    <a:pt x="6090" y="644"/>
                  </a:cubicBezTo>
                  <a:cubicBezTo>
                    <a:pt x="6199" y="642"/>
                    <a:pt x="6309" y="633"/>
                    <a:pt x="6416" y="621"/>
                  </a:cubicBezTo>
                  <a:cubicBezTo>
                    <a:pt x="6473" y="615"/>
                    <a:pt x="6529" y="607"/>
                    <a:pt x="6586" y="598"/>
                  </a:cubicBezTo>
                  <a:cubicBezTo>
                    <a:pt x="6670" y="586"/>
                    <a:pt x="6766" y="569"/>
                    <a:pt x="6830" y="511"/>
                  </a:cubicBezTo>
                  <a:cubicBezTo>
                    <a:pt x="6879" y="466"/>
                    <a:pt x="6909" y="407"/>
                    <a:pt x="6899" y="339"/>
                  </a:cubicBezTo>
                  <a:cubicBezTo>
                    <a:pt x="6889" y="279"/>
                    <a:pt x="6854" y="234"/>
                    <a:pt x="6804" y="203"/>
                  </a:cubicBezTo>
                  <a:cubicBezTo>
                    <a:pt x="6789" y="194"/>
                    <a:pt x="6773" y="188"/>
                    <a:pt x="6757" y="183"/>
                  </a:cubicBezTo>
                  <a:lnTo>
                    <a:pt x="6757" y="182"/>
                  </a:lnTo>
                  <a:cubicBezTo>
                    <a:pt x="6755" y="79"/>
                    <a:pt x="6669" y="4"/>
                    <a:pt x="6568" y="0"/>
                  </a:cubicBezTo>
                  <a:cubicBezTo>
                    <a:pt x="6559" y="0"/>
                    <a:pt x="6550" y="0"/>
                    <a:pt x="6541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1" name="Google Shape;2071;p42"/>
            <p:cNvSpPr/>
            <p:nvPr/>
          </p:nvSpPr>
          <p:spPr>
            <a:xfrm>
              <a:off x="3770175" y="624450"/>
              <a:ext cx="9775" cy="9250"/>
            </a:xfrm>
            <a:custGeom>
              <a:avLst/>
              <a:gdLst/>
              <a:ahLst/>
              <a:cxnLst/>
              <a:rect l="l" t="t" r="r" b="b"/>
              <a:pathLst>
                <a:path w="391" h="370" extrusionOk="0">
                  <a:moveTo>
                    <a:pt x="205" y="1"/>
                  </a:moveTo>
                  <a:cubicBezTo>
                    <a:pt x="109" y="1"/>
                    <a:pt x="23" y="65"/>
                    <a:pt x="12" y="165"/>
                  </a:cubicBezTo>
                  <a:cubicBezTo>
                    <a:pt x="1" y="262"/>
                    <a:pt x="74" y="364"/>
                    <a:pt x="176" y="369"/>
                  </a:cubicBezTo>
                  <a:cubicBezTo>
                    <a:pt x="180" y="370"/>
                    <a:pt x="184" y="370"/>
                    <a:pt x="188" y="370"/>
                  </a:cubicBezTo>
                  <a:cubicBezTo>
                    <a:pt x="284" y="370"/>
                    <a:pt x="370" y="306"/>
                    <a:pt x="380" y="206"/>
                  </a:cubicBezTo>
                  <a:cubicBezTo>
                    <a:pt x="391" y="110"/>
                    <a:pt x="318" y="7"/>
                    <a:pt x="217" y="1"/>
                  </a:cubicBezTo>
                  <a:cubicBezTo>
                    <a:pt x="213" y="1"/>
                    <a:pt x="209" y="1"/>
                    <a:pt x="205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2" name="Google Shape;2072;p42"/>
            <p:cNvSpPr/>
            <p:nvPr/>
          </p:nvSpPr>
          <p:spPr>
            <a:xfrm>
              <a:off x="3784175" y="624800"/>
              <a:ext cx="9725" cy="9250"/>
            </a:xfrm>
            <a:custGeom>
              <a:avLst/>
              <a:gdLst/>
              <a:ahLst/>
              <a:cxnLst/>
              <a:rect l="l" t="t" r="r" b="b"/>
              <a:pathLst>
                <a:path w="389" h="370" extrusionOk="0">
                  <a:moveTo>
                    <a:pt x="203" y="1"/>
                  </a:moveTo>
                  <a:cubicBezTo>
                    <a:pt x="107" y="1"/>
                    <a:pt x="21" y="65"/>
                    <a:pt x="10" y="165"/>
                  </a:cubicBezTo>
                  <a:cubicBezTo>
                    <a:pt x="0" y="261"/>
                    <a:pt x="73" y="363"/>
                    <a:pt x="174" y="369"/>
                  </a:cubicBezTo>
                  <a:cubicBezTo>
                    <a:pt x="178" y="369"/>
                    <a:pt x="182" y="370"/>
                    <a:pt x="186" y="370"/>
                  </a:cubicBezTo>
                  <a:cubicBezTo>
                    <a:pt x="282" y="370"/>
                    <a:pt x="368" y="306"/>
                    <a:pt x="378" y="206"/>
                  </a:cubicBezTo>
                  <a:cubicBezTo>
                    <a:pt x="389" y="108"/>
                    <a:pt x="316" y="7"/>
                    <a:pt x="215" y="1"/>
                  </a:cubicBezTo>
                  <a:cubicBezTo>
                    <a:pt x="211" y="1"/>
                    <a:pt x="207" y="1"/>
                    <a:pt x="203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3" name="Google Shape;2073;p42"/>
            <p:cNvSpPr/>
            <p:nvPr/>
          </p:nvSpPr>
          <p:spPr>
            <a:xfrm>
              <a:off x="3659575" y="587325"/>
              <a:ext cx="181250" cy="79400"/>
            </a:xfrm>
            <a:custGeom>
              <a:avLst/>
              <a:gdLst/>
              <a:ahLst/>
              <a:cxnLst/>
              <a:rect l="l" t="t" r="r" b="b"/>
              <a:pathLst>
                <a:path w="7250" h="3176" extrusionOk="0">
                  <a:moveTo>
                    <a:pt x="6001" y="922"/>
                  </a:moveTo>
                  <a:cubicBezTo>
                    <a:pt x="6003" y="923"/>
                    <a:pt x="6005" y="925"/>
                    <a:pt x="6007" y="927"/>
                  </a:cubicBezTo>
                  <a:cubicBezTo>
                    <a:pt x="6005" y="925"/>
                    <a:pt x="6003" y="924"/>
                    <a:pt x="6001" y="922"/>
                  </a:cubicBezTo>
                  <a:close/>
                  <a:moveTo>
                    <a:pt x="4662" y="370"/>
                  </a:moveTo>
                  <a:cubicBezTo>
                    <a:pt x="4729" y="374"/>
                    <a:pt x="4793" y="378"/>
                    <a:pt x="4861" y="385"/>
                  </a:cubicBezTo>
                  <a:cubicBezTo>
                    <a:pt x="5000" y="406"/>
                    <a:pt x="5136" y="431"/>
                    <a:pt x="5273" y="464"/>
                  </a:cubicBezTo>
                  <a:cubicBezTo>
                    <a:pt x="5330" y="480"/>
                    <a:pt x="5387" y="499"/>
                    <a:pt x="5441" y="520"/>
                  </a:cubicBezTo>
                  <a:cubicBezTo>
                    <a:pt x="5465" y="531"/>
                    <a:pt x="5491" y="543"/>
                    <a:pt x="5513" y="554"/>
                  </a:cubicBezTo>
                  <a:cubicBezTo>
                    <a:pt x="5617" y="616"/>
                    <a:pt x="5716" y="686"/>
                    <a:pt x="5813" y="756"/>
                  </a:cubicBezTo>
                  <a:cubicBezTo>
                    <a:pt x="5814" y="758"/>
                    <a:pt x="5815" y="758"/>
                    <a:pt x="5818" y="759"/>
                  </a:cubicBezTo>
                  <a:cubicBezTo>
                    <a:pt x="5818" y="759"/>
                    <a:pt x="5818" y="759"/>
                    <a:pt x="5818" y="760"/>
                  </a:cubicBezTo>
                  <a:lnTo>
                    <a:pt x="5818" y="760"/>
                  </a:lnTo>
                  <a:cubicBezTo>
                    <a:pt x="5818" y="760"/>
                    <a:pt x="5818" y="759"/>
                    <a:pt x="5818" y="759"/>
                  </a:cubicBezTo>
                  <a:lnTo>
                    <a:pt x="5818" y="759"/>
                  </a:lnTo>
                  <a:cubicBezTo>
                    <a:pt x="5819" y="760"/>
                    <a:pt x="5819" y="761"/>
                    <a:pt x="5820" y="761"/>
                  </a:cubicBezTo>
                  <a:lnTo>
                    <a:pt x="5820" y="761"/>
                  </a:lnTo>
                  <a:cubicBezTo>
                    <a:pt x="5820" y="761"/>
                    <a:pt x="5819" y="760"/>
                    <a:pt x="5818" y="760"/>
                  </a:cubicBezTo>
                  <a:lnTo>
                    <a:pt x="5818" y="760"/>
                  </a:lnTo>
                  <a:cubicBezTo>
                    <a:pt x="5819" y="760"/>
                    <a:pt x="5820" y="760"/>
                    <a:pt x="5821" y="761"/>
                  </a:cubicBezTo>
                  <a:cubicBezTo>
                    <a:pt x="5821" y="761"/>
                    <a:pt x="5821" y="761"/>
                    <a:pt x="5820" y="761"/>
                  </a:cubicBezTo>
                  <a:lnTo>
                    <a:pt x="5820" y="761"/>
                  </a:lnTo>
                  <a:cubicBezTo>
                    <a:pt x="5862" y="794"/>
                    <a:pt x="5901" y="826"/>
                    <a:pt x="5940" y="860"/>
                  </a:cubicBezTo>
                  <a:cubicBezTo>
                    <a:pt x="5941" y="862"/>
                    <a:pt x="5942" y="862"/>
                    <a:pt x="5943" y="864"/>
                  </a:cubicBezTo>
                  <a:cubicBezTo>
                    <a:pt x="5945" y="864"/>
                    <a:pt x="5946" y="865"/>
                    <a:pt x="5946" y="867"/>
                  </a:cubicBezTo>
                  <a:cubicBezTo>
                    <a:pt x="5953" y="873"/>
                    <a:pt x="5959" y="881"/>
                    <a:pt x="5966" y="886"/>
                  </a:cubicBezTo>
                  <a:cubicBezTo>
                    <a:pt x="5969" y="889"/>
                    <a:pt x="5973" y="893"/>
                    <a:pt x="5975" y="895"/>
                  </a:cubicBezTo>
                  <a:cubicBezTo>
                    <a:pt x="5978" y="897"/>
                    <a:pt x="5980" y="900"/>
                    <a:pt x="5981" y="902"/>
                  </a:cubicBezTo>
                  <a:cubicBezTo>
                    <a:pt x="5986" y="906"/>
                    <a:pt x="5991" y="911"/>
                    <a:pt x="5996" y="916"/>
                  </a:cubicBezTo>
                  <a:lnTo>
                    <a:pt x="5996" y="916"/>
                  </a:lnTo>
                  <a:cubicBezTo>
                    <a:pt x="5994" y="914"/>
                    <a:pt x="5991" y="913"/>
                    <a:pt x="5989" y="911"/>
                  </a:cubicBezTo>
                  <a:lnTo>
                    <a:pt x="5989" y="911"/>
                  </a:lnTo>
                  <a:cubicBezTo>
                    <a:pt x="6069" y="992"/>
                    <a:pt x="6150" y="1073"/>
                    <a:pt x="6233" y="1154"/>
                  </a:cubicBezTo>
                  <a:cubicBezTo>
                    <a:pt x="6261" y="1183"/>
                    <a:pt x="6289" y="1213"/>
                    <a:pt x="6315" y="1246"/>
                  </a:cubicBezTo>
                  <a:cubicBezTo>
                    <a:pt x="6333" y="1271"/>
                    <a:pt x="6350" y="1298"/>
                    <a:pt x="6368" y="1325"/>
                  </a:cubicBezTo>
                  <a:cubicBezTo>
                    <a:pt x="6402" y="1387"/>
                    <a:pt x="6435" y="1449"/>
                    <a:pt x="6472" y="1509"/>
                  </a:cubicBezTo>
                  <a:cubicBezTo>
                    <a:pt x="6511" y="1574"/>
                    <a:pt x="6551" y="1637"/>
                    <a:pt x="6591" y="1700"/>
                  </a:cubicBezTo>
                  <a:cubicBezTo>
                    <a:pt x="6640" y="1793"/>
                    <a:pt x="6683" y="1889"/>
                    <a:pt x="6724" y="1987"/>
                  </a:cubicBezTo>
                  <a:cubicBezTo>
                    <a:pt x="6734" y="2011"/>
                    <a:pt x="6742" y="2035"/>
                    <a:pt x="6750" y="2060"/>
                  </a:cubicBezTo>
                  <a:cubicBezTo>
                    <a:pt x="6759" y="2099"/>
                    <a:pt x="6766" y="2139"/>
                    <a:pt x="6772" y="2180"/>
                  </a:cubicBezTo>
                  <a:lnTo>
                    <a:pt x="6771" y="2179"/>
                  </a:lnTo>
                  <a:lnTo>
                    <a:pt x="6771" y="2179"/>
                  </a:lnTo>
                  <a:cubicBezTo>
                    <a:pt x="6790" y="2323"/>
                    <a:pt x="6795" y="2470"/>
                    <a:pt x="6810" y="2614"/>
                  </a:cubicBezTo>
                  <a:cubicBezTo>
                    <a:pt x="6814" y="2637"/>
                    <a:pt x="6818" y="2658"/>
                    <a:pt x="6822" y="2680"/>
                  </a:cubicBezTo>
                  <a:cubicBezTo>
                    <a:pt x="6736" y="2687"/>
                    <a:pt x="6651" y="2694"/>
                    <a:pt x="6567" y="2701"/>
                  </a:cubicBezTo>
                  <a:cubicBezTo>
                    <a:pt x="6489" y="2706"/>
                    <a:pt x="6409" y="2708"/>
                    <a:pt x="6332" y="2717"/>
                  </a:cubicBezTo>
                  <a:cubicBezTo>
                    <a:pt x="6301" y="2720"/>
                    <a:pt x="6274" y="2732"/>
                    <a:pt x="6249" y="2748"/>
                  </a:cubicBezTo>
                  <a:cubicBezTo>
                    <a:pt x="6211" y="2751"/>
                    <a:pt x="6173" y="2754"/>
                    <a:pt x="6135" y="2758"/>
                  </a:cubicBezTo>
                  <a:cubicBezTo>
                    <a:pt x="5981" y="2769"/>
                    <a:pt x="5827" y="2782"/>
                    <a:pt x="5671" y="2786"/>
                  </a:cubicBezTo>
                  <a:cubicBezTo>
                    <a:pt x="5603" y="2786"/>
                    <a:pt x="5533" y="2786"/>
                    <a:pt x="5464" y="2785"/>
                  </a:cubicBezTo>
                  <a:cubicBezTo>
                    <a:pt x="5278" y="2782"/>
                    <a:pt x="5091" y="2772"/>
                    <a:pt x="4906" y="2769"/>
                  </a:cubicBezTo>
                  <a:cubicBezTo>
                    <a:pt x="4897" y="2769"/>
                    <a:pt x="4887" y="2769"/>
                    <a:pt x="4878" y="2769"/>
                  </a:cubicBezTo>
                  <a:cubicBezTo>
                    <a:pt x="4685" y="2769"/>
                    <a:pt x="4492" y="2780"/>
                    <a:pt x="4299" y="2785"/>
                  </a:cubicBezTo>
                  <a:cubicBezTo>
                    <a:pt x="4089" y="2792"/>
                    <a:pt x="3879" y="2792"/>
                    <a:pt x="3669" y="2796"/>
                  </a:cubicBezTo>
                  <a:cubicBezTo>
                    <a:pt x="3477" y="2799"/>
                    <a:pt x="3285" y="2805"/>
                    <a:pt x="3093" y="2806"/>
                  </a:cubicBezTo>
                  <a:cubicBezTo>
                    <a:pt x="2907" y="2805"/>
                    <a:pt x="2725" y="2804"/>
                    <a:pt x="2540" y="2798"/>
                  </a:cubicBezTo>
                  <a:cubicBezTo>
                    <a:pt x="2126" y="2785"/>
                    <a:pt x="1713" y="2758"/>
                    <a:pt x="1299" y="2748"/>
                  </a:cubicBezTo>
                  <a:cubicBezTo>
                    <a:pt x="1113" y="2742"/>
                    <a:pt x="928" y="2742"/>
                    <a:pt x="744" y="2732"/>
                  </a:cubicBezTo>
                  <a:cubicBezTo>
                    <a:pt x="651" y="2726"/>
                    <a:pt x="560" y="2721"/>
                    <a:pt x="467" y="2717"/>
                  </a:cubicBezTo>
                  <a:cubicBezTo>
                    <a:pt x="483" y="2666"/>
                    <a:pt x="499" y="2616"/>
                    <a:pt x="516" y="2566"/>
                  </a:cubicBezTo>
                  <a:cubicBezTo>
                    <a:pt x="587" y="2400"/>
                    <a:pt x="662" y="2236"/>
                    <a:pt x="749" y="2079"/>
                  </a:cubicBezTo>
                  <a:cubicBezTo>
                    <a:pt x="774" y="2039"/>
                    <a:pt x="800" y="1999"/>
                    <a:pt x="827" y="1960"/>
                  </a:cubicBezTo>
                  <a:cubicBezTo>
                    <a:pt x="858" y="1920"/>
                    <a:pt x="890" y="1882"/>
                    <a:pt x="926" y="1845"/>
                  </a:cubicBezTo>
                  <a:cubicBezTo>
                    <a:pt x="965" y="1806"/>
                    <a:pt x="1007" y="1769"/>
                    <a:pt x="1050" y="1733"/>
                  </a:cubicBezTo>
                  <a:cubicBezTo>
                    <a:pt x="1106" y="1694"/>
                    <a:pt x="1163" y="1657"/>
                    <a:pt x="1220" y="1621"/>
                  </a:cubicBezTo>
                  <a:cubicBezTo>
                    <a:pt x="1271" y="1595"/>
                    <a:pt x="1323" y="1570"/>
                    <a:pt x="1375" y="1546"/>
                  </a:cubicBezTo>
                  <a:cubicBezTo>
                    <a:pt x="1418" y="1531"/>
                    <a:pt x="1459" y="1516"/>
                    <a:pt x="1502" y="1505"/>
                  </a:cubicBezTo>
                  <a:cubicBezTo>
                    <a:pt x="1533" y="1497"/>
                    <a:pt x="1565" y="1491"/>
                    <a:pt x="1597" y="1485"/>
                  </a:cubicBezTo>
                  <a:cubicBezTo>
                    <a:pt x="1630" y="1482"/>
                    <a:pt x="1662" y="1479"/>
                    <a:pt x="1695" y="1477"/>
                  </a:cubicBezTo>
                  <a:cubicBezTo>
                    <a:pt x="1755" y="1479"/>
                    <a:pt x="1811" y="1484"/>
                    <a:pt x="1869" y="1490"/>
                  </a:cubicBezTo>
                  <a:cubicBezTo>
                    <a:pt x="1962" y="1501"/>
                    <a:pt x="2052" y="1516"/>
                    <a:pt x="2142" y="1537"/>
                  </a:cubicBezTo>
                  <a:cubicBezTo>
                    <a:pt x="2178" y="1547"/>
                    <a:pt x="2213" y="1559"/>
                    <a:pt x="2248" y="1573"/>
                  </a:cubicBezTo>
                  <a:cubicBezTo>
                    <a:pt x="2252" y="1575"/>
                    <a:pt x="2258" y="1577"/>
                    <a:pt x="2264" y="1580"/>
                  </a:cubicBezTo>
                  <a:cubicBezTo>
                    <a:pt x="2271" y="1581"/>
                    <a:pt x="2279" y="1582"/>
                    <a:pt x="2285" y="1585"/>
                  </a:cubicBezTo>
                  <a:cubicBezTo>
                    <a:pt x="2319" y="1598"/>
                    <a:pt x="2352" y="1615"/>
                    <a:pt x="2384" y="1633"/>
                  </a:cubicBezTo>
                  <a:cubicBezTo>
                    <a:pt x="2396" y="1638"/>
                    <a:pt x="2409" y="1645"/>
                    <a:pt x="2421" y="1651"/>
                  </a:cubicBezTo>
                  <a:cubicBezTo>
                    <a:pt x="2421" y="1652"/>
                    <a:pt x="2421" y="1652"/>
                    <a:pt x="2420" y="1652"/>
                  </a:cubicBezTo>
                  <a:cubicBezTo>
                    <a:pt x="2428" y="1657"/>
                    <a:pt x="2434" y="1660"/>
                    <a:pt x="2441" y="1664"/>
                  </a:cubicBezTo>
                  <a:cubicBezTo>
                    <a:pt x="2467" y="1677"/>
                    <a:pt x="2494" y="1691"/>
                    <a:pt x="2520" y="1706"/>
                  </a:cubicBezTo>
                  <a:cubicBezTo>
                    <a:pt x="2540" y="1715"/>
                    <a:pt x="2562" y="1726"/>
                    <a:pt x="2583" y="1737"/>
                  </a:cubicBezTo>
                  <a:cubicBezTo>
                    <a:pt x="2595" y="1742"/>
                    <a:pt x="2608" y="1748"/>
                    <a:pt x="2620" y="1755"/>
                  </a:cubicBezTo>
                  <a:cubicBezTo>
                    <a:pt x="2657" y="1774"/>
                    <a:pt x="2692" y="1795"/>
                    <a:pt x="2729" y="1814"/>
                  </a:cubicBezTo>
                  <a:cubicBezTo>
                    <a:pt x="2736" y="1797"/>
                    <a:pt x="2745" y="1780"/>
                    <a:pt x="2753" y="1763"/>
                  </a:cubicBezTo>
                  <a:cubicBezTo>
                    <a:pt x="2783" y="1697"/>
                    <a:pt x="2818" y="1633"/>
                    <a:pt x="2857" y="1572"/>
                  </a:cubicBezTo>
                  <a:cubicBezTo>
                    <a:pt x="2861" y="1566"/>
                    <a:pt x="2864" y="1561"/>
                    <a:pt x="2867" y="1556"/>
                  </a:cubicBezTo>
                  <a:cubicBezTo>
                    <a:pt x="2886" y="1527"/>
                    <a:pt x="2905" y="1499"/>
                    <a:pt x="2926" y="1471"/>
                  </a:cubicBezTo>
                  <a:cubicBezTo>
                    <a:pt x="2990" y="1366"/>
                    <a:pt x="3057" y="1264"/>
                    <a:pt x="3130" y="1165"/>
                  </a:cubicBezTo>
                  <a:cubicBezTo>
                    <a:pt x="3208" y="1067"/>
                    <a:pt x="3284" y="966"/>
                    <a:pt x="3369" y="875"/>
                  </a:cubicBezTo>
                  <a:cubicBezTo>
                    <a:pt x="3399" y="845"/>
                    <a:pt x="3431" y="817"/>
                    <a:pt x="3464" y="792"/>
                  </a:cubicBezTo>
                  <a:cubicBezTo>
                    <a:pt x="3541" y="734"/>
                    <a:pt x="3626" y="685"/>
                    <a:pt x="3709" y="637"/>
                  </a:cubicBezTo>
                  <a:cubicBezTo>
                    <a:pt x="3799" y="588"/>
                    <a:pt x="3891" y="543"/>
                    <a:pt x="3983" y="503"/>
                  </a:cubicBezTo>
                  <a:cubicBezTo>
                    <a:pt x="4039" y="482"/>
                    <a:pt x="4096" y="463"/>
                    <a:pt x="4153" y="445"/>
                  </a:cubicBezTo>
                  <a:cubicBezTo>
                    <a:pt x="4205" y="431"/>
                    <a:pt x="4258" y="418"/>
                    <a:pt x="4312" y="407"/>
                  </a:cubicBezTo>
                  <a:cubicBezTo>
                    <a:pt x="4364" y="395"/>
                    <a:pt x="4419" y="389"/>
                    <a:pt x="4474" y="381"/>
                  </a:cubicBezTo>
                  <a:lnTo>
                    <a:pt x="4474" y="381"/>
                  </a:lnTo>
                  <a:cubicBezTo>
                    <a:pt x="4473" y="382"/>
                    <a:pt x="4472" y="383"/>
                    <a:pt x="4472" y="383"/>
                  </a:cubicBezTo>
                  <a:cubicBezTo>
                    <a:pt x="4536" y="376"/>
                    <a:pt x="4599" y="373"/>
                    <a:pt x="4662" y="370"/>
                  </a:cubicBezTo>
                  <a:close/>
                  <a:moveTo>
                    <a:pt x="4650" y="1"/>
                  </a:moveTo>
                  <a:cubicBezTo>
                    <a:pt x="4572" y="1"/>
                    <a:pt x="4493" y="5"/>
                    <a:pt x="4415" y="17"/>
                  </a:cubicBezTo>
                  <a:cubicBezTo>
                    <a:pt x="4214" y="44"/>
                    <a:pt x="4017" y="86"/>
                    <a:pt x="3830" y="166"/>
                  </a:cubicBezTo>
                  <a:cubicBezTo>
                    <a:pt x="3647" y="244"/>
                    <a:pt x="3476" y="341"/>
                    <a:pt x="3309" y="447"/>
                  </a:cubicBezTo>
                  <a:cubicBezTo>
                    <a:pt x="3166" y="538"/>
                    <a:pt x="3056" y="664"/>
                    <a:pt x="2951" y="796"/>
                  </a:cubicBezTo>
                  <a:cubicBezTo>
                    <a:pt x="2883" y="880"/>
                    <a:pt x="2818" y="966"/>
                    <a:pt x="2754" y="1053"/>
                  </a:cubicBezTo>
                  <a:cubicBezTo>
                    <a:pt x="2698" y="1128"/>
                    <a:pt x="2649" y="1211"/>
                    <a:pt x="2601" y="1292"/>
                  </a:cubicBezTo>
                  <a:cubicBezTo>
                    <a:pt x="2596" y="1301"/>
                    <a:pt x="2591" y="1310"/>
                    <a:pt x="2585" y="1320"/>
                  </a:cubicBezTo>
                  <a:cubicBezTo>
                    <a:pt x="2556" y="1306"/>
                    <a:pt x="2528" y="1291"/>
                    <a:pt x="2498" y="1278"/>
                  </a:cubicBezTo>
                  <a:cubicBezTo>
                    <a:pt x="2420" y="1243"/>
                    <a:pt x="2341" y="1211"/>
                    <a:pt x="2260" y="1186"/>
                  </a:cubicBezTo>
                  <a:cubicBezTo>
                    <a:pt x="2181" y="1160"/>
                    <a:pt x="2098" y="1149"/>
                    <a:pt x="2017" y="1135"/>
                  </a:cubicBezTo>
                  <a:cubicBezTo>
                    <a:pt x="1944" y="1124"/>
                    <a:pt x="1867" y="1114"/>
                    <a:pt x="1794" y="1111"/>
                  </a:cubicBezTo>
                  <a:cubicBezTo>
                    <a:pt x="1766" y="1110"/>
                    <a:pt x="1739" y="1109"/>
                    <a:pt x="1711" y="1109"/>
                  </a:cubicBezTo>
                  <a:cubicBezTo>
                    <a:pt x="1584" y="1109"/>
                    <a:pt x="1457" y="1124"/>
                    <a:pt x="1336" y="1166"/>
                  </a:cubicBezTo>
                  <a:cubicBezTo>
                    <a:pt x="1261" y="1194"/>
                    <a:pt x="1188" y="1221"/>
                    <a:pt x="1118" y="1258"/>
                  </a:cubicBezTo>
                  <a:cubicBezTo>
                    <a:pt x="1023" y="1307"/>
                    <a:pt x="936" y="1362"/>
                    <a:pt x="849" y="1423"/>
                  </a:cubicBezTo>
                  <a:cubicBezTo>
                    <a:pt x="686" y="1539"/>
                    <a:pt x="554" y="1693"/>
                    <a:pt x="449" y="1860"/>
                  </a:cubicBezTo>
                  <a:cubicBezTo>
                    <a:pt x="343" y="2028"/>
                    <a:pt x="264" y="2215"/>
                    <a:pt x="188" y="2396"/>
                  </a:cubicBezTo>
                  <a:cubicBezTo>
                    <a:pt x="153" y="2480"/>
                    <a:pt x="124" y="2565"/>
                    <a:pt x="101" y="2650"/>
                  </a:cubicBezTo>
                  <a:cubicBezTo>
                    <a:pt x="90" y="2702"/>
                    <a:pt x="80" y="2753"/>
                    <a:pt x="68" y="2805"/>
                  </a:cubicBezTo>
                  <a:cubicBezTo>
                    <a:pt x="65" y="2820"/>
                    <a:pt x="60" y="2836"/>
                    <a:pt x="57" y="2850"/>
                  </a:cubicBezTo>
                  <a:cubicBezTo>
                    <a:pt x="50" y="2882"/>
                    <a:pt x="43" y="2913"/>
                    <a:pt x="35" y="2945"/>
                  </a:cubicBezTo>
                  <a:cubicBezTo>
                    <a:pt x="27" y="2972"/>
                    <a:pt x="21" y="2999"/>
                    <a:pt x="13" y="3027"/>
                  </a:cubicBezTo>
                  <a:cubicBezTo>
                    <a:pt x="10" y="3041"/>
                    <a:pt x="5" y="3056"/>
                    <a:pt x="1" y="3071"/>
                  </a:cubicBezTo>
                  <a:lnTo>
                    <a:pt x="36" y="3071"/>
                  </a:lnTo>
                  <a:lnTo>
                    <a:pt x="145" y="3073"/>
                  </a:lnTo>
                  <a:lnTo>
                    <a:pt x="272" y="3073"/>
                  </a:lnTo>
                  <a:cubicBezTo>
                    <a:pt x="312" y="3073"/>
                    <a:pt x="352" y="3073"/>
                    <a:pt x="392" y="3072"/>
                  </a:cubicBezTo>
                  <a:cubicBezTo>
                    <a:pt x="416" y="3072"/>
                    <a:pt x="439" y="3072"/>
                    <a:pt x="463" y="3071"/>
                  </a:cubicBezTo>
                  <a:lnTo>
                    <a:pt x="463" y="3071"/>
                  </a:lnTo>
                  <a:cubicBezTo>
                    <a:pt x="462" y="3071"/>
                    <a:pt x="461" y="3072"/>
                    <a:pt x="459" y="3072"/>
                  </a:cubicBezTo>
                  <a:cubicBezTo>
                    <a:pt x="462" y="3072"/>
                    <a:pt x="464" y="3071"/>
                    <a:pt x="466" y="3071"/>
                  </a:cubicBezTo>
                  <a:cubicBezTo>
                    <a:pt x="486" y="3071"/>
                    <a:pt x="504" y="3078"/>
                    <a:pt x="519" y="3089"/>
                  </a:cubicBezTo>
                  <a:cubicBezTo>
                    <a:pt x="588" y="3093"/>
                    <a:pt x="659" y="3097"/>
                    <a:pt x="731" y="3101"/>
                  </a:cubicBezTo>
                  <a:cubicBezTo>
                    <a:pt x="911" y="3107"/>
                    <a:pt x="1090" y="3110"/>
                    <a:pt x="1271" y="3116"/>
                  </a:cubicBezTo>
                  <a:cubicBezTo>
                    <a:pt x="1643" y="3126"/>
                    <a:pt x="2013" y="3151"/>
                    <a:pt x="2385" y="3163"/>
                  </a:cubicBezTo>
                  <a:cubicBezTo>
                    <a:pt x="2595" y="3169"/>
                    <a:pt x="2806" y="3174"/>
                    <a:pt x="3016" y="3175"/>
                  </a:cubicBezTo>
                  <a:cubicBezTo>
                    <a:pt x="3034" y="3175"/>
                    <a:pt x="3052" y="3175"/>
                    <a:pt x="3069" y="3175"/>
                  </a:cubicBezTo>
                  <a:cubicBezTo>
                    <a:pt x="3254" y="3175"/>
                    <a:pt x="3439" y="3170"/>
                    <a:pt x="3622" y="3166"/>
                  </a:cubicBezTo>
                  <a:cubicBezTo>
                    <a:pt x="3822" y="3161"/>
                    <a:pt x="4021" y="3163"/>
                    <a:pt x="4220" y="3157"/>
                  </a:cubicBezTo>
                  <a:cubicBezTo>
                    <a:pt x="4418" y="3151"/>
                    <a:pt x="4616" y="3142"/>
                    <a:pt x="4815" y="3137"/>
                  </a:cubicBezTo>
                  <a:cubicBezTo>
                    <a:pt x="5071" y="3140"/>
                    <a:pt x="5327" y="3156"/>
                    <a:pt x="5583" y="3156"/>
                  </a:cubicBezTo>
                  <a:cubicBezTo>
                    <a:pt x="5630" y="3156"/>
                    <a:pt x="5676" y="3156"/>
                    <a:pt x="5723" y="3155"/>
                  </a:cubicBezTo>
                  <a:cubicBezTo>
                    <a:pt x="5954" y="3148"/>
                    <a:pt x="6185" y="3123"/>
                    <a:pt x="6414" y="3101"/>
                  </a:cubicBezTo>
                  <a:cubicBezTo>
                    <a:pt x="6420" y="3105"/>
                    <a:pt x="6424" y="3111"/>
                    <a:pt x="6429" y="3115"/>
                  </a:cubicBezTo>
                  <a:cubicBezTo>
                    <a:pt x="6464" y="3112"/>
                    <a:pt x="6498" y="3110"/>
                    <a:pt x="6533" y="3108"/>
                  </a:cubicBezTo>
                  <a:cubicBezTo>
                    <a:pt x="6633" y="3101"/>
                    <a:pt x="6732" y="3096"/>
                    <a:pt x="6833" y="3092"/>
                  </a:cubicBezTo>
                  <a:cubicBezTo>
                    <a:pt x="6971" y="3085"/>
                    <a:pt x="7111" y="3077"/>
                    <a:pt x="7249" y="3075"/>
                  </a:cubicBezTo>
                  <a:cubicBezTo>
                    <a:pt x="7246" y="3044"/>
                    <a:pt x="7244" y="3013"/>
                    <a:pt x="7240" y="2982"/>
                  </a:cubicBezTo>
                  <a:cubicBezTo>
                    <a:pt x="7239" y="2981"/>
                    <a:pt x="7240" y="2979"/>
                    <a:pt x="7240" y="2977"/>
                  </a:cubicBezTo>
                  <a:cubicBezTo>
                    <a:pt x="7232" y="2941"/>
                    <a:pt x="7226" y="2904"/>
                    <a:pt x="7219" y="2868"/>
                  </a:cubicBezTo>
                  <a:cubicBezTo>
                    <a:pt x="7215" y="2840"/>
                    <a:pt x="7211" y="2812"/>
                    <a:pt x="7207" y="2784"/>
                  </a:cubicBezTo>
                  <a:cubicBezTo>
                    <a:pt x="7197" y="2724"/>
                    <a:pt x="7186" y="2663"/>
                    <a:pt x="7178" y="2602"/>
                  </a:cubicBezTo>
                  <a:cubicBezTo>
                    <a:pt x="7166" y="2507"/>
                    <a:pt x="7154" y="2411"/>
                    <a:pt x="7152" y="2316"/>
                  </a:cubicBezTo>
                  <a:cubicBezTo>
                    <a:pt x="7152" y="2306"/>
                    <a:pt x="7153" y="2297"/>
                    <a:pt x="7155" y="2288"/>
                  </a:cubicBezTo>
                  <a:cubicBezTo>
                    <a:pt x="7144" y="2141"/>
                    <a:pt x="7125" y="1996"/>
                    <a:pt x="7072" y="1858"/>
                  </a:cubicBezTo>
                  <a:cubicBezTo>
                    <a:pt x="7032" y="1754"/>
                    <a:pt x="6985" y="1650"/>
                    <a:pt x="6931" y="1554"/>
                  </a:cubicBezTo>
                  <a:cubicBezTo>
                    <a:pt x="6882" y="1465"/>
                    <a:pt x="6826" y="1380"/>
                    <a:pt x="6774" y="1293"/>
                  </a:cubicBezTo>
                  <a:cubicBezTo>
                    <a:pt x="6714" y="1187"/>
                    <a:pt x="6659" y="1077"/>
                    <a:pt x="6580" y="984"/>
                  </a:cubicBezTo>
                  <a:cubicBezTo>
                    <a:pt x="6507" y="897"/>
                    <a:pt x="6422" y="821"/>
                    <a:pt x="6340" y="741"/>
                  </a:cubicBezTo>
                  <a:cubicBezTo>
                    <a:pt x="6310" y="709"/>
                    <a:pt x="6280" y="671"/>
                    <a:pt x="6243" y="641"/>
                  </a:cubicBezTo>
                  <a:cubicBezTo>
                    <a:pt x="6242" y="640"/>
                    <a:pt x="6240" y="638"/>
                    <a:pt x="6237" y="636"/>
                  </a:cubicBezTo>
                  <a:cubicBezTo>
                    <a:pt x="6236" y="633"/>
                    <a:pt x="6234" y="632"/>
                    <a:pt x="6232" y="630"/>
                  </a:cubicBezTo>
                  <a:cubicBezTo>
                    <a:pt x="6230" y="628"/>
                    <a:pt x="6228" y="625"/>
                    <a:pt x="6226" y="624"/>
                  </a:cubicBezTo>
                  <a:cubicBezTo>
                    <a:pt x="6214" y="609"/>
                    <a:pt x="6202" y="598"/>
                    <a:pt x="6188" y="585"/>
                  </a:cubicBezTo>
                  <a:cubicBezTo>
                    <a:pt x="6108" y="517"/>
                    <a:pt x="6027" y="454"/>
                    <a:pt x="5941" y="392"/>
                  </a:cubicBezTo>
                  <a:cubicBezTo>
                    <a:pt x="5840" y="319"/>
                    <a:pt x="5732" y="242"/>
                    <a:pt x="5616" y="193"/>
                  </a:cubicBezTo>
                  <a:cubicBezTo>
                    <a:pt x="5430" y="112"/>
                    <a:pt x="5228" y="63"/>
                    <a:pt x="5026" y="35"/>
                  </a:cubicBezTo>
                  <a:cubicBezTo>
                    <a:pt x="4926" y="20"/>
                    <a:pt x="4824" y="5"/>
                    <a:pt x="4721" y="2"/>
                  </a:cubicBezTo>
                  <a:cubicBezTo>
                    <a:pt x="4697" y="1"/>
                    <a:pt x="4674" y="1"/>
                    <a:pt x="46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4" name="Rectangle 3"/>
          <p:cNvSpPr/>
          <p:nvPr/>
        </p:nvSpPr>
        <p:spPr>
          <a:xfrm>
            <a:off x="591963" y="923463"/>
            <a:ext cx="8617261" cy="54723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20224" algn="just">
              <a:lnSpc>
                <a:spcPct val="150000"/>
              </a:lnSpc>
              <a:spcBef>
                <a:spcPts val="800"/>
              </a:spcBef>
              <a:spcAft>
                <a:spcPts val="400"/>
              </a:spcAft>
            </a:pP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457189" marR="120224" indent="-457189" algn="just">
              <a:lnSpc>
                <a:spcPct val="150000"/>
              </a:lnSpc>
              <a:spcBef>
                <a:spcPts val="800"/>
              </a:spcBef>
              <a:spcAft>
                <a:spcPts val="400"/>
              </a:spcAft>
              <a:buFont typeface="Wingdings" panose="05000000000000000000" pitchFamily="2" charset="2"/>
              <a:buChar char="q"/>
            </a:pP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189" marR="120224" indent="-457189" algn="just">
              <a:lnSpc>
                <a:spcPct val="150000"/>
              </a:lnSpc>
              <a:spcBef>
                <a:spcPts val="800"/>
              </a:spcBef>
              <a:spcAft>
                <a:spcPts val="400"/>
              </a:spcAft>
              <a:buFont typeface="Wingdings" panose="05000000000000000000" pitchFamily="2" charset="2"/>
              <a:buChar char="q"/>
            </a:pP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cồn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189" marR="120224" indent="-457189" algn="just">
              <a:lnSpc>
                <a:spcPct val="150000"/>
              </a:lnSpc>
              <a:spcBef>
                <a:spcPts val="800"/>
              </a:spcBef>
              <a:spcAft>
                <a:spcPts val="400"/>
              </a:spcAft>
              <a:buFont typeface="Wingdings" panose="05000000000000000000" pitchFamily="2" charset="2"/>
              <a:buChar char="q"/>
            </a:pP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thắt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189" marR="120224" indent="-457189" algn="just">
              <a:lnSpc>
                <a:spcPct val="150000"/>
              </a:lnSpc>
              <a:spcBef>
                <a:spcPts val="800"/>
              </a:spcBef>
              <a:spcAft>
                <a:spcPts val="400"/>
              </a:spcAft>
              <a:buFont typeface="Wingdings" panose="05000000000000000000" pitchFamily="2" charset="2"/>
              <a:buChar char="q"/>
            </a:pP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3">
            <a:extLst>
              <a:ext uri="{FF2B5EF4-FFF2-40B4-BE49-F238E27FC236}">
                <a16:creationId xmlns:a16="http://schemas.microsoft.com/office/drawing/2014/main" id="{631D6983-1CDB-4DDA-A195-F09AF64585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627757" y="1714257"/>
            <a:ext cx="2302049" cy="487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374068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573314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-&gt;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117600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-&gt;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70628" y="1785258"/>
            <a:ext cx="7075713" cy="475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0" y="491320"/>
            <a:ext cx="12192000" cy="636668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ĐỒ THỊ QUÃNG ĐƯỜNG – THỜI GIAN</a:t>
            </a:r>
          </a:p>
          <a:p>
            <a:pPr algn="just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TÌM QUÃNG ĐƯỜNG TỪ ĐỒ THỊ QUÃNG ĐƯỜNG – THỜI GIAN</a:t>
            </a: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FontTx/>
              <a:buChar char="-"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TỐC ĐỘ VÀ AN TOÀN GIAO THÔNG:</a:t>
            </a: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 8: ĐỒ THỊ QUÃNG ĐƯỜNG – THỜI GIAN.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1371575"/>
            <a:ext cx="67491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2365804"/>
            <a:ext cx="67491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23997" y="0"/>
            <a:ext cx="5468003" cy="4107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" y="1741715"/>
            <a:ext cx="61830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8.5.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2859290"/>
            <a:ext cx="60379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8.5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làn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46029" y="0"/>
            <a:ext cx="6145972" cy="5776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83543" y="835228"/>
            <a:ext cx="7309077" cy="426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332686" cy="501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06400" y="5219094"/>
          <a:ext cx="9791338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4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2800" baseline="0" dirty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gian</a:t>
                      </a:r>
                      <a:r>
                        <a:rPr lang="en-US" sz="2800" baseline="0" dirty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(s)</a:t>
                      </a:r>
                      <a:endParaRPr lang="en-US" sz="2800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Quãng</a:t>
                      </a:r>
                      <a:r>
                        <a:rPr lang="en-US" sz="2800" baseline="0" dirty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đường</a:t>
                      </a:r>
                      <a:r>
                        <a:rPr lang="en-US" sz="2800" baseline="0" dirty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(m)</a:t>
                      </a:r>
                      <a:endParaRPr lang="en-US" sz="2800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483429" y="5225142"/>
            <a:ext cx="725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51829" y="5246913"/>
            <a:ext cx="725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62172" y="5239656"/>
            <a:ext cx="725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01543" y="5232399"/>
            <a:ext cx="725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84458" y="5225142"/>
            <a:ext cx="725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223829" y="5232399"/>
            <a:ext cx="725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34229" y="5754914"/>
            <a:ext cx="725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51809" y="5754906"/>
            <a:ext cx="725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76666" y="5762163"/>
            <a:ext cx="725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37809" y="5733134"/>
            <a:ext cx="725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098951" y="5762163"/>
            <a:ext cx="725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260095" y="5747649"/>
            <a:ext cx="725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1" descr="C:\Users\AsuS\Desktop\oat13921732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7543" y="0"/>
            <a:ext cx="10029371" cy="686899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9289141" y="5275942"/>
            <a:ext cx="943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 (s)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338285" y="5529943"/>
            <a:ext cx="5820229" cy="158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 flipH="1" flipV="1">
            <a:off x="1291770" y="3476172"/>
            <a:ext cx="4129315" cy="21773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735945" y="878111"/>
            <a:ext cx="1284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 (m)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83540" y="4586519"/>
            <a:ext cx="653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590800" y="3955163"/>
            <a:ext cx="653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590800" y="3258491"/>
            <a:ext cx="653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605314" y="2576333"/>
            <a:ext cx="653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824490" y="5682329"/>
            <a:ext cx="653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73574" y="5675072"/>
            <a:ext cx="653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486346" y="5675075"/>
            <a:ext cx="653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328158" y="5675075"/>
            <a:ext cx="653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126428" y="5675075"/>
            <a:ext cx="653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018966" y="5660561"/>
            <a:ext cx="653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38" name="Flowchart: Connector 37"/>
          <p:cNvSpPr/>
          <p:nvPr/>
        </p:nvSpPr>
        <p:spPr>
          <a:xfrm>
            <a:off x="4078516" y="4775201"/>
            <a:ext cx="217714" cy="203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Connector 38"/>
          <p:cNvSpPr/>
          <p:nvPr/>
        </p:nvSpPr>
        <p:spPr>
          <a:xfrm>
            <a:off x="4869545" y="4100287"/>
            <a:ext cx="217714" cy="203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lowchart: Connector 39"/>
          <p:cNvSpPr/>
          <p:nvPr/>
        </p:nvSpPr>
        <p:spPr>
          <a:xfrm>
            <a:off x="5667831" y="3418115"/>
            <a:ext cx="217714" cy="203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lowchart: Connector 40"/>
          <p:cNvSpPr/>
          <p:nvPr/>
        </p:nvSpPr>
        <p:spPr>
          <a:xfrm>
            <a:off x="6538687" y="2735944"/>
            <a:ext cx="217714" cy="203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lowchart: Connector 41"/>
          <p:cNvSpPr/>
          <p:nvPr/>
        </p:nvSpPr>
        <p:spPr>
          <a:xfrm>
            <a:off x="7336974" y="2097315"/>
            <a:ext cx="217714" cy="203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lowchart: Connector 42"/>
          <p:cNvSpPr/>
          <p:nvPr/>
        </p:nvSpPr>
        <p:spPr>
          <a:xfrm>
            <a:off x="3243945" y="5421087"/>
            <a:ext cx="217714" cy="203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>
            <a:endCxn id="42" idx="3"/>
          </p:cNvCxnSpPr>
          <p:nvPr/>
        </p:nvCxnSpPr>
        <p:spPr>
          <a:xfrm flipV="1">
            <a:off x="3386234" y="2270757"/>
            <a:ext cx="3982623" cy="326571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1828800" y="0"/>
          <a:ext cx="9791338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4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2800" baseline="0" dirty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gian</a:t>
                      </a:r>
                      <a:r>
                        <a:rPr lang="en-US" sz="2800" baseline="0" dirty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(s)</a:t>
                      </a:r>
                      <a:endParaRPr lang="en-US" sz="2800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Quãng</a:t>
                      </a:r>
                      <a:r>
                        <a:rPr lang="en-US" sz="2800" baseline="0" dirty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đường</a:t>
                      </a:r>
                      <a:r>
                        <a:rPr lang="en-US" sz="2800" baseline="0" dirty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(m)</a:t>
                      </a:r>
                      <a:endParaRPr lang="en-US" sz="2800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2670628" y="1930450"/>
            <a:ext cx="653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3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374743" y="0"/>
            <a:ext cx="38172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50 s, ô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675 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5069582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b) -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1: v = 450 : 40 = 11,25 m/s.</a:t>
            </a:r>
          </a:p>
          <a:p>
            <a:pPr algn="just">
              <a:buFontTx/>
              <a:buChar char="-"/>
            </a:pP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2: v = (900 - 450) : (60 - 40) = 22,5 m/s</a:t>
            </a:r>
          </a:p>
          <a:p>
            <a:pPr algn="just"/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435596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 rot="5400000">
            <a:off x="5900057" y="2968172"/>
            <a:ext cx="2598059" cy="29028"/>
          </a:xfrm>
          <a:prstGeom prst="line">
            <a:avLst/>
          </a:prstGeom>
          <a:ln w="571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0800000">
            <a:off x="4368800" y="1683657"/>
            <a:ext cx="2873832" cy="1588"/>
          </a:xfrm>
          <a:prstGeom prst="line">
            <a:avLst/>
          </a:prstGeom>
          <a:ln w="571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1861950"/>
            <a:ext cx="677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ô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180 km.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4 ô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3458496"/>
            <a:ext cx="68362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 = 180 : 3 = 60 km/h</a:t>
            </a:r>
          </a:p>
        </p:txBody>
      </p:sp>
      <p:pic>
        <p:nvPicPr>
          <p:cNvPr id="10242" name="Picture 2" descr="C:\Users\AsuS\Desktop\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4663" y="1770743"/>
            <a:ext cx="5267337" cy="5087257"/>
          </a:xfrm>
          <a:prstGeom prst="rect">
            <a:avLst/>
          </a:prstGeom>
          <a:noFill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665029" cy="1779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4554324"/>
            <a:ext cx="67491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 h 30 min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90 km.</a:t>
            </a:r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8004630" y="5188861"/>
            <a:ext cx="899886" cy="14512"/>
          </a:xfrm>
          <a:prstGeom prst="line">
            <a:avLst/>
          </a:prstGeom>
          <a:ln w="571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0800000">
            <a:off x="7547430" y="4731658"/>
            <a:ext cx="928919" cy="1591"/>
          </a:xfrm>
          <a:prstGeom prst="line">
            <a:avLst/>
          </a:prstGeom>
          <a:ln w="571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8" name="Google Shape;1188;p37"/>
          <p:cNvGrpSpPr/>
          <p:nvPr/>
        </p:nvGrpSpPr>
        <p:grpSpPr>
          <a:xfrm>
            <a:off x="9015502" y="338239"/>
            <a:ext cx="453439" cy="201719"/>
            <a:chOff x="3659575" y="587325"/>
            <a:chExt cx="181250" cy="79400"/>
          </a:xfrm>
        </p:grpSpPr>
        <p:sp>
          <p:nvSpPr>
            <p:cNvPr id="1189" name="Google Shape;1189;p37"/>
            <p:cNvSpPr/>
            <p:nvPr/>
          </p:nvSpPr>
          <p:spPr>
            <a:xfrm>
              <a:off x="3669725" y="594375"/>
              <a:ext cx="165175" cy="66625"/>
            </a:xfrm>
            <a:custGeom>
              <a:avLst/>
              <a:gdLst/>
              <a:ahLst/>
              <a:cxnLst/>
              <a:rect l="l" t="t" r="r" b="b"/>
              <a:pathLst>
                <a:path w="6607" h="2665" extrusionOk="0">
                  <a:moveTo>
                    <a:pt x="4916" y="1720"/>
                  </a:moveTo>
                  <a:lnTo>
                    <a:pt x="4916" y="1720"/>
                  </a:lnTo>
                  <a:cubicBezTo>
                    <a:pt x="4905" y="1727"/>
                    <a:pt x="4895" y="1735"/>
                    <a:pt x="4884" y="1743"/>
                  </a:cubicBezTo>
                  <a:cubicBezTo>
                    <a:pt x="4882" y="1744"/>
                    <a:pt x="4881" y="1745"/>
                    <a:pt x="4880" y="1746"/>
                  </a:cubicBezTo>
                  <a:cubicBezTo>
                    <a:pt x="4819" y="1754"/>
                    <a:pt x="4760" y="1762"/>
                    <a:pt x="4700" y="1770"/>
                  </a:cubicBezTo>
                  <a:cubicBezTo>
                    <a:pt x="4723" y="1765"/>
                    <a:pt x="4746" y="1759"/>
                    <a:pt x="4770" y="1753"/>
                  </a:cubicBezTo>
                  <a:lnTo>
                    <a:pt x="4916" y="1720"/>
                  </a:lnTo>
                  <a:close/>
                  <a:moveTo>
                    <a:pt x="4148" y="1"/>
                  </a:moveTo>
                  <a:cubicBezTo>
                    <a:pt x="4093" y="1"/>
                    <a:pt x="4036" y="11"/>
                    <a:pt x="3985" y="22"/>
                  </a:cubicBezTo>
                  <a:cubicBezTo>
                    <a:pt x="3923" y="37"/>
                    <a:pt x="3861" y="49"/>
                    <a:pt x="3803" y="71"/>
                  </a:cubicBezTo>
                  <a:cubicBezTo>
                    <a:pt x="3675" y="117"/>
                    <a:pt x="3550" y="172"/>
                    <a:pt x="3430" y="235"/>
                  </a:cubicBezTo>
                  <a:cubicBezTo>
                    <a:pt x="3304" y="301"/>
                    <a:pt x="3175" y="368"/>
                    <a:pt x="3055" y="446"/>
                  </a:cubicBezTo>
                  <a:cubicBezTo>
                    <a:pt x="3007" y="477"/>
                    <a:pt x="2958" y="507"/>
                    <a:pt x="2912" y="542"/>
                  </a:cubicBezTo>
                  <a:cubicBezTo>
                    <a:pt x="2871" y="575"/>
                    <a:pt x="2825" y="617"/>
                    <a:pt x="2798" y="662"/>
                  </a:cubicBezTo>
                  <a:cubicBezTo>
                    <a:pt x="2766" y="714"/>
                    <a:pt x="2743" y="764"/>
                    <a:pt x="2742" y="825"/>
                  </a:cubicBezTo>
                  <a:cubicBezTo>
                    <a:pt x="2740" y="859"/>
                    <a:pt x="2745" y="894"/>
                    <a:pt x="2755" y="926"/>
                  </a:cubicBezTo>
                  <a:cubicBezTo>
                    <a:pt x="2748" y="949"/>
                    <a:pt x="2744" y="972"/>
                    <a:pt x="2742" y="995"/>
                  </a:cubicBezTo>
                  <a:cubicBezTo>
                    <a:pt x="2721" y="1005"/>
                    <a:pt x="2702" y="1017"/>
                    <a:pt x="2682" y="1028"/>
                  </a:cubicBezTo>
                  <a:cubicBezTo>
                    <a:pt x="2690" y="1024"/>
                    <a:pt x="2697" y="1020"/>
                    <a:pt x="2704" y="1017"/>
                  </a:cubicBezTo>
                  <a:lnTo>
                    <a:pt x="2704" y="1017"/>
                  </a:lnTo>
                  <a:cubicBezTo>
                    <a:pt x="2634" y="1054"/>
                    <a:pt x="2567" y="1091"/>
                    <a:pt x="2521" y="1157"/>
                  </a:cubicBezTo>
                  <a:cubicBezTo>
                    <a:pt x="2496" y="1195"/>
                    <a:pt x="2485" y="1236"/>
                    <a:pt x="2480" y="1280"/>
                  </a:cubicBezTo>
                  <a:cubicBezTo>
                    <a:pt x="2365" y="1317"/>
                    <a:pt x="2251" y="1355"/>
                    <a:pt x="2137" y="1395"/>
                  </a:cubicBezTo>
                  <a:cubicBezTo>
                    <a:pt x="2109" y="1404"/>
                    <a:pt x="2082" y="1414"/>
                    <a:pt x="2054" y="1424"/>
                  </a:cubicBezTo>
                  <a:cubicBezTo>
                    <a:pt x="2045" y="1422"/>
                    <a:pt x="2036" y="1419"/>
                    <a:pt x="2027" y="1417"/>
                  </a:cubicBezTo>
                  <a:cubicBezTo>
                    <a:pt x="1970" y="1333"/>
                    <a:pt x="1897" y="1259"/>
                    <a:pt x="1804" y="1213"/>
                  </a:cubicBezTo>
                  <a:cubicBezTo>
                    <a:pt x="1716" y="1170"/>
                    <a:pt x="1626" y="1144"/>
                    <a:pt x="1526" y="1137"/>
                  </a:cubicBezTo>
                  <a:cubicBezTo>
                    <a:pt x="1511" y="1136"/>
                    <a:pt x="1495" y="1135"/>
                    <a:pt x="1480" y="1135"/>
                  </a:cubicBezTo>
                  <a:cubicBezTo>
                    <a:pt x="1390" y="1135"/>
                    <a:pt x="1295" y="1152"/>
                    <a:pt x="1210" y="1177"/>
                  </a:cubicBezTo>
                  <a:cubicBezTo>
                    <a:pt x="1093" y="1210"/>
                    <a:pt x="978" y="1259"/>
                    <a:pt x="871" y="1317"/>
                  </a:cubicBezTo>
                  <a:cubicBezTo>
                    <a:pt x="773" y="1370"/>
                    <a:pt x="679" y="1426"/>
                    <a:pt x="588" y="1491"/>
                  </a:cubicBezTo>
                  <a:cubicBezTo>
                    <a:pt x="537" y="1528"/>
                    <a:pt x="496" y="1571"/>
                    <a:pt x="460" y="1621"/>
                  </a:cubicBezTo>
                  <a:cubicBezTo>
                    <a:pt x="367" y="1705"/>
                    <a:pt x="276" y="1810"/>
                    <a:pt x="242" y="1928"/>
                  </a:cubicBezTo>
                  <a:cubicBezTo>
                    <a:pt x="196" y="1954"/>
                    <a:pt x="152" y="1983"/>
                    <a:pt x="108" y="2014"/>
                  </a:cubicBezTo>
                  <a:cubicBezTo>
                    <a:pt x="48" y="2056"/>
                    <a:pt x="16" y="2128"/>
                    <a:pt x="25" y="2197"/>
                  </a:cubicBezTo>
                  <a:cubicBezTo>
                    <a:pt x="9" y="2244"/>
                    <a:pt x="11" y="2297"/>
                    <a:pt x="30" y="2342"/>
                  </a:cubicBezTo>
                  <a:cubicBezTo>
                    <a:pt x="17" y="2366"/>
                    <a:pt x="6" y="2392"/>
                    <a:pt x="4" y="2422"/>
                  </a:cubicBezTo>
                  <a:cubicBezTo>
                    <a:pt x="1" y="2470"/>
                    <a:pt x="16" y="2518"/>
                    <a:pt x="46" y="2556"/>
                  </a:cubicBezTo>
                  <a:cubicBezTo>
                    <a:pt x="84" y="2602"/>
                    <a:pt x="126" y="2638"/>
                    <a:pt x="185" y="2653"/>
                  </a:cubicBezTo>
                  <a:cubicBezTo>
                    <a:pt x="209" y="2660"/>
                    <a:pt x="233" y="2663"/>
                    <a:pt x="257" y="2664"/>
                  </a:cubicBezTo>
                  <a:cubicBezTo>
                    <a:pt x="264" y="2665"/>
                    <a:pt x="271" y="2665"/>
                    <a:pt x="278" y="2665"/>
                  </a:cubicBezTo>
                  <a:cubicBezTo>
                    <a:pt x="298" y="2665"/>
                    <a:pt x="320" y="2664"/>
                    <a:pt x="340" y="2661"/>
                  </a:cubicBezTo>
                  <a:cubicBezTo>
                    <a:pt x="470" y="2645"/>
                    <a:pt x="596" y="2622"/>
                    <a:pt x="721" y="2583"/>
                  </a:cubicBezTo>
                  <a:cubicBezTo>
                    <a:pt x="786" y="2564"/>
                    <a:pt x="869" y="2540"/>
                    <a:pt x="945" y="2506"/>
                  </a:cubicBezTo>
                  <a:cubicBezTo>
                    <a:pt x="974" y="2535"/>
                    <a:pt x="1007" y="2559"/>
                    <a:pt x="1052" y="2575"/>
                  </a:cubicBezTo>
                  <a:cubicBezTo>
                    <a:pt x="1117" y="2598"/>
                    <a:pt x="1185" y="2599"/>
                    <a:pt x="1253" y="2599"/>
                  </a:cubicBezTo>
                  <a:cubicBezTo>
                    <a:pt x="1265" y="2599"/>
                    <a:pt x="1276" y="2599"/>
                    <a:pt x="1288" y="2599"/>
                  </a:cubicBezTo>
                  <a:cubicBezTo>
                    <a:pt x="1427" y="2605"/>
                    <a:pt x="1566" y="2607"/>
                    <a:pt x="1704" y="2607"/>
                  </a:cubicBezTo>
                  <a:cubicBezTo>
                    <a:pt x="1978" y="2607"/>
                    <a:pt x="2251" y="2599"/>
                    <a:pt x="2524" y="2590"/>
                  </a:cubicBezTo>
                  <a:cubicBezTo>
                    <a:pt x="2612" y="2588"/>
                    <a:pt x="2702" y="2583"/>
                    <a:pt x="2790" y="2579"/>
                  </a:cubicBezTo>
                  <a:cubicBezTo>
                    <a:pt x="2840" y="2576"/>
                    <a:pt x="2889" y="2574"/>
                    <a:pt x="2941" y="2571"/>
                  </a:cubicBezTo>
                  <a:cubicBezTo>
                    <a:pt x="3009" y="2567"/>
                    <a:pt x="3079" y="2560"/>
                    <a:pt x="3149" y="2557"/>
                  </a:cubicBezTo>
                  <a:cubicBezTo>
                    <a:pt x="3170" y="2555"/>
                    <a:pt x="3193" y="2555"/>
                    <a:pt x="3215" y="2554"/>
                  </a:cubicBezTo>
                  <a:cubicBezTo>
                    <a:pt x="3223" y="2556"/>
                    <a:pt x="3232" y="2559"/>
                    <a:pt x="3241" y="2562"/>
                  </a:cubicBezTo>
                  <a:cubicBezTo>
                    <a:pt x="3304" y="2575"/>
                    <a:pt x="3368" y="2590"/>
                    <a:pt x="3433" y="2596"/>
                  </a:cubicBezTo>
                  <a:cubicBezTo>
                    <a:pt x="3487" y="2599"/>
                    <a:pt x="3541" y="2602"/>
                    <a:pt x="3596" y="2602"/>
                  </a:cubicBezTo>
                  <a:cubicBezTo>
                    <a:pt x="3646" y="2602"/>
                    <a:pt x="3696" y="2602"/>
                    <a:pt x="3748" y="2599"/>
                  </a:cubicBezTo>
                  <a:cubicBezTo>
                    <a:pt x="3852" y="2596"/>
                    <a:pt x="3956" y="2592"/>
                    <a:pt x="4060" y="2588"/>
                  </a:cubicBezTo>
                  <a:cubicBezTo>
                    <a:pt x="4135" y="2586"/>
                    <a:pt x="4211" y="2576"/>
                    <a:pt x="4285" y="2570"/>
                  </a:cubicBezTo>
                  <a:cubicBezTo>
                    <a:pt x="4366" y="2564"/>
                    <a:pt x="4448" y="2558"/>
                    <a:pt x="4529" y="2549"/>
                  </a:cubicBezTo>
                  <a:cubicBezTo>
                    <a:pt x="4605" y="2539"/>
                    <a:pt x="4682" y="2531"/>
                    <a:pt x="4759" y="2522"/>
                  </a:cubicBezTo>
                  <a:cubicBezTo>
                    <a:pt x="4884" y="2516"/>
                    <a:pt x="5010" y="2510"/>
                    <a:pt x="5135" y="2501"/>
                  </a:cubicBezTo>
                  <a:cubicBezTo>
                    <a:pt x="5176" y="2509"/>
                    <a:pt x="5217" y="2510"/>
                    <a:pt x="5260" y="2510"/>
                  </a:cubicBezTo>
                  <a:cubicBezTo>
                    <a:pt x="5314" y="2512"/>
                    <a:pt x="5369" y="2513"/>
                    <a:pt x="5423" y="2513"/>
                  </a:cubicBezTo>
                  <a:cubicBezTo>
                    <a:pt x="5581" y="2513"/>
                    <a:pt x="5738" y="2505"/>
                    <a:pt x="5893" y="2479"/>
                  </a:cubicBezTo>
                  <a:cubicBezTo>
                    <a:pt x="5939" y="2477"/>
                    <a:pt x="5984" y="2474"/>
                    <a:pt x="6030" y="2470"/>
                  </a:cubicBezTo>
                  <a:cubicBezTo>
                    <a:pt x="6074" y="2468"/>
                    <a:pt x="6115" y="2464"/>
                    <a:pt x="6157" y="2461"/>
                  </a:cubicBezTo>
                  <a:cubicBezTo>
                    <a:pt x="6187" y="2458"/>
                    <a:pt x="6218" y="2459"/>
                    <a:pt x="6246" y="2454"/>
                  </a:cubicBezTo>
                  <a:cubicBezTo>
                    <a:pt x="6284" y="2448"/>
                    <a:pt x="6317" y="2438"/>
                    <a:pt x="6352" y="2422"/>
                  </a:cubicBezTo>
                  <a:cubicBezTo>
                    <a:pt x="6381" y="2408"/>
                    <a:pt x="6405" y="2388"/>
                    <a:pt x="6424" y="2361"/>
                  </a:cubicBezTo>
                  <a:cubicBezTo>
                    <a:pt x="6432" y="2360"/>
                    <a:pt x="6441" y="2358"/>
                    <a:pt x="6449" y="2357"/>
                  </a:cubicBezTo>
                  <a:cubicBezTo>
                    <a:pt x="6522" y="2343"/>
                    <a:pt x="6583" y="2287"/>
                    <a:pt x="6597" y="2213"/>
                  </a:cubicBezTo>
                  <a:cubicBezTo>
                    <a:pt x="6607" y="2169"/>
                    <a:pt x="6604" y="2133"/>
                    <a:pt x="6592" y="2090"/>
                  </a:cubicBezTo>
                  <a:cubicBezTo>
                    <a:pt x="6572" y="2022"/>
                    <a:pt x="6510" y="1972"/>
                    <a:pt x="6441" y="1962"/>
                  </a:cubicBezTo>
                  <a:cubicBezTo>
                    <a:pt x="6412" y="1916"/>
                    <a:pt x="6370" y="1875"/>
                    <a:pt x="6323" y="1843"/>
                  </a:cubicBezTo>
                  <a:cubicBezTo>
                    <a:pt x="6362" y="1814"/>
                    <a:pt x="6393" y="1774"/>
                    <a:pt x="6414" y="1731"/>
                  </a:cubicBezTo>
                  <a:cubicBezTo>
                    <a:pt x="6443" y="1674"/>
                    <a:pt x="6445" y="1607"/>
                    <a:pt x="6427" y="1546"/>
                  </a:cubicBezTo>
                  <a:cubicBezTo>
                    <a:pt x="6404" y="1474"/>
                    <a:pt x="6345" y="1406"/>
                    <a:pt x="6283" y="1362"/>
                  </a:cubicBezTo>
                  <a:cubicBezTo>
                    <a:pt x="6273" y="1355"/>
                    <a:pt x="6261" y="1347"/>
                    <a:pt x="6250" y="1340"/>
                  </a:cubicBezTo>
                  <a:cubicBezTo>
                    <a:pt x="6246" y="1292"/>
                    <a:pt x="6231" y="1244"/>
                    <a:pt x="6209" y="1200"/>
                  </a:cubicBezTo>
                  <a:cubicBezTo>
                    <a:pt x="6166" y="1113"/>
                    <a:pt x="6083" y="1046"/>
                    <a:pt x="5992" y="1006"/>
                  </a:cubicBezTo>
                  <a:cubicBezTo>
                    <a:pt x="5986" y="985"/>
                    <a:pt x="5976" y="965"/>
                    <a:pt x="5965" y="945"/>
                  </a:cubicBezTo>
                  <a:cubicBezTo>
                    <a:pt x="5966" y="924"/>
                    <a:pt x="5963" y="904"/>
                    <a:pt x="5957" y="883"/>
                  </a:cubicBezTo>
                  <a:cubicBezTo>
                    <a:pt x="5926" y="783"/>
                    <a:pt x="5830" y="722"/>
                    <a:pt x="5734" y="695"/>
                  </a:cubicBezTo>
                  <a:cubicBezTo>
                    <a:pt x="5728" y="694"/>
                    <a:pt x="5724" y="693"/>
                    <a:pt x="5719" y="692"/>
                  </a:cubicBezTo>
                  <a:cubicBezTo>
                    <a:pt x="5725" y="668"/>
                    <a:pt x="5726" y="642"/>
                    <a:pt x="5721" y="615"/>
                  </a:cubicBezTo>
                  <a:cubicBezTo>
                    <a:pt x="5707" y="533"/>
                    <a:pt x="5633" y="466"/>
                    <a:pt x="5550" y="462"/>
                  </a:cubicBezTo>
                  <a:cubicBezTo>
                    <a:pt x="5537" y="410"/>
                    <a:pt x="5504" y="362"/>
                    <a:pt x="5464" y="324"/>
                  </a:cubicBezTo>
                  <a:cubicBezTo>
                    <a:pt x="5404" y="268"/>
                    <a:pt x="5311" y="255"/>
                    <a:pt x="5232" y="254"/>
                  </a:cubicBezTo>
                  <a:cubicBezTo>
                    <a:pt x="5205" y="254"/>
                    <a:pt x="5178" y="254"/>
                    <a:pt x="5152" y="255"/>
                  </a:cubicBezTo>
                  <a:cubicBezTo>
                    <a:pt x="5146" y="252"/>
                    <a:pt x="5142" y="249"/>
                    <a:pt x="5136" y="246"/>
                  </a:cubicBezTo>
                  <a:cubicBezTo>
                    <a:pt x="5098" y="225"/>
                    <a:pt x="5061" y="199"/>
                    <a:pt x="5019" y="184"/>
                  </a:cubicBezTo>
                  <a:cubicBezTo>
                    <a:pt x="4975" y="171"/>
                    <a:pt x="4929" y="159"/>
                    <a:pt x="4883" y="155"/>
                  </a:cubicBezTo>
                  <a:cubicBezTo>
                    <a:pt x="4839" y="151"/>
                    <a:pt x="4795" y="149"/>
                    <a:pt x="4750" y="149"/>
                  </a:cubicBezTo>
                  <a:cubicBezTo>
                    <a:pt x="4686" y="149"/>
                    <a:pt x="4622" y="153"/>
                    <a:pt x="4559" y="158"/>
                  </a:cubicBezTo>
                  <a:cubicBezTo>
                    <a:pt x="4540" y="160"/>
                    <a:pt x="4521" y="163"/>
                    <a:pt x="4503" y="165"/>
                  </a:cubicBezTo>
                  <a:cubicBezTo>
                    <a:pt x="4489" y="141"/>
                    <a:pt x="4472" y="119"/>
                    <a:pt x="4451" y="100"/>
                  </a:cubicBezTo>
                  <a:cubicBezTo>
                    <a:pt x="4379" y="35"/>
                    <a:pt x="4277" y="12"/>
                    <a:pt x="4184" y="2"/>
                  </a:cubicBezTo>
                  <a:cubicBezTo>
                    <a:pt x="4172" y="1"/>
                    <a:pt x="4160" y="1"/>
                    <a:pt x="41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0" name="Google Shape;1190;p37"/>
            <p:cNvSpPr/>
            <p:nvPr/>
          </p:nvSpPr>
          <p:spPr>
            <a:xfrm>
              <a:off x="3665625" y="643200"/>
              <a:ext cx="172725" cy="17150"/>
            </a:xfrm>
            <a:custGeom>
              <a:avLst/>
              <a:gdLst/>
              <a:ahLst/>
              <a:cxnLst/>
              <a:rect l="l" t="t" r="r" b="b"/>
              <a:pathLst>
                <a:path w="6909" h="686" extrusionOk="0">
                  <a:moveTo>
                    <a:pt x="5396" y="45"/>
                  </a:moveTo>
                  <a:cubicBezTo>
                    <a:pt x="5399" y="45"/>
                    <a:pt x="5402" y="45"/>
                    <a:pt x="5406" y="45"/>
                  </a:cubicBezTo>
                  <a:lnTo>
                    <a:pt x="5406" y="45"/>
                  </a:lnTo>
                  <a:cubicBezTo>
                    <a:pt x="5402" y="45"/>
                    <a:pt x="5399" y="45"/>
                    <a:pt x="5396" y="45"/>
                  </a:cubicBezTo>
                  <a:close/>
                  <a:moveTo>
                    <a:pt x="5389" y="626"/>
                  </a:moveTo>
                  <a:lnTo>
                    <a:pt x="5389" y="626"/>
                  </a:lnTo>
                  <a:cubicBezTo>
                    <a:pt x="5393" y="627"/>
                    <a:pt x="5397" y="627"/>
                    <a:pt x="5401" y="627"/>
                  </a:cubicBezTo>
                  <a:lnTo>
                    <a:pt x="5401" y="627"/>
                  </a:lnTo>
                  <a:cubicBezTo>
                    <a:pt x="5397" y="627"/>
                    <a:pt x="5393" y="627"/>
                    <a:pt x="5389" y="626"/>
                  </a:cubicBezTo>
                  <a:close/>
                  <a:moveTo>
                    <a:pt x="6541" y="0"/>
                  </a:moveTo>
                  <a:cubicBezTo>
                    <a:pt x="6404" y="0"/>
                    <a:pt x="6264" y="16"/>
                    <a:pt x="6127" y="29"/>
                  </a:cubicBezTo>
                  <a:cubicBezTo>
                    <a:pt x="6006" y="38"/>
                    <a:pt x="5884" y="41"/>
                    <a:pt x="5762" y="43"/>
                  </a:cubicBezTo>
                  <a:cubicBezTo>
                    <a:pt x="5675" y="43"/>
                    <a:pt x="5588" y="47"/>
                    <a:pt x="5501" y="47"/>
                  </a:cubicBezTo>
                  <a:cubicBezTo>
                    <a:pt x="5469" y="47"/>
                    <a:pt x="5437" y="47"/>
                    <a:pt x="5406" y="45"/>
                  </a:cubicBezTo>
                  <a:lnTo>
                    <a:pt x="5406" y="45"/>
                  </a:lnTo>
                  <a:cubicBezTo>
                    <a:pt x="5406" y="45"/>
                    <a:pt x="5407" y="45"/>
                    <a:pt x="5408" y="45"/>
                  </a:cubicBezTo>
                  <a:lnTo>
                    <a:pt x="5408" y="45"/>
                  </a:lnTo>
                  <a:cubicBezTo>
                    <a:pt x="5185" y="34"/>
                    <a:pt x="4962" y="32"/>
                    <a:pt x="4739" y="27"/>
                  </a:cubicBezTo>
                  <a:cubicBezTo>
                    <a:pt x="4716" y="26"/>
                    <a:pt x="4694" y="26"/>
                    <a:pt x="4672" y="26"/>
                  </a:cubicBezTo>
                  <a:cubicBezTo>
                    <a:pt x="4575" y="26"/>
                    <a:pt x="4479" y="31"/>
                    <a:pt x="4382" y="36"/>
                  </a:cubicBezTo>
                  <a:cubicBezTo>
                    <a:pt x="4277" y="39"/>
                    <a:pt x="4173" y="37"/>
                    <a:pt x="4067" y="39"/>
                  </a:cubicBezTo>
                  <a:cubicBezTo>
                    <a:pt x="3966" y="40"/>
                    <a:pt x="3863" y="45"/>
                    <a:pt x="3760" y="49"/>
                  </a:cubicBezTo>
                  <a:cubicBezTo>
                    <a:pt x="3717" y="51"/>
                    <a:pt x="3674" y="52"/>
                    <a:pt x="3630" y="52"/>
                  </a:cubicBezTo>
                  <a:cubicBezTo>
                    <a:pt x="3578" y="52"/>
                    <a:pt x="3525" y="51"/>
                    <a:pt x="3473" y="51"/>
                  </a:cubicBezTo>
                  <a:cubicBezTo>
                    <a:pt x="3450" y="50"/>
                    <a:pt x="3427" y="50"/>
                    <a:pt x="3404" y="50"/>
                  </a:cubicBezTo>
                  <a:cubicBezTo>
                    <a:pt x="3350" y="50"/>
                    <a:pt x="3295" y="51"/>
                    <a:pt x="3241" y="52"/>
                  </a:cubicBezTo>
                  <a:cubicBezTo>
                    <a:pt x="3164" y="49"/>
                    <a:pt x="3087" y="47"/>
                    <a:pt x="3011" y="47"/>
                  </a:cubicBezTo>
                  <a:cubicBezTo>
                    <a:pt x="2994" y="47"/>
                    <a:pt x="2978" y="47"/>
                    <a:pt x="2962" y="47"/>
                  </a:cubicBezTo>
                  <a:cubicBezTo>
                    <a:pt x="2919" y="48"/>
                    <a:pt x="2877" y="48"/>
                    <a:pt x="2834" y="48"/>
                  </a:cubicBezTo>
                  <a:cubicBezTo>
                    <a:pt x="2687" y="48"/>
                    <a:pt x="2540" y="45"/>
                    <a:pt x="2393" y="43"/>
                  </a:cubicBezTo>
                  <a:cubicBezTo>
                    <a:pt x="2202" y="40"/>
                    <a:pt x="2011" y="32"/>
                    <a:pt x="1820" y="30"/>
                  </a:cubicBezTo>
                  <a:cubicBezTo>
                    <a:pt x="1796" y="30"/>
                    <a:pt x="1771" y="30"/>
                    <a:pt x="1746" y="30"/>
                  </a:cubicBezTo>
                  <a:cubicBezTo>
                    <a:pt x="1460" y="30"/>
                    <a:pt x="1174" y="47"/>
                    <a:pt x="888" y="47"/>
                  </a:cubicBezTo>
                  <a:cubicBezTo>
                    <a:pt x="809" y="47"/>
                    <a:pt x="730" y="46"/>
                    <a:pt x="651" y="43"/>
                  </a:cubicBezTo>
                  <a:cubicBezTo>
                    <a:pt x="585" y="38"/>
                    <a:pt x="518" y="30"/>
                    <a:pt x="453" y="30"/>
                  </a:cubicBezTo>
                  <a:cubicBezTo>
                    <a:pt x="427" y="30"/>
                    <a:pt x="402" y="31"/>
                    <a:pt x="377" y="35"/>
                  </a:cubicBezTo>
                  <a:cubicBezTo>
                    <a:pt x="296" y="44"/>
                    <a:pt x="236" y="110"/>
                    <a:pt x="222" y="188"/>
                  </a:cubicBezTo>
                  <a:cubicBezTo>
                    <a:pt x="220" y="189"/>
                    <a:pt x="216" y="189"/>
                    <a:pt x="214" y="190"/>
                  </a:cubicBezTo>
                  <a:cubicBezTo>
                    <a:pt x="116" y="224"/>
                    <a:pt x="21" y="290"/>
                    <a:pt x="8" y="402"/>
                  </a:cubicBezTo>
                  <a:cubicBezTo>
                    <a:pt x="0" y="479"/>
                    <a:pt x="43" y="562"/>
                    <a:pt x="116" y="597"/>
                  </a:cubicBezTo>
                  <a:cubicBezTo>
                    <a:pt x="184" y="631"/>
                    <a:pt x="261" y="651"/>
                    <a:pt x="336" y="668"/>
                  </a:cubicBezTo>
                  <a:cubicBezTo>
                    <a:pt x="374" y="677"/>
                    <a:pt x="412" y="682"/>
                    <a:pt x="449" y="683"/>
                  </a:cubicBezTo>
                  <a:cubicBezTo>
                    <a:pt x="476" y="685"/>
                    <a:pt x="503" y="685"/>
                    <a:pt x="530" y="685"/>
                  </a:cubicBezTo>
                  <a:cubicBezTo>
                    <a:pt x="557" y="685"/>
                    <a:pt x="584" y="685"/>
                    <a:pt x="612" y="684"/>
                  </a:cubicBezTo>
                  <a:cubicBezTo>
                    <a:pt x="707" y="682"/>
                    <a:pt x="800" y="683"/>
                    <a:pt x="895" y="676"/>
                  </a:cubicBezTo>
                  <a:cubicBezTo>
                    <a:pt x="1083" y="662"/>
                    <a:pt x="1268" y="634"/>
                    <a:pt x="1455" y="615"/>
                  </a:cubicBezTo>
                  <a:cubicBezTo>
                    <a:pt x="1672" y="609"/>
                    <a:pt x="1889" y="611"/>
                    <a:pt x="2106" y="609"/>
                  </a:cubicBezTo>
                  <a:cubicBezTo>
                    <a:pt x="2121" y="608"/>
                    <a:pt x="2135" y="608"/>
                    <a:pt x="2150" y="608"/>
                  </a:cubicBezTo>
                  <a:cubicBezTo>
                    <a:pt x="2242" y="608"/>
                    <a:pt x="2333" y="611"/>
                    <a:pt x="2424" y="613"/>
                  </a:cubicBezTo>
                  <a:cubicBezTo>
                    <a:pt x="2439" y="613"/>
                    <a:pt x="2454" y="614"/>
                    <a:pt x="2469" y="614"/>
                  </a:cubicBezTo>
                  <a:cubicBezTo>
                    <a:pt x="2562" y="614"/>
                    <a:pt x="2655" y="608"/>
                    <a:pt x="2749" y="604"/>
                  </a:cubicBezTo>
                  <a:cubicBezTo>
                    <a:pt x="2940" y="596"/>
                    <a:pt x="3132" y="589"/>
                    <a:pt x="3324" y="588"/>
                  </a:cubicBezTo>
                  <a:cubicBezTo>
                    <a:pt x="3526" y="588"/>
                    <a:pt x="3730" y="594"/>
                    <a:pt x="3932" y="597"/>
                  </a:cubicBezTo>
                  <a:cubicBezTo>
                    <a:pt x="4334" y="604"/>
                    <a:pt x="4734" y="601"/>
                    <a:pt x="5134" y="613"/>
                  </a:cubicBezTo>
                  <a:lnTo>
                    <a:pt x="5134" y="613"/>
                  </a:lnTo>
                  <a:cubicBezTo>
                    <a:pt x="5215" y="617"/>
                    <a:pt x="5296" y="622"/>
                    <a:pt x="5377" y="626"/>
                  </a:cubicBezTo>
                  <a:lnTo>
                    <a:pt x="5377" y="626"/>
                  </a:lnTo>
                  <a:cubicBezTo>
                    <a:pt x="5377" y="626"/>
                    <a:pt x="5377" y="626"/>
                    <a:pt x="5377" y="626"/>
                  </a:cubicBezTo>
                  <a:cubicBezTo>
                    <a:pt x="5381" y="626"/>
                    <a:pt x="5385" y="626"/>
                    <a:pt x="5389" y="626"/>
                  </a:cubicBezTo>
                  <a:lnTo>
                    <a:pt x="5389" y="626"/>
                  </a:lnTo>
                  <a:cubicBezTo>
                    <a:pt x="5389" y="626"/>
                    <a:pt x="5389" y="626"/>
                    <a:pt x="5389" y="626"/>
                  </a:cubicBezTo>
                  <a:lnTo>
                    <a:pt x="5389" y="626"/>
                  </a:lnTo>
                  <a:cubicBezTo>
                    <a:pt x="5393" y="627"/>
                    <a:pt x="5397" y="627"/>
                    <a:pt x="5401" y="627"/>
                  </a:cubicBezTo>
                  <a:cubicBezTo>
                    <a:pt x="5401" y="627"/>
                    <a:pt x="5401" y="627"/>
                    <a:pt x="5401" y="627"/>
                  </a:cubicBezTo>
                  <a:lnTo>
                    <a:pt x="5401" y="627"/>
                  </a:lnTo>
                  <a:cubicBezTo>
                    <a:pt x="5606" y="637"/>
                    <a:pt x="5811" y="644"/>
                    <a:pt x="6016" y="644"/>
                  </a:cubicBezTo>
                  <a:cubicBezTo>
                    <a:pt x="6041" y="644"/>
                    <a:pt x="6065" y="644"/>
                    <a:pt x="6090" y="644"/>
                  </a:cubicBezTo>
                  <a:cubicBezTo>
                    <a:pt x="6199" y="642"/>
                    <a:pt x="6309" y="633"/>
                    <a:pt x="6416" y="621"/>
                  </a:cubicBezTo>
                  <a:cubicBezTo>
                    <a:pt x="6473" y="615"/>
                    <a:pt x="6529" y="607"/>
                    <a:pt x="6586" y="598"/>
                  </a:cubicBezTo>
                  <a:cubicBezTo>
                    <a:pt x="6670" y="586"/>
                    <a:pt x="6766" y="569"/>
                    <a:pt x="6830" y="511"/>
                  </a:cubicBezTo>
                  <a:cubicBezTo>
                    <a:pt x="6879" y="466"/>
                    <a:pt x="6909" y="407"/>
                    <a:pt x="6899" y="339"/>
                  </a:cubicBezTo>
                  <a:cubicBezTo>
                    <a:pt x="6889" y="279"/>
                    <a:pt x="6854" y="234"/>
                    <a:pt x="6804" y="203"/>
                  </a:cubicBezTo>
                  <a:cubicBezTo>
                    <a:pt x="6789" y="194"/>
                    <a:pt x="6773" y="188"/>
                    <a:pt x="6757" y="183"/>
                  </a:cubicBezTo>
                  <a:lnTo>
                    <a:pt x="6757" y="182"/>
                  </a:lnTo>
                  <a:cubicBezTo>
                    <a:pt x="6755" y="79"/>
                    <a:pt x="6669" y="4"/>
                    <a:pt x="6568" y="0"/>
                  </a:cubicBezTo>
                  <a:cubicBezTo>
                    <a:pt x="6559" y="0"/>
                    <a:pt x="6550" y="0"/>
                    <a:pt x="6541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1" name="Google Shape;1191;p37"/>
            <p:cNvSpPr/>
            <p:nvPr/>
          </p:nvSpPr>
          <p:spPr>
            <a:xfrm>
              <a:off x="3770175" y="624450"/>
              <a:ext cx="9775" cy="9250"/>
            </a:xfrm>
            <a:custGeom>
              <a:avLst/>
              <a:gdLst/>
              <a:ahLst/>
              <a:cxnLst/>
              <a:rect l="l" t="t" r="r" b="b"/>
              <a:pathLst>
                <a:path w="391" h="370" extrusionOk="0">
                  <a:moveTo>
                    <a:pt x="205" y="1"/>
                  </a:moveTo>
                  <a:cubicBezTo>
                    <a:pt x="109" y="1"/>
                    <a:pt x="23" y="65"/>
                    <a:pt x="12" y="165"/>
                  </a:cubicBezTo>
                  <a:cubicBezTo>
                    <a:pt x="1" y="262"/>
                    <a:pt x="74" y="364"/>
                    <a:pt x="176" y="369"/>
                  </a:cubicBezTo>
                  <a:cubicBezTo>
                    <a:pt x="180" y="370"/>
                    <a:pt x="184" y="370"/>
                    <a:pt x="188" y="370"/>
                  </a:cubicBezTo>
                  <a:cubicBezTo>
                    <a:pt x="284" y="370"/>
                    <a:pt x="370" y="306"/>
                    <a:pt x="380" y="206"/>
                  </a:cubicBezTo>
                  <a:cubicBezTo>
                    <a:pt x="391" y="110"/>
                    <a:pt x="318" y="7"/>
                    <a:pt x="217" y="1"/>
                  </a:cubicBezTo>
                  <a:cubicBezTo>
                    <a:pt x="213" y="1"/>
                    <a:pt x="209" y="1"/>
                    <a:pt x="205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2" name="Google Shape;1192;p37"/>
            <p:cNvSpPr/>
            <p:nvPr/>
          </p:nvSpPr>
          <p:spPr>
            <a:xfrm>
              <a:off x="3784175" y="624800"/>
              <a:ext cx="9725" cy="9250"/>
            </a:xfrm>
            <a:custGeom>
              <a:avLst/>
              <a:gdLst/>
              <a:ahLst/>
              <a:cxnLst/>
              <a:rect l="l" t="t" r="r" b="b"/>
              <a:pathLst>
                <a:path w="389" h="370" extrusionOk="0">
                  <a:moveTo>
                    <a:pt x="203" y="1"/>
                  </a:moveTo>
                  <a:cubicBezTo>
                    <a:pt x="107" y="1"/>
                    <a:pt x="21" y="65"/>
                    <a:pt x="10" y="165"/>
                  </a:cubicBezTo>
                  <a:cubicBezTo>
                    <a:pt x="0" y="261"/>
                    <a:pt x="73" y="363"/>
                    <a:pt x="174" y="369"/>
                  </a:cubicBezTo>
                  <a:cubicBezTo>
                    <a:pt x="178" y="369"/>
                    <a:pt x="182" y="370"/>
                    <a:pt x="186" y="370"/>
                  </a:cubicBezTo>
                  <a:cubicBezTo>
                    <a:pt x="282" y="370"/>
                    <a:pt x="368" y="306"/>
                    <a:pt x="378" y="206"/>
                  </a:cubicBezTo>
                  <a:cubicBezTo>
                    <a:pt x="389" y="108"/>
                    <a:pt x="316" y="7"/>
                    <a:pt x="215" y="1"/>
                  </a:cubicBezTo>
                  <a:cubicBezTo>
                    <a:pt x="211" y="1"/>
                    <a:pt x="207" y="1"/>
                    <a:pt x="203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3" name="Google Shape;1193;p37"/>
            <p:cNvSpPr/>
            <p:nvPr/>
          </p:nvSpPr>
          <p:spPr>
            <a:xfrm>
              <a:off x="3659575" y="587325"/>
              <a:ext cx="181250" cy="79400"/>
            </a:xfrm>
            <a:custGeom>
              <a:avLst/>
              <a:gdLst/>
              <a:ahLst/>
              <a:cxnLst/>
              <a:rect l="l" t="t" r="r" b="b"/>
              <a:pathLst>
                <a:path w="7250" h="3176" extrusionOk="0">
                  <a:moveTo>
                    <a:pt x="6001" y="922"/>
                  </a:moveTo>
                  <a:cubicBezTo>
                    <a:pt x="6003" y="923"/>
                    <a:pt x="6005" y="925"/>
                    <a:pt x="6007" y="927"/>
                  </a:cubicBezTo>
                  <a:cubicBezTo>
                    <a:pt x="6005" y="925"/>
                    <a:pt x="6003" y="924"/>
                    <a:pt x="6001" y="922"/>
                  </a:cubicBezTo>
                  <a:close/>
                  <a:moveTo>
                    <a:pt x="4662" y="370"/>
                  </a:moveTo>
                  <a:cubicBezTo>
                    <a:pt x="4729" y="374"/>
                    <a:pt x="4793" y="378"/>
                    <a:pt x="4861" y="385"/>
                  </a:cubicBezTo>
                  <a:cubicBezTo>
                    <a:pt x="5000" y="406"/>
                    <a:pt x="5136" y="431"/>
                    <a:pt x="5273" y="464"/>
                  </a:cubicBezTo>
                  <a:cubicBezTo>
                    <a:pt x="5330" y="480"/>
                    <a:pt x="5387" y="499"/>
                    <a:pt x="5441" y="520"/>
                  </a:cubicBezTo>
                  <a:cubicBezTo>
                    <a:pt x="5465" y="531"/>
                    <a:pt x="5491" y="543"/>
                    <a:pt x="5513" y="554"/>
                  </a:cubicBezTo>
                  <a:cubicBezTo>
                    <a:pt x="5617" y="616"/>
                    <a:pt x="5716" y="686"/>
                    <a:pt x="5813" y="756"/>
                  </a:cubicBezTo>
                  <a:cubicBezTo>
                    <a:pt x="5814" y="758"/>
                    <a:pt x="5815" y="758"/>
                    <a:pt x="5818" y="759"/>
                  </a:cubicBezTo>
                  <a:cubicBezTo>
                    <a:pt x="5818" y="759"/>
                    <a:pt x="5818" y="759"/>
                    <a:pt x="5818" y="760"/>
                  </a:cubicBezTo>
                  <a:lnTo>
                    <a:pt x="5818" y="760"/>
                  </a:lnTo>
                  <a:cubicBezTo>
                    <a:pt x="5818" y="760"/>
                    <a:pt x="5818" y="759"/>
                    <a:pt x="5818" y="759"/>
                  </a:cubicBezTo>
                  <a:lnTo>
                    <a:pt x="5818" y="759"/>
                  </a:lnTo>
                  <a:cubicBezTo>
                    <a:pt x="5819" y="760"/>
                    <a:pt x="5819" y="761"/>
                    <a:pt x="5820" y="761"/>
                  </a:cubicBezTo>
                  <a:lnTo>
                    <a:pt x="5820" y="761"/>
                  </a:lnTo>
                  <a:cubicBezTo>
                    <a:pt x="5820" y="761"/>
                    <a:pt x="5819" y="760"/>
                    <a:pt x="5818" y="760"/>
                  </a:cubicBezTo>
                  <a:lnTo>
                    <a:pt x="5818" y="760"/>
                  </a:lnTo>
                  <a:cubicBezTo>
                    <a:pt x="5819" y="760"/>
                    <a:pt x="5820" y="760"/>
                    <a:pt x="5821" y="761"/>
                  </a:cubicBezTo>
                  <a:cubicBezTo>
                    <a:pt x="5821" y="761"/>
                    <a:pt x="5821" y="761"/>
                    <a:pt x="5820" y="761"/>
                  </a:cubicBezTo>
                  <a:lnTo>
                    <a:pt x="5820" y="761"/>
                  </a:lnTo>
                  <a:cubicBezTo>
                    <a:pt x="5862" y="794"/>
                    <a:pt x="5901" y="826"/>
                    <a:pt x="5940" y="860"/>
                  </a:cubicBezTo>
                  <a:cubicBezTo>
                    <a:pt x="5941" y="862"/>
                    <a:pt x="5942" y="862"/>
                    <a:pt x="5943" y="864"/>
                  </a:cubicBezTo>
                  <a:cubicBezTo>
                    <a:pt x="5945" y="864"/>
                    <a:pt x="5946" y="865"/>
                    <a:pt x="5946" y="867"/>
                  </a:cubicBezTo>
                  <a:cubicBezTo>
                    <a:pt x="5953" y="873"/>
                    <a:pt x="5959" y="881"/>
                    <a:pt x="5966" y="886"/>
                  </a:cubicBezTo>
                  <a:cubicBezTo>
                    <a:pt x="5969" y="889"/>
                    <a:pt x="5973" y="893"/>
                    <a:pt x="5975" y="895"/>
                  </a:cubicBezTo>
                  <a:cubicBezTo>
                    <a:pt x="5978" y="897"/>
                    <a:pt x="5980" y="900"/>
                    <a:pt x="5981" y="902"/>
                  </a:cubicBezTo>
                  <a:cubicBezTo>
                    <a:pt x="5986" y="906"/>
                    <a:pt x="5991" y="911"/>
                    <a:pt x="5996" y="916"/>
                  </a:cubicBezTo>
                  <a:lnTo>
                    <a:pt x="5996" y="916"/>
                  </a:lnTo>
                  <a:cubicBezTo>
                    <a:pt x="5994" y="914"/>
                    <a:pt x="5991" y="913"/>
                    <a:pt x="5989" y="911"/>
                  </a:cubicBezTo>
                  <a:lnTo>
                    <a:pt x="5989" y="911"/>
                  </a:lnTo>
                  <a:cubicBezTo>
                    <a:pt x="6069" y="992"/>
                    <a:pt x="6150" y="1073"/>
                    <a:pt x="6233" y="1154"/>
                  </a:cubicBezTo>
                  <a:cubicBezTo>
                    <a:pt x="6261" y="1183"/>
                    <a:pt x="6289" y="1213"/>
                    <a:pt x="6315" y="1246"/>
                  </a:cubicBezTo>
                  <a:cubicBezTo>
                    <a:pt x="6333" y="1271"/>
                    <a:pt x="6350" y="1298"/>
                    <a:pt x="6368" y="1325"/>
                  </a:cubicBezTo>
                  <a:cubicBezTo>
                    <a:pt x="6402" y="1387"/>
                    <a:pt x="6435" y="1449"/>
                    <a:pt x="6472" y="1509"/>
                  </a:cubicBezTo>
                  <a:cubicBezTo>
                    <a:pt x="6511" y="1574"/>
                    <a:pt x="6551" y="1637"/>
                    <a:pt x="6591" y="1700"/>
                  </a:cubicBezTo>
                  <a:cubicBezTo>
                    <a:pt x="6640" y="1793"/>
                    <a:pt x="6683" y="1889"/>
                    <a:pt x="6724" y="1987"/>
                  </a:cubicBezTo>
                  <a:cubicBezTo>
                    <a:pt x="6734" y="2011"/>
                    <a:pt x="6742" y="2035"/>
                    <a:pt x="6750" y="2060"/>
                  </a:cubicBezTo>
                  <a:cubicBezTo>
                    <a:pt x="6759" y="2099"/>
                    <a:pt x="6766" y="2139"/>
                    <a:pt x="6772" y="2180"/>
                  </a:cubicBezTo>
                  <a:lnTo>
                    <a:pt x="6771" y="2179"/>
                  </a:lnTo>
                  <a:lnTo>
                    <a:pt x="6771" y="2179"/>
                  </a:lnTo>
                  <a:cubicBezTo>
                    <a:pt x="6790" y="2323"/>
                    <a:pt x="6795" y="2470"/>
                    <a:pt x="6810" y="2614"/>
                  </a:cubicBezTo>
                  <a:cubicBezTo>
                    <a:pt x="6814" y="2637"/>
                    <a:pt x="6818" y="2658"/>
                    <a:pt x="6822" y="2680"/>
                  </a:cubicBezTo>
                  <a:cubicBezTo>
                    <a:pt x="6736" y="2687"/>
                    <a:pt x="6651" y="2694"/>
                    <a:pt x="6567" y="2701"/>
                  </a:cubicBezTo>
                  <a:cubicBezTo>
                    <a:pt x="6489" y="2706"/>
                    <a:pt x="6409" y="2708"/>
                    <a:pt x="6332" y="2717"/>
                  </a:cubicBezTo>
                  <a:cubicBezTo>
                    <a:pt x="6301" y="2720"/>
                    <a:pt x="6274" y="2732"/>
                    <a:pt x="6249" y="2748"/>
                  </a:cubicBezTo>
                  <a:cubicBezTo>
                    <a:pt x="6211" y="2751"/>
                    <a:pt x="6173" y="2754"/>
                    <a:pt x="6135" y="2758"/>
                  </a:cubicBezTo>
                  <a:cubicBezTo>
                    <a:pt x="5981" y="2769"/>
                    <a:pt x="5827" y="2782"/>
                    <a:pt x="5671" y="2786"/>
                  </a:cubicBezTo>
                  <a:cubicBezTo>
                    <a:pt x="5603" y="2786"/>
                    <a:pt x="5533" y="2786"/>
                    <a:pt x="5464" y="2785"/>
                  </a:cubicBezTo>
                  <a:cubicBezTo>
                    <a:pt x="5278" y="2782"/>
                    <a:pt x="5091" y="2772"/>
                    <a:pt x="4906" y="2769"/>
                  </a:cubicBezTo>
                  <a:cubicBezTo>
                    <a:pt x="4897" y="2769"/>
                    <a:pt x="4887" y="2769"/>
                    <a:pt x="4878" y="2769"/>
                  </a:cubicBezTo>
                  <a:cubicBezTo>
                    <a:pt x="4685" y="2769"/>
                    <a:pt x="4492" y="2780"/>
                    <a:pt x="4299" y="2785"/>
                  </a:cubicBezTo>
                  <a:cubicBezTo>
                    <a:pt x="4089" y="2792"/>
                    <a:pt x="3879" y="2792"/>
                    <a:pt x="3669" y="2796"/>
                  </a:cubicBezTo>
                  <a:cubicBezTo>
                    <a:pt x="3477" y="2799"/>
                    <a:pt x="3285" y="2805"/>
                    <a:pt x="3093" y="2806"/>
                  </a:cubicBezTo>
                  <a:cubicBezTo>
                    <a:pt x="2907" y="2805"/>
                    <a:pt x="2725" y="2804"/>
                    <a:pt x="2540" y="2798"/>
                  </a:cubicBezTo>
                  <a:cubicBezTo>
                    <a:pt x="2126" y="2785"/>
                    <a:pt x="1713" y="2758"/>
                    <a:pt x="1299" y="2748"/>
                  </a:cubicBezTo>
                  <a:cubicBezTo>
                    <a:pt x="1113" y="2742"/>
                    <a:pt x="928" y="2742"/>
                    <a:pt x="744" y="2732"/>
                  </a:cubicBezTo>
                  <a:cubicBezTo>
                    <a:pt x="651" y="2726"/>
                    <a:pt x="560" y="2721"/>
                    <a:pt x="467" y="2717"/>
                  </a:cubicBezTo>
                  <a:cubicBezTo>
                    <a:pt x="483" y="2666"/>
                    <a:pt x="499" y="2616"/>
                    <a:pt x="516" y="2566"/>
                  </a:cubicBezTo>
                  <a:cubicBezTo>
                    <a:pt x="587" y="2400"/>
                    <a:pt x="662" y="2236"/>
                    <a:pt x="749" y="2079"/>
                  </a:cubicBezTo>
                  <a:cubicBezTo>
                    <a:pt x="774" y="2039"/>
                    <a:pt x="800" y="1999"/>
                    <a:pt x="827" y="1960"/>
                  </a:cubicBezTo>
                  <a:cubicBezTo>
                    <a:pt x="858" y="1920"/>
                    <a:pt x="890" y="1882"/>
                    <a:pt x="926" y="1845"/>
                  </a:cubicBezTo>
                  <a:cubicBezTo>
                    <a:pt x="965" y="1806"/>
                    <a:pt x="1007" y="1769"/>
                    <a:pt x="1050" y="1733"/>
                  </a:cubicBezTo>
                  <a:cubicBezTo>
                    <a:pt x="1106" y="1694"/>
                    <a:pt x="1163" y="1657"/>
                    <a:pt x="1220" y="1621"/>
                  </a:cubicBezTo>
                  <a:cubicBezTo>
                    <a:pt x="1271" y="1595"/>
                    <a:pt x="1323" y="1570"/>
                    <a:pt x="1375" y="1546"/>
                  </a:cubicBezTo>
                  <a:cubicBezTo>
                    <a:pt x="1418" y="1531"/>
                    <a:pt x="1459" y="1516"/>
                    <a:pt x="1502" y="1505"/>
                  </a:cubicBezTo>
                  <a:cubicBezTo>
                    <a:pt x="1533" y="1497"/>
                    <a:pt x="1565" y="1491"/>
                    <a:pt x="1597" y="1485"/>
                  </a:cubicBezTo>
                  <a:cubicBezTo>
                    <a:pt x="1630" y="1482"/>
                    <a:pt x="1662" y="1479"/>
                    <a:pt x="1695" y="1477"/>
                  </a:cubicBezTo>
                  <a:cubicBezTo>
                    <a:pt x="1755" y="1479"/>
                    <a:pt x="1811" y="1484"/>
                    <a:pt x="1869" y="1490"/>
                  </a:cubicBezTo>
                  <a:cubicBezTo>
                    <a:pt x="1962" y="1501"/>
                    <a:pt x="2052" y="1516"/>
                    <a:pt x="2142" y="1537"/>
                  </a:cubicBezTo>
                  <a:cubicBezTo>
                    <a:pt x="2178" y="1547"/>
                    <a:pt x="2213" y="1559"/>
                    <a:pt x="2248" y="1573"/>
                  </a:cubicBezTo>
                  <a:cubicBezTo>
                    <a:pt x="2252" y="1575"/>
                    <a:pt x="2258" y="1577"/>
                    <a:pt x="2264" y="1580"/>
                  </a:cubicBezTo>
                  <a:cubicBezTo>
                    <a:pt x="2271" y="1581"/>
                    <a:pt x="2279" y="1582"/>
                    <a:pt x="2285" y="1585"/>
                  </a:cubicBezTo>
                  <a:cubicBezTo>
                    <a:pt x="2319" y="1598"/>
                    <a:pt x="2352" y="1615"/>
                    <a:pt x="2384" y="1633"/>
                  </a:cubicBezTo>
                  <a:cubicBezTo>
                    <a:pt x="2396" y="1638"/>
                    <a:pt x="2409" y="1645"/>
                    <a:pt x="2421" y="1651"/>
                  </a:cubicBezTo>
                  <a:cubicBezTo>
                    <a:pt x="2421" y="1652"/>
                    <a:pt x="2421" y="1652"/>
                    <a:pt x="2420" y="1652"/>
                  </a:cubicBezTo>
                  <a:cubicBezTo>
                    <a:pt x="2428" y="1657"/>
                    <a:pt x="2434" y="1660"/>
                    <a:pt x="2441" y="1664"/>
                  </a:cubicBezTo>
                  <a:cubicBezTo>
                    <a:pt x="2467" y="1677"/>
                    <a:pt x="2494" y="1691"/>
                    <a:pt x="2520" y="1706"/>
                  </a:cubicBezTo>
                  <a:cubicBezTo>
                    <a:pt x="2540" y="1715"/>
                    <a:pt x="2562" y="1726"/>
                    <a:pt x="2583" y="1737"/>
                  </a:cubicBezTo>
                  <a:cubicBezTo>
                    <a:pt x="2595" y="1742"/>
                    <a:pt x="2608" y="1748"/>
                    <a:pt x="2620" y="1755"/>
                  </a:cubicBezTo>
                  <a:cubicBezTo>
                    <a:pt x="2657" y="1774"/>
                    <a:pt x="2692" y="1795"/>
                    <a:pt x="2729" y="1814"/>
                  </a:cubicBezTo>
                  <a:cubicBezTo>
                    <a:pt x="2736" y="1797"/>
                    <a:pt x="2745" y="1780"/>
                    <a:pt x="2753" y="1763"/>
                  </a:cubicBezTo>
                  <a:cubicBezTo>
                    <a:pt x="2783" y="1697"/>
                    <a:pt x="2818" y="1633"/>
                    <a:pt x="2857" y="1572"/>
                  </a:cubicBezTo>
                  <a:cubicBezTo>
                    <a:pt x="2861" y="1566"/>
                    <a:pt x="2864" y="1561"/>
                    <a:pt x="2867" y="1556"/>
                  </a:cubicBezTo>
                  <a:cubicBezTo>
                    <a:pt x="2886" y="1527"/>
                    <a:pt x="2905" y="1499"/>
                    <a:pt x="2926" y="1471"/>
                  </a:cubicBezTo>
                  <a:cubicBezTo>
                    <a:pt x="2990" y="1366"/>
                    <a:pt x="3057" y="1264"/>
                    <a:pt x="3130" y="1165"/>
                  </a:cubicBezTo>
                  <a:cubicBezTo>
                    <a:pt x="3208" y="1067"/>
                    <a:pt x="3284" y="966"/>
                    <a:pt x="3369" y="875"/>
                  </a:cubicBezTo>
                  <a:cubicBezTo>
                    <a:pt x="3399" y="845"/>
                    <a:pt x="3431" y="817"/>
                    <a:pt x="3464" y="792"/>
                  </a:cubicBezTo>
                  <a:cubicBezTo>
                    <a:pt x="3541" y="734"/>
                    <a:pt x="3626" y="685"/>
                    <a:pt x="3709" y="637"/>
                  </a:cubicBezTo>
                  <a:cubicBezTo>
                    <a:pt x="3799" y="588"/>
                    <a:pt x="3891" y="543"/>
                    <a:pt x="3983" y="503"/>
                  </a:cubicBezTo>
                  <a:cubicBezTo>
                    <a:pt x="4039" y="482"/>
                    <a:pt x="4096" y="463"/>
                    <a:pt x="4153" y="445"/>
                  </a:cubicBezTo>
                  <a:cubicBezTo>
                    <a:pt x="4205" y="431"/>
                    <a:pt x="4258" y="418"/>
                    <a:pt x="4312" y="407"/>
                  </a:cubicBezTo>
                  <a:cubicBezTo>
                    <a:pt x="4364" y="395"/>
                    <a:pt x="4419" y="389"/>
                    <a:pt x="4474" y="381"/>
                  </a:cubicBezTo>
                  <a:lnTo>
                    <a:pt x="4474" y="381"/>
                  </a:lnTo>
                  <a:cubicBezTo>
                    <a:pt x="4473" y="382"/>
                    <a:pt x="4472" y="383"/>
                    <a:pt x="4472" y="383"/>
                  </a:cubicBezTo>
                  <a:cubicBezTo>
                    <a:pt x="4536" y="376"/>
                    <a:pt x="4599" y="373"/>
                    <a:pt x="4662" y="370"/>
                  </a:cubicBezTo>
                  <a:close/>
                  <a:moveTo>
                    <a:pt x="4650" y="1"/>
                  </a:moveTo>
                  <a:cubicBezTo>
                    <a:pt x="4572" y="1"/>
                    <a:pt x="4493" y="5"/>
                    <a:pt x="4415" y="17"/>
                  </a:cubicBezTo>
                  <a:cubicBezTo>
                    <a:pt x="4214" y="44"/>
                    <a:pt x="4017" y="86"/>
                    <a:pt x="3830" y="166"/>
                  </a:cubicBezTo>
                  <a:cubicBezTo>
                    <a:pt x="3647" y="244"/>
                    <a:pt x="3476" y="341"/>
                    <a:pt x="3309" y="447"/>
                  </a:cubicBezTo>
                  <a:cubicBezTo>
                    <a:pt x="3166" y="538"/>
                    <a:pt x="3056" y="664"/>
                    <a:pt x="2951" y="796"/>
                  </a:cubicBezTo>
                  <a:cubicBezTo>
                    <a:pt x="2883" y="880"/>
                    <a:pt x="2818" y="966"/>
                    <a:pt x="2754" y="1053"/>
                  </a:cubicBezTo>
                  <a:cubicBezTo>
                    <a:pt x="2698" y="1128"/>
                    <a:pt x="2649" y="1211"/>
                    <a:pt x="2601" y="1292"/>
                  </a:cubicBezTo>
                  <a:cubicBezTo>
                    <a:pt x="2596" y="1301"/>
                    <a:pt x="2591" y="1310"/>
                    <a:pt x="2585" y="1320"/>
                  </a:cubicBezTo>
                  <a:cubicBezTo>
                    <a:pt x="2556" y="1306"/>
                    <a:pt x="2528" y="1291"/>
                    <a:pt x="2498" y="1278"/>
                  </a:cubicBezTo>
                  <a:cubicBezTo>
                    <a:pt x="2420" y="1243"/>
                    <a:pt x="2341" y="1211"/>
                    <a:pt x="2260" y="1186"/>
                  </a:cubicBezTo>
                  <a:cubicBezTo>
                    <a:pt x="2181" y="1160"/>
                    <a:pt x="2098" y="1149"/>
                    <a:pt x="2017" y="1135"/>
                  </a:cubicBezTo>
                  <a:cubicBezTo>
                    <a:pt x="1944" y="1124"/>
                    <a:pt x="1867" y="1114"/>
                    <a:pt x="1794" y="1111"/>
                  </a:cubicBezTo>
                  <a:cubicBezTo>
                    <a:pt x="1766" y="1110"/>
                    <a:pt x="1739" y="1109"/>
                    <a:pt x="1711" y="1109"/>
                  </a:cubicBezTo>
                  <a:cubicBezTo>
                    <a:pt x="1584" y="1109"/>
                    <a:pt x="1457" y="1124"/>
                    <a:pt x="1336" y="1166"/>
                  </a:cubicBezTo>
                  <a:cubicBezTo>
                    <a:pt x="1261" y="1194"/>
                    <a:pt x="1188" y="1221"/>
                    <a:pt x="1118" y="1258"/>
                  </a:cubicBezTo>
                  <a:cubicBezTo>
                    <a:pt x="1023" y="1307"/>
                    <a:pt x="936" y="1362"/>
                    <a:pt x="849" y="1423"/>
                  </a:cubicBezTo>
                  <a:cubicBezTo>
                    <a:pt x="686" y="1539"/>
                    <a:pt x="554" y="1693"/>
                    <a:pt x="449" y="1860"/>
                  </a:cubicBezTo>
                  <a:cubicBezTo>
                    <a:pt x="343" y="2028"/>
                    <a:pt x="264" y="2215"/>
                    <a:pt x="188" y="2396"/>
                  </a:cubicBezTo>
                  <a:cubicBezTo>
                    <a:pt x="153" y="2480"/>
                    <a:pt x="124" y="2565"/>
                    <a:pt x="101" y="2650"/>
                  </a:cubicBezTo>
                  <a:cubicBezTo>
                    <a:pt x="90" y="2702"/>
                    <a:pt x="80" y="2753"/>
                    <a:pt x="68" y="2805"/>
                  </a:cubicBezTo>
                  <a:cubicBezTo>
                    <a:pt x="65" y="2820"/>
                    <a:pt x="60" y="2836"/>
                    <a:pt x="57" y="2850"/>
                  </a:cubicBezTo>
                  <a:cubicBezTo>
                    <a:pt x="50" y="2882"/>
                    <a:pt x="43" y="2913"/>
                    <a:pt x="35" y="2945"/>
                  </a:cubicBezTo>
                  <a:cubicBezTo>
                    <a:pt x="27" y="2972"/>
                    <a:pt x="21" y="2999"/>
                    <a:pt x="13" y="3027"/>
                  </a:cubicBezTo>
                  <a:cubicBezTo>
                    <a:pt x="10" y="3041"/>
                    <a:pt x="5" y="3056"/>
                    <a:pt x="1" y="3071"/>
                  </a:cubicBezTo>
                  <a:lnTo>
                    <a:pt x="36" y="3071"/>
                  </a:lnTo>
                  <a:lnTo>
                    <a:pt x="145" y="3073"/>
                  </a:lnTo>
                  <a:lnTo>
                    <a:pt x="272" y="3073"/>
                  </a:lnTo>
                  <a:cubicBezTo>
                    <a:pt x="312" y="3073"/>
                    <a:pt x="352" y="3073"/>
                    <a:pt x="392" y="3072"/>
                  </a:cubicBezTo>
                  <a:cubicBezTo>
                    <a:pt x="416" y="3072"/>
                    <a:pt x="439" y="3072"/>
                    <a:pt x="463" y="3071"/>
                  </a:cubicBezTo>
                  <a:lnTo>
                    <a:pt x="463" y="3071"/>
                  </a:lnTo>
                  <a:cubicBezTo>
                    <a:pt x="462" y="3071"/>
                    <a:pt x="461" y="3072"/>
                    <a:pt x="459" y="3072"/>
                  </a:cubicBezTo>
                  <a:cubicBezTo>
                    <a:pt x="462" y="3072"/>
                    <a:pt x="464" y="3071"/>
                    <a:pt x="466" y="3071"/>
                  </a:cubicBezTo>
                  <a:cubicBezTo>
                    <a:pt x="486" y="3071"/>
                    <a:pt x="504" y="3078"/>
                    <a:pt x="519" y="3089"/>
                  </a:cubicBezTo>
                  <a:cubicBezTo>
                    <a:pt x="588" y="3093"/>
                    <a:pt x="659" y="3097"/>
                    <a:pt x="731" y="3101"/>
                  </a:cubicBezTo>
                  <a:cubicBezTo>
                    <a:pt x="911" y="3107"/>
                    <a:pt x="1090" y="3110"/>
                    <a:pt x="1271" y="3116"/>
                  </a:cubicBezTo>
                  <a:cubicBezTo>
                    <a:pt x="1643" y="3126"/>
                    <a:pt x="2013" y="3151"/>
                    <a:pt x="2385" y="3163"/>
                  </a:cubicBezTo>
                  <a:cubicBezTo>
                    <a:pt x="2595" y="3169"/>
                    <a:pt x="2806" y="3174"/>
                    <a:pt x="3016" y="3175"/>
                  </a:cubicBezTo>
                  <a:cubicBezTo>
                    <a:pt x="3034" y="3175"/>
                    <a:pt x="3052" y="3175"/>
                    <a:pt x="3069" y="3175"/>
                  </a:cubicBezTo>
                  <a:cubicBezTo>
                    <a:pt x="3254" y="3175"/>
                    <a:pt x="3439" y="3170"/>
                    <a:pt x="3622" y="3166"/>
                  </a:cubicBezTo>
                  <a:cubicBezTo>
                    <a:pt x="3822" y="3161"/>
                    <a:pt x="4021" y="3163"/>
                    <a:pt x="4220" y="3157"/>
                  </a:cubicBezTo>
                  <a:cubicBezTo>
                    <a:pt x="4418" y="3151"/>
                    <a:pt x="4616" y="3142"/>
                    <a:pt x="4815" y="3137"/>
                  </a:cubicBezTo>
                  <a:cubicBezTo>
                    <a:pt x="5071" y="3140"/>
                    <a:pt x="5327" y="3156"/>
                    <a:pt x="5583" y="3156"/>
                  </a:cubicBezTo>
                  <a:cubicBezTo>
                    <a:pt x="5630" y="3156"/>
                    <a:pt x="5676" y="3156"/>
                    <a:pt x="5723" y="3155"/>
                  </a:cubicBezTo>
                  <a:cubicBezTo>
                    <a:pt x="5954" y="3148"/>
                    <a:pt x="6185" y="3123"/>
                    <a:pt x="6414" y="3101"/>
                  </a:cubicBezTo>
                  <a:cubicBezTo>
                    <a:pt x="6420" y="3105"/>
                    <a:pt x="6424" y="3111"/>
                    <a:pt x="6429" y="3115"/>
                  </a:cubicBezTo>
                  <a:cubicBezTo>
                    <a:pt x="6464" y="3112"/>
                    <a:pt x="6498" y="3110"/>
                    <a:pt x="6533" y="3108"/>
                  </a:cubicBezTo>
                  <a:cubicBezTo>
                    <a:pt x="6633" y="3101"/>
                    <a:pt x="6732" y="3096"/>
                    <a:pt x="6833" y="3092"/>
                  </a:cubicBezTo>
                  <a:cubicBezTo>
                    <a:pt x="6971" y="3085"/>
                    <a:pt x="7111" y="3077"/>
                    <a:pt x="7249" y="3075"/>
                  </a:cubicBezTo>
                  <a:cubicBezTo>
                    <a:pt x="7246" y="3044"/>
                    <a:pt x="7244" y="3013"/>
                    <a:pt x="7240" y="2982"/>
                  </a:cubicBezTo>
                  <a:cubicBezTo>
                    <a:pt x="7239" y="2981"/>
                    <a:pt x="7240" y="2979"/>
                    <a:pt x="7240" y="2977"/>
                  </a:cubicBezTo>
                  <a:cubicBezTo>
                    <a:pt x="7232" y="2941"/>
                    <a:pt x="7226" y="2904"/>
                    <a:pt x="7219" y="2868"/>
                  </a:cubicBezTo>
                  <a:cubicBezTo>
                    <a:pt x="7215" y="2840"/>
                    <a:pt x="7211" y="2812"/>
                    <a:pt x="7207" y="2784"/>
                  </a:cubicBezTo>
                  <a:cubicBezTo>
                    <a:pt x="7197" y="2724"/>
                    <a:pt x="7186" y="2663"/>
                    <a:pt x="7178" y="2602"/>
                  </a:cubicBezTo>
                  <a:cubicBezTo>
                    <a:pt x="7166" y="2507"/>
                    <a:pt x="7154" y="2411"/>
                    <a:pt x="7152" y="2316"/>
                  </a:cubicBezTo>
                  <a:cubicBezTo>
                    <a:pt x="7152" y="2306"/>
                    <a:pt x="7153" y="2297"/>
                    <a:pt x="7155" y="2288"/>
                  </a:cubicBezTo>
                  <a:cubicBezTo>
                    <a:pt x="7144" y="2141"/>
                    <a:pt x="7125" y="1996"/>
                    <a:pt x="7072" y="1858"/>
                  </a:cubicBezTo>
                  <a:cubicBezTo>
                    <a:pt x="7032" y="1754"/>
                    <a:pt x="6985" y="1650"/>
                    <a:pt x="6931" y="1554"/>
                  </a:cubicBezTo>
                  <a:cubicBezTo>
                    <a:pt x="6882" y="1465"/>
                    <a:pt x="6826" y="1380"/>
                    <a:pt x="6774" y="1293"/>
                  </a:cubicBezTo>
                  <a:cubicBezTo>
                    <a:pt x="6714" y="1187"/>
                    <a:pt x="6659" y="1077"/>
                    <a:pt x="6580" y="984"/>
                  </a:cubicBezTo>
                  <a:cubicBezTo>
                    <a:pt x="6507" y="897"/>
                    <a:pt x="6422" y="821"/>
                    <a:pt x="6340" y="741"/>
                  </a:cubicBezTo>
                  <a:cubicBezTo>
                    <a:pt x="6310" y="709"/>
                    <a:pt x="6280" y="671"/>
                    <a:pt x="6243" y="641"/>
                  </a:cubicBezTo>
                  <a:cubicBezTo>
                    <a:pt x="6242" y="640"/>
                    <a:pt x="6240" y="638"/>
                    <a:pt x="6237" y="636"/>
                  </a:cubicBezTo>
                  <a:cubicBezTo>
                    <a:pt x="6236" y="633"/>
                    <a:pt x="6234" y="632"/>
                    <a:pt x="6232" y="630"/>
                  </a:cubicBezTo>
                  <a:cubicBezTo>
                    <a:pt x="6230" y="628"/>
                    <a:pt x="6228" y="625"/>
                    <a:pt x="6226" y="624"/>
                  </a:cubicBezTo>
                  <a:cubicBezTo>
                    <a:pt x="6214" y="609"/>
                    <a:pt x="6202" y="598"/>
                    <a:pt x="6188" y="585"/>
                  </a:cubicBezTo>
                  <a:cubicBezTo>
                    <a:pt x="6108" y="517"/>
                    <a:pt x="6027" y="454"/>
                    <a:pt x="5941" y="392"/>
                  </a:cubicBezTo>
                  <a:cubicBezTo>
                    <a:pt x="5840" y="319"/>
                    <a:pt x="5732" y="242"/>
                    <a:pt x="5616" y="193"/>
                  </a:cubicBezTo>
                  <a:cubicBezTo>
                    <a:pt x="5430" y="112"/>
                    <a:pt x="5228" y="63"/>
                    <a:pt x="5026" y="35"/>
                  </a:cubicBezTo>
                  <a:cubicBezTo>
                    <a:pt x="4926" y="20"/>
                    <a:pt x="4824" y="5"/>
                    <a:pt x="4721" y="2"/>
                  </a:cubicBezTo>
                  <a:cubicBezTo>
                    <a:pt x="4697" y="1"/>
                    <a:pt x="4674" y="1"/>
                    <a:pt x="46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194" name="Google Shape;1194;p37"/>
          <p:cNvGrpSpPr/>
          <p:nvPr/>
        </p:nvGrpSpPr>
        <p:grpSpPr>
          <a:xfrm flipH="1">
            <a:off x="10998271" y="574278"/>
            <a:ext cx="883925" cy="304796"/>
            <a:chOff x="1579263" y="684775"/>
            <a:chExt cx="290650" cy="101925"/>
          </a:xfrm>
        </p:grpSpPr>
        <p:sp>
          <p:nvSpPr>
            <p:cNvPr id="1195" name="Google Shape;1195;p37"/>
            <p:cNvSpPr/>
            <p:nvPr/>
          </p:nvSpPr>
          <p:spPr>
            <a:xfrm>
              <a:off x="1587275" y="691775"/>
              <a:ext cx="270675" cy="88550"/>
            </a:xfrm>
            <a:custGeom>
              <a:avLst/>
              <a:gdLst/>
              <a:ahLst/>
              <a:cxnLst/>
              <a:rect l="l" t="t" r="r" b="b"/>
              <a:pathLst>
                <a:path w="10827" h="3542" extrusionOk="0">
                  <a:moveTo>
                    <a:pt x="3593" y="1613"/>
                  </a:moveTo>
                  <a:lnTo>
                    <a:pt x="3593" y="1613"/>
                  </a:lnTo>
                  <a:cubicBezTo>
                    <a:pt x="3563" y="1641"/>
                    <a:pt x="3532" y="1668"/>
                    <a:pt x="3503" y="1695"/>
                  </a:cubicBezTo>
                  <a:cubicBezTo>
                    <a:pt x="3508" y="1687"/>
                    <a:pt x="3515" y="1677"/>
                    <a:pt x="3521" y="1669"/>
                  </a:cubicBezTo>
                  <a:cubicBezTo>
                    <a:pt x="3521" y="1668"/>
                    <a:pt x="3522" y="1668"/>
                    <a:pt x="3522" y="1667"/>
                  </a:cubicBezTo>
                  <a:cubicBezTo>
                    <a:pt x="3545" y="1649"/>
                    <a:pt x="3569" y="1632"/>
                    <a:pt x="3593" y="1613"/>
                  </a:cubicBezTo>
                  <a:close/>
                  <a:moveTo>
                    <a:pt x="5070" y="0"/>
                  </a:moveTo>
                  <a:cubicBezTo>
                    <a:pt x="5038" y="0"/>
                    <a:pt x="5005" y="4"/>
                    <a:pt x="4972" y="11"/>
                  </a:cubicBezTo>
                  <a:cubicBezTo>
                    <a:pt x="4902" y="26"/>
                    <a:pt x="4835" y="43"/>
                    <a:pt x="4767" y="64"/>
                  </a:cubicBezTo>
                  <a:cubicBezTo>
                    <a:pt x="4614" y="97"/>
                    <a:pt x="4464" y="149"/>
                    <a:pt x="4320" y="209"/>
                  </a:cubicBezTo>
                  <a:lnTo>
                    <a:pt x="4320" y="209"/>
                  </a:lnTo>
                  <a:cubicBezTo>
                    <a:pt x="4320" y="209"/>
                    <a:pt x="4320" y="209"/>
                    <a:pt x="4320" y="209"/>
                  </a:cubicBezTo>
                  <a:lnTo>
                    <a:pt x="4320" y="209"/>
                  </a:lnTo>
                  <a:cubicBezTo>
                    <a:pt x="4320" y="209"/>
                    <a:pt x="4320" y="209"/>
                    <a:pt x="4320" y="209"/>
                  </a:cubicBezTo>
                  <a:lnTo>
                    <a:pt x="4320" y="209"/>
                  </a:lnTo>
                  <a:cubicBezTo>
                    <a:pt x="4313" y="212"/>
                    <a:pt x="4306" y="215"/>
                    <a:pt x="4298" y="218"/>
                  </a:cubicBezTo>
                  <a:cubicBezTo>
                    <a:pt x="4300" y="218"/>
                    <a:pt x="4302" y="217"/>
                    <a:pt x="4303" y="217"/>
                  </a:cubicBezTo>
                  <a:lnTo>
                    <a:pt x="4303" y="217"/>
                  </a:lnTo>
                  <a:cubicBezTo>
                    <a:pt x="4296" y="220"/>
                    <a:pt x="4289" y="223"/>
                    <a:pt x="4282" y="225"/>
                  </a:cubicBezTo>
                  <a:cubicBezTo>
                    <a:pt x="4260" y="216"/>
                    <a:pt x="4237" y="211"/>
                    <a:pt x="4212" y="211"/>
                  </a:cubicBezTo>
                  <a:cubicBezTo>
                    <a:pt x="4206" y="211"/>
                    <a:pt x="4200" y="211"/>
                    <a:pt x="4194" y="212"/>
                  </a:cubicBezTo>
                  <a:cubicBezTo>
                    <a:pt x="4048" y="225"/>
                    <a:pt x="3913" y="300"/>
                    <a:pt x="3788" y="372"/>
                  </a:cubicBezTo>
                  <a:cubicBezTo>
                    <a:pt x="3777" y="379"/>
                    <a:pt x="3767" y="384"/>
                    <a:pt x="3756" y="391"/>
                  </a:cubicBezTo>
                  <a:cubicBezTo>
                    <a:pt x="3730" y="395"/>
                    <a:pt x="3704" y="405"/>
                    <a:pt x="3682" y="420"/>
                  </a:cubicBezTo>
                  <a:cubicBezTo>
                    <a:pt x="3650" y="443"/>
                    <a:pt x="3620" y="467"/>
                    <a:pt x="3591" y="493"/>
                  </a:cubicBezTo>
                  <a:cubicBezTo>
                    <a:pt x="3530" y="532"/>
                    <a:pt x="3469" y="573"/>
                    <a:pt x="3409" y="616"/>
                  </a:cubicBezTo>
                  <a:cubicBezTo>
                    <a:pt x="3353" y="658"/>
                    <a:pt x="3298" y="701"/>
                    <a:pt x="3243" y="744"/>
                  </a:cubicBezTo>
                  <a:cubicBezTo>
                    <a:pt x="3211" y="768"/>
                    <a:pt x="3179" y="792"/>
                    <a:pt x="3148" y="819"/>
                  </a:cubicBezTo>
                  <a:cubicBezTo>
                    <a:pt x="3120" y="844"/>
                    <a:pt x="3092" y="871"/>
                    <a:pt x="3069" y="902"/>
                  </a:cubicBezTo>
                  <a:cubicBezTo>
                    <a:pt x="3052" y="926"/>
                    <a:pt x="3037" y="950"/>
                    <a:pt x="3021" y="975"/>
                  </a:cubicBezTo>
                  <a:cubicBezTo>
                    <a:pt x="2994" y="1021"/>
                    <a:pt x="2987" y="1074"/>
                    <a:pt x="3001" y="1122"/>
                  </a:cubicBezTo>
                  <a:cubicBezTo>
                    <a:pt x="2939" y="1195"/>
                    <a:pt x="2882" y="1273"/>
                    <a:pt x="2828" y="1352"/>
                  </a:cubicBezTo>
                  <a:cubicBezTo>
                    <a:pt x="2795" y="1400"/>
                    <a:pt x="2764" y="1448"/>
                    <a:pt x="2733" y="1497"/>
                  </a:cubicBezTo>
                  <a:cubicBezTo>
                    <a:pt x="2712" y="1529"/>
                    <a:pt x="2693" y="1559"/>
                    <a:pt x="2680" y="1592"/>
                  </a:cubicBezTo>
                  <a:cubicBezTo>
                    <a:pt x="2645" y="1628"/>
                    <a:pt x="2611" y="1666"/>
                    <a:pt x="2575" y="1703"/>
                  </a:cubicBezTo>
                  <a:cubicBezTo>
                    <a:pt x="2516" y="1764"/>
                    <a:pt x="2454" y="1827"/>
                    <a:pt x="2399" y="1894"/>
                  </a:cubicBezTo>
                  <a:cubicBezTo>
                    <a:pt x="2343" y="1870"/>
                    <a:pt x="2285" y="1850"/>
                    <a:pt x="2225" y="1833"/>
                  </a:cubicBezTo>
                  <a:cubicBezTo>
                    <a:pt x="2129" y="1806"/>
                    <a:pt x="2026" y="1795"/>
                    <a:pt x="1925" y="1794"/>
                  </a:cubicBezTo>
                  <a:cubicBezTo>
                    <a:pt x="1850" y="1776"/>
                    <a:pt x="1775" y="1760"/>
                    <a:pt x="1699" y="1751"/>
                  </a:cubicBezTo>
                  <a:cubicBezTo>
                    <a:pt x="1659" y="1746"/>
                    <a:pt x="1615" y="1741"/>
                    <a:pt x="1574" y="1741"/>
                  </a:cubicBezTo>
                  <a:cubicBezTo>
                    <a:pt x="1561" y="1741"/>
                    <a:pt x="1549" y="1742"/>
                    <a:pt x="1537" y="1743"/>
                  </a:cubicBezTo>
                  <a:cubicBezTo>
                    <a:pt x="1514" y="1745"/>
                    <a:pt x="1491" y="1748"/>
                    <a:pt x="1469" y="1752"/>
                  </a:cubicBezTo>
                  <a:cubicBezTo>
                    <a:pt x="1460" y="1746"/>
                    <a:pt x="1451" y="1740"/>
                    <a:pt x="1442" y="1736"/>
                  </a:cubicBezTo>
                  <a:cubicBezTo>
                    <a:pt x="1381" y="1708"/>
                    <a:pt x="1310" y="1698"/>
                    <a:pt x="1240" y="1698"/>
                  </a:cubicBezTo>
                  <a:cubicBezTo>
                    <a:pt x="1191" y="1698"/>
                    <a:pt x="1144" y="1703"/>
                    <a:pt x="1099" y="1710"/>
                  </a:cubicBezTo>
                  <a:cubicBezTo>
                    <a:pt x="838" y="1752"/>
                    <a:pt x="600" y="1899"/>
                    <a:pt x="408" y="2077"/>
                  </a:cubicBezTo>
                  <a:cubicBezTo>
                    <a:pt x="304" y="2173"/>
                    <a:pt x="212" y="2277"/>
                    <a:pt x="142" y="2399"/>
                  </a:cubicBezTo>
                  <a:cubicBezTo>
                    <a:pt x="111" y="2453"/>
                    <a:pt x="86" y="2509"/>
                    <a:pt x="62" y="2565"/>
                  </a:cubicBezTo>
                  <a:cubicBezTo>
                    <a:pt x="42" y="2611"/>
                    <a:pt x="24" y="2660"/>
                    <a:pt x="15" y="2709"/>
                  </a:cubicBezTo>
                  <a:cubicBezTo>
                    <a:pt x="4" y="2775"/>
                    <a:pt x="23" y="2837"/>
                    <a:pt x="62" y="2885"/>
                  </a:cubicBezTo>
                  <a:cubicBezTo>
                    <a:pt x="57" y="2950"/>
                    <a:pt x="80" y="3018"/>
                    <a:pt x="127" y="3069"/>
                  </a:cubicBezTo>
                  <a:cubicBezTo>
                    <a:pt x="133" y="3075"/>
                    <a:pt x="138" y="3081"/>
                    <a:pt x="144" y="3085"/>
                  </a:cubicBezTo>
                  <a:cubicBezTo>
                    <a:pt x="126" y="3094"/>
                    <a:pt x="109" y="3105"/>
                    <a:pt x="92" y="3117"/>
                  </a:cubicBezTo>
                  <a:cubicBezTo>
                    <a:pt x="32" y="3162"/>
                    <a:pt x="0" y="3234"/>
                    <a:pt x="16" y="3309"/>
                  </a:cubicBezTo>
                  <a:cubicBezTo>
                    <a:pt x="20" y="3328"/>
                    <a:pt x="26" y="3345"/>
                    <a:pt x="37" y="3362"/>
                  </a:cubicBezTo>
                  <a:cubicBezTo>
                    <a:pt x="37" y="3363"/>
                    <a:pt x="37" y="3364"/>
                    <a:pt x="38" y="3366"/>
                  </a:cubicBezTo>
                  <a:cubicBezTo>
                    <a:pt x="61" y="3430"/>
                    <a:pt x="116" y="3470"/>
                    <a:pt x="181" y="3486"/>
                  </a:cubicBezTo>
                  <a:cubicBezTo>
                    <a:pt x="255" y="3504"/>
                    <a:pt x="331" y="3512"/>
                    <a:pt x="407" y="3514"/>
                  </a:cubicBezTo>
                  <a:cubicBezTo>
                    <a:pt x="416" y="3514"/>
                    <a:pt x="425" y="3514"/>
                    <a:pt x="434" y="3514"/>
                  </a:cubicBezTo>
                  <a:cubicBezTo>
                    <a:pt x="473" y="3514"/>
                    <a:pt x="512" y="3512"/>
                    <a:pt x="551" y="3510"/>
                  </a:cubicBezTo>
                  <a:cubicBezTo>
                    <a:pt x="566" y="3509"/>
                    <a:pt x="581" y="3509"/>
                    <a:pt x="597" y="3508"/>
                  </a:cubicBezTo>
                  <a:cubicBezTo>
                    <a:pt x="647" y="3514"/>
                    <a:pt x="699" y="3516"/>
                    <a:pt x="749" y="3516"/>
                  </a:cubicBezTo>
                  <a:cubicBezTo>
                    <a:pt x="758" y="3516"/>
                    <a:pt x="766" y="3516"/>
                    <a:pt x="775" y="3516"/>
                  </a:cubicBezTo>
                  <a:cubicBezTo>
                    <a:pt x="955" y="3516"/>
                    <a:pt x="1135" y="3505"/>
                    <a:pt x="1314" y="3483"/>
                  </a:cubicBezTo>
                  <a:lnTo>
                    <a:pt x="1317" y="3483"/>
                  </a:lnTo>
                  <a:cubicBezTo>
                    <a:pt x="1730" y="3473"/>
                    <a:pt x="2143" y="3467"/>
                    <a:pt x="2555" y="3446"/>
                  </a:cubicBezTo>
                  <a:cubicBezTo>
                    <a:pt x="2778" y="3435"/>
                    <a:pt x="3001" y="3422"/>
                    <a:pt x="3224" y="3405"/>
                  </a:cubicBezTo>
                  <a:cubicBezTo>
                    <a:pt x="3259" y="3403"/>
                    <a:pt x="3293" y="3401"/>
                    <a:pt x="3329" y="3397"/>
                  </a:cubicBezTo>
                  <a:cubicBezTo>
                    <a:pt x="3345" y="3403"/>
                    <a:pt x="3362" y="3406"/>
                    <a:pt x="3379" y="3406"/>
                  </a:cubicBezTo>
                  <a:cubicBezTo>
                    <a:pt x="3464" y="3410"/>
                    <a:pt x="3550" y="3415"/>
                    <a:pt x="3636" y="3415"/>
                  </a:cubicBezTo>
                  <a:cubicBezTo>
                    <a:pt x="3652" y="3415"/>
                    <a:pt x="3667" y="3415"/>
                    <a:pt x="3683" y="3414"/>
                  </a:cubicBezTo>
                  <a:cubicBezTo>
                    <a:pt x="3768" y="3412"/>
                    <a:pt x="3852" y="3410"/>
                    <a:pt x="3937" y="3409"/>
                  </a:cubicBezTo>
                  <a:cubicBezTo>
                    <a:pt x="4041" y="3406"/>
                    <a:pt x="4146" y="3403"/>
                    <a:pt x="4250" y="3398"/>
                  </a:cubicBezTo>
                  <a:cubicBezTo>
                    <a:pt x="4258" y="3401"/>
                    <a:pt x="4266" y="3403"/>
                    <a:pt x="4274" y="3404"/>
                  </a:cubicBezTo>
                  <a:cubicBezTo>
                    <a:pt x="4308" y="3410"/>
                    <a:pt x="4342" y="3418"/>
                    <a:pt x="4376" y="3421"/>
                  </a:cubicBezTo>
                  <a:cubicBezTo>
                    <a:pt x="4461" y="3431"/>
                    <a:pt x="4547" y="3433"/>
                    <a:pt x="4632" y="3433"/>
                  </a:cubicBezTo>
                  <a:cubicBezTo>
                    <a:pt x="4723" y="3433"/>
                    <a:pt x="4814" y="3430"/>
                    <a:pt x="4904" y="3430"/>
                  </a:cubicBezTo>
                  <a:cubicBezTo>
                    <a:pt x="5026" y="3429"/>
                    <a:pt x="5148" y="3429"/>
                    <a:pt x="5269" y="3429"/>
                  </a:cubicBezTo>
                  <a:cubicBezTo>
                    <a:pt x="5288" y="3429"/>
                    <a:pt x="5306" y="3429"/>
                    <a:pt x="5324" y="3429"/>
                  </a:cubicBezTo>
                  <a:cubicBezTo>
                    <a:pt x="5432" y="3429"/>
                    <a:pt x="5539" y="3431"/>
                    <a:pt x="5646" y="3431"/>
                  </a:cubicBezTo>
                  <a:cubicBezTo>
                    <a:pt x="5712" y="3431"/>
                    <a:pt x="5778" y="3430"/>
                    <a:pt x="5844" y="3428"/>
                  </a:cubicBezTo>
                  <a:cubicBezTo>
                    <a:pt x="5993" y="3424"/>
                    <a:pt x="6143" y="3420"/>
                    <a:pt x="6293" y="3414"/>
                  </a:cubicBezTo>
                  <a:cubicBezTo>
                    <a:pt x="6313" y="3465"/>
                    <a:pt x="6356" y="3506"/>
                    <a:pt x="6409" y="3524"/>
                  </a:cubicBezTo>
                  <a:cubicBezTo>
                    <a:pt x="6451" y="3538"/>
                    <a:pt x="6496" y="3541"/>
                    <a:pt x="6541" y="3541"/>
                  </a:cubicBezTo>
                  <a:cubicBezTo>
                    <a:pt x="6564" y="3541"/>
                    <a:pt x="6587" y="3541"/>
                    <a:pt x="6609" y="3540"/>
                  </a:cubicBezTo>
                  <a:cubicBezTo>
                    <a:pt x="6655" y="3540"/>
                    <a:pt x="6702" y="3540"/>
                    <a:pt x="6749" y="3539"/>
                  </a:cubicBezTo>
                  <a:cubicBezTo>
                    <a:pt x="6851" y="3537"/>
                    <a:pt x="6951" y="3537"/>
                    <a:pt x="7053" y="3535"/>
                  </a:cubicBezTo>
                  <a:cubicBezTo>
                    <a:pt x="7250" y="3531"/>
                    <a:pt x="7449" y="3525"/>
                    <a:pt x="7645" y="3513"/>
                  </a:cubicBezTo>
                  <a:cubicBezTo>
                    <a:pt x="7847" y="3499"/>
                    <a:pt x="8046" y="3481"/>
                    <a:pt x="8247" y="3461"/>
                  </a:cubicBezTo>
                  <a:cubicBezTo>
                    <a:pt x="8447" y="3443"/>
                    <a:pt x="8646" y="3420"/>
                    <a:pt x="8844" y="3388"/>
                  </a:cubicBezTo>
                  <a:cubicBezTo>
                    <a:pt x="8878" y="3382"/>
                    <a:pt x="8911" y="3377"/>
                    <a:pt x="8946" y="3371"/>
                  </a:cubicBezTo>
                  <a:cubicBezTo>
                    <a:pt x="8978" y="3376"/>
                    <a:pt x="9010" y="3378"/>
                    <a:pt x="9042" y="3379"/>
                  </a:cubicBezTo>
                  <a:cubicBezTo>
                    <a:pt x="9100" y="3381"/>
                    <a:pt x="9157" y="3381"/>
                    <a:pt x="9215" y="3381"/>
                  </a:cubicBezTo>
                  <a:lnTo>
                    <a:pt x="9431" y="3381"/>
                  </a:lnTo>
                  <a:cubicBezTo>
                    <a:pt x="9553" y="3380"/>
                    <a:pt x="9673" y="3377"/>
                    <a:pt x="9794" y="3372"/>
                  </a:cubicBezTo>
                  <a:cubicBezTo>
                    <a:pt x="9905" y="3369"/>
                    <a:pt x="10015" y="3363"/>
                    <a:pt x="10124" y="3357"/>
                  </a:cubicBezTo>
                  <a:cubicBezTo>
                    <a:pt x="10154" y="3355"/>
                    <a:pt x="10185" y="3354"/>
                    <a:pt x="10215" y="3352"/>
                  </a:cubicBezTo>
                  <a:cubicBezTo>
                    <a:pt x="10264" y="3357"/>
                    <a:pt x="10313" y="3361"/>
                    <a:pt x="10362" y="3363"/>
                  </a:cubicBezTo>
                  <a:cubicBezTo>
                    <a:pt x="10398" y="3364"/>
                    <a:pt x="10434" y="3367"/>
                    <a:pt x="10470" y="3367"/>
                  </a:cubicBezTo>
                  <a:cubicBezTo>
                    <a:pt x="10490" y="3367"/>
                    <a:pt x="10510" y="3366"/>
                    <a:pt x="10529" y="3364"/>
                  </a:cubicBezTo>
                  <a:cubicBezTo>
                    <a:pt x="10629" y="3355"/>
                    <a:pt x="10726" y="3325"/>
                    <a:pt x="10778" y="3234"/>
                  </a:cubicBezTo>
                  <a:cubicBezTo>
                    <a:pt x="10827" y="3150"/>
                    <a:pt x="10827" y="3044"/>
                    <a:pt x="10790" y="2956"/>
                  </a:cubicBezTo>
                  <a:cubicBezTo>
                    <a:pt x="10785" y="2947"/>
                    <a:pt x="10782" y="2938"/>
                    <a:pt x="10777" y="2928"/>
                  </a:cubicBezTo>
                  <a:cubicBezTo>
                    <a:pt x="10796" y="2885"/>
                    <a:pt x="10806" y="2839"/>
                    <a:pt x="10806" y="2796"/>
                  </a:cubicBezTo>
                  <a:cubicBezTo>
                    <a:pt x="10806" y="2739"/>
                    <a:pt x="10801" y="2683"/>
                    <a:pt x="10776" y="2631"/>
                  </a:cubicBezTo>
                  <a:cubicBezTo>
                    <a:pt x="10752" y="2580"/>
                    <a:pt x="10718" y="2536"/>
                    <a:pt x="10679" y="2496"/>
                  </a:cubicBezTo>
                  <a:cubicBezTo>
                    <a:pt x="10629" y="2444"/>
                    <a:pt x="10576" y="2391"/>
                    <a:pt x="10517" y="2346"/>
                  </a:cubicBezTo>
                  <a:cubicBezTo>
                    <a:pt x="10482" y="2321"/>
                    <a:pt x="10446" y="2297"/>
                    <a:pt x="10409" y="2276"/>
                  </a:cubicBezTo>
                  <a:cubicBezTo>
                    <a:pt x="10393" y="2265"/>
                    <a:pt x="10377" y="2255"/>
                    <a:pt x="10361" y="2246"/>
                  </a:cubicBezTo>
                  <a:cubicBezTo>
                    <a:pt x="10321" y="2222"/>
                    <a:pt x="10279" y="2198"/>
                    <a:pt x="10235" y="2179"/>
                  </a:cubicBezTo>
                  <a:cubicBezTo>
                    <a:pt x="10234" y="2179"/>
                    <a:pt x="10233" y="2178"/>
                    <a:pt x="10232" y="2178"/>
                  </a:cubicBezTo>
                  <a:cubicBezTo>
                    <a:pt x="10164" y="2109"/>
                    <a:pt x="10092" y="2047"/>
                    <a:pt x="10003" y="2006"/>
                  </a:cubicBezTo>
                  <a:cubicBezTo>
                    <a:pt x="9910" y="1964"/>
                    <a:pt x="9803" y="1954"/>
                    <a:pt x="9699" y="1954"/>
                  </a:cubicBezTo>
                  <a:cubicBezTo>
                    <a:pt x="9680" y="1954"/>
                    <a:pt x="9661" y="1955"/>
                    <a:pt x="9642" y="1955"/>
                  </a:cubicBezTo>
                  <a:cubicBezTo>
                    <a:pt x="9609" y="1910"/>
                    <a:pt x="9561" y="1873"/>
                    <a:pt x="9509" y="1851"/>
                  </a:cubicBezTo>
                  <a:cubicBezTo>
                    <a:pt x="9461" y="1831"/>
                    <a:pt x="9412" y="1816"/>
                    <a:pt x="9358" y="1807"/>
                  </a:cubicBezTo>
                  <a:cubicBezTo>
                    <a:pt x="9328" y="1801"/>
                    <a:pt x="9297" y="1800"/>
                    <a:pt x="9265" y="1800"/>
                  </a:cubicBezTo>
                  <a:cubicBezTo>
                    <a:pt x="9237" y="1800"/>
                    <a:pt x="9208" y="1801"/>
                    <a:pt x="9180" y="1802"/>
                  </a:cubicBezTo>
                  <a:cubicBezTo>
                    <a:pt x="9056" y="1808"/>
                    <a:pt x="8935" y="1818"/>
                    <a:pt x="8814" y="1838"/>
                  </a:cubicBezTo>
                  <a:cubicBezTo>
                    <a:pt x="8632" y="1867"/>
                    <a:pt x="8453" y="1908"/>
                    <a:pt x="8275" y="1959"/>
                  </a:cubicBezTo>
                  <a:cubicBezTo>
                    <a:pt x="8191" y="1983"/>
                    <a:pt x="8107" y="2006"/>
                    <a:pt x="8024" y="2032"/>
                  </a:cubicBezTo>
                  <a:cubicBezTo>
                    <a:pt x="8001" y="1990"/>
                    <a:pt x="7974" y="1951"/>
                    <a:pt x="7938" y="1914"/>
                  </a:cubicBezTo>
                  <a:cubicBezTo>
                    <a:pt x="7889" y="1860"/>
                    <a:pt x="7836" y="1808"/>
                    <a:pt x="7775" y="1768"/>
                  </a:cubicBezTo>
                  <a:cubicBezTo>
                    <a:pt x="7764" y="1761"/>
                    <a:pt x="7755" y="1754"/>
                    <a:pt x="7745" y="1748"/>
                  </a:cubicBezTo>
                  <a:cubicBezTo>
                    <a:pt x="7748" y="1675"/>
                    <a:pt x="7716" y="1601"/>
                    <a:pt x="7676" y="1540"/>
                  </a:cubicBezTo>
                  <a:cubicBezTo>
                    <a:pt x="7650" y="1498"/>
                    <a:pt x="7609" y="1464"/>
                    <a:pt x="7569" y="1436"/>
                  </a:cubicBezTo>
                  <a:cubicBezTo>
                    <a:pt x="7523" y="1404"/>
                    <a:pt x="7473" y="1374"/>
                    <a:pt x="7421" y="1350"/>
                  </a:cubicBezTo>
                  <a:cubicBezTo>
                    <a:pt x="7340" y="1312"/>
                    <a:pt x="7257" y="1281"/>
                    <a:pt x="7170" y="1259"/>
                  </a:cubicBezTo>
                  <a:cubicBezTo>
                    <a:pt x="7169" y="1259"/>
                    <a:pt x="7169" y="1258"/>
                    <a:pt x="7167" y="1257"/>
                  </a:cubicBezTo>
                  <a:cubicBezTo>
                    <a:pt x="7169" y="1242"/>
                    <a:pt x="7167" y="1228"/>
                    <a:pt x="7166" y="1213"/>
                  </a:cubicBezTo>
                  <a:cubicBezTo>
                    <a:pt x="7157" y="1116"/>
                    <a:pt x="7113" y="1015"/>
                    <a:pt x="7052" y="938"/>
                  </a:cubicBezTo>
                  <a:cubicBezTo>
                    <a:pt x="6981" y="846"/>
                    <a:pt x="6899" y="771"/>
                    <a:pt x="6796" y="715"/>
                  </a:cubicBezTo>
                  <a:cubicBezTo>
                    <a:pt x="6782" y="707"/>
                    <a:pt x="6768" y="700"/>
                    <a:pt x="6755" y="693"/>
                  </a:cubicBezTo>
                  <a:cubicBezTo>
                    <a:pt x="6729" y="676"/>
                    <a:pt x="6704" y="660"/>
                    <a:pt x="6678" y="645"/>
                  </a:cubicBezTo>
                  <a:cubicBezTo>
                    <a:pt x="6596" y="483"/>
                    <a:pt x="6425" y="363"/>
                    <a:pt x="6261" y="301"/>
                  </a:cubicBezTo>
                  <a:cubicBezTo>
                    <a:pt x="6116" y="248"/>
                    <a:pt x="5966" y="227"/>
                    <a:pt x="5814" y="227"/>
                  </a:cubicBezTo>
                  <a:cubicBezTo>
                    <a:pt x="5744" y="227"/>
                    <a:pt x="5673" y="231"/>
                    <a:pt x="5603" y="239"/>
                  </a:cubicBezTo>
                  <a:cubicBezTo>
                    <a:pt x="5573" y="164"/>
                    <a:pt x="5501" y="112"/>
                    <a:pt x="5428" y="79"/>
                  </a:cubicBezTo>
                  <a:cubicBezTo>
                    <a:pt x="5358" y="49"/>
                    <a:pt x="5282" y="33"/>
                    <a:pt x="5206" y="27"/>
                  </a:cubicBezTo>
                  <a:cubicBezTo>
                    <a:pt x="5162" y="9"/>
                    <a:pt x="5116" y="0"/>
                    <a:pt x="50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6" name="Google Shape;1196;p37"/>
            <p:cNvSpPr/>
            <p:nvPr/>
          </p:nvSpPr>
          <p:spPr>
            <a:xfrm>
              <a:off x="1581875" y="760450"/>
              <a:ext cx="278500" cy="18175"/>
            </a:xfrm>
            <a:custGeom>
              <a:avLst/>
              <a:gdLst/>
              <a:ahLst/>
              <a:cxnLst/>
              <a:rect l="l" t="t" r="r" b="b"/>
              <a:pathLst>
                <a:path w="11140" h="727" extrusionOk="0">
                  <a:moveTo>
                    <a:pt x="6278" y="114"/>
                  </a:moveTo>
                  <a:cubicBezTo>
                    <a:pt x="6280" y="114"/>
                    <a:pt x="6283" y="114"/>
                    <a:pt x="6286" y="114"/>
                  </a:cubicBezTo>
                  <a:lnTo>
                    <a:pt x="6286" y="114"/>
                  </a:lnTo>
                  <a:cubicBezTo>
                    <a:pt x="6283" y="114"/>
                    <a:pt x="6280" y="114"/>
                    <a:pt x="6278" y="114"/>
                  </a:cubicBezTo>
                  <a:close/>
                  <a:moveTo>
                    <a:pt x="8335" y="563"/>
                  </a:moveTo>
                  <a:lnTo>
                    <a:pt x="8335" y="563"/>
                  </a:lnTo>
                  <a:cubicBezTo>
                    <a:pt x="8334" y="563"/>
                    <a:pt x="8332" y="563"/>
                    <a:pt x="8331" y="563"/>
                  </a:cubicBezTo>
                  <a:lnTo>
                    <a:pt x="8331" y="563"/>
                  </a:lnTo>
                  <a:cubicBezTo>
                    <a:pt x="8332" y="564"/>
                    <a:pt x="8334" y="564"/>
                    <a:pt x="8336" y="564"/>
                  </a:cubicBezTo>
                  <a:cubicBezTo>
                    <a:pt x="8338" y="564"/>
                    <a:pt x="8341" y="564"/>
                    <a:pt x="8343" y="564"/>
                  </a:cubicBezTo>
                  <a:lnTo>
                    <a:pt x="8343" y="564"/>
                  </a:lnTo>
                  <a:cubicBezTo>
                    <a:pt x="8340" y="564"/>
                    <a:pt x="8338" y="563"/>
                    <a:pt x="8335" y="563"/>
                  </a:cubicBezTo>
                  <a:close/>
                  <a:moveTo>
                    <a:pt x="10614" y="0"/>
                  </a:moveTo>
                  <a:cubicBezTo>
                    <a:pt x="10551" y="0"/>
                    <a:pt x="10488" y="2"/>
                    <a:pt x="10425" y="3"/>
                  </a:cubicBezTo>
                  <a:cubicBezTo>
                    <a:pt x="10242" y="9"/>
                    <a:pt x="10058" y="18"/>
                    <a:pt x="9874" y="20"/>
                  </a:cubicBezTo>
                  <a:cubicBezTo>
                    <a:pt x="9774" y="18"/>
                    <a:pt x="9675" y="12"/>
                    <a:pt x="9575" y="8"/>
                  </a:cubicBezTo>
                  <a:cubicBezTo>
                    <a:pt x="9501" y="5"/>
                    <a:pt x="9427" y="4"/>
                    <a:pt x="9353" y="4"/>
                  </a:cubicBezTo>
                  <a:cubicBezTo>
                    <a:pt x="9315" y="4"/>
                    <a:pt x="9279" y="4"/>
                    <a:pt x="9242" y="4"/>
                  </a:cubicBezTo>
                  <a:cubicBezTo>
                    <a:pt x="9031" y="8"/>
                    <a:pt x="8821" y="13"/>
                    <a:pt x="8611" y="33"/>
                  </a:cubicBezTo>
                  <a:cubicBezTo>
                    <a:pt x="8416" y="50"/>
                    <a:pt x="8220" y="51"/>
                    <a:pt x="8024" y="57"/>
                  </a:cubicBezTo>
                  <a:cubicBezTo>
                    <a:pt x="7836" y="63"/>
                    <a:pt x="7648" y="57"/>
                    <a:pt x="7460" y="73"/>
                  </a:cubicBezTo>
                  <a:cubicBezTo>
                    <a:pt x="7267" y="88"/>
                    <a:pt x="7075" y="106"/>
                    <a:pt x="6879" y="108"/>
                  </a:cubicBezTo>
                  <a:cubicBezTo>
                    <a:pt x="6706" y="111"/>
                    <a:pt x="6533" y="114"/>
                    <a:pt x="6358" y="114"/>
                  </a:cubicBezTo>
                  <a:cubicBezTo>
                    <a:pt x="6334" y="114"/>
                    <a:pt x="6310" y="114"/>
                    <a:pt x="6286" y="114"/>
                  </a:cubicBezTo>
                  <a:lnTo>
                    <a:pt x="6286" y="114"/>
                  </a:lnTo>
                  <a:cubicBezTo>
                    <a:pt x="6291" y="114"/>
                    <a:pt x="6296" y="114"/>
                    <a:pt x="6302" y="115"/>
                  </a:cubicBezTo>
                  <a:cubicBezTo>
                    <a:pt x="6208" y="113"/>
                    <a:pt x="6112" y="113"/>
                    <a:pt x="6017" y="112"/>
                  </a:cubicBezTo>
                  <a:lnTo>
                    <a:pt x="6007" y="112"/>
                  </a:lnTo>
                  <a:cubicBezTo>
                    <a:pt x="5809" y="107"/>
                    <a:pt x="5612" y="93"/>
                    <a:pt x="5414" y="80"/>
                  </a:cubicBezTo>
                  <a:cubicBezTo>
                    <a:pt x="5211" y="66"/>
                    <a:pt x="5006" y="64"/>
                    <a:pt x="4803" y="63"/>
                  </a:cubicBezTo>
                  <a:cubicBezTo>
                    <a:pt x="4678" y="61"/>
                    <a:pt x="4553" y="58"/>
                    <a:pt x="4429" y="58"/>
                  </a:cubicBezTo>
                  <a:cubicBezTo>
                    <a:pt x="4361" y="58"/>
                    <a:pt x="4294" y="59"/>
                    <a:pt x="4226" y="61"/>
                  </a:cubicBezTo>
                  <a:cubicBezTo>
                    <a:pt x="4033" y="68"/>
                    <a:pt x="3839" y="79"/>
                    <a:pt x="3644" y="80"/>
                  </a:cubicBezTo>
                  <a:cubicBezTo>
                    <a:pt x="3465" y="73"/>
                    <a:pt x="3285" y="53"/>
                    <a:pt x="3106" y="53"/>
                  </a:cubicBezTo>
                  <a:cubicBezTo>
                    <a:pt x="2935" y="53"/>
                    <a:pt x="2765" y="61"/>
                    <a:pt x="2595" y="63"/>
                  </a:cubicBezTo>
                  <a:cubicBezTo>
                    <a:pt x="2509" y="62"/>
                    <a:pt x="2423" y="60"/>
                    <a:pt x="2337" y="60"/>
                  </a:cubicBezTo>
                  <a:cubicBezTo>
                    <a:pt x="2285" y="60"/>
                    <a:pt x="2233" y="61"/>
                    <a:pt x="2181" y="63"/>
                  </a:cubicBezTo>
                  <a:cubicBezTo>
                    <a:pt x="2047" y="68"/>
                    <a:pt x="1913" y="72"/>
                    <a:pt x="1780" y="72"/>
                  </a:cubicBezTo>
                  <a:cubicBezTo>
                    <a:pt x="1556" y="66"/>
                    <a:pt x="1333" y="59"/>
                    <a:pt x="1109" y="55"/>
                  </a:cubicBezTo>
                  <a:cubicBezTo>
                    <a:pt x="1089" y="54"/>
                    <a:pt x="1068" y="54"/>
                    <a:pt x="1048" y="54"/>
                  </a:cubicBezTo>
                  <a:cubicBezTo>
                    <a:pt x="951" y="54"/>
                    <a:pt x="854" y="60"/>
                    <a:pt x="758" y="69"/>
                  </a:cubicBezTo>
                  <a:cubicBezTo>
                    <a:pt x="632" y="80"/>
                    <a:pt x="505" y="96"/>
                    <a:pt x="378" y="97"/>
                  </a:cubicBezTo>
                  <a:cubicBezTo>
                    <a:pt x="354" y="96"/>
                    <a:pt x="330" y="93"/>
                    <a:pt x="305" y="91"/>
                  </a:cubicBezTo>
                  <a:cubicBezTo>
                    <a:pt x="294" y="89"/>
                    <a:pt x="282" y="87"/>
                    <a:pt x="271" y="84"/>
                  </a:cubicBezTo>
                  <a:lnTo>
                    <a:pt x="268" y="83"/>
                  </a:lnTo>
                  <a:cubicBezTo>
                    <a:pt x="248" y="76"/>
                    <a:pt x="228" y="72"/>
                    <a:pt x="208" y="72"/>
                  </a:cubicBezTo>
                  <a:cubicBezTo>
                    <a:pt x="132" y="72"/>
                    <a:pt x="59" y="123"/>
                    <a:pt x="33" y="197"/>
                  </a:cubicBezTo>
                  <a:cubicBezTo>
                    <a:pt x="0" y="290"/>
                    <a:pt x="47" y="387"/>
                    <a:pt x="134" y="427"/>
                  </a:cubicBezTo>
                  <a:cubicBezTo>
                    <a:pt x="102" y="467"/>
                    <a:pt x="87" y="521"/>
                    <a:pt x="96" y="575"/>
                  </a:cubicBezTo>
                  <a:cubicBezTo>
                    <a:pt x="112" y="661"/>
                    <a:pt x="190" y="725"/>
                    <a:pt x="274" y="727"/>
                  </a:cubicBezTo>
                  <a:cubicBezTo>
                    <a:pt x="287" y="727"/>
                    <a:pt x="300" y="726"/>
                    <a:pt x="311" y="723"/>
                  </a:cubicBezTo>
                  <a:cubicBezTo>
                    <a:pt x="337" y="718"/>
                    <a:pt x="364" y="715"/>
                    <a:pt x="390" y="712"/>
                  </a:cubicBezTo>
                  <a:cubicBezTo>
                    <a:pt x="539" y="697"/>
                    <a:pt x="688" y="705"/>
                    <a:pt x="838" y="698"/>
                  </a:cubicBezTo>
                  <a:cubicBezTo>
                    <a:pt x="1004" y="693"/>
                    <a:pt x="1169" y="666"/>
                    <a:pt x="1333" y="649"/>
                  </a:cubicBezTo>
                  <a:cubicBezTo>
                    <a:pt x="1657" y="617"/>
                    <a:pt x="1982" y="598"/>
                    <a:pt x="2307" y="598"/>
                  </a:cubicBezTo>
                  <a:cubicBezTo>
                    <a:pt x="2316" y="598"/>
                    <a:pt x="2326" y="598"/>
                    <a:pt x="2335" y="598"/>
                  </a:cubicBezTo>
                  <a:cubicBezTo>
                    <a:pt x="2532" y="602"/>
                    <a:pt x="2727" y="613"/>
                    <a:pt x="2923" y="614"/>
                  </a:cubicBezTo>
                  <a:cubicBezTo>
                    <a:pt x="3123" y="614"/>
                    <a:pt x="3324" y="609"/>
                    <a:pt x="3525" y="607"/>
                  </a:cubicBezTo>
                  <a:cubicBezTo>
                    <a:pt x="3739" y="612"/>
                    <a:pt x="3953" y="620"/>
                    <a:pt x="4167" y="620"/>
                  </a:cubicBezTo>
                  <a:cubicBezTo>
                    <a:pt x="4201" y="620"/>
                    <a:pt x="4236" y="620"/>
                    <a:pt x="4270" y="619"/>
                  </a:cubicBezTo>
                  <a:cubicBezTo>
                    <a:pt x="4455" y="618"/>
                    <a:pt x="4639" y="616"/>
                    <a:pt x="4823" y="616"/>
                  </a:cubicBezTo>
                  <a:cubicBezTo>
                    <a:pt x="4893" y="616"/>
                    <a:pt x="4963" y="616"/>
                    <a:pt x="5034" y="617"/>
                  </a:cubicBezTo>
                  <a:lnTo>
                    <a:pt x="5034" y="617"/>
                  </a:lnTo>
                  <a:cubicBezTo>
                    <a:pt x="5032" y="617"/>
                    <a:pt x="5030" y="617"/>
                    <a:pt x="5028" y="617"/>
                  </a:cubicBezTo>
                  <a:cubicBezTo>
                    <a:pt x="5331" y="621"/>
                    <a:pt x="5633" y="623"/>
                    <a:pt x="5935" y="630"/>
                  </a:cubicBezTo>
                  <a:cubicBezTo>
                    <a:pt x="6055" y="632"/>
                    <a:pt x="6174" y="635"/>
                    <a:pt x="6294" y="635"/>
                  </a:cubicBezTo>
                  <a:cubicBezTo>
                    <a:pt x="6386" y="635"/>
                    <a:pt x="6478" y="633"/>
                    <a:pt x="6570" y="630"/>
                  </a:cubicBezTo>
                  <a:cubicBezTo>
                    <a:pt x="6768" y="622"/>
                    <a:pt x="6965" y="605"/>
                    <a:pt x="7163" y="599"/>
                  </a:cubicBezTo>
                  <a:cubicBezTo>
                    <a:pt x="7365" y="594"/>
                    <a:pt x="7566" y="586"/>
                    <a:pt x="7769" y="576"/>
                  </a:cubicBezTo>
                  <a:cubicBezTo>
                    <a:pt x="7955" y="566"/>
                    <a:pt x="8143" y="565"/>
                    <a:pt x="8331" y="563"/>
                  </a:cubicBezTo>
                  <a:lnTo>
                    <a:pt x="8331" y="563"/>
                  </a:lnTo>
                  <a:cubicBezTo>
                    <a:pt x="8331" y="563"/>
                    <a:pt x="8330" y="563"/>
                    <a:pt x="8330" y="563"/>
                  </a:cubicBezTo>
                  <a:lnTo>
                    <a:pt x="8330" y="563"/>
                  </a:lnTo>
                  <a:cubicBezTo>
                    <a:pt x="8332" y="563"/>
                    <a:pt x="8334" y="563"/>
                    <a:pt x="8335" y="563"/>
                  </a:cubicBezTo>
                  <a:lnTo>
                    <a:pt x="8335" y="563"/>
                  </a:lnTo>
                  <a:cubicBezTo>
                    <a:pt x="8339" y="563"/>
                    <a:pt x="8343" y="563"/>
                    <a:pt x="8347" y="563"/>
                  </a:cubicBezTo>
                  <a:lnTo>
                    <a:pt x="8347" y="563"/>
                  </a:lnTo>
                  <a:cubicBezTo>
                    <a:pt x="8345" y="563"/>
                    <a:pt x="8344" y="563"/>
                    <a:pt x="8343" y="564"/>
                  </a:cubicBezTo>
                  <a:lnTo>
                    <a:pt x="8343" y="564"/>
                  </a:lnTo>
                  <a:cubicBezTo>
                    <a:pt x="8591" y="567"/>
                    <a:pt x="8838" y="576"/>
                    <a:pt x="9085" y="599"/>
                  </a:cubicBezTo>
                  <a:cubicBezTo>
                    <a:pt x="9284" y="615"/>
                    <a:pt x="9484" y="631"/>
                    <a:pt x="9683" y="631"/>
                  </a:cubicBezTo>
                  <a:cubicBezTo>
                    <a:pt x="9749" y="631"/>
                    <a:pt x="9816" y="629"/>
                    <a:pt x="9882" y="625"/>
                  </a:cubicBezTo>
                  <a:cubicBezTo>
                    <a:pt x="9977" y="619"/>
                    <a:pt x="10073" y="611"/>
                    <a:pt x="10169" y="607"/>
                  </a:cubicBezTo>
                  <a:cubicBezTo>
                    <a:pt x="10264" y="602"/>
                    <a:pt x="10359" y="601"/>
                    <a:pt x="10455" y="598"/>
                  </a:cubicBezTo>
                  <a:cubicBezTo>
                    <a:pt x="10571" y="594"/>
                    <a:pt x="10687" y="590"/>
                    <a:pt x="10802" y="578"/>
                  </a:cubicBezTo>
                  <a:cubicBezTo>
                    <a:pt x="10861" y="573"/>
                    <a:pt x="10926" y="565"/>
                    <a:pt x="10980" y="541"/>
                  </a:cubicBezTo>
                  <a:cubicBezTo>
                    <a:pt x="11022" y="521"/>
                    <a:pt x="11069" y="494"/>
                    <a:pt x="11094" y="452"/>
                  </a:cubicBezTo>
                  <a:cubicBezTo>
                    <a:pt x="11120" y="411"/>
                    <a:pt x="11140" y="371"/>
                    <a:pt x="11136" y="322"/>
                  </a:cubicBezTo>
                  <a:cubicBezTo>
                    <a:pt x="11135" y="278"/>
                    <a:pt x="11119" y="237"/>
                    <a:pt x="11095" y="202"/>
                  </a:cubicBezTo>
                  <a:cubicBezTo>
                    <a:pt x="11073" y="169"/>
                    <a:pt x="11043" y="145"/>
                    <a:pt x="11012" y="121"/>
                  </a:cubicBezTo>
                  <a:cubicBezTo>
                    <a:pt x="10977" y="93"/>
                    <a:pt x="10942" y="63"/>
                    <a:pt x="10902" y="44"/>
                  </a:cubicBezTo>
                  <a:cubicBezTo>
                    <a:pt x="10845" y="17"/>
                    <a:pt x="10786" y="3"/>
                    <a:pt x="10722" y="2"/>
                  </a:cubicBezTo>
                  <a:cubicBezTo>
                    <a:pt x="10686" y="1"/>
                    <a:pt x="10650" y="0"/>
                    <a:pt x="10614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7" name="Google Shape;1197;p37"/>
            <p:cNvSpPr/>
            <p:nvPr/>
          </p:nvSpPr>
          <p:spPr>
            <a:xfrm>
              <a:off x="1661925" y="740875"/>
              <a:ext cx="9475" cy="9300"/>
            </a:xfrm>
            <a:custGeom>
              <a:avLst/>
              <a:gdLst/>
              <a:ahLst/>
              <a:cxnLst/>
              <a:rect l="l" t="t" r="r" b="b"/>
              <a:pathLst>
                <a:path w="379" h="372" extrusionOk="0">
                  <a:moveTo>
                    <a:pt x="180" y="0"/>
                  </a:moveTo>
                  <a:cubicBezTo>
                    <a:pt x="80" y="0"/>
                    <a:pt x="1" y="97"/>
                    <a:pt x="4" y="193"/>
                  </a:cubicBezTo>
                  <a:cubicBezTo>
                    <a:pt x="8" y="297"/>
                    <a:pt x="96" y="369"/>
                    <a:pt x="195" y="371"/>
                  </a:cubicBezTo>
                  <a:cubicBezTo>
                    <a:pt x="196" y="371"/>
                    <a:pt x="198" y="371"/>
                    <a:pt x="199" y="371"/>
                  </a:cubicBezTo>
                  <a:cubicBezTo>
                    <a:pt x="299" y="371"/>
                    <a:pt x="378" y="275"/>
                    <a:pt x="375" y="180"/>
                  </a:cubicBezTo>
                  <a:cubicBezTo>
                    <a:pt x="371" y="75"/>
                    <a:pt x="283" y="3"/>
                    <a:pt x="184" y="1"/>
                  </a:cubicBezTo>
                  <a:cubicBezTo>
                    <a:pt x="183" y="0"/>
                    <a:pt x="181" y="0"/>
                    <a:pt x="180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8" name="Google Shape;1198;p37"/>
            <p:cNvSpPr/>
            <p:nvPr/>
          </p:nvSpPr>
          <p:spPr>
            <a:xfrm>
              <a:off x="1676050" y="741650"/>
              <a:ext cx="9425" cy="9275"/>
            </a:xfrm>
            <a:custGeom>
              <a:avLst/>
              <a:gdLst/>
              <a:ahLst/>
              <a:cxnLst/>
              <a:rect l="l" t="t" r="r" b="b"/>
              <a:pathLst>
                <a:path w="377" h="371" extrusionOk="0">
                  <a:moveTo>
                    <a:pt x="179" y="0"/>
                  </a:moveTo>
                  <a:cubicBezTo>
                    <a:pt x="80" y="0"/>
                    <a:pt x="1" y="96"/>
                    <a:pt x="4" y="192"/>
                  </a:cubicBezTo>
                  <a:cubicBezTo>
                    <a:pt x="8" y="297"/>
                    <a:pt x="95" y="369"/>
                    <a:pt x="195" y="371"/>
                  </a:cubicBezTo>
                  <a:cubicBezTo>
                    <a:pt x="196" y="371"/>
                    <a:pt x="197" y="371"/>
                    <a:pt x="199" y="371"/>
                  </a:cubicBezTo>
                  <a:cubicBezTo>
                    <a:pt x="298" y="371"/>
                    <a:pt x="377" y="275"/>
                    <a:pt x="374" y="180"/>
                  </a:cubicBezTo>
                  <a:cubicBezTo>
                    <a:pt x="370" y="75"/>
                    <a:pt x="283" y="3"/>
                    <a:pt x="183" y="0"/>
                  </a:cubicBezTo>
                  <a:cubicBezTo>
                    <a:pt x="181" y="0"/>
                    <a:pt x="180" y="0"/>
                    <a:pt x="179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9" name="Google Shape;1199;p37"/>
            <p:cNvSpPr/>
            <p:nvPr/>
          </p:nvSpPr>
          <p:spPr>
            <a:xfrm>
              <a:off x="1669450" y="730050"/>
              <a:ext cx="9425" cy="9250"/>
            </a:xfrm>
            <a:custGeom>
              <a:avLst/>
              <a:gdLst/>
              <a:ahLst/>
              <a:cxnLst/>
              <a:rect l="l" t="t" r="r" b="b"/>
              <a:pathLst>
                <a:path w="377" h="370" extrusionOk="0">
                  <a:moveTo>
                    <a:pt x="179" y="0"/>
                  </a:moveTo>
                  <a:cubicBezTo>
                    <a:pt x="79" y="0"/>
                    <a:pt x="1" y="96"/>
                    <a:pt x="3" y="191"/>
                  </a:cubicBezTo>
                  <a:cubicBezTo>
                    <a:pt x="7" y="296"/>
                    <a:pt x="94" y="367"/>
                    <a:pt x="195" y="369"/>
                  </a:cubicBezTo>
                  <a:cubicBezTo>
                    <a:pt x="196" y="370"/>
                    <a:pt x="197" y="370"/>
                    <a:pt x="198" y="370"/>
                  </a:cubicBezTo>
                  <a:cubicBezTo>
                    <a:pt x="297" y="370"/>
                    <a:pt x="377" y="273"/>
                    <a:pt x="373" y="179"/>
                  </a:cubicBezTo>
                  <a:cubicBezTo>
                    <a:pt x="370" y="73"/>
                    <a:pt x="283" y="1"/>
                    <a:pt x="182" y="0"/>
                  </a:cubicBezTo>
                  <a:cubicBezTo>
                    <a:pt x="181" y="0"/>
                    <a:pt x="180" y="0"/>
                    <a:pt x="179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0" name="Google Shape;1200;p37"/>
            <p:cNvSpPr/>
            <p:nvPr/>
          </p:nvSpPr>
          <p:spPr>
            <a:xfrm>
              <a:off x="1756525" y="739475"/>
              <a:ext cx="9425" cy="9300"/>
            </a:xfrm>
            <a:custGeom>
              <a:avLst/>
              <a:gdLst/>
              <a:ahLst/>
              <a:cxnLst/>
              <a:rect l="l" t="t" r="r" b="b"/>
              <a:pathLst>
                <a:path w="377" h="372" extrusionOk="0">
                  <a:moveTo>
                    <a:pt x="179" y="0"/>
                  </a:moveTo>
                  <a:cubicBezTo>
                    <a:pt x="80" y="0"/>
                    <a:pt x="1" y="97"/>
                    <a:pt x="4" y="191"/>
                  </a:cubicBezTo>
                  <a:cubicBezTo>
                    <a:pt x="7" y="297"/>
                    <a:pt x="94" y="369"/>
                    <a:pt x="195" y="371"/>
                  </a:cubicBezTo>
                  <a:cubicBezTo>
                    <a:pt x="196" y="371"/>
                    <a:pt x="197" y="371"/>
                    <a:pt x="198" y="371"/>
                  </a:cubicBezTo>
                  <a:cubicBezTo>
                    <a:pt x="298" y="371"/>
                    <a:pt x="377" y="275"/>
                    <a:pt x="373" y="180"/>
                  </a:cubicBezTo>
                  <a:cubicBezTo>
                    <a:pt x="370" y="75"/>
                    <a:pt x="283" y="3"/>
                    <a:pt x="182" y="0"/>
                  </a:cubicBezTo>
                  <a:cubicBezTo>
                    <a:pt x="181" y="0"/>
                    <a:pt x="180" y="0"/>
                    <a:pt x="179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1" name="Google Shape;1201;p37"/>
            <p:cNvSpPr/>
            <p:nvPr/>
          </p:nvSpPr>
          <p:spPr>
            <a:xfrm>
              <a:off x="1638200" y="760125"/>
              <a:ext cx="2425" cy="1125"/>
            </a:xfrm>
            <a:custGeom>
              <a:avLst/>
              <a:gdLst/>
              <a:ahLst/>
              <a:cxnLst/>
              <a:rect l="l" t="t" r="r" b="b"/>
              <a:pathLst>
                <a:path w="97" h="45" extrusionOk="0">
                  <a:moveTo>
                    <a:pt x="1" y="0"/>
                  </a:moveTo>
                  <a:lnTo>
                    <a:pt x="1" y="0"/>
                  </a:lnTo>
                  <a:cubicBezTo>
                    <a:pt x="9" y="7"/>
                    <a:pt x="19" y="14"/>
                    <a:pt x="29" y="21"/>
                  </a:cubicBezTo>
                  <a:cubicBezTo>
                    <a:pt x="50" y="33"/>
                    <a:pt x="73" y="41"/>
                    <a:pt x="97" y="45"/>
                  </a:cubicBezTo>
                  <a:cubicBezTo>
                    <a:pt x="65" y="30"/>
                    <a:pt x="33" y="15"/>
                    <a:pt x="1" y="0"/>
                  </a:cubicBezTo>
                  <a:close/>
                </a:path>
              </a:pathLst>
            </a:custGeom>
            <a:solidFill>
              <a:srgbClr val="4729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2" name="Google Shape;1202;p37"/>
            <p:cNvSpPr/>
            <p:nvPr/>
          </p:nvSpPr>
          <p:spPr>
            <a:xfrm>
              <a:off x="1579263" y="684775"/>
              <a:ext cx="290650" cy="101925"/>
            </a:xfrm>
            <a:custGeom>
              <a:avLst/>
              <a:gdLst/>
              <a:ahLst/>
              <a:cxnLst/>
              <a:rect l="l" t="t" r="r" b="b"/>
              <a:pathLst>
                <a:path w="11626" h="4077" extrusionOk="0">
                  <a:moveTo>
                    <a:pt x="3879" y="936"/>
                  </a:moveTo>
                  <a:cubicBezTo>
                    <a:pt x="3878" y="937"/>
                    <a:pt x="3877" y="938"/>
                    <a:pt x="3876" y="939"/>
                  </a:cubicBezTo>
                  <a:cubicBezTo>
                    <a:pt x="3878" y="938"/>
                    <a:pt x="3879" y="937"/>
                    <a:pt x="3879" y="936"/>
                  </a:cubicBezTo>
                  <a:close/>
                  <a:moveTo>
                    <a:pt x="7691" y="1091"/>
                  </a:moveTo>
                  <a:lnTo>
                    <a:pt x="7691" y="1091"/>
                  </a:lnTo>
                  <a:cubicBezTo>
                    <a:pt x="7692" y="1092"/>
                    <a:pt x="7694" y="1094"/>
                    <a:pt x="7696" y="1096"/>
                  </a:cubicBezTo>
                  <a:lnTo>
                    <a:pt x="7696" y="1096"/>
                  </a:lnTo>
                  <a:cubicBezTo>
                    <a:pt x="7694" y="1094"/>
                    <a:pt x="7692" y="1092"/>
                    <a:pt x="7691" y="1091"/>
                  </a:cubicBezTo>
                  <a:close/>
                  <a:moveTo>
                    <a:pt x="3198" y="1775"/>
                  </a:moveTo>
                  <a:cubicBezTo>
                    <a:pt x="3197" y="1777"/>
                    <a:pt x="3196" y="1779"/>
                    <a:pt x="3195" y="1781"/>
                  </a:cubicBezTo>
                  <a:lnTo>
                    <a:pt x="3195" y="1781"/>
                  </a:lnTo>
                  <a:cubicBezTo>
                    <a:pt x="3196" y="1779"/>
                    <a:pt x="3197" y="1776"/>
                    <a:pt x="3198" y="1775"/>
                  </a:cubicBezTo>
                  <a:close/>
                  <a:moveTo>
                    <a:pt x="5447" y="370"/>
                  </a:moveTo>
                  <a:cubicBezTo>
                    <a:pt x="5483" y="370"/>
                    <a:pt x="5520" y="372"/>
                    <a:pt x="5556" y="374"/>
                  </a:cubicBezTo>
                  <a:cubicBezTo>
                    <a:pt x="5595" y="378"/>
                    <a:pt x="5632" y="384"/>
                    <a:pt x="5670" y="391"/>
                  </a:cubicBezTo>
                  <a:cubicBezTo>
                    <a:pt x="5701" y="399"/>
                    <a:pt x="5733" y="409"/>
                    <a:pt x="5765" y="414"/>
                  </a:cubicBezTo>
                  <a:cubicBezTo>
                    <a:pt x="5798" y="423"/>
                    <a:pt x="5834" y="428"/>
                    <a:pt x="5867" y="434"/>
                  </a:cubicBezTo>
                  <a:cubicBezTo>
                    <a:pt x="5939" y="449"/>
                    <a:pt x="6012" y="464"/>
                    <a:pt x="6085" y="480"/>
                  </a:cubicBezTo>
                  <a:cubicBezTo>
                    <a:pt x="6122" y="489"/>
                    <a:pt x="6158" y="500"/>
                    <a:pt x="6195" y="512"/>
                  </a:cubicBezTo>
                  <a:cubicBezTo>
                    <a:pt x="6284" y="549"/>
                    <a:pt x="6372" y="590"/>
                    <a:pt x="6461" y="628"/>
                  </a:cubicBezTo>
                  <a:cubicBezTo>
                    <a:pt x="6538" y="659"/>
                    <a:pt x="6616" y="689"/>
                    <a:pt x="6690" y="727"/>
                  </a:cubicBezTo>
                  <a:cubicBezTo>
                    <a:pt x="6744" y="756"/>
                    <a:pt x="6796" y="788"/>
                    <a:pt x="6849" y="819"/>
                  </a:cubicBezTo>
                  <a:cubicBezTo>
                    <a:pt x="6890" y="844"/>
                    <a:pt x="6931" y="868"/>
                    <a:pt x="6971" y="895"/>
                  </a:cubicBezTo>
                  <a:cubicBezTo>
                    <a:pt x="7029" y="935"/>
                    <a:pt x="7079" y="983"/>
                    <a:pt x="7129" y="1030"/>
                  </a:cubicBezTo>
                  <a:cubicBezTo>
                    <a:pt x="7123" y="1026"/>
                    <a:pt x="7118" y="1019"/>
                    <a:pt x="7111" y="1014"/>
                  </a:cubicBezTo>
                  <a:lnTo>
                    <a:pt x="7111" y="1014"/>
                  </a:lnTo>
                  <a:cubicBezTo>
                    <a:pt x="7191" y="1090"/>
                    <a:pt x="7258" y="1177"/>
                    <a:pt x="7334" y="1255"/>
                  </a:cubicBezTo>
                  <a:cubicBezTo>
                    <a:pt x="7416" y="1342"/>
                    <a:pt x="7507" y="1420"/>
                    <a:pt x="7595" y="1500"/>
                  </a:cubicBezTo>
                  <a:cubicBezTo>
                    <a:pt x="7625" y="1532"/>
                    <a:pt x="7656" y="1563"/>
                    <a:pt x="7684" y="1596"/>
                  </a:cubicBezTo>
                  <a:cubicBezTo>
                    <a:pt x="7709" y="1626"/>
                    <a:pt x="7729" y="1658"/>
                    <a:pt x="7751" y="1691"/>
                  </a:cubicBezTo>
                  <a:cubicBezTo>
                    <a:pt x="7805" y="1780"/>
                    <a:pt x="7851" y="1875"/>
                    <a:pt x="7904" y="1967"/>
                  </a:cubicBezTo>
                  <a:cubicBezTo>
                    <a:pt x="7934" y="2018"/>
                    <a:pt x="7966" y="2067"/>
                    <a:pt x="8001" y="2114"/>
                  </a:cubicBezTo>
                  <a:cubicBezTo>
                    <a:pt x="8035" y="2161"/>
                    <a:pt x="8074" y="2202"/>
                    <a:pt x="8111" y="2246"/>
                  </a:cubicBezTo>
                  <a:cubicBezTo>
                    <a:pt x="8117" y="2254"/>
                    <a:pt x="8123" y="2261"/>
                    <a:pt x="8129" y="2266"/>
                  </a:cubicBezTo>
                  <a:cubicBezTo>
                    <a:pt x="8131" y="2269"/>
                    <a:pt x="8134" y="2271"/>
                    <a:pt x="8137" y="2273"/>
                  </a:cubicBezTo>
                  <a:cubicBezTo>
                    <a:pt x="8138" y="2274"/>
                    <a:pt x="8139" y="2275"/>
                    <a:pt x="8140" y="2275"/>
                  </a:cubicBezTo>
                  <a:cubicBezTo>
                    <a:pt x="8150" y="2285"/>
                    <a:pt x="8159" y="2293"/>
                    <a:pt x="8171" y="2301"/>
                  </a:cubicBezTo>
                  <a:cubicBezTo>
                    <a:pt x="8185" y="2312"/>
                    <a:pt x="8198" y="2322"/>
                    <a:pt x="8213" y="2334"/>
                  </a:cubicBezTo>
                  <a:cubicBezTo>
                    <a:pt x="8223" y="2342"/>
                    <a:pt x="8235" y="2351"/>
                    <a:pt x="8245" y="2359"/>
                  </a:cubicBezTo>
                  <a:cubicBezTo>
                    <a:pt x="8264" y="2373"/>
                    <a:pt x="8281" y="2389"/>
                    <a:pt x="8299" y="2402"/>
                  </a:cubicBezTo>
                  <a:cubicBezTo>
                    <a:pt x="8338" y="2433"/>
                    <a:pt x="8378" y="2464"/>
                    <a:pt x="8414" y="2496"/>
                  </a:cubicBezTo>
                  <a:cubicBezTo>
                    <a:pt x="8427" y="2488"/>
                    <a:pt x="8440" y="2481"/>
                    <a:pt x="8451" y="2473"/>
                  </a:cubicBezTo>
                  <a:cubicBezTo>
                    <a:pt x="8454" y="2472"/>
                    <a:pt x="8457" y="2470"/>
                    <a:pt x="8459" y="2469"/>
                  </a:cubicBezTo>
                  <a:cubicBezTo>
                    <a:pt x="8464" y="2465"/>
                    <a:pt x="8468" y="2463"/>
                    <a:pt x="8473" y="2461"/>
                  </a:cubicBezTo>
                  <a:cubicBezTo>
                    <a:pt x="8489" y="2450"/>
                    <a:pt x="8505" y="2440"/>
                    <a:pt x="8522" y="2431"/>
                  </a:cubicBezTo>
                  <a:cubicBezTo>
                    <a:pt x="8522" y="2431"/>
                    <a:pt x="8523" y="2430"/>
                    <a:pt x="8523" y="2430"/>
                  </a:cubicBezTo>
                  <a:cubicBezTo>
                    <a:pt x="8557" y="2409"/>
                    <a:pt x="8593" y="2392"/>
                    <a:pt x="8628" y="2375"/>
                  </a:cubicBezTo>
                  <a:cubicBezTo>
                    <a:pt x="8627" y="2373"/>
                    <a:pt x="8625" y="2370"/>
                    <a:pt x="8624" y="2367"/>
                  </a:cubicBezTo>
                  <a:cubicBezTo>
                    <a:pt x="8650" y="2353"/>
                    <a:pt x="8677" y="2338"/>
                    <a:pt x="8705" y="2326"/>
                  </a:cubicBezTo>
                  <a:cubicBezTo>
                    <a:pt x="8765" y="2301"/>
                    <a:pt x="8828" y="2279"/>
                    <a:pt x="8891" y="2258"/>
                  </a:cubicBezTo>
                  <a:cubicBezTo>
                    <a:pt x="9035" y="2216"/>
                    <a:pt x="9178" y="2182"/>
                    <a:pt x="9326" y="2153"/>
                  </a:cubicBezTo>
                  <a:cubicBezTo>
                    <a:pt x="9396" y="2142"/>
                    <a:pt x="9464" y="2131"/>
                    <a:pt x="9534" y="2126"/>
                  </a:cubicBezTo>
                  <a:cubicBezTo>
                    <a:pt x="9577" y="2126"/>
                    <a:pt x="9619" y="2127"/>
                    <a:pt x="9662" y="2129"/>
                  </a:cubicBezTo>
                  <a:cubicBezTo>
                    <a:pt x="9705" y="2134"/>
                    <a:pt x="9748" y="2138"/>
                    <a:pt x="9791" y="2146"/>
                  </a:cubicBezTo>
                  <a:cubicBezTo>
                    <a:pt x="9822" y="2154"/>
                    <a:pt x="9851" y="2162"/>
                    <a:pt x="9880" y="2172"/>
                  </a:cubicBezTo>
                  <a:cubicBezTo>
                    <a:pt x="9940" y="2195"/>
                    <a:pt x="9997" y="2223"/>
                    <a:pt x="10054" y="2251"/>
                  </a:cubicBezTo>
                  <a:cubicBezTo>
                    <a:pt x="10223" y="2343"/>
                    <a:pt x="10389" y="2439"/>
                    <a:pt x="10550" y="2544"/>
                  </a:cubicBezTo>
                  <a:cubicBezTo>
                    <a:pt x="10597" y="2578"/>
                    <a:pt x="10642" y="2615"/>
                    <a:pt x="10685" y="2654"/>
                  </a:cubicBezTo>
                  <a:cubicBezTo>
                    <a:pt x="10736" y="2702"/>
                    <a:pt x="10784" y="2751"/>
                    <a:pt x="10829" y="2803"/>
                  </a:cubicBezTo>
                  <a:cubicBezTo>
                    <a:pt x="10855" y="2835"/>
                    <a:pt x="10879" y="2868"/>
                    <a:pt x="10901" y="2902"/>
                  </a:cubicBezTo>
                  <a:cubicBezTo>
                    <a:pt x="10911" y="2918"/>
                    <a:pt x="10919" y="2934"/>
                    <a:pt x="10927" y="2950"/>
                  </a:cubicBezTo>
                  <a:cubicBezTo>
                    <a:pt x="10938" y="2979"/>
                    <a:pt x="10947" y="3008"/>
                    <a:pt x="10958" y="3038"/>
                  </a:cubicBezTo>
                  <a:cubicBezTo>
                    <a:pt x="10984" y="3128"/>
                    <a:pt x="11009" y="3222"/>
                    <a:pt x="11042" y="3310"/>
                  </a:cubicBezTo>
                  <a:cubicBezTo>
                    <a:pt x="11067" y="3378"/>
                    <a:pt x="11098" y="3444"/>
                    <a:pt x="11128" y="3509"/>
                  </a:cubicBezTo>
                  <a:cubicBezTo>
                    <a:pt x="11008" y="3509"/>
                    <a:pt x="10888" y="3507"/>
                    <a:pt x="10767" y="3507"/>
                  </a:cubicBezTo>
                  <a:cubicBezTo>
                    <a:pt x="10690" y="3507"/>
                    <a:pt x="10612" y="3508"/>
                    <a:pt x="10534" y="3509"/>
                  </a:cubicBezTo>
                  <a:cubicBezTo>
                    <a:pt x="10332" y="3514"/>
                    <a:pt x="10129" y="3522"/>
                    <a:pt x="9927" y="3530"/>
                  </a:cubicBezTo>
                  <a:cubicBezTo>
                    <a:pt x="9721" y="3538"/>
                    <a:pt x="9516" y="3560"/>
                    <a:pt x="9312" y="3584"/>
                  </a:cubicBezTo>
                  <a:cubicBezTo>
                    <a:pt x="9129" y="3606"/>
                    <a:pt x="8946" y="3624"/>
                    <a:pt x="8762" y="3633"/>
                  </a:cubicBezTo>
                  <a:cubicBezTo>
                    <a:pt x="8702" y="3634"/>
                    <a:pt x="8642" y="3634"/>
                    <a:pt x="8581" y="3634"/>
                  </a:cubicBezTo>
                  <a:cubicBezTo>
                    <a:pt x="8238" y="3634"/>
                    <a:pt x="7893" y="3622"/>
                    <a:pt x="7549" y="3619"/>
                  </a:cubicBezTo>
                  <a:cubicBezTo>
                    <a:pt x="7533" y="3619"/>
                    <a:pt x="7516" y="3619"/>
                    <a:pt x="7500" y="3619"/>
                  </a:cubicBezTo>
                  <a:cubicBezTo>
                    <a:pt x="7335" y="3619"/>
                    <a:pt x="7170" y="3624"/>
                    <a:pt x="7005" y="3626"/>
                  </a:cubicBezTo>
                  <a:cubicBezTo>
                    <a:pt x="6955" y="3626"/>
                    <a:pt x="6906" y="3626"/>
                    <a:pt x="6857" y="3626"/>
                  </a:cubicBezTo>
                  <a:cubicBezTo>
                    <a:pt x="6698" y="3626"/>
                    <a:pt x="6539" y="3625"/>
                    <a:pt x="6381" y="3621"/>
                  </a:cubicBezTo>
                  <a:cubicBezTo>
                    <a:pt x="6223" y="3618"/>
                    <a:pt x="6064" y="3614"/>
                    <a:pt x="5905" y="3614"/>
                  </a:cubicBezTo>
                  <a:cubicBezTo>
                    <a:pt x="5875" y="3614"/>
                    <a:pt x="5845" y="3614"/>
                    <a:pt x="5815" y="3614"/>
                  </a:cubicBezTo>
                  <a:cubicBezTo>
                    <a:pt x="5616" y="3617"/>
                    <a:pt x="5416" y="3621"/>
                    <a:pt x="5217" y="3628"/>
                  </a:cubicBezTo>
                  <a:cubicBezTo>
                    <a:pt x="5024" y="3634"/>
                    <a:pt x="4830" y="3641"/>
                    <a:pt x="4636" y="3641"/>
                  </a:cubicBezTo>
                  <a:cubicBezTo>
                    <a:pt x="4621" y="3641"/>
                    <a:pt x="4605" y="3641"/>
                    <a:pt x="4590" y="3641"/>
                  </a:cubicBezTo>
                  <a:cubicBezTo>
                    <a:pt x="4386" y="3638"/>
                    <a:pt x="4182" y="3637"/>
                    <a:pt x="3979" y="3636"/>
                  </a:cubicBezTo>
                  <a:cubicBezTo>
                    <a:pt x="3788" y="3635"/>
                    <a:pt x="3599" y="3629"/>
                    <a:pt x="3409" y="3620"/>
                  </a:cubicBezTo>
                  <a:cubicBezTo>
                    <a:pt x="3219" y="3611"/>
                    <a:pt x="3028" y="3599"/>
                    <a:pt x="2837" y="3599"/>
                  </a:cubicBezTo>
                  <a:cubicBezTo>
                    <a:pt x="2828" y="3599"/>
                    <a:pt x="2820" y="3599"/>
                    <a:pt x="2811" y="3600"/>
                  </a:cubicBezTo>
                  <a:cubicBezTo>
                    <a:pt x="2608" y="3601"/>
                    <a:pt x="2405" y="3608"/>
                    <a:pt x="2202" y="3621"/>
                  </a:cubicBezTo>
                  <a:cubicBezTo>
                    <a:pt x="2005" y="3634"/>
                    <a:pt x="1807" y="3646"/>
                    <a:pt x="1612" y="3657"/>
                  </a:cubicBezTo>
                  <a:cubicBezTo>
                    <a:pt x="1495" y="3661"/>
                    <a:pt x="1379" y="3666"/>
                    <a:pt x="1262" y="3666"/>
                  </a:cubicBezTo>
                  <a:cubicBezTo>
                    <a:pt x="1208" y="3666"/>
                    <a:pt x="1153" y="3665"/>
                    <a:pt x="1099" y="3662"/>
                  </a:cubicBezTo>
                  <a:cubicBezTo>
                    <a:pt x="998" y="3659"/>
                    <a:pt x="896" y="3652"/>
                    <a:pt x="794" y="3651"/>
                  </a:cubicBezTo>
                  <a:cubicBezTo>
                    <a:pt x="671" y="3651"/>
                    <a:pt x="546" y="3656"/>
                    <a:pt x="426" y="3684"/>
                  </a:cubicBezTo>
                  <a:cubicBezTo>
                    <a:pt x="411" y="3688"/>
                    <a:pt x="396" y="3693"/>
                    <a:pt x="382" y="3697"/>
                  </a:cubicBezTo>
                  <a:cubicBezTo>
                    <a:pt x="384" y="3644"/>
                    <a:pt x="385" y="3593"/>
                    <a:pt x="388" y="3540"/>
                  </a:cubicBezTo>
                  <a:cubicBezTo>
                    <a:pt x="399" y="3436"/>
                    <a:pt x="414" y="3334"/>
                    <a:pt x="433" y="3231"/>
                  </a:cubicBezTo>
                  <a:cubicBezTo>
                    <a:pt x="448" y="3170"/>
                    <a:pt x="467" y="3108"/>
                    <a:pt x="487" y="3046"/>
                  </a:cubicBezTo>
                  <a:cubicBezTo>
                    <a:pt x="520" y="2964"/>
                    <a:pt x="556" y="2885"/>
                    <a:pt x="595" y="2805"/>
                  </a:cubicBezTo>
                  <a:cubicBezTo>
                    <a:pt x="635" y="2733"/>
                    <a:pt x="678" y="2662"/>
                    <a:pt x="725" y="2593"/>
                  </a:cubicBezTo>
                  <a:cubicBezTo>
                    <a:pt x="763" y="2542"/>
                    <a:pt x="803" y="2492"/>
                    <a:pt x="847" y="2442"/>
                  </a:cubicBezTo>
                  <a:cubicBezTo>
                    <a:pt x="892" y="2397"/>
                    <a:pt x="938" y="2351"/>
                    <a:pt x="988" y="2309"/>
                  </a:cubicBezTo>
                  <a:cubicBezTo>
                    <a:pt x="1029" y="2277"/>
                    <a:pt x="1072" y="2248"/>
                    <a:pt x="1116" y="2219"/>
                  </a:cubicBezTo>
                  <a:cubicBezTo>
                    <a:pt x="1158" y="2195"/>
                    <a:pt x="1201" y="2172"/>
                    <a:pt x="1246" y="2151"/>
                  </a:cubicBezTo>
                  <a:cubicBezTo>
                    <a:pt x="1270" y="2142"/>
                    <a:pt x="1294" y="2132"/>
                    <a:pt x="1318" y="2124"/>
                  </a:cubicBezTo>
                  <a:cubicBezTo>
                    <a:pt x="1343" y="2118"/>
                    <a:pt x="1368" y="2112"/>
                    <a:pt x="1392" y="2106"/>
                  </a:cubicBezTo>
                  <a:cubicBezTo>
                    <a:pt x="1468" y="2094"/>
                    <a:pt x="1542" y="2086"/>
                    <a:pt x="1618" y="2080"/>
                  </a:cubicBezTo>
                  <a:cubicBezTo>
                    <a:pt x="1661" y="2080"/>
                    <a:pt x="1705" y="2080"/>
                    <a:pt x="1748" y="2082"/>
                  </a:cubicBezTo>
                  <a:cubicBezTo>
                    <a:pt x="1803" y="2087"/>
                    <a:pt x="1858" y="2095"/>
                    <a:pt x="1913" y="2106"/>
                  </a:cubicBezTo>
                  <a:cubicBezTo>
                    <a:pt x="1977" y="2122"/>
                    <a:pt x="2038" y="2142"/>
                    <a:pt x="2100" y="2163"/>
                  </a:cubicBezTo>
                  <a:cubicBezTo>
                    <a:pt x="2162" y="2186"/>
                    <a:pt x="2220" y="2214"/>
                    <a:pt x="2279" y="2242"/>
                  </a:cubicBezTo>
                  <a:cubicBezTo>
                    <a:pt x="2321" y="2265"/>
                    <a:pt x="2361" y="2288"/>
                    <a:pt x="2401" y="2313"/>
                  </a:cubicBezTo>
                  <a:cubicBezTo>
                    <a:pt x="2416" y="2326"/>
                    <a:pt x="2430" y="2336"/>
                    <a:pt x="2444" y="2349"/>
                  </a:cubicBezTo>
                  <a:cubicBezTo>
                    <a:pt x="2460" y="2366"/>
                    <a:pt x="2475" y="2384"/>
                    <a:pt x="2491" y="2401"/>
                  </a:cubicBezTo>
                  <a:cubicBezTo>
                    <a:pt x="2489" y="2405"/>
                    <a:pt x="2488" y="2408"/>
                    <a:pt x="2487" y="2411"/>
                  </a:cubicBezTo>
                  <a:cubicBezTo>
                    <a:pt x="2492" y="2417"/>
                    <a:pt x="2498" y="2423"/>
                    <a:pt x="2505" y="2429"/>
                  </a:cubicBezTo>
                  <a:cubicBezTo>
                    <a:pt x="2560" y="2478"/>
                    <a:pt x="2614" y="2526"/>
                    <a:pt x="2667" y="2574"/>
                  </a:cubicBezTo>
                  <a:cubicBezTo>
                    <a:pt x="2672" y="2578"/>
                    <a:pt x="2676" y="2582"/>
                    <a:pt x="2681" y="2585"/>
                  </a:cubicBezTo>
                  <a:lnTo>
                    <a:pt x="2680" y="2585"/>
                  </a:lnTo>
                  <a:cubicBezTo>
                    <a:pt x="2681" y="2586"/>
                    <a:pt x="2682" y="2586"/>
                    <a:pt x="2683" y="2588"/>
                  </a:cubicBezTo>
                  <a:cubicBezTo>
                    <a:pt x="2686" y="2590"/>
                    <a:pt x="2688" y="2592"/>
                    <a:pt x="2691" y="2594"/>
                  </a:cubicBezTo>
                  <a:cubicBezTo>
                    <a:pt x="2695" y="2589"/>
                    <a:pt x="2698" y="2583"/>
                    <a:pt x="2701" y="2577"/>
                  </a:cubicBezTo>
                  <a:cubicBezTo>
                    <a:pt x="2742" y="2508"/>
                    <a:pt x="2783" y="2438"/>
                    <a:pt x="2829" y="2373"/>
                  </a:cubicBezTo>
                  <a:cubicBezTo>
                    <a:pt x="2829" y="2373"/>
                    <a:pt x="2830" y="2371"/>
                    <a:pt x="2830" y="2371"/>
                  </a:cubicBezTo>
                  <a:cubicBezTo>
                    <a:pt x="2880" y="2298"/>
                    <a:pt x="2931" y="2227"/>
                    <a:pt x="2983" y="2155"/>
                  </a:cubicBezTo>
                  <a:cubicBezTo>
                    <a:pt x="3004" y="2127"/>
                    <a:pt x="3023" y="2099"/>
                    <a:pt x="3042" y="2072"/>
                  </a:cubicBezTo>
                  <a:cubicBezTo>
                    <a:pt x="3049" y="2063"/>
                    <a:pt x="3055" y="2054"/>
                    <a:pt x="3062" y="2044"/>
                  </a:cubicBezTo>
                  <a:cubicBezTo>
                    <a:pt x="3105" y="1956"/>
                    <a:pt x="3150" y="1868"/>
                    <a:pt x="3195" y="1781"/>
                  </a:cubicBezTo>
                  <a:lnTo>
                    <a:pt x="3195" y="1781"/>
                  </a:lnTo>
                  <a:cubicBezTo>
                    <a:pt x="3194" y="1782"/>
                    <a:pt x="3194" y="1782"/>
                    <a:pt x="3193" y="1783"/>
                  </a:cubicBezTo>
                  <a:cubicBezTo>
                    <a:pt x="3197" y="1776"/>
                    <a:pt x="3200" y="1770"/>
                    <a:pt x="3204" y="1764"/>
                  </a:cubicBezTo>
                  <a:cubicBezTo>
                    <a:pt x="3204" y="1763"/>
                    <a:pt x="3204" y="1763"/>
                    <a:pt x="3205" y="1762"/>
                  </a:cubicBezTo>
                  <a:lnTo>
                    <a:pt x="3205" y="1762"/>
                  </a:lnTo>
                  <a:cubicBezTo>
                    <a:pt x="3205" y="1762"/>
                    <a:pt x="3205" y="1763"/>
                    <a:pt x="3205" y="1763"/>
                  </a:cubicBezTo>
                  <a:cubicBezTo>
                    <a:pt x="3259" y="1665"/>
                    <a:pt x="3315" y="1569"/>
                    <a:pt x="3375" y="1475"/>
                  </a:cubicBezTo>
                  <a:cubicBezTo>
                    <a:pt x="3447" y="1373"/>
                    <a:pt x="3523" y="1277"/>
                    <a:pt x="3604" y="1183"/>
                  </a:cubicBezTo>
                  <a:cubicBezTo>
                    <a:pt x="3693" y="1095"/>
                    <a:pt x="3786" y="1014"/>
                    <a:pt x="3881" y="934"/>
                  </a:cubicBezTo>
                  <a:lnTo>
                    <a:pt x="3881" y="934"/>
                  </a:lnTo>
                  <a:cubicBezTo>
                    <a:pt x="3880" y="935"/>
                    <a:pt x="3880" y="935"/>
                    <a:pt x="3879" y="936"/>
                  </a:cubicBezTo>
                  <a:lnTo>
                    <a:pt x="3879" y="936"/>
                  </a:lnTo>
                  <a:cubicBezTo>
                    <a:pt x="4001" y="841"/>
                    <a:pt x="4127" y="750"/>
                    <a:pt x="4257" y="667"/>
                  </a:cubicBezTo>
                  <a:cubicBezTo>
                    <a:pt x="4307" y="638"/>
                    <a:pt x="4359" y="612"/>
                    <a:pt x="4411" y="586"/>
                  </a:cubicBezTo>
                  <a:cubicBezTo>
                    <a:pt x="4496" y="550"/>
                    <a:pt x="4582" y="519"/>
                    <a:pt x="4670" y="492"/>
                  </a:cubicBezTo>
                  <a:cubicBezTo>
                    <a:pt x="4763" y="463"/>
                    <a:pt x="4859" y="439"/>
                    <a:pt x="4957" y="421"/>
                  </a:cubicBezTo>
                  <a:cubicBezTo>
                    <a:pt x="5093" y="398"/>
                    <a:pt x="5231" y="381"/>
                    <a:pt x="5369" y="373"/>
                  </a:cubicBezTo>
                  <a:lnTo>
                    <a:pt x="5368" y="373"/>
                  </a:lnTo>
                  <a:cubicBezTo>
                    <a:pt x="5371" y="371"/>
                    <a:pt x="5374" y="371"/>
                    <a:pt x="5377" y="371"/>
                  </a:cubicBezTo>
                  <a:lnTo>
                    <a:pt x="5387" y="371"/>
                  </a:lnTo>
                  <a:cubicBezTo>
                    <a:pt x="5407" y="371"/>
                    <a:pt x="5427" y="370"/>
                    <a:pt x="5447" y="370"/>
                  </a:cubicBezTo>
                  <a:close/>
                  <a:moveTo>
                    <a:pt x="5448" y="1"/>
                  </a:moveTo>
                  <a:cubicBezTo>
                    <a:pt x="5424" y="1"/>
                    <a:pt x="5399" y="1"/>
                    <a:pt x="5375" y="2"/>
                  </a:cubicBezTo>
                  <a:cubicBezTo>
                    <a:pt x="5198" y="10"/>
                    <a:pt x="5017" y="32"/>
                    <a:pt x="4842" y="66"/>
                  </a:cubicBezTo>
                  <a:cubicBezTo>
                    <a:pt x="4674" y="99"/>
                    <a:pt x="4505" y="146"/>
                    <a:pt x="4348" y="213"/>
                  </a:cubicBezTo>
                  <a:cubicBezTo>
                    <a:pt x="4265" y="247"/>
                    <a:pt x="4180" y="282"/>
                    <a:pt x="4102" y="329"/>
                  </a:cubicBezTo>
                  <a:cubicBezTo>
                    <a:pt x="4021" y="377"/>
                    <a:pt x="3943" y="430"/>
                    <a:pt x="3866" y="485"/>
                  </a:cubicBezTo>
                  <a:cubicBezTo>
                    <a:pt x="3786" y="542"/>
                    <a:pt x="3707" y="600"/>
                    <a:pt x="3630" y="663"/>
                  </a:cubicBezTo>
                  <a:cubicBezTo>
                    <a:pt x="3556" y="724"/>
                    <a:pt x="3480" y="784"/>
                    <a:pt x="3413" y="852"/>
                  </a:cubicBezTo>
                  <a:cubicBezTo>
                    <a:pt x="3337" y="927"/>
                    <a:pt x="3268" y="1004"/>
                    <a:pt x="3201" y="1088"/>
                  </a:cubicBezTo>
                  <a:cubicBezTo>
                    <a:pt x="3143" y="1163"/>
                    <a:pt x="3087" y="1242"/>
                    <a:pt x="3034" y="1322"/>
                  </a:cubicBezTo>
                  <a:cubicBezTo>
                    <a:pt x="2930" y="1482"/>
                    <a:pt x="2846" y="1653"/>
                    <a:pt x="2761" y="1823"/>
                  </a:cubicBezTo>
                  <a:cubicBezTo>
                    <a:pt x="2725" y="1896"/>
                    <a:pt x="2687" y="1968"/>
                    <a:pt x="2650" y="2041"/>
                  </a:cubicBezTo>
                  <a:cubicBezTo>
                    <a:pt x="2617" y="2014"/>
                    <a:pt x="2582" y="1990"/>
                    <a:pt x="2544" y="1967"/>
                  </a:cubicBezTo>
                  <a:cubicBezTo>
                    <a:pt x="2378" y="1866"/>
                    <a:pt x="2196" y="1797"/>
                    <a:pt x="2010" y="1749"/>
                  </a:cubicBezTo>
                  <a:cubicBezTo>
                    <a:pt x="1904" y="1721"/>
                    <a:pt x="1793" y="1710"/>
                    <a:pt x="1682" y="1710"/>
                  </a:cubicBezTo>
                  <a:cubicBezTo>
                    <a:pt x="1602" y="1710"/>
                    <a:pt x="1523" y="1716"/>
                    <a:pt x="1446" y="1725"/>
                  </a:cubicBezTo>
                  <a:cubicBezTo>
                    <a:pt x="1344" y="1737"/>
                    <a:pt x="1241" y="1755"/>
                    <a:pt x="1145" y="1793"/>
                  </a:cubicBezTo>
                  <a:cubicBezTo>
                    <a:pt x="1048" y="1832"/>
                    <a:pt x="959" y="1880"/>
                    <a:pt x="872" y="1936"/>
                  </a:cubicBezTo>
                  <a:cubicBezTo>
                    <a:pt x="711" y="2038"/>
                    <a:pt x="569" y="2183"/>
                    <a:pt x="456" y="2334"/>
                  </a:cubicBezTo>
                  <a:cubicBezTo>
                    <a:pt x="334" y="2497"/>
                    <a:pt x="234" y="2680"/>
                    <a:pt x="159" y="2870"/>
                  </a:cubicBezTo>
                  <a:cubicBezTo>
                    <a:pt x="82" y="3063"/>
                    <a:pt x="43" y="3266"/>
                    <a:pt x="24" y="3471"/>
                  </a:cubicBezTo>
                  <a:cubicBezTo>
                    <a:pt x="14" y="3565"/>
                    <a:pt x="10" y="3661"/>
                    <a:pt x="8" y="3755"/>
                  </a:cubicBezTo>
                  <a:cubicBezTo>
                    <a:pt x="5" y="3856"/>
                    <a:pt x="1" y="3957"/>
                    <a:pt x="10" y="4059"/>
                  </a:cubicBezTo>
                  <a:cubicBezTo>
                    <a:pt x="11" y="4064"/>
                    <a:pt x="11" y="4068"/>
                    <a:pt x="11" y="4074"/>
                  </a:cubicBezTo>
                  <a:cubicBezTo>
                    <a:pt x="41" y="4075"/>
                    <a:pt x="69" y="4076"/>
                    <a:pt x="98" y="4076"/>
                  </a:cubicBezTo>
                  <a:cubicBezTo>
                    <a:pt x="117" y="4076"/>
                    <a:pt x="136" y="4075"/>
                    <a:pt x="154" y="4075"/>
                  </a:cubicBezTo>
                  <a:lnTo>
                    <a:pt x="155" y="4075"/>
                  </a:lnTo>
                  <a:cubicBezTo>
                    <a:pt x="180" y="4074"/>
                    <a:pt x="207" y="4074"/>
                    <a:pt x="234" y="4073"/>
                  </a:cubicBezTo>
                  <a:cubicBezTo>
                    <a:pt x="287" y="4073"/>
                    <a:pt x="340" y="4073"/>
                    <a:pt x="394" y="4074"/>
                  </a:cubicBezTo>
                  <a:cubicBezTo>
                    <a:pt x="400" y="4074"/>
                    <a:pt x="407" y="4073"/>
                    <a:pt x="412" y="4073"/>
                  </a:cubicBezTo>
                  <a:cubicBezTo>
                    <a:pt x="416" y="4072"/>
                    <a:pt x="419" y="4069"/>
                    <a:pt x="423" y="4068"/>
                  </a:cubicBezTo>
                  <a:cubicBezTo>
                    <a:pt x="467" y="4056"/>
                    <a:pt x="511" y="4043"/>
                    <a:pt x="556" y="4035"/>
                  </a:cubicBezTo>
                  <a:cubicBezTo>
                    <a:pt x="598" y="4028"/>
                    <a:pt x="641" y="4025"/>
                    <a:pt x="683" y="4021"/>
                  </a:cubicBezTo>
                  <a:cubicBezTo>
                    <a:pt x="700" y="4021"/>
                    <a:pt x="716" y="4021"/>
                    <a:pt x="733" y="4021"/>
                  </a:cubicBezTo>
                  <a:cubicBezTo>
                    <a:pt x="805" y="4021"/>
                    <a:pt x="878" y="4025"/>
                    <a:pt x="951" y="4028"/>
                  </a:cubicBezTo>
                  <a:cubicBezTo>
                    <a:pt x="1026" y="4031"/>
                    <a:pt x="1102" y="4035"/>
                    <a:pt x="1179" y="4035"/>
                  </a:cubicBezTo>
                  <a:cubicBezTo>
                    <a:pt x="1327" y="4034"/>
                    <a:pt x="1475" y="4032"/>
                    <a:pt x="1622" y="4025"/>
                  </a:cubicBezTo>
                  <a:cubicBezTo>
                    <a:pt x="1905" y="4016"/>
                    <a:pt x="2187" y="3991"/>
                    <a:pt x="2470" y="3975"/>
                  </a:cubicBezTo>
                  <a:cubicBezTo>
                    <a:pt x="2555" y="3972"/>
                    <a:pt x="2643" y="3969"/>
                    <a:pt x="2730" y="3969"/>
                  </a:cubicBezTo>
                  <a:cubicBezTo>
                    <a:pt x="2742" y="3969"/>
                    <a:pt x="2753" y="3969"/>
                    <a:pt x="2765" y="3969"/>
                  </a:cubicBezTo>
                  <a:cubicBezTo>
                    <a:pt x="2957" y="3969"/>
                    <a:pt x="3149" y="3977"/>
                    <a:pt x="3341" y="3987"/>
                  </a:cubicBezTo>
                  <a:cubicBezTo>
                    <a:pt x="3528" y="3995"/>
                    <a:pt x="3715" y="4004"/>
                    <a:pt x="3902" y="4005"/>
                  </a:cubicBezTo>
                  <a:cubicBezTo>
                    <a:pt x="4106" y="4007"/>
                    <a:pt x="4310" y="4009"/>
                    <a:pt x="4514" y="4009"/>
                  </a:cubicBezTo>
                  <a:cubicBezTo>
                    <a:pt x="4718" y="4009"/>
                    <a:pt x="4922" y="4007"/>
                    <a:pt x="5126" y="4000"/>
                  </a:cubicBezTo>
                  <a:cubicBezTo>
                    <a:pt x="5324" y="3994"/>
                    <a:pt x="5521" y="3987"/>
                    <a:pt x="5719" y="3985"/>
                  </a:cubicBezTo>
                  <a:cubicBezTo>
                    <a:pt x="5764" y="3984"/>
                    <a:pt x="5809" y="3984"/>
                    <a:pt x="5854" y="3984"/>
                  </a:cubicBezTo>
                  <a:cubicBezTo>
                    <a:pt x="6007" y="3984"/>
                    <a:pt x="6161" y="3987"/>
                    <a:pt x="6315" y="3989"/>
                  </a:cubicBezTo>
                  <a:cubicBezTo>
                    <a:pt x="6491" y="3992"/>
                    <a:pt x="6668" y="3995"/>
                    <a:pt x="6845" y="3995"/>
                  </a:cubicBezTo>
                  <a:cubicBezTo>
                    <a:pt x="6872" y="3995"/>
                    <a:pt x="6900" y="3995"/>
                    <a:pt x="6927" y="3995"/>
                  </a:cubicBezTo>
                  <a:cubicBezTo>
                    <a:pt x="7099" y="3994"/>
                    <a:pt x="7270" y="3989"/>
                    <a:pt x="7441" y="3989"/>
                  </a:cubicBezTo>
                  <a:cubicBezTo>
                    <a:pt x="7469" y="3989"/>
                    <a:pt x="7497" y="3989"/>
                    <a:pt x="7525" y="3989"/>
                  </a:cubicBezTo>
                  <a:cubicBezTo>
                    <a:pt x="7873" y="3991"/>
                    <a:pt x="8220" y="4003"/>
                    <a:pt x="8568" y="4003"/>
                  </a:cubicBezTo>
                  <a:cubicBezTo>
                    <a:pt x="8629" y="4003"/>
                    <a:pt x="8690" y="4003"/>
                    <a:pt x="8752" y="4002"/>
                  </a:cubicBezTo>
                  <a:cubicBezTo>
                    <a:pt x="8943" y="3999"/>
                    <a:pt x="9135" y="3977"/>
                    <a:pt x="9326" y="3954"/>
                  </a:cubicBezTo>
                  <a:cubicBezTo>
                    <a:pt x="9528" y="3930"/>
                    <a:pt x="9731" y="3912"/>
                    <a:pt x="9934" y="3898"/>
                  </a:cubicBezTo>
                  <a:lnTo>
                    <a:pt x="9933" y="3898"/>
                  </a:lnTo>
                  <a:cubicBezTo>
                    <a:pt x="10209" y="3887"/>
                    <a:pt x="10484" y="3876"/>
                    <a:pt x="10761" y="3876"/>
                  </a:cubicBezTo>
                  <a:cubicBezTo>
                    <a:pt x="10897" y="3876"/>
                    <a:pt x="11033" y="3879"/>
                    <a:pt x="11168" y="3879"/>
                  </a:cubicBezTo>
                  <a:cubicBezTo>
                    <a:pt x="11206" y="3879"/>
                    <a:pt x="11242" y="3880"/>
                    <a:pt x="11280" y="3880"/>
                  </a:cubicBezTo>
                  <a:cubicBezTo>
                    <a:pt x="11318" y="3879"/>
                    <a:pt x="11354" y="3879"/>
                    <a:pt x="11391" y="3879"/>
                  </a:cubicBezTo>
                  <a:cubicBezTo>
                    <a:pt x="11414" y="3879"/>
                    <a:pt x="11437" y="3877"/>
                    <a:pt x="11460" y="3877"/>
                  </a:cubicBezTo>
                  <a:lnTo>
                    <a:pt x="11506" y="3877"/>
                  </a:lnTo>
                  <a:cubicBezTo>
                    <a:pt x="11529" y="3876"/>
                    <a:pt x="11551" y="3875"/>
                    <a:pt x="11573" y="3874"/>
                  </a:cubicBezTo>
                  <a:cubicBezTo>
                    <a:pt x="11590" y="3873"/>
                    <a:pt x="11607" y="3872"/>
                    <a:pt x="11625" y="3871"/>
                  </a:cubicBezTo>
                  <a:cubicBezTo>
                    <a:pt x="11622" y="3865"/>
                    <a:pt x="11621" y="3859"/>
                    <a:pt x="11618" y="3852"/>
                  </a:cubicBezTo>
                  <a:cubicBezTo>
                    <a:pt x="11596" y="3784"/>
                    <a:pt x="11572" y="3715"/>
                    <a:pt x="11550" y="3646"/>
                  </a:cubicBezTo>
                  <a:cubicBezTo>
                    <a:pt x="11538" y="3613"/>
                    <a:pt x="11528" y="3579"/>
                    <a:pt x="11517" y="3545"/>
                  </a:cubicBezTo>
                  <a:cubicBezTo>
                    <a:pt x="11512" y="3530"/>
                    <a:pt x="11508" y="3516"/>
                    <a:pt x="11504" y="3502"/>
                  </a:cubicBezTo>
                  <a:cubicBezTo>
                    <a:pt x="11490" y="3458"/>
                    <a:pt x="11477" y="3414"/>
                    <a:pt x="11469" y="3369"/>
                  </a:cubicBezTo>
                  <a:cubicBezTo>
                    <a:pt x="11469" y="3367"/>
                    <a:pt x="11469" y="3366"/>
                    <a:pt x="11469" y="3364"/>
                  </a:cubicBezTo>
                  <a:cubicBezTo>
                    <a:pt x="11455" y="3335"/>
                    <a:pt x="11441" y="3306"/>
                    <a:pt x="11427" y="3276"/>
                  </a:cubicBezTo>
                  <a:cubicBezTo>
                    <a:pt x="11406" y="3222"/>
                    <a:pt x="11384" y="3170"/>
                    <a:pt x="11366" y="3115"/>
                  </a:cubicBezTo>
                  <a:cubicBezTo>
                    <a:pt x="11365" y="3115"/>
                    <a:pt x="11365" y="3114"/>
                    <a:pt x="11365" y="3114"/>
                  </a:cubicBezTo>
                  <a:cubicBezTo>
                    <a:pt x="11345" y="3050"/>
                    <a:pt x="11328" y="2985"/>
                    <a:pt x="11309" y="2923"/>
                  </a:cubicBezTo>
                  <a:cubicBezTo>
                    <a:pt x="11281" y="2836"/>
                    <a:pt x="11247" y="2753"/>
                    <a:pt x="11195" y="2677"/>
                  </a:cubicBezTo>
                  <a:cubicBezTo>
                    <a:pt x="11115" y="2556"/>
                    <a:pt x="11012" y="2451"/>
                    <a:pt x="10905" y="2354"/>
                  </a:cubicBezTo>
                  <a:cubicBezTo>
                    <a:pt x="10800" y="2258"/>
                    <a:pt x="10679" y="2185"/>
                    <a:pt x="10556" y="2112"/>
                  </a:cubicBezTo>
                  <a:cubicBezTo>
                    <a:pt x="10437" y="2041"/>
                    <a:pt x="10319" y="1972"/>
                    <a:pt x="10196" y="1909"/>
                  </a:cubicBezTo>
                  <a:cubicBezTo>
                    <a:pt x="10062" y="1842"/>
                    <a:pt x="9923" y="1786"/>
                    <a:pt x="9773" y="1769"/>
                  </a:cubicBezTo>
                  <a:cubicBezTo>
                    <a:pt x="9707" y="1761"/>
                    <a:pt x="9641" y="1757"/>
                    <a:pt x="9575" y="1757"/>
                  </a:cubicBezTo>
                  <a:cubicBezTo>
                    <a:pt x="9533" y="1757"/>
                    <a:pt x="9492" y="1758"/>
                    <a:pt x="9450" y="1762"/>
                  </a:cubicBezTo>
                  <a:cubicBezTo>
                    <a:pt x="9354" y="1769"/>
                    <a:pt x="9257" y="1788"/>
                    <a:pt x="9161" y="1808"/>
                  </a:cubicBezTo>
                  <a:cubicBezTo>
                    <a:pt x="9065" y="1828"/>
                    <a:pt x="8970" y="1850"/>
                    <a:pt x="8876" y="1877"/>
                  </a:cubicBezTo>
                  <a:cubicBezTo>
                    <a:pt x="8737" y="1917"/>
                    <a:pt x="8593" y="1961"/>
                    <a:pt x="8466" y="2032"/>
                  </a:cubicBezTo>
                  <a:cubicBezTo>
                    <a:pt x="8453" y="2039"/>
                    <a:pt x="8442" y="2048"/>
                    <a:pt x="8429" y="2055"/>
                  </a:cubicBezTo>
                  <a:cubicBezTo>
                    <a:pt x="8388" y="2001"/>
                    <a:pt x="8345" y="1949"/>
                    <a:pt x="8301" y="1898"/>
                  </a:cubicBezTo>
                  <a:cubicBezTo>
                    <a:pt x="8281" y="1872"/>
                    <a:pt x="8264" y="1847"/>
                    <a:pt x="8246" y="1820"/>
                  </a:cubicBezTo>
                  <a:cubicBezTo>
                    <a:pt x="8169" y="1691"/>
                    <a:pt x="8108" y="1552"/>
                    <a:pt x="8021" y="1428"/>
                  </a:cubicBezTo>
                  <a:cubicBezTo>
                    <a:pt x="7934" y="1304"/>
                    <a:pt x="7820" y="1206"/>
                    <a:pt x="7707" y="1106"/>
                  </a:cubicBezTo>
                  <a:lnTo>
                    <a:pt x="7707" y="1106"/>
                  </a:lnTo>
                  <a:cubicBezTo>
                    <a:pt x="7708" y="1106"/>
                    <a:pt x="7708" y="1106"/>
                    <a:pt x="7709" y="1107"/>
                  </a:cubicBezTo>
                  <a:cubicBezTo>
                    <a:pt x="7662" y="1063"/>
                    <a:pt x="7616" y="1019"/>
                    <a:pt x="7574" y="971"/>
                  </a:cubicBezTo>
                  <a:cubicBezTo>
                    <a:pt x="7520" y="911"/>
                    <a:pt x="7469" y="848"/>
                    <a:pt x="7413" y="792"/>
                  </a:cubicBezTo>
                  <a:cubicBezTo>
                    <a:pt x="7358" y="736"/>
                    <a:pt x="7298" y="683"/>
                    <a:pt x="7238" y="633"/>
                  </a:cubicBezTo>
                  <a:cubicBezTo>
                    <a:pt x="7177" y="583"/>
                    <a:pt x="7109" y="544"/>
                    <a:pt x="7042" y="504"/>
                  </a:cubicBezTo>
                  <a:cubicBezTo>
                    <a:pt x="6971" y="462"/>
                    <a:pt x="6902" y="420"/>
                    <a:pt x="6828" y="384"/>
                  </a:cubicBezTo>
                  <a:cubicBezTo>
                    <a:pt x="6758" y="349"/>
                    <a:pt x="6683" y="319"/>
                    <a:pt x="6610" y="289"/>
                  </a:cubicBezTo>
                  <a:cubicBezTo>
                    <a:pt x="6533" y="257"/>
                    <a:pt x="6459" y="221"/>
                    <a:pt x="6382" y="190"/>
                  </a:cubicBezTo>
                  <a:cubicBezTo>
                    <a:pt x="6333" y="170"/>
                    <a:pt x="6285" y="152"/>
                    <a:pt x="6234" y="137"/>
                  </a:cubicBezTo>
                  <a:cubicBezTo>
                    <a:pt x="6190" y="125"/>
                    <a:pt x="6145" y="115"/>
                    <a:pt x="6100" y="105"/>
                  </a:cubicBezTo>
                  <a:cubicBezTo>
                    <a:pt x="6017" y="88"/>
                    <a:pt x="5932" y="71"/>
                    <a:pt x="5850" y="54"/>
                  </a:cubicBezTo>
                  <a:cubicBezTo>
                    <a:pt x="5850" y="54"/>
                    <a:pt x="5850" y="54"/>
                    <a:pt x="5850" y="52"/>
                  </a:cubicBezTo>
                  <a:cubicBezTo>
                    <a:pt x="5847" y="52"/>
                    <a:pt x="5845" y="51"/>
                    <a:pt x="5843" y="51"/>
                  </a:cubicBezTo>
                  <a:cubicBezTo>
                    <a:pt x="5840" y="51"/>
                    <a:pt x="5838" y="50"/>
                    <a:pt x="5836" y="50"/>
                  </a:cubicBezTo>
                  <a:cubicBezTo>
                    <a:pt x="5835" y="50"/>
                    <a:pt x="5834" y="49"/>
                    <a:pt x="5831" y="49"/>
                  </a:cubicBezTo>
                  <a:cubicBezTo>
                    <a:pt x="5802" y="40"/>
                    <a:pt x="5770" y="35"/>
                    <a:pt x="5741" y="30"/>
                  </a:cubicBezTo>
                  <a:cubicBezTo>
                    <a:pt x="5700" y="20"/>
                    <a:pt x="5659" y="14"/>
                    <a:pt x="5618" y="9"/>
                  </a:cubicBezTo>
                  <a:cubicBezTo>
                    <a:pt x="5561" y="3"/>
                    <a:pt x="5504" y="1"/>
                    <a:pt x="5448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203" name="Google Shape;1203;p37"/>
          <p:cNvSpPr/>
          <p:nvPr/>
        </p:nvSpPr>
        <p:spPr>
          <a:xfrm>
            <a:off x="11037734" y="6841734"/>
            <a:ext cx="33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010101">
              <a:alpha val="150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04" name="Google Shape;1204;p37"/>
          <p:cNvSpPr/>
          <p:nvPr/>
        </p:nvSpPr>
        <p:spPr>
          <a:xfrm>
            <a:off x="11912434" y="6845734"/>
            <a:ext cx="33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B64E2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05" name="Google Shape;1205;p37"/>
          <p:cNvSpPr/>
          <p:nvPr/>
        </p:nvSpPr>
        <p:spPr>
          <a:xfrm>
            <a:off x="11912434" y="6845734"/>
            <a:ext cx="167" cy="33"/>
          </a:xfrm>
          <a:custGeom>
            <a:avLst/>
            <a:gdLst/>
            <a:ahLst/>
            <a:cxnLst/>
            <a:rect l="l" t="t" r="r" b="b"/>
            <a:pathLst>
              <a:path w="5" h="1" extrusionOk="0">
                <a:moveTo>
                  <a:pt x="1" y="1"/>
                </a:moveTo>
                <a:lnTo>
                  <a:pt x="0" y="1"/>
                </a:lnTo>
                <a:cubicBezTo>
                  <a:pt x="1" y="1"/>
                  <a:pt x="4" y="1"/>
                  <a:pt x="5" y="1"/>
                </a:cubicBezTo>
                <a:cubicBezTo>
                  <a:pt x="4" y="1"/>
                  <a:pt x="2" y="1"/>
                  <a:pt x="1" y="1"/>
                </a:cubicBezTo>
                <a:close/>
              </a:path>
            </a:pathLst>
          </a:custGeom>
          <a:solidFill>
            <a:srgbClr val="B64E2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06" name="Google Shape;1206;p37"/>
          <p:cNvSpPr/>
          <p:nvPr/>
        </p:nvSpPr>
        <p:spPr>
          <a:xfrm>
            <a:off x="11912400" y="6845734"/>
            <a:ext cx="67" cy="33"/>
          </a:xfrm>
          <a:custGeom>
            <a:avLst/>
            <a:gdLst/>
            <a:ahLst/>
            <a:cxnLst/>
            <a:rect l="l" t="t" r="r" b="b"/>
            <a:pathLst>
              <a:path w="2" h="1" extrusionOk="0">
                <a:moveTo>
                  <a:pt x="1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B64E2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07" name="Google Shape;1207;p37"/>
          <p:cNvSpPr/>
          <p:nvPr/>
        </p:nvSpPr>
        <p:spPr>
          <a:xfrm>
            <a:off x="11912234" y="6845734"/>
            <a:ext cx="233" cy="33"/>
          </a:xfrm>
          <a:custGeom>
            <a:avLst/>
            <a:gdLst/>
            <a:ahLst/>
            <a:cxnLst/>
            <a:rect l="l" t="t" r="r" b="b"/>
            <a:pathLst>
              <a:path w="7" h="1" extrusionOk="0">
                <a:moveTo>
                  <a:pt x="5" y="1"/>
                </a:moveTo>
                <a:lnTo>
                  <a:pt x="6" y="1"/>
                </a:lnTo>
                <a:cubicBezTo>
                  <a:pt x="4" y="1"/>
                  <a:pt x="3" y="1"/>
                  <a:pt x="2" y="1"/>
                </a:cubicBezTo>
                <a:lnTo>
                  <a:pt x="0" y="1"/>
                </a:lnTo>
                <a:cubicBezTo>
                  <a:pt x="2" y="1"/>
                  <a:pt x="3" y="1"/>
                  <a:pt x="5" y="1"/>
                </a:cubicBezTo>
                <a:close/>
              </a:path>
            </a:pathLst>
          </a:custGeom>
          <a:solidFill>
            <a:srgbClr val="B64E2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08" name="Google Shape;1208;p37"/>
          <p:cNvSpPr/>
          <p:nvPr/>
        </p:nvSpPr>
        <p:spPr>
          <a:xfrm>
            <a:off x="11528968" y="6846933"/>
            <a:ext cx="833" cy="0"/>
          </a:xfrm>
          <a:custGeom>
            <a:avLst/>
            <a:gdLst/>
            <a:ahLst/>
            <a:cxnLst/>
            <a:rect l="l" t="t" r="r" b="b"/>
            <a:pathLst>
              <a:path w="25" extrusionOk="0">
                <a:moveTo>
                  <a:pt x="25" y="0"/>
                </a:moveTo>
                <a:lnTo>
                  <a:pt x="19" y="0"/>
                </a:lnTo>
                <a:cubicBezTo>
                  <a:pt x="13" y="0"/>
                  <a:pt x="8" y="0"/>
                  <a:pt x="1" y="0"/>
                </a:cubicBezTo>
                <a:cubicBezTo>
                  <a:pt x="9" y="0"/>
                  <a:pt x="17" y="0"/>
                  <a:pt x="25" y="0"/>
                </a:cubicBezTo>
                <a:close/>
              </a:path>
            </a:pathLst>
          </a:custGeom>
          <a:solidFill>
            <a:srgbClr val="010101">
              <a:alpha val="150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8" name="Google Shape;2169;p30"/>
          <p:cNvSpPr txBox="1">
            <a:spLocks noGrp="1"/>
          </p:cNvSpPr>
          <p:nvPr>
            <p:ph type="title"/>
          </p:nvPr>
        </p:nvSpPr>
        <p:spPr>
          <a:xfrm>
            <a:off x="0" y="664256"/>
            <a:ext cx="121920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r>
              <a:rPr lang="en" sz="4267" dirty="0">
                <a:solidFill>
                  <a:schemeClr val="accent3"/>
                </a:solidFill>
              </a:rPr>
              <a:t>KHỞI ĐỘNG</a:t>
            </a:r>
            <a:endParaRPr sz="4267" dirty="0">
              <a:solidFill>
                <a:schemeClr val="accent3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3807" y="1395283"/>
            <a:ext cx="10508197" cy="11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indent="-457189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 err="1">
                <a:latin typeface="+mj-lt"/>
                <a:ea typeface="Times New Roman" panose="02020603050405020304" pitchFamily="18" charset="0"/>
              </a:rPr>
              <a:t>Bảng</a:t>
            </a:r>
            <a:r>
              <a:rPr lang="en-US" sz="24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Times New Roman" panose="02020603050405020304" pitchFamily="18" charset="0"/>
              </a:rPr>
              <a:t>sau</a:t>
            </a:r>
            <a:r>
              <a:rPr lang="en-US" sz="24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Times New Roman" panose="02020603050405020304" pitchFamily="18" charset="0"/>
              </a:rPr>
              <a:t>ghi</a:t>
            </a:r>
            <a:r>
              <a:rPr lang="en-US" sz="24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Times New Roman" panose="02020603050405020304" pitchFamily="18" charset="0"/>
              </a:rPr>
              <a:t>thời</a:t>
            </a:r>
            <a:r>
              <a:rPr lang="en-US" sz="24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Times New Roman" panose="02020603050405020304" pitchFamily="18" charset="0"/>
              </a:rPr>
              <a:t>gian</a:t>
            </a:r>
            <a:r>
              <a:rPr lang="en-US" sz="24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Times New Roman" panose="02020603050405020304" pitchFamily="18" charset="0"/>
              </a:rPr>
              <a:t>và</a:t>
            </a:r>
            <a:r>
              <a:rPr lang="en-US" sz="24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Times New Roman" panose="02020603050405020304" pitchFamily="18" charset="0"/>
              </a:rPr>
              <a:t>quãng</a:t>
            </a:r>
            <a:r>
              <a:rPr lang="en-US" sz="24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Times New Roman" panose="02020603050405020304" pitchFamily="18" charset="0"/>
              </a:rPr>
              <a:t>chuyển</a:t>
            </a:r>
            <a:r>
              <a:rPr lang="en-US" sz="24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Times New Roman" panose="02020603050405020304" pitchFamily="18" charset="0"/>
              </a:rPr>
              <a:t>động</a:t>
            </a:r>
            <a:r>
              <a:rPr lang="en-US" sz="24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Times New Roman" panose="02020603050405020304" pitchFamily="18" charset="0"/>
              </a:rPr>
              <a:t>tương</a:t>
            </a:r>
            <a:r>
              <a:rPr lang="en-US" sz="24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Times New Roman" panose="02020603050405020304" pitchFamily="18" charset="0"/>
              </a:rPr>
              <a:t>ứng</a:t>
            </a:r>
            <a:r>
              <a:rPr lang="en-US" sz="2400" dirty="0"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+mj-lt"/>
                <a:ea typeface="Times New Roman" panose="02020603050405020304" pitchFamily="18" charset="0"/>
              </a:rPr>
              <a:t>kể</a:t>
            </a:r>
            <a:r>
              <a:rPr lang="en-US" sz="24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Times New Roman" panose="02020603050405020304" pitchFamily="18" charset="0"/>
              </a:rPr>
              <a:t>từ</a:t>
            </a:r>
            <a:r>
              <a:rPr lang="en-US" sz="24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Times New Roman" panose="02020603050405020304" pitchFamily="18" charset="0"/>
              </a:rPr>
              <a:t>khi</a:t>
            </a:r>
            <a:r>
              <a:rPr lang="en-US" sz="24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Times New Roman" panose="02020603050405020304" pitchFamily="18" charset="0"/>
              </a:rPr>
              <a:t>xuất</a:t>
            </a:r>
            <a:r>
              <a:rPr lang="en-US" sz="24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Times New Roman" panose="02020603050405020304" pitchFamily="18" charset="0"/>
              </a:rPr>
              <a:t>phát</a:t>
            </a:r>
            <a:r>
              <a:rPr lang="en-US" sz="24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4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Times New Roman" panose="02020603050405020304" pitchFamily="18" charset="0"/>
              </a:rPr>
              <a:t>một</a:t>
            </a:r>
            <a:r>
              <a:rPr lang="en-US" sz="24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Times New Roman" panose="02020603050405020304" pitchFamily="18" charset="0"/>
              </a:rPr>
              <a:t>đi</a:t>
            </a:r>
            <a:r>
              <a:rPr lang="en-US" sz="24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Times New Roman" panose="02020603050405020304" pitchFamily="18" charset="0"/>
              </a:rPr>
              <a:t>xe</a:t>
            </a:r>
            <a:r>
              <a:rPr lang="en-US" sz="24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Times New Roman" panose="02020603050405020304" pitchFamily="18" charset="0"/>
              </a:rPr>
              <a:t>đạp</a:t>
            </a:r>
            <a:r>
              <a:rPr lang="en-US" sz="24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Times New Roman" panose="02020603050405020304" pitchFamily="18" charset="0"/>
              </a:rPr>
              <a:t>trên</a:t>
            </a:r>
            <a:r>
              <a:rPr lang="en-US" sz="24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Times New Roman" panose="02020603050405020304" pitchFamily="18" charset="0"/>
              </a:rPr>
              <a:t>một</a:t>
            </a:r>
            <a:r>
              <a:rPr lang="en-US" sz="24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latin typeface="+mj-lt"/>
                <a:ea typeface="Times New Roman" panose="02020603050405020304" pitchFamily="18" charset="0"/>
              </a:rPr>
              <a:t>. </a:t>
            </a:r>
            <a:endParaRPr lang="en-US" sz="2400" dirty="0">
              <a:latin typeface="+mj-lt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139951" y="2709901"/>
          <a:ext cx="7912099" cy="1038690"/>
        </p:xfrm>
        <a:graphic>
          <a:graphicData uri="http://schemas.openxmlformats.org/drawingml/2006/table">
            <a:tbl>
              <a:tblPr bandRow="1"/>
              <a:tblGrid>
                <a:gridCol w="3714879">
                  <a:extLst>
                    <a:ext uri="{9D8B030D-6E8A-4147-A177-3AD203B41FA5}">
                      <a16:colId xmlns:a16="http://schemas.microsoft.com/office/drawing/2014/main" val="1207016610"/>
                    </a:ext>
                  </a:extLst>
                </a:gridCol>
                <a:gridCol w="839444">
                  <a:extLst>
                    <a:ext uri="{9D8B030D-6E8A-4147-A177-3AD203B41FA5}">
                      <a16:colId xmlns:a16="http://schemas.microsoft.com/office/drawing/2014/main" val="1245517664"/>
                    </a:ext>
                  </a:extLst>
                </a:gridCol>
                <a:gridCol w="839444">
                  <a:extLst>
                    <a:ext uri="{9D8B030D-6E8A-4147-A177-3AD203B41FA5}">
                      <a16:colId xmlns:a16="http://schemas.microsoft.com/office/drawing/2014/main" val="1042882793"/>
                    </a:ext>
                  </a:extLst>
                </a:gridCol>
                <a:gridCol w="839444">
                  <a:extLst>
                    <a:ext uri="{9D8B030D-6E8A-4147-A177-3AD203B41FA5}">
                      <a16:colId xmlns:a16="http://schemas.microsoft.com/office/drawing/2014/main" val="745751290"/>
                    </a:ext>
                  </a:extLst>
                </a:gridCol>
                <a:gridCol w="840291">
                  <a:extLst>
                    <a:ext uri="{9D8B030D-6E8A-4147-A177-3AD203B41FA5}">
                      <a16:colId xmlns:a16="http://schemas.microsoft.com/office/drawing/2014/main" val="1309279973"/>
                    </a:ext>
                  </a:extLst>
                </a:gridCol>
                <a:gridCol w="838597">
                  <a:extLst>
                    <a:ext uri="{9D8B030D-6E8A-4147-A177-3AD203B41FA5}">
                      <a16:colId xmlns:a16="http://schemas.microsoft.com/office/drawing/2014/main" val="3496509072"/>
                    </a:ext>
                  </a:extLst>
                </a:gridCol>
              </a:tblGrid>
              <a:tr h="519345">
                <a:tc>
                  <a:txBody>
                    <a:bodyPr/>
                    <a:lstStyle/>
                    <a:p>
                      <a:pPr marR="90170"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500">
                          <a:effectLst/>
                        </a:rPr>
                        <a:t>Thời gian (h)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90170"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500" dirty="0">
                          <a:effectLst/>
                        </a:rPr>
                        <a:t>1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90170"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500" dirty="0">
                          <a:effectLst/>
                        </a:rPr>
                        <a:t>2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90170"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500" dirty="0">
                          <a:effectLst/>
                        </a:rPr>
                        <a:t>3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90170"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500" dirty="0">
                          <a:effectLst/>
                        </a:rPr>
                        <a:t>4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90170"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500">
                          <a:effectLst/>
                        </a:rPr>
                        <a:t>5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8675029"/>
                  </a:ext>
                </a:extLst>
              </a:tr>
              <a:tr h="519345">
                <a:tc>
                  <a:txBody>
                    <a:bodyPr/>
                    <a:lstStyle/>
                    <a:p>
                      <a:pPr marR="90170"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500">
                          <a:effectLst/>
                        </a:rPr>
                        <a:t>Quãng đường (km)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90170"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500" dirty="0">
                          <a:effectLst/>
                        </a:rPr>
                        <a:t>15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90170"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500" dirty="0">
                          <a:effectLst/>
                        </a:rPr>
                        <a:t>30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90170"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500" dirty="0">
                          <a:effectLst/>
                        </a:rPr>
                        <a:t>45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90170"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500" dirty="0">
                          <a:effectLst/>
                        </a:rPr>
                        <a:t>45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90170"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500" dirty="0">
                          <a:effectLst/>
                        </a:rPr>
                        <a:t>45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4694889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753807" y="3904846"/>
            <a:ext cx="10589299" cy="2251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marR="120224" indent="-457189" algn="just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q"/>
            </a:pPr>
            <a:r>
              <a:rPr lang="en-US" sz="2400" dirty="0" err="1">
                <a:latin typeface="+mj-lt"/>
                <a:ea typeface="Times New Roman" panose="02020603050405020304" pitchFamily="18" charset="0"/>
              </a:rPr>
              <a:t>Bảng</a:t>
            </a:r>
            <a:r>
              <a:rPr lang="en-US" sz="24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Times New Roman" panose="02020603050405020304" pitchFamily="18" charset="0"/>
              </a:rPr>
              <a:t>này</a:t>
            </a:r>
            <a:r>
              <a:rPr lang="en-US" sz="24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Times New Roman" panose="02020603050405020304" pitchFamily="18" charset="0"/>
              </a:rPr>
              <a:t>chỉ</a:t>
            </a:r>
            <a:r>
              <a:rPr lang="en-US" sz="24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Times New Roman" panose="02020603050405020304" pitchFamily="18" charset="0"/>
              </a:rPr>
              <a:t>biết</a:t>
            </a:r>
            <a:r>
              <a:rPr lang="en-US" sz="2400" dirty="0"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+mj-lt"/>
                <a:ea typeface="Times New Roman" panose="02020603050405020304" pitchFamily="18" charset="0"/>
              </a:rPr>
              <a:t>sau</a:t>
            </a:r>
            <a:r>
              <a:rPr lang="en-US" sz="24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Times New Roman" panose="02020603050405020304" pitchFamily="18" charset="0"/>
              </a:rPr>
              <a:t>khoảng</a:t>
            </a:r>
            <a:r>
              <a:rPr lang="en-US" sz="24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Times New Roman" panose="02020603050405020304" pitchFamily="18" charset="0"/>
              </a:rPr>
              <a:t>thời</a:t>
            </a:r>
            <a:r>
              <a:rPr lang="en-US" sz="24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Times New Roman" panose="02020603050405020304" pitchFamily="18" charset="0"/>
              </a:rPr>
              <a:t>gian</a:t>
            </a:r>
            <a:r>
              <a:rPr lang="en-US" sz="24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2400" dirty="0">
                <a:latin typeface="+mj-lt"/>
                <a:ea typeface="Times New Roman" panose="02020603050405020304" pitchFamily="18" charset="0"/>
              </a:rPr>
              <a:t> 1h, 2h, 3h, </a:t>
            </a:r>
            <a:r>
              <a:rPr lang="en-US" sz="2400" dirty="0" err="1">
                <a:latin typeface="+mj-lt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Times New Roman" panose="02020603050405020304" pitchFamily="18" charset="0"/>
              </a:rPr>
              <a:t>này</a:t>
            </a:r>
            <a:r>
              <a:rPr lang="en-US" sz="24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Times New Roman" panose="02020603050405020304" pitchFamily="18" charset="0"/>
              </a:rPr>
              <a:t>đi</a:t>
            </a:r>
            <a:r>
              <a:rPr lang="en-US" sz="24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4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Times New Roman" panose="02020603050405020304" pitchFamily="18" charset="0"/>
              </a:rPr>
              <a:t>quãng</a:t>
            </a:r>
            <a:r>
              <a:rPr lang="en-US" sz="24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Times New Roman" panose="02020603050405020304" pitchFamily="18" charset="0"/>
              </a:rPr>
              <a:t>tương</a:t>
            </a:r>
            <a:r>
              <a:rPr lang="en-US" sz="24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Times New Roman" panose="02020603050405020304" pitchFamily="18" charset="0"/>
              </a:rPr>
              <a:t>ứng</a:t>
            </a:r>
            <a:r>
              <a:rPr lang="en-US" sz="24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2400" dirty="0">
                <a:latin typeface="+mj-lt"/>
                <a:ea typeface="Times New Roman" panose="02020603050405020304" pitchFamily="18" charset="0"/>
              </a:rPr>
              <a:t> 15km, 30km, 45km. </a:t>
            </a:r>
            <a:r>
              <a:rPr lang="en-US" sz="2400" dirty="0" err="1">
                <a:latin typeface="+mj-lt"/>
                <a:ea typeface="Times New Roman" panose="02020603050405020304" pitchFamily="18" charset="0"/>
              </a:rPr>
              <a:t>Sau</a:t>
            </a:r>
            <a:r>
              <a:rPr lang="en-US" sz="24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Times New Roman" panose="02020603050405020304" pitchFamily="18" charset="0"/>
              </a:rPr>
              <a:t>đó</a:t>
            </a:r>
            <a:r>
              <a:rPr lang="en-US" sz="2400" dirty="0"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+mj-lt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Times New Roman" panose="02020603050405020304" pitchFamily="18" charset="0"/>
              </a:rPr>
              <a:t>này</a:t>
            </a:r>
            <a:r>
              <a:rPr lang="en-US" sz="24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Times New Roman" panose="02020603050405020304" pitchFamily="18" charset="0"/>
              </a:rPr>
              <a:t>dừng</a:t>
            </a:r>
            <a:r>
              <a:rPr lang="en-US" sz="24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Times New Roman" panose="02020603050405020304" pitchFamily="18" charset="0"/>
              </a:rPr>
              <a:t>lại</a:t>
            </a:r>
            <a:r>
              <a:rPr lang="en-US" sz="24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Times New Roman" panose="02020603050405020304" pitchFamily="18" charset="0"/>
              </a:rPr>
              <a:t>và</a:t>
            </a:r>
            <a:r>
              <a:rPr lang="en-US" sz="24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Times New Roman" panose="02020603050405020304" pitchFamily="18" charset="0"/>
              </a:rPr>
              <a:t>quãng</a:t>
            </a:r>
            <a:r>
              <a:rPr lang="en-US" sz="24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Times New Roman" panose="02020603050405020304" pitchFamily="18" charset="0"/>
              </a:rPr>
              <a:t>đổi</a:t>
            </a:r>
            <a:r>
              <a:rPr lang="en-US" sz="2400" dirty="0">
                <a:latin typeface="+mj-lt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latin typeface="+mj-lt"/>
                <a:ea typeface="Times New Roman" panose="02020603050405020304" pitchFamily="18" charset="0"/>
              </a:rPr>
              <a:t>Ngoài</a:t>
            </a:r>
            <a:r>
              <a:rPr lang="en-US" sz="24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Times New Roman" panose="02020603050405020304" pitchFamily="18" charset="0"/>
              </a:rPr>
              <a:t>cách</a:t>
            </a:r>
            <a:r>
              <a:rPr lang="en-US" sz="24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Times New Roman" panose="02020603050405020304" pitchFamily="18" charset="0"/>
              </a:rPr>
              <a:t>mô</a:t>
            </a:r>
            <a:r>
              <a:rPr lang="en-US" sz="24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Times New Roman" panose="02020603050405020304" pitchFamily="18" charset="0"/>
              </a:rPr>
              <a:t>tả</a:t>
            </a:r>
            <a:r>
              <a:rPr lang="en-US" sz="24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Times New Roman" panose="02020603050405020304" pitchFamily="18" charset="0"/>
              </a:rPr>
              <a:t>này</a:t>
            </a:r>
            <a:r>
              <a:rPr lang="en-US" sz="2400" dirty="0"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+mj-lt"/>
                <a:ea typeface="Times New Roman" panose="02020603050405020304" pitchFamily="18" charset="0"/>
              </a:rPr>
              <a:t>còn</a:t>
            </a:r>
            <a:r>
              <a:rPr lang="en-US" sz="24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24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Times New Roman" panose="02020603050405020304" pitchFamily="18" charset="0"/>
              </a:rPr>
              <a:t>cách</a:t>
            </a:r>
            <a:r>
              <a:rPr lang="en-US" sz="24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Times New Roman" panose="02020603050405020304" pitchFamily="18" charset="0"/>
              </a:rPr>
              <a:t>mô</a:t>
            </a:r>
            <a:r>
              <a:rPr lang="en-US" sz="24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Times New Roman" panose="02020603050405020304" pitchFamily="18" charset="0"/>
              </a:rPr>
              <a:t>tả</a:t>
            </a:r>
            <a:r>
              <a:rPr lang="en-US" sz="24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Times New Roman" panose="02020603050405020304" pitchFamily="18" charset="0"/>
              </a:rPr>
              <a:t>nào</a:t>
            </a:r>
            <a:r>
              <a:rPr lang="en-US" sz="24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Times New Roman" panose="02020603050405020304" pitchFamily="18" charset="0"/>
              </a:rPr>
              <a:t>khác</a:t>
            </a:r>
            <a:r>
              <a:rPr lang="en-US" sz="24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latin typeface="+mj-lt"/>
                <a:ea typeface="Times New Roman" panose="02020603050405020304" pitchFamily="18" charset="0"/>
              </a:rPr>
              <a:t>? </a:t>
            </a:r>
            <a:endParaRPr lang="en-US" sz="2400" dirty="0">
              <a:latin typeface="+mj-lt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6" name="Slide Zoom 5">
                <a:extLst>
                  <a:ext uri="{FF2B5EF4-FFF2-40B4-BE49-F238E27FC236}">
                    <a16:creationId xmlns:a16="http://schemas.microsoft.com/office/drawing/2014/main" id="{D6B4117D-6E40-376F-DE0C-9E1C700BA88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675803"/>
                  </p:ext>
                </p:extLst>
              </p:nvPr>
            </p:nvGraphicFramePr>
            <p:xfrm>
              <a:off x="1143000" y="-389164"/>
              <a:ext cx="3048000" cy="1714500"/>
            </p:xfrm>
            <a:graphic>
              <a:graphicData uri="http://schemas.microsoft.com/office/powerpoint/2016/slidezoom">
                <pslz:sldZm>
                  <pslz:sldZmObj sldId="335" cId="0">
                    <pslz:zmPr id="{3FDFC07E-64A6-4023-AC77-5EF43292BBEB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6" name="Slide Zoom 5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D6B4117D-6E40-376F-DE0C-9E1C700BA88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43000" y="-389164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91320"/>
            <a:ext cx="12192000" cy="636668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ĐỒ THỊ QUÃNG ĐƯỜNG – THỜI GIAN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 8: ĐỒ THỊ QUÃNG ĐƯỜNG – THỜI GIAN.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14540"/>
            <a:ext cx="12192000" cy="2505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 flipH="1" flipV="1">
            <a:off x="881742" y="4114800"/>
            <a:ext cx="4234544" cy="2589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0" y="491320"/>
            <a:ext cx="12192000" cy="636668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ĐỒ THỊ QUÃNG ĐƯỜNG – THỜI GIAN</a:t>
            </a:r>
          </a:p>
          <a:p>
            <a:pPr algn="just">
              <a:buFontTx/>
              <a:buChar char="-"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tọa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O.</a:t>
            </a: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*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Os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*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 8: ĐỒ THỊ QUÃNG ĐƯỜNG – THỜI GIAN.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1" descr="C:\Users\AsuS\Desktop\oat13921732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7543" y="0"/>
            <a:ext cx="10029371" cy="686899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9289141" y="5275942"/>
            <a:ext cx="943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 (h)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338285" y="5529943"/>
            <a:ext cx="5820229" cy="158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 flipH="1" flipV="1">
            <a:off x="1291770" y="3476172"/>
            <a:ext cx="4129315" cy="21773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735945" y="732971"/>
            <a:ext cx="1284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 (km)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83540" y="4586519"/>
            <a:ext cx="653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590800" y="3955163"/>
            <a:ext cx="653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590800" y="3258491"/>
            <a:ext cx="653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605314" y="2576333"/>
            <a:ext cx="653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824490" y="5682329"/>
            <a:ext cx="653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73574" y="5675072"/>
            <a:ext cx="653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486346" y="5675075"/>
            <a:ext cx="653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328158" y="5675075"/>
            <a:ext cx="653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126428" y="5675075"/>
            <a:ext cx="653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018966" y="5660561"/>
            <a:ext cx="653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946484" y="5682330"/>
            <a:ext cx="653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43" name="Flowchart: Connector 42"/>
          <p:cNvSpPr/>
          <p:nvPr/>
        </p:nvSpPr>
        <p:spPr>
          <a:xfrm>
            <a:off x="3243945" y="5421087"/>
            <a:ext cx="217714" cy="203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7" grpId="0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0" y="491320"/>
            <a:ext cx="12192000" cy="636668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ĐỒ THỊ QUÃNG ĐƯỜNG – THỜI GIAN</a:t>
            </a:r>
          </a:p>
          <a:p>
            <a:pPr algn="just">
              <a:buFontTx/>
              <a:buChar char="-"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tọa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O.</a:t>
            </a: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*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Os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*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 8: ĐỒ THỊ QUÃNG ĐƯỜNG – THỜI GIAN.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1" descr="C:\Users\AsuS\Desktop\oat13921732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7543" y="0"/>
            <a:ext cx="10029371" cy="686899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9289141" y="5275942"/>
            <a:ext cx="943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 (h)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338285" y="5529943"/>
            <a:ext cx="5820229" cy="158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 flipH="1" flipV="1">
            <a:off x="1291770" y="3476172"/>
            <a:ext cx="4129315" cy="21773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735945" y="732971"/>
            <a:ext cx="1284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 (km)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83540" y="4586519"/>
            <a:ext cx="653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590800" y="3955163"/>
            <a:ext cx="653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590800" y="3258491"/>
            <a:ext cx="653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605314" y="2576333"/>
            <a:ext cx="653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824490" y="5682329"/>
            <a:ext cx="653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73574" y="5675072"/>
            <a:ext cx="653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486346" y="5675075"/>
            <a:ext cx="653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328158" y="5675075"/>
            <a:ext cx="653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126428" y="5675075"/>
            <a:ext cx="653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018966" y="5660561"/>
            <a:ext cx="653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946484" y="5682330"/>
            <a:ext cx="653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8" name="Flowchart: Connector 37"/>
          <p:cNvSpPr/>
          <p:nvPr/>
        </p:nvSpPr>
        <p:spPr>
          <a:xfrm>
            <a:off x="4078516" y="4775201"/>
            <a:ext cx="217714" cy="203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Connector 38"/>
          <p:cNvSpPr/>
          <p:nvPr/>
        </p:nvSpPr>
        <p:spPr>
          <a:xfrm>
            <a:off x="4869545" y="4100287"/>
            <a:ext cx="217714" cy="203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lowchart: Connector 39"/>
          <p:cNvSpPr/>
          <p:nvPr/>
        </p:nvSpPr>
        <p:spPr>
          <a:xfrm>
            <a:off x="5667831" y="3418115"/>
            <a:ext cx="217714" cy="203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lowchart: Connector 40"/>
          <p:cNvSpPr/>
          <p:nvPr/>
        </p:nvSpPr>
        <p:spPr>
          <a:xfrm>
            <a:off x="6524173" y="3418115"/>
            <a:ext cx="217714" cy="203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lowchart: Connector 41"/>
          <p:cNvSpPr/>
          <p:nvPr/>
        </p:nvSpPr>
        <p:spPr>
          <a:xfrm>
            <a:off x="7336974" y="3418115"/>
            <a:ext cx="217714" cy="203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lowchart: Connector 42"/>
          <p:cNvSpPr/>
          <p:nvPr/>
        </p:nvSpPr>
        <p:spPr>
          <a:xfrm>
            <a:off x="3243945" y="5421087"/>
            <a:ext cx="217714" cy="203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/>
          <p:nvPr/>
        </p:nvCxnSpPr>
        <p:spPr>
          <a:xfrm rot="5400000" flipH="1" flipV="1">
            <a:off x="3596691" y="3323044"/>
            <a:ext cx="2002972" cy="242388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5773834" y="3519715"/>
            <a:ext cx="1766340" cy="2104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0" y="491320"/>
            <a:ext cx="12192000" cy="636668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ĐỒ THỊ QUÃNG ĐƯỜNG – THỜI GIAN</a:t>
            </a:r>
          </a:p>
          <a:p>
            <a:pPr algn="just">
              <a:buFontTx/>
              <a:buChar char="-"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tọa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O.</a:t>
            </a: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*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Os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*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l"/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 8: ĐỒ THỊ QUÃNG ĐƯỜNG – THỜI GIAN.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Ở ĐẦU KHTN 7-HIỀ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MỞ ĐẦU KHTN 7-HIỀN</Template>
  <TotalTime>2528</TotalTime>
  <Words>1829</Words>
  <Application>Microsoft Office PowerPoint</Application>
  <PresentationFormat>Widescreen</PresentationFormat>
  <Paragraphs>208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Calibri Light</vt:lpstr>
      <vt:lpstr>Open Sans</vt:lpstr>
      <vt:lpstr>Roboto Condensed Light</vt:lpstr>
      <vt:lpstr>Times New Roman</vt:lpstr>
      <vt:lpstr>Wingdings</vt:lpstr>
      <vt:lpstr>MỞ ĐẦU KHTN 7-HIỀN</vt:lpstr>
      <vt:lpstr>PowerPoint Presentation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Bùi Thị Thu Hiền</dc:creator>
  <cp:lastModifiedBy>ANH NGUYET</cp:lastModifiedBy>
  <cp:revision>420</cp:revision>
  <dcterms:created xsi:type="dcterms:W3CDTF">2022-07-11T10:05:56Z</dcterms:created>
  <dcterms:modified xsi:type="dcterms:W3CDTF">2024-11-20T09:31:49Z</dcterms:modified>
</cp:coreProperties>
</file>