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40"/>
  </p:notesMasterIdLst>
  <p:sldIdLst>
    <p:sldId id="256" r:id="rId3"/>
    <p:sldId id="257" r:id="rId4"/>
    <p:sldId id="306" r:id="rId5"/>
    <p:sldId id="258" r:id="rId6"/>
    <p:sldId id="259" r:id="rId7"/>
    <p:sldId id="260" r:id="rId8"/>
    <p:sldId id="261" r:id="rId9"/>
    <p:sldId id="262" r:id="rId10"/>
    <p:sldId id="319" r:id="rId11"/>
    <p:sldId id="263" r:id="rId12"/>
    <p:sldId id="264" r:id="rId13"/>
    <p:sldId id="265" r:id="rId14"/>
    <p:sldId id="266" r:id="rId15"/>
    <p:sldId id="267" r:id="rId16"/>
    <p:sldId id="307" r:id="rId17"/>
    <p:sldId id="269" r:id="rId18"/>
    <p:sldId id="268" r:id="rId19"/>
    <p:sldId id="308" r:id="rId20"/>
    <p:sldId id="274" r:id="rId21"/>
    <p:sldId id="271" r:id="rId22"/>
    <p:sldId id="309" r:id="rId23"/>
    <p:sldId id="272" r:id="rId24"/>
    <p:sldId id="275" r:id="rId25"/>
    <p:sldId id="276" r:id="rId26"/>
    <p:sldId id="281" r:id="rId27"/>
    <p:sldId id="277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270" r:id="rId38"/>
    <p:sldId id="279" r:id="rId3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1"/>
    </p:embeddedFont>
    <p:embeddedFont>
      <p:font typeface="Josefin Slab SemiBold" pitchFamily="2" charset="0"/>
      <p:bold r:id="rId42"/>
      <p:boldItalic r:id="rId43"/>
    </p:embeddedFont>
    <p:embeddedFont>
      <p:font typeface="Lato" panose="020F0502020204030203" pitchFamily="34" charset="0"/>
      <p:regular r:id="rId44"/>
      <p:bold r:id="rId45"/>
    </p:embeddedFont>
    <p:embeddedFont>
      <p:font typeface="Montserrat" panose="00000500000000000000" pitchFamily="2" charset="0"/>
      <p:regular r:id="rId46"/>
    </p:embeddedFont>
    <p:embeddedFont>
      <p:font typeface="Montserrat Black" panose="00000A00000000000000" pitchFamily="2" charset="0"/>
      <p:bold r:id="rId47"/>
      <p:boldItalic r:id="rId48"/>
    </p:embeddedFont>
    <p:embeddedFont>
      <p:font typeface="Montserrat ExtraBold" panose="00000900000000000000" pitchFamily="2" charset="0"/>
      <p:bold r:id="rId49"/>
      <p:boldItalic r:id="rId50"/>
    </p:embeddedFont>
    <p:embeddedFont>
      <p:font typeface="Roboto Condensed Light" panose="02000000000000000000" pitchFamily="2" charset="0"/>
      <p:regular r:id="rId51"/>
      <p:bold r:id="rId52"/>
      <p:italic r:id="rId53"/>
      <p:boldItalic r:id="rId54"/>
    </p:embeddedFont>
    <p:embeddedFont>
      <p:font typeface="Staatliches" pitchFamily="2" charset="0"/>
      <p:regular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564" y="108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5687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0.svg"/><Relationship Id="rId5" Type="http://schemas.openxmlformats.org/officeDocument/2006/relationships/image" Target="../media/image81.png"/><Relationship Id="rId10" Type="http://schemas.openxmlformats.org/officeDocument/2006/relationships/image" Target="../media/image79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8.png"/><Relationship Id="rId4" Type="http://schemas.openxmlformats.org/officeDocument/2006/relationships/image" Target="../media/image8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0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900.png"/><Relationship Id="rId4" Type="http://schemas.openxmlformats.org/officeDocument/2006/relationships/image" Target="../media/image890.png"/><Relationship Id="rId9" Type="http://schemas.openxmlformats.org/officeDocument/2006/relationships/image" Target="../media/image9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0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Relationship Id="rId9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09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13.png"/><Relationship Id="rId10" Type="http://schemas.openxmlformats.org/officeDocument/2006/relationships/image" Target="../media/image120.png"/><Relationship Id="rId4" Type="http://schemas.openxmlformats.org/officeDocument/2006/relationships/image" Target="../media/image110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6.sv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32.svg"/><Relationship Id="rId5" Type="http://schemas.openxmlformats.org/officeDocument/2006/relationships/image" Target="../media/image128.png"/><Relationship Id="rId10" Type="http://schemas.openxmlformats.org/officeDocument/2006/relationships/image" Target="../media/image131.png"/><Relationship Id="rId4" Type="http://schemas.openxmlformats.org/officeDocument/2006/relationships/image" Target="../media/image1270.png"/><Relationship Id="rId9" Type="http://schemas.openxmlformats.org/officeDocument/2006/relationships/image" Target="../media/image12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7" Type="http://schemas.openxmlformats.org/officeDocument/2006/relationships/image" Target="../media/image136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2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audio" Target="../media/audio4.wav"/><Relationship Id="rId10" Type="http://schemas.openxmlformats.org/officeDocument/2006/relationships/image" Target="../media/image147.png"/><Relationship Id="rId4" Type="http://schemas.openxmlformats.org/officeDocument/2006/relationships/audio" Target="../media/audio3.wav"/><Relationship Id="rId9" Type="http://schemas.openxmlformats.org/officeDocument/2006/relationships/image" Target="../media/image1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audio" Target="../media/audio4.wav"/><Relationship Id="rId10" Type="http://schemas.openxmlformats.org/officeDocument/2006/relationships/image" Target="../media/image147.png"/><Relationship Id="rId4" Type="http://schemas.openxmlformats.org/officeDocument/2006/relationships/audio" Target="../media/audio3.wav"/><Relationship Id="rId9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47.png"/><Relationship Id="rId4" Type="http://schemas.openxmlformats.org/officeDocument/2006/relationships/audio" Target="../media/audio3.wav"/><Relationship Id="rId9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47.png"/><Relationship Id="rId4" Type="http://schemas.openxmlformats.org/officeDocument/2006/relationships/audio" Target="../media/audio3.wav"/><Relationship Id="rId9" Type="http://schemas.openxmlformats.org/officeDocument/2006/relationships/image" Target="../media/image1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47.png"/><Relationship Id="rId4" Type="http://schemas.openxmlformats.org/officeDocument/2006/relationships/audio" Target="../media/audio3.wav"/><Relationship Id="rId9" Type="http://schemas.openxmlformats.org/officeDocument/2006/relationships/image" Target="../media/image146.png"/><Relationship Id="rId14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102DA-29F7-788C-88B3-6C895B537BFF}"/>
              </a:ext>
            </a:extLst>
          </p:cNvPr>
          <p:cNvSpPr txBox="1"/>
          <p:nvPr/>
        </p:nvSpPr>
        <p:spPr>
          <a:xfrm>
            <a:off x="975122" y="1486036"/>
            <a:ext cx="7193755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Nhung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7A1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B969381C-819A-0087-598E-BBBCABF9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56" y="2456085"/>
            <a:ext cx="1895849" cy="26874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48C78F-4A8A-611D-00CD-F68AFAD26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93417" y="271443"/>
            <a:ext cx="1406122" cy="128596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B9FDF89-481A-62FC-56C1-A34BD2E6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8633" y="98222"/>
            <a:ext cx="1613366" cy="1267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−5,02&lt;−5,  0  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−0,5  9  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&lt;−0,59653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−3,7  0   8&lt;−3, 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4  9   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&lt;−1,49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−11,29&lt;− 11,…9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−0,45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;−0,6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;0,135;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;1;1,25;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9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2352</Words>
  <Application>Microsoft Office PowerPoint</Application>
  <PresentationFormat>On-screen Show (16:9)</PresentationFormat>
  <Paragraphs>271</Paragraphs>
  <Slides>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Lato</vt:lpstr>
      <vt:lpstr>Wingdings</vt:lpstr>
      <vt:lpstr>Arial</vt:lpstr>
      <vt:lpstr>Montserrat Black</vt:lpstr>
      <vt:lpstr>Calibri Light</vt:lpstr>
      <vt:lpstr>Josefin Slab SemiBold</vt:lpstr>
      <vt:lpstr>Calibri</vt:lpstr>
      <vt:lpstr>Times New Roman</vt:lpstr>
      <vt:lpstr>Roboto Condensed Light</vt:lpstr>
      <vt:lpstr>Montserrat</vt:lpstr>
      <vt:lpstr>Montserrat ExtraBold</vt:lpstr>
      <vt:lpstr>Cambria Math</vt:lpstr>
      <vt:lpstr>Tahoma</vt:lpstr>
      <vt:lpstr>Staatliches</vt:lpstr>
      <vt:lpstr>Freesia Pitch Deck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Administrator</cp:lastModifiedBy>
  <cp:revision>10</cp:revision>
  <dcterms:modified xsi:type="dcterms:W3CDTF">2025-01-13T13:28:15Z</dcterms:modified>
</cp:coreProperties>
</file>