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60" r:id="rId4"/>
    <p:sldId id="267" r:id="rId5"/>
    <p:sldId id="284" r:id="rId6"/>
    <p:sldId id="268" r:id="rId7"/>
    <p:sldId id="269" r:id="rId8"/>
    <p:sldId id="285" r:id="rId9"/>
    <p:sldId id="274" r:id="rId10"/>
    <p:sldId id="286" r:id="rId11"/>
    <p:sldId id="271" r:id="rId12"/>
    <p:sldId id="287" r:id="rId13"/>
    <p:sldId id="272" r:id="rId14"/>
    <p:sldId id="288" r:id="rId15"/>
    <p:sldId id="289" r:id="rId16"/>
    <p:sldId id="273" r:id="rId17"/>
    <p:sldId id="295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Signika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TITLE + TWO COLUMNS 2 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75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2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13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15.svg"/><Relationship Id="rId9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0.svg"/><Relationship Id="rId7" Type="http://schemas.openxmlformats.org/officeDocument/2006/relationships/image" Target="../media/image1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9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7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10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542790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1; 2; 3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47 SGK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668</Words>
  <Application>Microsoft Office PowerPoint</Application>
  <PresentationFormat>On-screen Show (16:9)</PresentationFormat>
  <Paragraphs>122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Cambria Math</vt:lpstr>
      <vt:lpstr>Wingdings</vt:lpstr>
      <vt:lpstr>Arial</vt:lpstr>
      <vt:lpstr>Open Sans</vt:lpstr>
      <vt:lpstr>Signika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Phan Thị Thùy</cp:lastModifiedBy>
  <cp:revision>8</cp:revision>
  <dcterms:modified xsi:type="dcterms:W3CDTF">2025-01-13T09:04:36Z</dcterms:modified>
</cp:coreProperties>
</file>