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71" r:id="rId2"/>
    <p:sldId id="256" r:id="rId3"/>
    <p:sldId id="279" r:id="rId4"/>
    <p:sldId id="298" r:id="rId5"/>
    <p:sldId id="351" r:id="rId6"/>
    <p:sldId id="352" r:id="rId7"/>
    <p:sldId id="353" r:id="rId8"/>
    <p:sldId id="354" r:id="rId9"/>
    <p:sldId id="355" r:id="rId10"/>
    <p:sldId id="356" r:id="rId11"/>
    <p:sldId id="357" r:id="rId12"/>
    <p:sldId id="314" r:id="rId13"/>
    <p:sldId id="330" r:id="rId14"/>
    <p:sldId id="35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FE3AF"/>
    <a:srgbClr val="F26648"/>
    <a:srgbClr val="6D9FB1"/>
    <a:srgbClr val="F7931D"/>
    <a:srgbClr val="FBC864"/>
    <a:srgbClr val="F8B417"/>
    <a:srgbClr val="FEE3AF"/>
    <a:srgbClr val="77ADC0"/>
    <a:srgbClr val="0087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30" autoAdjust="0"/>
    <p:restoredTop sz="94692"/>
  </p:normalViewPr>
  <p:slideViewPr>
    <p:cSldViewPr snapToGrid="0" showGuides="1">
      <p:cViewPr varScale="1">
        <p:scale>
          <a:sx n="79" d="100"/>
          <a:sy n="79" d="100"/>
        </p:scale>
        <p:origin x="66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18/6/2024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27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88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421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61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56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2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14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18/6/2024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18/6/2024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18/6/2024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18/6/2024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18/6/2024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18/6/2024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4" y="1289230"/>
            <a:ext cx="1107462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Think of your most memorable experience. Use the questions below. </a:t>
            </a:r>
          </a:p>
          <a:p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344581"/>
            <a:ext cx="11445622" cy="4161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– What is the experience? 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– When did it happen?</a:t>
            </a:r>
            <a:br>
              <a:rPr lang="en-US" sz="3600" dirty="0"/>
            </a:br>
            <a:r>
              <a:rPr lang="en-US" sz="3600" dirty="0"/>
              <a:t>– What did you do then?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– How did you feel? 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– Why is it your most memorable experience? </a:t>
            </a:r>
          </a:p>
        </p:txBody>
      </p:sp>
    </p:spTree>
    <p:extLst>
      <p:ext uri="{BB962C8B-B14F-4D97-AF65-F5344CB8AC3E}">
        <p14:creationId xmlns:p14="http://schemas.microsoft.com/office/powerpoint/2010/main" val="1331775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Presentation Clipart Images - Free Download on Freepik">
            <a:extLst>
              <a:ext uri="{FF2B5EF4-FFF2-40B4-BE49-F238E27FC236}">
                <a16:creationId xmlns:a16="http://schemas.microsoft.com/office/drawing/2014/main" id="{118E3889-6498-641D-C359-C3E19EF37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10" y="1731333"/>
            <a:ext cx="5126667" cy="512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4" y="1289231"/>
            <a:ext cx="9895183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Make a poster of your experience with pictures or photos and then present to the class. </a:t>
            </a:r>
            <a:endParaRPr lang="en-US" sz="28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</p:spTree>
    <p:extLst>
      <p:ext uri="{BB962C8B-B14F-4D97-AF65-F5344CB8AC3E}">
        <p14:creationId xmlns:p14="http://schemas.microsoft.com/office/powerpoint/2010/main" val="2957531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5" y="1289230"/>
            <a:ext cx="189838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344581"/>
            <a:ext cx="11445622" cy="2499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What have we learned in this lesson?</a:t>
            </a:r>
            <a:endParaRPr lang="en-US" sz="3600" dirty="0"/>
          </a:p>
          <a:p>
            <a:pPr marL="457200" lvl="0" indent="-457200">
              <a:lnSpc>
                <a:spcPct val="150000"/>
              </a:lnSpc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n-US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Review vocabulary related </a:t>
            </a:r>
            <a:r>
              <a:rPr lang="en-US" sz="360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to experiences;</a:t>
            </a:r>
            <a:endParaRPr lang="en-US" sz="36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457200" lvl="0" indent="-457200">
              <a:lnSpc>
                <a:spcPct val="150000"/>
              </a:lnSpc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n-US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Review the present </a:t>
            </a:r>
            <a:r>
              <a:rPr lang="en-US" sz="360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perfect tense.</a:t>
            </a:r>
            <a:endParaRPr lang="en-US" sz="36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075" y="1099348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78761"/>
            <a:ext cx="276399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2109596"/>
            <a:ext cx="8149852" cy="837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Prepare for the next lesson</a:t>
            </a:r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VN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560" y="3200400"/>
            <a:ext cx="3407676" cy="340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2555313" y="1657898"/>
            <a:ext cx="8464763" cy="64633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843703" y="1644496"/>
            <a:ext cx="8176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LESSON 7: LOOKING BACK AND PROJECT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OUR EXPERIENCES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323140" y="1372747"/>
            <a:ext cx="1525281" cy="126976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pic>
        <p:nvPicPr>
          <p:cNvPr id="1026" name="Picture 2" descr="Free old person - Vector Art">
            <a:extLst>
              <a:ext uri="{FF2B5EF4-FFF2-40B4-BE49-F238E27FC236}">
                <a16:creationId xmlns:a16="http://schemas.microsoft.com/office/drawing/2014/main" id="{C702F803-AFD8-5265-72BE-1622416091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0"/>
          <a:stretch/>
        </p:blipFill>
        <p:spPr bwMode="auto">
          <a:xfrm>
            <a:off x="2442258" y="2344204"/>
            <a:ext cx="8299048" cy="440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501384" y="1524300"/>
            <a:ext cx="6040792" cy="42503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500" dirty="0"/>
              <a:t>Work in 4 teams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500" dirty="0"/>
              <a:t>Write as many adjectives describing experiences as possible in 2 minutes.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5501384" y="1252214"/>
            <a:ext cx="568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BRAINSTORMING</a:t>
            </a:r>
            <a:r>
              <a:rPr lang="en-US" sz="4000" b="1" dirty="0"/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219518" y="3972735"/>
            <a:ext cx="39699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Experiences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19"/>
            <a:ext cx="12192000" cy="785408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60083" y="795287"/>
            <a:ext cx="10862822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the adjectives in the box to describe the experiences. Add any other adjectives you can think of.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2343" y="193013"/>
            <a:ext cx="4061784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607654" y="3246741"/>
            <a:ext cx="11606470" cy="3483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/>
              <a:t>1. </a:t>
            </a:r>
            <a:r>
              <a:rPr lang="en-US" sz="3000" dirty="0"/>
              <a:t>Riding a jeep up to the mountain top 				______</a:t>
            </a:r>
          </a:p>
          <a:p>
            <a:pPr>
              <a:lnSpc>
                <a:spcPct val="150000"/>
              </a:lnSpc>
            </a:pPr>
            <a:r>
              <a:rPr lang="en-US" sz="3000" b="1" dirty="0"/>
              <a:t>2. </a:t>
            </a:r>
            <a:r>
              <a:rPr lang="en-US" sz="3000" dirty="0"/>
              <a:t>Touring an area with mountains and villages 			______</a:t>
            </a:r>
          </a:p>
          <a:p>
            <a:pPr>
              <a:lnSpc>
                <a:spcPct val="150000"/>
              </a:lnSpc>
            </a:pPr>
            <a:r>
              <a:rPr lang="en-US" sz="3000" b="1" dirty="0"/>
              <a:t>3. </a:t>
            </a:r>
            <a:r>
              <a:rPr lang="en-US" sz="3000" dirty="0"/>
              <a:t>Being bullied							 	______</a:t>
            </a:r>
          </a:p>
          <a:p>
            <a:pPr>
              <a:lnSpc>
                <a:spcPct val="150000"/>
              </a:lnSpc>
            </a:pPr>
            <a:r>
              <a:rPr lang="en-US" sz="3000" b="1" dirty="0"/>
              <a:t>4. </a:t>
            </a:r>
            <a:r>
              <a:rPr lang="en-US" sz="3000" dirty="0"/>
              <a:t>Joining team building activities  					______</a:t>
            </a:r>
          </a:p>
          <a:p>
            <a:pPr>
              <a:lnSpc>
                <a:spcPct val="150000"/>
              </a:lnSpc>
            </a:pPr>
            <a:r>
              <a:rPr lang="en-US" sz="3000" b="1" dirty="0"/>
              <a:t>5. </a:t>
            </a:r>
            <a:r>
              <a:rPr lang="en-US" sz="3000" dirty="0"/>
              <a:t>Not revising previous lessons before the exams		______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581302" y="882396"/>
            <a:ext cx="525996" cy="585425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7654" y="78194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43D1E6F-3BC9-142D-3794-E705C45642AE}"/>
              </a:ext>
            </a:extLst>
          </p:cNvPr>
          <p:cNvSpPr/>
          <p:nvPr/>
        </p:nvSpPr>
        <p:spPr>
          <a:xfrm>
            <a:off x="845008" y="1984388"/>
            <a:ext cx="10862822" cy="1316032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brilliant		exhilarating			exciting 		 helpless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special		embarrassing		amazing  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thrilling 		unpleasant 			memorable </a:t>
            </a: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7" y="1244810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C</a:t>
            </a:r>
            <a:r>
              <a:rPr lang="en-US" sz="2800" b="1" dirty="0">
                <a:effectLst/>
              </a:rPr>
              <a:t>omplete the sentences with the phrases in the box. 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607654" y="3246741"/>
            <a:ext cx="11606470" cy="27907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/>
              <a:t>1. </a:t>
            </a:r>
            <a:r>
              <a:rPr lang="en-US" sz="3000" dirty="0"/>
              <a:t>I couldn’t answer her questions because I </a:t>
            </a:r>
            <a:r>
              <a:rPr lang="en-US" sz="3000"/>
              <a:t>just ________________. </a:t>
            </a:r>
            <a:endParaRPr lang="en-US" sz="3000" dirty="0"/>
          </a:p>
          <a:p>
            <a:pPr>
              <a:lnSpc>
                <a:spcPct val="150000"/>
              </a:lnSpc>
            </a:pPr>
            <a:r>
              <a:rPr lang="en-US" sz="3000" b="1" dirty="0"/>
              <a:t>2. </a:t>
            </a:r>
            <a:r>
              <a:rPr lang="en-US" sz="3000" dirty="0"/>
              <a:t>My mind </a:t>
            </a:r>
            <a:r>
              <a:rPr lang="en-US" sz="3000"/>
              <a:t>suddenly ___________ </a:t>
            </a:r>
            <a:r>
              <a:rPr lang="en-US" sz="3000" dirty="0"/>
              <a:t>when she asked me about our plan.</a:t>
            </a:r>
          </a:p>
          <a:p>
            <a:pPr>
              <a:lnSpc>
                <a:spcPct val="150000"/>
              </a:lnSpc>
            </a:pPr>
            <a:r>
              <a:rPr lang="en-US" sz="3000" b="1" dirty="0"/>
              <a:t>3. </a:t>
            </a:r>
            <a:r>
              <a:rPr lang="en-US" sz="3000" dirty="0"/>
              <a:t>The most memorable part of our picnic was _______________ by the mountain. 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43D1E6F-3BC9-142D-3794-E705C45642AE}"/>
              </a:ext>
            </a:extLst>
          </p:cNvPr>
          <p:cNvSpPr/>
          <p:nvPr/>
        </p:nvSpPr>
        <p:spPr>
          <a:xfrm>
            <a:off x="845008" y="1984388"/>
            <a:ext cx="10862822" cy="1081565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went blank		exploring a site 		learnt it by rote </a:t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an eco-tour		team building activities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092F1F-E2ED-A250-8385-522D7394AA08}"/>
              </a:ext>
            </a:extLst>
          </p:cNvPr>
          <p:cNvSpPr txBox="1"/>
          <p:nvPr/>
        </p:nvSpPr>
        <p:spPr>
          <a:xfrm>
            <a:off x="8249565" y="3331323"/>
            <a:ext cx="333478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</a:rPr>
              <a:t>learnt it by rote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0917D3-A09A-5183-5847-5D85A0108575}"/>
              </a:ext>
            </a:extLst>
          </p:cNvPr>
          <p:cNvSpPr txBox="1"/>
          <p:nvPr/>
        </p:nvSpPr>
        <p:spPr>
          <a:xfrm>
            <a:off x="3964912" y="4028479"/>
            <a:ext cx="333478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</a:rPr>
              <a:t>went blank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4283CD-CE28-DAF4-1073-278EDC87074F}"/>
              </a:ext>
            </a:extLst>
          </p:cNvPr>
          <p:cNvSpPr txBox="1"/>
          <p:nvPr/>
        </p:nvSpPr>
        <p:spPr>
          <a:xfrm>
            <a:off x="7851074" y="4684414"/>
            <a:ext cx="333478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</a:rPr>
              <a:t>exploring a site</a:t>
            </a:r>
          </a:p>
        </p:txBody>
      </p:sp>
    </p:spTree>
    <p:extLst>
      <p:ext uri="{BB962C8B-B14F-4D97-AF65-F5344CB8AC3E}">
        <p14:creationId xmlns:p14="http://schemas.microsoft.com/office/powerpoint/2010/main" val="56602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7" y="1244810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C</a:t>
            </a:r>
            <a:r>
              <a:rPr lang="en-US" sz="2800" b="1" dirty="0">
                <a:effectLst/>
              </a:rPr>
              <a:t>omplete the sentences with the phrases in the box. 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657477" y="3425791"/>
            <a:ext cx="11606470" cy="27907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/>
              <a:t>4. </a:t>
            </a:r>
            <a:r>
              <a:rPr lang="en-US" sz="3000" dirty="0"/>
              <a:t>We are now more aware of environment protection after we took    ___________. </a:t>
            </a:r>
          </a:p>
          <a:p>
            <a:pPr>
              <a:lnSpc>
                <a:spcPct val="150000"/>
              </a:lnSpc>
            </a:pPr>
            <a:r>
              <a:rPr lang="en-US" sz="3000" b="1" dirty="0"/>
              <a:t>5. </a:t>
            </a:r>
            <a:r>
              <a:rPr lang="en-US" sz="3000" dirty="0"/>
              <a:t>After we joined _______________________, we all got closer to </a:t>
            </a:r>
          </a:p>
          <a:p>
            <a:pPr>
              <a:lnSpc>
                <a:spcPct val="150000"/>
              </a:lnSpc>
            </a:pPr>
            <a:r>
              <a:rPr lang="en-US" sz="3000" dirty="0"/>
              <a:t>    each other. 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43D1E6F-3BC9-142D-3794-E705C45642AE}"/>
              </a:ext>
            </a:extLst>
          </p:cNvPr>
          <p:cNvSpPr/>
          <p:nvPr/>
        </p:nvSpPr>
        <p:spPr>
          <a:xfrm>
            <a:off x="845008" y="1984388"/>
            <a:ext cx="10862822" cy="1255436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went blank		exploring a site 		learnt it by rote </a:t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an eco-tour		          team building activities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092F1F-E2ED-A250-8385-522D7394AA08}"/>
              </a:ext>
            </a:extLst>
          </p:cNvPr>
          <p:cNvSpPr txBox="1"/>
          <p:nvPr/>
        </p:nvSpPr>
        <p:spPr>
          <a:xfrm>
            <a:off x="657477" y="4218818"/>
            <a:ext cx="245584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</a:rPr>
              <a:t>an eco-tour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AAEA81-20F3-3A0A-A36D-8A2F1CC2A36B}"/>
              </a:ext>
            </a:extLst>
          </p:cNvPr>
          <p:cNvSpPr txBox="1"/>
          <p:nvPr/>
        </p:nvSpPr>
        <p:spPr>
          <a:xfrm>
            <a:off x="3533260" y="4867194"/>
            <a:ext cx="49453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</a:rPr>
              <a:t>team building activities</a:t>
            </a:r>
          </a:p>
        </p:txBody>
      </p:sp>
    </p:spTree>
    <p:extLst>
      <p:ext uri="{BB962C8B-B14F-4D97-AF65-F5344CB8AC3E}">
        <p14:creationId xmlns:p14="http://schemas.microsoft.com/office/powerpoint/2010/main" val="35568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19"/>
            <a:ext cx="12192000" cy="787360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57115" y="820672"/>
            <a:ext cx="1033824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Complete the sentences with the correct present perfect forms of the verbs in brackets.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604692" y="1915311"/>
            <a:ext cx="11606470" cy="4868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/>
              <a:t>1. </a:t>
            </a:r>
            <a:r>
              <a:rPr lang="en-US" sz="3000" dirty="0"/>
              <a:t>I (invite) ____________ some of my friends to my birthday party. </a:t>
            </a:r>
          </a:p>
          <a:p>
            <a:pPr>
              <a:lnSpc>
                <a:spcPct val="150000"/>
              </a:lnSpc>
            </a:pPr>
            <a:r>
              <a:rPr lang="en-US" sz="3000" b="1" dirty="0"/>
              <a:t>2. </a:t>
            </a:r>
            <a:r>
              <a:rPr lang="en-US" sz="3000" dirty="0"/>
              <a:t>______ the students (finish) ________ all their assignments yet? </a:t>
            </a:r>
          </a:p>
          <a:p>
            <a:pPr>
              <a:lnSpc>
                <a:spcPct val="150000"/>
              </a:lnSpc>
            </a:pPr>
            <a:r>
              <a:rPr lang="en-US" sz="3000" b="1" dirty="0"/>
              <a:t>3. </a:t>
            </a:r>
            <a:r>
              <a:rPr lang="en-US" sz="3000" dirty="0"/>
              <a:t>Their children (never be</a:t>
            </a:r>
            <a:r>
              <a:rPr lang="en-US" sz="3000"/>
              <a:t>) ________________ </a:t>
            </a:r>
            <a:r>
              <a:rPr lang="en-US" sz="3000" dirty="0"/>
              <a:t>out of their village before. </a:t>
            </a:r>
          </a:p>
          <a:p>
            <a:pPr>
              <a:lnSpc>
                <a:spcPct val="150000"/>
              </a:lnSpc>
            </a:pPr>
            <a:r>
              <a:rPr lang="en-US" sz="3000" b="1" dirty="0"/>
              <a:t>4. </a:t>
            </a:r>
            <a:r>
              <a:rPr lang="en-US" sz="3000" dirty="0"/>
              <a:t>He won’t go to the cinema tonight. He (see</a:t>
            </a:r>
            <a:r>
              <a:rPr lang="en-US" sz="3000"/>
              <a:t>) _________ </a:t>
            </a:r>
            <a:r>
              <a:rPr lang="en-US" sz="3000" dirty="0"/>
              <a:t>that film already. </a:t>
            </a:r>
          </a:p>
          <a:p>
            <a:pPr>
              <a:lnSpc>
                <a:spcPct val="150000"/>
              </a:lnSpc>
            </a:pPr>
            <a:r>
              <a:rPr lang="en-US" sz="3000" b="1" dirty="0"/>
              <a:t>5. </a:t>
            </a:r>
            <a:r>
              <a:rPr lang="en-US" sz="3000" dirty="0"/>
              <a:t>She (not cook</a:t>
            </a:r>
            <a:r>
              <a:rPr lang="en-US" sz="3000"/>
              <a:t>) _________________ </a:t>
            </a:r>
            <a:r>
              <a:rPr lang="en-US" sz="3000" dirty="0"/>
              <a:t>for herself before, so she is not sure about what to do first. 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29631" y="91829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2207" y="78657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092F1F-E2ED-A250-8385-522D7394AA08}"/>
              </a:ext>
            </a:extLst>
          </p:cNvPr>
          <p:cNvSpPr txBox="1"/>
          <p:nvPr/>
        </p:nvSpPr>
        <p:spPr>
          <a:xfrm>
            <a:off x="2356573" y="2032054"/>
            <a:ext cx="245584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</a:rPr>
              <a:t>have invited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AAEA81-20F3-3A0A-A36D-8A2F1CC2A36B}"/>
              </a:ext>
            </a:extLst>
          </p:cNvPr>
          <p:cNvSpPr txBox="1"/>
          <p:nvPr/>
        </p:nvSpPr>
        <p:spPr>
          <a:xfrm>
            <a:off x="1132237" y="2690804"/>
            <a:ext cx="120467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</a:rPr>
              <a:t>Have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3C0036-8F01-4575-9BF3-7579154418C0}"/>
              </a:ext>
            </a:extLst>
          </p:cNvPr>
          <p:cNvSpPr txBox="1"/>
          <p:nvPr/>
        </p:nvSpPr>
        <p:spPr>
          <a:xfrm>
            <a:off x="5416542" y="2696079"/>
            <a:ext cx="168234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</a:rPr>
              <a:t>finished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E1E33A-6107-E389-CFE9-F519BE685529}"/>
              </a:ext>
            </a:extLst>
          </p:cNvPr>
          <p:cNvSpPr txBox="1"/>
          <p:nvPr/>
        </p:nvSpPr>
        <p:spPr>
          <a:xfrm>
            <a:off x="4900906" y="3383969"/>
            <a:ext cx="339560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</a:rPr>
              <a:t>have never been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200D05-DDC9-A8CF-17A7-27ADCCB65750}"/>
              </a:ext>
            </a:extLst>
          </p:cNvPr>
          <p:cNvSpPr txBox="1"/>
          <p:nvPr/>
        </p:nvSpPr>
        <p:spPr>
          <a:xfrm>
            <a:off x="7835835" y="4071859"/>
            <a:ext cx="339560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>
                <a:solidFill>
                  <a:srgbClr val="FF0000"/>
                </a:solidFill>
              </a:rPr>
              <a:t>has seen</a:t>
            </a:r>
            <a:r>
              <a:rPr lang="en-US" sz="3500" b="1" dirty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EEDB9D-0171-74BF-6890-0A71E70ED8AE}"/>
              </a:ext>
            </a:extLst>
          </p:cNvPr>
          <p:cNvSpPr txBox="1"/>
          <p:nvPr/>
        </p:nvSpPr>
        <p:spPr>
          <a:xfrm>
            <a:off x="3306703" y="5437372"/>
            <a:ext cx="33956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</a:rPr>
              <a:t>has never cooked	</a:t>
            </a:r>
          </a:p>
        </p:txBody>
      </p:sp>
    </p:spTree>
    <p:extLst>
      <p:ext uri="{BB962C8B-B14F-4D97-AF65-F5344CB8AC3E}">
        <p14:creationId xmlns:p14="http://schemas.microsoft.com/office/powerpoint/2010/main" val="33845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19"/>
            <a:ext cx="12192000" cy="896236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6793" y="1182868"/>
            <a:ext cx="1090573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ut the verbs in brackets in the present perfect to complete the letter. 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604692" y="1915311"/>
            <a:ext cx="11213060" cy="4868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/>
              <a:t>Dear Nick, </a:t>
            </a:r>
          </a:p>
          <a:p>
            <a:pPr>
              <a:lnSpc>
                <a:spcPct val="150000"/>
              </a:lnSpc>
            </a:pPr>
            <a:r>
              <a:rPr lang="en-US" sz="3000" dirty="0"/>
              <a:t>How are you? Are you having a good time in Ha </a:t>
            </a:r>
            <a:r>
              <a:rPr lang="en-US" sz="3000" dirty="0" err="1"/>
              <a:t>Noi</a:t>
            </a:r>
            <a:r>
              <a:rPr lang="en-US" sz="3000" dirty="0"/>
              <a:t>? We’re having a great time here in London. We </a:t>
            </a:r>
            <a:r>
              <a:rPr lang="en-US" sz="3000" b="1" dirty="0"/>
              <a:t>(1. be) </a:t>
            </a:r>
            <a:r>
              <a:rPr lang="en-US" sz="3000" dirty="0"/>
              <a:t>__________ here for four days and we </a:t>
            </a:r>
            <a:r>
              <a:rPr lang="en-US" sz="3000" b="1" dirty="0"/>
              <a:t>(2. do) </a:t>
            </a:r>
            <a:r>
              <a:rPr lang="en-US" sz="3000" dirty="0"/>
              <a:t>__________ many interesting things. We </a:t>
            </a:r>
            <a:r>
              <a:rPr lang="en-US" sz="3000" b="1" dirty="0"/>
              <a:t>(3. visit) </a:t>
            </a:r>
            <a:r>
              <a:rPr lang="en-US" sz="3000" dirty="0"/>
              <a:t>____________ the Tower of London and </a:t>
            </a:r>
            <a:r>
              <a:rPr lang="en-US" sz="3000" b="1" dirty="0"/>
              <a:t>(4. watch) </a:t>
            </a:r>
            <a:r>
              <a:rPr lang="en-US" sz="3000" dirty="0"/>
              <a:t>______________ the traditional Changing of the Guard. It was so wonderful to see it and I took a lot of pictures too …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092F1F-E2ED-A250-8385-522D7394AA08}"/>
              </a:ext>
            </a:extLst>
          </p:cNvPr>
          <p:cNvSpPr txBox="1"/>
          <p:nvPr/>
        </p:nvSpPr>
        <p:spPr>
          <a:xfrm>
            <a:off x="6507394" y="3400229"/>
            <a:ext cx="245584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</a:rPr>
              <a:t>have been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AAEA81-20F3-3A0A-A36D-8A2F1CC2A36B}"/>
              </a:ext>
            </a:extLst>
          </p:cNvPr>
          <p:cNvSpPr txBox="1"/>
          <p:nvPr/>
        </p:nvSpPr>
        <p:spPr>
          <a:xfrm>
            <a:off x="2922308" y="4097143"/>
            <a:ext cx="223306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</a:rPr>
              <a:t>have done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3C0036-8F01-4575-9BF3-7579154418C0}"/>
              </a:ext>
            </a:extLst>
          </p:cNvPr>
          <p:cNvSpPr txBox="1"/>
          <p:nvPr/>
        </p:nvSpPr>
        <p:spPr>
          <a:xfrm>
            <a:off x="644020" y="4760253"/>
            <a:ext cx="256317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</a:rPr>
              <a:t>have visited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E1E33A-6107-E389-CFE9-F519BE685529}"/>
              </a:ext>
            </a:extLst>
          </p:cNvPr>
          <p:cNvSpPr txBox="1"/>
          <p:nvPr/>
        </p:nvSpPr>
        <p:spPr>
          <a:xfrm>
            <a:off x="8646923" y="4767413"/>
            <a:ext cx="339560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</a:rPr>
              <a:t>have watched</a:t>
            </a:r>
          </a:p>
        </p:txBody>
      </p:sp>
    </p:spTree>
    <p:extLst>
      <p:ext uri="{BB962C8B-B14F-4D97-AF65-F5344CB8AC3E}">
        <p14:creationId xmlns:p14="http://schemas.microsoft.com/office/powerpoint/2010/main" val="171872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707887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7" y="906134"/>
            <a:ext cx="1090573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ut the verbs in brackets in the present perfect to complete the letter. 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100759" y="1691123"/>
            <a:ext cx="12192000" cy="447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/>
              <a:t>We also </a:t>
            </a:r>
            <a:r>
              <a:rPr lang="en-US" sz="3000" b="1" dirty="0"/>
              <a:t>(5. have) </a:t>
            </a:r>
            <a:r>
              <a:rPr lang="en-US" sz="3000" dirty="0"/>
              <a:t>_______________ a ride on the famous London Eye.</a:t>
            </a:r>
            <a:br>
              <a:rPr lang="en-US" sz="3000" dirty="0"/>
            </a:br>
            <a:r>
              <a:rPr lang="en-US" sz="3000" dirty="0"/>
              <a:t>We were excited to view the whole city. We haven’t checked out the Windsor Castle yet. We also </a:t>
            </a:r>
            <a:r>
              <a:rPr lang="en-US" sz="3000" b="1" dirty="0"/>
              <a:t>(6. make) </a:t>
            </a:r>
            <a:r>
              <a:rPr lang="en-US" sz="3000" dirty="0"/>
              <a:t>_________________ a plan to visit Windsor Castle and Stonehenge, so we’re going there tomorrow. We can’t wait to explore the Windsor Castle and the prehistoric monument - Stonehenge. </a:t>
            </a:r>
          </a:p>
          <a:p>
            <a:r>
              <a:rPr lang="en-US" sz="3000" i="1" dirty="0"/>
              <a:t>See you next week</a:t>
            </a:r>
            <a:r>
              <a:rPr lang="en-US" sz="3000" dirty="0"/>
              <a:t>,  </a:t>
            </a:r>
          </a:p>
          <a:p>
            <a:r>
              <a:rPr lang="en-US" sz="3000" dirty="0"/>
              <a:t>Akiko 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570651" y="89150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9073" y="77737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092F1F-E2ED-A250-8385-522D7394AA08}"/>
              </a:ext>
            </a:extLst>
          </p:cNvPr>
          <p:cNvSpPr txBox="1"/>
          <p:nvPr/>
        </p:nvSpPr>
        <p:spPr>
          <a:xfrm>
            <a:off x="2825842" y="1750771"/>
            <a:ext cx="337091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</a:rPr>
              <a:t>have (also) had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27CBC0-8C3B-F3AC-F10D-DCDB79B06059}"/>
              </a:ext>
            </a:extLst>
          </p:cNvPr>
          <p:cNvSpPr txBox="1"/>
          <p:nvPr/>
        </p:nvSpPr>
        <p:spPr>
          <a:xfrm>
            <a:off x="4703625" y="3113529"/>
            <a:ext cx="337091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</a:rPr>
              <a:t>have (also) made </a:t>
            </a:r>
          </a:p>
        </p:txBody>
      </p:sp>
    </p:spTree>
    <p:extLst>
      <p:ext uri="{BB962C8B-B14F-4D97-AF65-F5344CB8AC3E}">
        <p14:creationId xmlns:p14="http://schemas.microsoft.com/office/powerpoint/2010/main" val="258477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3628</TotalTime>
  <Words>545</Words>
  <Application>Microsoft Office PowerPoint</Application>
  <PresentationFormat>Widescreen</PresentationFormat>
  <Paragraphs>105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Myriad Pro</vt:lpstr>
      <vt:lpstr>Noto Sans Symbols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225</cp:revision>
  <dcterms:created xsi:type="dcterms:W3CDTF">2020-12-09T02:04:09Z</dcterms:created>
  <dcterms:modified xsi:type="dcterms:W3CDTF">2024-06-18T15:51:17Z</dcterms:modified>
</cp:coreProperties>
</file>