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279" r:id="rId4"/>
    <p:sldId id="327" r:id="rId5"/>
    <p:sldId id="363" r:id="rId6"/>
    <p:sldId id="355" r:id="rId7"/>
    <p:sldId id="276" r:id="rId8"/>
    <p:sldId id="364" r:id="rId9"/>
    <p:sldId id="356" r:id="rId10"/>
    <p:sldId id="314" r:id="rId11"/>
    <p:sldId id="330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FFFFF"/>
    <a:srgbClr val="F8B417"/>
    <a:srgbClr val="0070C0"/>
    <a:srgbClr val="0087B2"/>
    <a:srgbClr val="6D9FB1"/>
    <a:srgbClr val="F7931D"/>
    <a:srgbClr val="FBC864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109758"/>
            <a:ext cx="1098753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31" y="1222962"/>
            <a:ext cx="2461574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54658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13394" y="3141738"/>
            <a:ext cx="521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4C95C995-7DE5-CC52-08BF-DD192CB1A30A}"/>
              </a:ext>
            </a:extLst>
          </p:cNvPr>
          <p:cNvSpPr txBox="1"/>
          <p:nvPr/>
        </p:nvSpPr>
        <p:spPr>
          <a:xfrm>
            <a:off x="5792017" y="2626682"/>
            <a:ext cx="59546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 many community services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E1A8D-7BAA-F722-F98F-54236021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8" y="2029329"/>
            <a:ext cx="9972856" cy="42432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for each description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B57FEAA4-7C74-C1D7-5B85-7CFA2863DDFD}"/>
              </a:ext>
            </a:extLst>
          </p:cNvPr>
          <p:cNvSpPr txBox="1"/>
          <p:nvPr/>
        </p:nvSpPr>
        <p:spPr>
          <a:xfrm>
            <a:off x="7817005" y="2239353"/>
            <a:ext cx="3562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delivery person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7D8848DC-60C5-0A74-A509-506E9C74C069}"/>
              </a:ext>
            </a:extLst>
          </p:cNvPr>
          <p:cNvSpPr txBox="1"/>
          <p:nvPr/>
        </p:nvSpPr>
        <p:spPr>
          <a:xfrm>
            <a:off x="7817005" y="2996093"/>
            <a:ext cx="3562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firefighter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E3372CDB-62D3-2887-B104-565A7B4B7684}"/>
              </a:ext>
            </a:extLst>
          </p:cNvPr>
          <p:cNvSpPr txBox="1"/>
          <p:nvPr/>
        </p:nvSpPr>
        <p:spPr>
          <a:xfrm>
            <a:off x="7807113" y="4219080"/>
            <a:ext cx="3562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tourist attraction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C7438FDA-C1E9-8192-6ED2-88990F84B780}"/>
              </a:ext>
            </a:extLst>
          </p:cNvPr>
          <p:cNvSpPr txBox="1"/>
          <p:nvPr/>
        </p:nvSpPr>
        <p:spPr>
          <a:xfrm>
            <a:off x="8621742" y="4905042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pottery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A0315B8B-C213-52A2-2A87-3C81DAC2EDFB}"/>
              </a:ext>
            </a:extLst>
          </p:cNvPr>
          <p:cNvSpPr txBox="1"/>
          <p:nvPr/>
        </p:nvSpPr>
        <p:spPr>
          <a:xfrm>
            <a:off x="8621742" y="5709064"/>
            <a:ext cx="2967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artisan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9935D307-55B3-8E16-7F3F-C1171F53E814}"/>
              </a:ext>
            </a:extLst>
          </p:cNvPr>
          <p:cNvSpPr txBox="1"/>
          <p:nvPr/>
        </p:nvSpPr>
        <p:spPr>
          <a:xfrm>
            <a:off x="8664498" y="2971451"/>
            <a:ext cx="32824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1- preserve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2- fragrance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3- police officers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4-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speciality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5-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handicrafts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A2A4CA-8B11-43EC-2E5A-18F0EA48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2008858"/>
            <a:ext cx="7738945" cy="4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1219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6D723F1-7329-1EA9-F38F-FA234A038525}"/>
              </a:ext>
            </a:extLst>
          </p:cNvPr>
          <p:cNvSpPr txBox="1"/>
          <p:nvPr/>
        </p:nvSpPr>
        <p:spPr>
          <a:xfrm>
            <a:off x="576198" y="2031124"/>
            <a:ext cx="112775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 should decide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move to</a:t>
            </a:r>
            <a:r>
              <a:rPr lang="en-US" sz="2800" dirty="0">
                <a:solidFill>
                  <a:srgbClr val="2420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new house.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while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you know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sort rubbish?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which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She didn’t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meet, in the library or in the lab.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Could you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do in this situation?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wonder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ask for advice, my teacher or my parents.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CA68C7E2-8F9B-A1DF-C2ED-F727B501E5A5}"/>
              </a:ext>
            </a:extLst>
          </p:cNvPr>
          <p:cNvSpPr/>
          <p:nvPr/>
        </p:nvSpPr>
        <p:spPr>
          <a:xfrm>
            <a:off x="3226483" y="2450561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08A51EFE-DA09-4F71-AA0C-957DCBFAFC6C}"/>
              </a:ext>
            </a:extLst>
          </p:cNvPr>
          <p:cNvSpPr/>
          <p:nvPr/>
        </p:nvSpPr>
        <p:spPr>
          <a:xfrm>
            <a:off x="5959383" y="3286902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3E2D373C-BB95-4469-93A8-66282A68350A}"/>
              </a:ext>
            </a:extLst>
          </p:cNvPr>
          <p:cNvSpPr/>
          <p:nvPr/>
        </p:nvSpPr>
        <p:spPr>
          <a:xfrm>
            <a:off x="8657978" y="4123243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xmlns="" id="{03894632-70D7-4264-0036-1FC0BD20A323}"/>
              </a:ext>
            </a:extLst>
          </p:cNvPr>
          <p:cNvSpPr/>
          <p:nvPr/>
        </p:nvSpPr>
        <p:spPr>
          <a:xfrm>
            <a:off x="498941" y="50110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xmlns="" id="{9C489A2B-1BC2-434D-5CAC-80269EB963CA}"/>
              </a:ext>
            </a:extLst>
          </p:cNvPr>
          <p:cNvSpPr/>
          <p:nvPr/>
        </p:nvSpPr>
        <p:spPr>
          <a:xfrm>
            <a:off x="5925039" y="58763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3975" y="94884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201EA51-320E-CE05-B37F-7E1B4439CE67}"/>
              </a:ext>
            </a:extLst>
          </p:cNvPr>
          <p:cNvSpPr txBox="1"/>
          <p:nvPr/>
        </p:nvSpPr>
        <p:spPr>
          <a:xfrm>
            <a:off x="235764" y="1654913"/>
            <a:ext cx="120974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In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some villages, people reduce the number of steps to make the handicraft. (cut down on)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endParaRPr lang="en-US" sz="2400" b="0" i="0" dirty="0" smtClean="0">
              <a:solidFill>
                <a:srgbClr val="949599"/>
              </a:solidFill>
              <a:effectLst/>
              <a:latin typeface="ChronicaPro-Book"/>
            </a:endParaRPr>
          </a:p>
          <a:p>
            <a:r>
              <a:rPr lang="en-US" sz="2400" b="1" i="0" dirty="0" smtClean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grandparents gave the skills to my parents. (hand down)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their community, the eldest child is usually responsible for his or her parents. (take care of)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8984B2F9-D452-0CC3-9BE5-8974033AE7A1}"/>
              </a:ext>
            </a:extLst>
          </p:cNvPr>
          <p:cNvSpPr txBox="1"/>
          <p:nvPr/>
        </p:nvSpPr>
        <p:spPr>
          <a:xfrm>
            <a:off x="567349" y="2359483"/>
            <a:ext cx="12203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some villages, people cut down on the number of steps to make the </a:t>
            </a:r>
            <a:endParaRPr lang="en-US" sz="2400" dirty="0" smtClean="0">
              <a:solidFill>
                <a:srgbClr val="F26548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dirty="0" smtClean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handicraft</a:t>
            </a:r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87102EE7-CDC5-D23A-F6E5-B253C4127788}"/>
              </a:ext>
            </a:extLst>
          </p:cNvPr>
          <p:cNvSpPr txBox="1"/>
          <p:nvPr/>
        </p:nvSpPr>
        <p:spPr>
          <a:xfrm>
            <a:off x="632799" y="3561577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grandparents handed down the skills to my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3C616668-CC87-BA47-5F4A-DB92D327073C}"/>
              </a:ext>
            </a:extLst>
          </p:cNvPr>
          <p:cNvSpPr txBox="1"/>
          <p:nvPr/>
        </p:nvSpPr>
        <p:spPr>
          <a:xfrm>
            <a:off x="367990" y="4609568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their community, the eldest child usually takes care of his or her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0201EA51-320E-CE05-B37F-7E1B4439CE67}"/>
              </a:ext>
            </a:extLst>
          </p:cNvPr>
          <p:cNvSpPr txBox="1"/>
          <p:nvPr/>
        </p:nvSpPr>
        <p:spPr>
          <a:xfrm>
            <a:off x="324600" y="2281679"/>
            <a:ext cx="11773258" cy="367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Before we go to a new place, we always get information about it. (find out)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endParaRPr lang="en-US" sz="2400" b="0" i="0" dirty="0">
              <a:solidFill>
                <a:srgbClr val="949599"/>
              </a:solidFill>
              <a:effectLst/>
              <a:latin typeface="ChronicaPro-Book"/>
            </a:endParaRPr>
          </a:p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They have a good relationship with all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neighbours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(get on with)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D13899B-7FA1-0791-7338-54C30DA54361}"/>
              </a:ext>
            </a:extLst>
          </p:cNvPr>
          <p:cNvSpPr txBox="1"/>
          <p:nvPr/>
        </p:nvSpPr>
        <p:spPr>
          <a:xfrm>
            <a:off x="367990" y="3274752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Before we go to a new place, we always find out about it.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1D1951C-4934-A926-37AC-3B3391038672}"/>
              </a:ext>
            </a:extLst>
          </p:cNvPr>
          <p:cNvSpPr txBox="1"/>
          <p:nvPr/>
        </p:nvSpPr>
        <p:spPr>
          <a:xfrm>
            <a:off x="400406" y="5474860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They get on with all neighbours.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385371AD-4E3C-ED11-8C29-29F16E22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6" y="1779717"/>
            <a:ext cx="11247151" cy="39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4071</TotalTime>
  <Words>321</Words>
  <Application>Microsoft Office PowerPoint</Application>
  <PresentationFormat>Custom</PresentationFormat>
  <Paragraphs>68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234</cp:revision>
  <dcterms:created xsi:type="dcterms:W3CDTF">2020-12-09T02:04:09Z</dcterms:created>
  <dcterms:modified xsi:type="dcterms:W3CDTF">2024-09-22T16:16:28Z</dcterms:modified>
</cp:coreProperties>
</file>