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9" r:id="rId4"/>
    <p:sldId id="316" r:id="rId5"/>
    <p:sldId id="347" r:id="rId6"/>
    <p:sldId id="283" r:id="rId7"/>
    <p:sldId id="276" r:id="rId8"/>
    <p:sldId id="298" r:id="rId9"/>
    <p:sldId id="352" r:id="rId10"/>
    <p:sldId id="351" r:id="rId11"/>
    <p:sldId id="327" r:id="rId12"/>
    <p:sldId id="348" r:id="rId13"/>
    <p:sldId id="313" r:id="rId14"/>
    <p:sldId id="314" r:id="rId15"/>
    <p:sldId id="330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270078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xmlns="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8731" y="231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xmlns="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xmlns="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xmlns="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pic>
        <p:nvPicPr>
          <p:cNvPr id="5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0928" y="134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0141"/>
              </p:ext>
            </p:extLst>
          </p:nvPr>
        </p:nvGraphicFramePr>
        <p:xfrm>
          <a:off x="143309" y="1075689"/>
          <a:ext cx="11728492" cy="59250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19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0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8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Electrician(n)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Firefighter(n)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0" dirty="0" smtClean="0">
                          <a:solidFill>
                            <a:schemeClr val="tx1"/>
                          </a:solidFill>
                        </a:rPr>
                        <a:t>5. Delivery person(n)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200" b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38035367-AD78-5157-5DDA-35D31F02A9A0}"/>
              </a:ext>
            </a:extLst>
          </p:cNvPr>
          <p:cNvSpPr txBox="1"/>
          <p:nvPr/>
        </p:nvSpPr>
        <p:spPr>
          <a:xfrm>
            <a:off x="8960754" y="2204643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6" y="1725236"/>
            <a:ext cx="7399179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2231765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3720</TotalTime>
  <Words>473</Words>
  <Application>Microsoft Office PowerPoint</Application>
  <PresentationFormat>Custom</PresentationFormat>
  <Paragraphs>117</Paragraphs>
  <Slides>16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233</cp:revision>
  <dcterms:created xsi:type="dcterms:W3CDTF">2020-12-09T02:04:09Z</dcterms:created>
  <dcterms:modified xsi:type="dcterms:W3CDTF">2024-09-05T09:19:05Z</dcterms:modified>
</cp:coreProperties>
</file>