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279" r:id="rId4"/>
    <p:sldId id="316" r:id="rId5"/>
    <p:sldId id="347" r:id="rId6"/>
    <p:sldId id="283" r:id="rId7"/>
    <p:sldId id="276" r:id="rId8"/>
    <p:sldId id="298" r:id="rId9"/>
    <p:sldId id="327" r:id="rId10"/>
    <p:sldId id="348" r:id="rId11"/>
    <p:sldId id="313" r:id="rId12"/>
    <p:sldId id="314" r:id="rId13"/>
    <p:sldId id="330" r:id="rId14"/>
    <p:sldId id="3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F26648"/>
    <a:srgbClr val="6D9FB1"/>
    <a:srgbClr val="F7931D"/>
    <a:srgbClr val="FBC864"/>
    <a:srgbClr val="F8B417"/>
    <a:srgbClr val="FEE3AF"/>
    <a:srgbClr val="77ADC0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62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0887" y="1809767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2532" y="1761302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xmlns="" id="{9B3ED843-8F4A-0D86-B7DC-025050C5A6D9}"/>
              </a:ext>
            </a:extLst>
          </p:cNvPr>
          <p:cNvSpPr txBox="1"/>
          <p:nvPr/>
        </p:nvSpPr>
        <p:spPr>
          <a:xfrm>
            <a:off x="7840851" y="2394542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xmlns="" id="{7BB8ED44-46A0-CA1A-29AC-84758CB62A1C}"/>
              </a:ext>
            </a:extLst>
          </p:cNvPr>
          <p:cNvSpPr txBox="1"/>
          <p:nvPr/>
        </p:nvSpPr>
        <p:spPr>
          <a:xfrm>
            <a:off x="4996433" y="3478648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C1F05398-F384-B8E4-24D4-216E07EC4CDC}"/>
              </a:ext>
            </a:extLst>
          </p:cNvPr>
          <p:cNvSpPr txBox="1"/>
          <p:nvPr/>
        </p:nvSpPr>
        <p:spPr>
          <a:xfrm>
            <a:off x="2422973" y="4526863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xmlns="" id="{771EDC38-669C-13B0-BC80-25902EBBED5E}"/>
              </a:ext>
            </a:extLst>
          </p:cNvPr>
          <p:cNvSpPr txBox="1"/>
          <p:nvPr/>
        </p:nvSpPr>
        <p:spPr>
          <a:xfrm>
            <a:off x="2108267" y="516010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51901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GAME: What is </a:t>
            </a:r>
            <a:r>
              <a:rPr lang="en-US" sz="2400" b="1"/>
              <a:t>the place?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xmlns="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-1172" y="2182904"/>
            <a:ext cx="3307300" cy="3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217E92E7-5072-E410-5A0C-95061CEDAB38}"/>
              </a:ext>
            </a:extLst>
          </p:cNvPr>
          <p:cNvSpPr txBox="1"/>
          <p:nvPr/>
        </p:nvSpPr>
        <p:spPr>
          <a:xfrm>
            <a:off x="3047071" y="2269262"/>
            <a:ext cx="86282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3. Parents take their children there so that they can have fun.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local community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412233" y="2724050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26649"/>
                </a:solidFill>
              </a:rPr>
              <a:t>I really love where I live now.</a:t>
            </a:r>
            <a:endParaRPr lang="en-US" sz="3600" b="1" dirty="0">
              <a:solidFill>
                <a:srgbClr val="F2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5846448" y="811317"/>
            <a:ext cx="5877727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What can you see in this photo?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1" y="3665910"/>
            <a:ext cx="5378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496F5A1-8F14-6E51-8E46-5CB36C9E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24" y="1899696"/>
            <a:ext cx="6056819" cy="45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suburb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74205" y="3761137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28" y="1857444"/>
            <a:ext cx="4880222" cy="376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facilities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cơ</a:t>
            </a:r>
            <a:r>
              <a:rPr lang="en-US" sz="4800" dirty="0"/>
              <a:t> </a:t>
            </a:r>
            <a:r>
              <a:rPr lang="en-US" sz="4800" dirty="0" err="1"/>
              <a:t>sở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chất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56497" y="3130480"/>
            <a:ext cx="2892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6867"/>
            <a:ext cx="5213342" cy="390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160082"/>
              </p:ext>
            </p:extLst>
          </p:nvPr>
        </p:nvGraphicFramePr>
        <p:xfrm>
          <a:off x="-1172" y="1075689"/>
          <a:ext cx="12204443" cy="55900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23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9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08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3.Neighbour(n)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4000" b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xóm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40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Neighbourhood</a:t>
                      </a:r>
                      <a:r>
                        <a:rPr lang="en-US" sz="40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4000" b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xóm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5.Get on with( 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</a:rPr>
                        <a:t>vp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0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4000" b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40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remind…..of(</a:t>
                      </a:r>
                      <a:r>
                        <a:rPr lang="en-US" sz="40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vp</a:t>
                      </a:r>
                      <a:r>
                        <a:rPr lang="en-US" sz="40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40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4000" b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182978" y="1632611"/>
            <a:ext cx="11925300" cy="5238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4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3443" y="466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166603" y="1933518"/>
            <a:ext cx="12019353" cy="457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Mi’s family moved to a new house in a suburb 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 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______ 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E553FC-6441-4829-9B37-C987ACAA1281}"/>
              </a:ext>
            </a:extLst>
          </p:cNvPr>
          <p:cNvSpPr txBox="1"/>
          <p:nvPr/>
        </p:nvSpPr>
        <p:spPr>
          <a:xfrm>
            <a:off x="6947210" y="226177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6E76D4C8-6C9B-6A77-5CEC-CD5530956F92}"/>
              </a:ext>
            </a:extLst>
          </p:cNvPr>
          <p:cNvSpPr txBox="1"/>
          <p:nvPr/>
        </p:nvSpPr>
        <p:spPr>
          <a:xfrm>
            <a:off x="8770434" y="313661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AB54A515-3C5D-CA75-EF8F-CBDEB99FA9E0}"/>
              </a:ext>
            </a:extLst>
          </p:cNvPr>
          <p:cNvSpPr txBox="1"/>
          <p:nvPr/>
        </p:nvSpPr>
        <p:spPr>
          <a:xfrm>
            <a:off x="1544444" y="408446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B5C5C576-223F-480E-D710-9767554D9E99}"/>
              </a:ext>
            </a:extLst>
          </p:cNvPr>
          <p:cNvSpPr txBox="1"/>
          <p:nvPr/>
        </p:nvSpPr>
        <p:spPr>
          <a:xfrm>
            <a:off x="5804210" y="492448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FECCF060-0518-7DBD-3C92-19894E77E9B8}"/>
              </a:ext>
            </a:extLst>
          </p:cNvPr>
          <p:cNvSpPr txBox="1"/>
          <p:nvPr/>
        </p:nvSpPr>
        <p:spPr>
          <a:xfrm>
            <a:off x="6176279" y="621851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1. d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2. e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3. a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4. c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5.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20" y="1634132"/>
            <a:ext cx="5453831" cy="500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3652</TotalTime>
  <Words>717</Words>
  <Application>Microsoft Office PowerPoint</Application>
  <PresentationFormat>Custom</PresentationFormat>
  <Paragraphs>120</Paragraphs>
  <Slides>14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229</cp:revision>
  <dcterms:created xsi:type="dcterms:W3CDTF">2020-12-09T02:04:09Z</dcterms:created>
  <dcterms:modified xsi:type="dcterms:W3CDTF">2024-09-05T02:52:05Z</dcterms:modified>
</cp:coreProperties>
</file>