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4"/>
  </p:notesMasterIdLst>
  <p:sldIdLst>
    <p:sldId id="271" r:id="rId2"/>
    <p:sldId id="256" r:id="rId3"/>
    <p:sldId id="279" r:id="rId4"/>
    <p:sldId id="394" r:id="rId5"/>
    <p:sldId id="388" r:id="rId6"/>
    <p:sldId id="389" r:id="rId7"/>
    <p:sldId id="354" r:id="rId8"/>
    <p:sldId id="390" r:id="rId9"/>
    <p:sldId id="391" r:id="rId10"/>
    <p:sldId id="382" r:id="rId11"/>
    <p:sldId id="316" r:id="rId12"/>
    <p:sldId id="383" r:id="rId13"/>
    <p:sldId id="385" r:id="rId14"/>
    <p:sldId id="283" r:id="rId15"/>
    <p:sldId id="276" r:id="rId16"/>
    <p:sldId id="348" r:id="rId17"/>
    <p:sldId id="393" r:id="rId18"/>
    <p:sldId id="395" r:id="rId19"/>
    <p:sldId id="313" r:id="rId20"/>
    <p:sldId id="314" r:id="rId21"/>
    <p:sldId id="330" r:id="rId22"/>
    <p:sldId id="35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649"/>
    <a:srgbClr val="0087B2"/>
    <a:srgbClr val="F26648"/>
    <a:srgbClr val="FEE3AF"/>
    <a:srgbClr val="F8B417"/>
    <a:srgbClr val="0070C0"/>
    <a:srgbClr val="6D9FB1"/>
    <a:srgbClr val="F7931D"/>
    <a:srgbClr val="FBC864"/>
    <a:srgbClr val="77AD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F59AD6-9B1F-41F0-9DA2-7A3486E46A19}" v="898" dt="2023-11-29T05:28:12.17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55" autoAdjust="0"/>
    <p:restoredTop sz="90724" autoAdjust="0"/>
  </p:normalViewPr>
  <p:slideViewPr>
    <p:cSldViewPr snapToGrid="0" showGuides="1">
      <p:cViewPr varScale="1">
        <p:scale>
          <a:sx n="83" d="100"/>
          <a:sy n="83" d="100"/>
        </p:scale>
        <p:origin x="390"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U DU" userId="db4d925effa94065" providerId="LiveId" clId="{95F59AD6-9B1F-41F0-9DA2-7A3486E46A19}"/>
    <pc:docChg chg="undo custSel addSld delSld modSld sldOrd">
      <pc:chgData name="THU DU" userId="db4d925effa94065" providerId="LiveId" clId="{95F59AD6-9B1F-41F0-9DA2-7A3486E46A19}" dt="2023-11-29T05:28:12.903" v="2264" actId="1076"/>
      <pc:docMkLst>
        <pc:docMk/>
      </pc:docMkLst>
      <pc:sldChg chg="addSp delSp modSp mod">
        <pc:chgData name="THU DU" userId="db4d925effa94065" providerId="LiveId" clId="{95F59AD6-9B1F-41F0-9DA2-7A3486E46A19}" dt="2023-11-29T03:31:07.473" v="751" actId="207"/>
        <pc:sldMkLst>
          <pc:docMk/>
          <pc:sldMk cId="252621157" sldId="256"/>
        </pc:sldMkLst>
        <pc:spChg chg="add mod">
          <ac:chgData name="THU DU" userId="db4d925effa94065" providerId="LiveId" clId="{95F59AD6-9B1F-41F0-9DA2-7A3486E46A19}" dt="2023-11-29T03:31:07.473" v="751" actId="207"/>
          <ac:spMkLst>
            <pc:docMk/>
            <pc:sldMk cId="252621157" sldId="256"/>
            <ac:spMk id="2" creationId="{4431621E-A3CA-F5A5-9365-909594F118B2}"/>
          </ac:spMkLst>
        </pc:spChg>
        <pc:spChg chg="mod">
          <ac:chgData name="THU DU" userId="db4d925effa94065" providerId="LiveId" clId="{95F59AD6-9B1F-41F0-9DA2-7A3486E46A19}" dt="2023-11-28T12:54:40.359" v="14" actId="20577"/>
          <ac:spMkLst>
            <pc:docMk/>
            <pc:sldMk cId="252621157" sldId="256"/>
            <ac:spMk id="36" creationId="{00000000-0000-0000-0000-000000000000}"/>
          </ac:spMkLst>
        </pc:spChg>
        <pc:spChg chg="del">
          <ac:chgData name="THU DU" userId="db4d925effa94065" providerId="LiveId" clId="{95F59AD6-9B1F-41F0-9DA2-7A3486E46A19}" dt="2023-11-28T13:10:35.795" v="15" actId="478"/>
          <ac:spMkLst>
            <pc:docMk/>
            <pc:sldMk cId="252621157" sldId="256"/>
            <ac:spMk id="43" creationId="{607B7897-B16D-44E3-91AE-9D0FF2697117}"/>
          </ac:spMkLst>
        </pc:spChg>
      </pc:sldChg>
      <pc:sldChg chg="addSp delSp modSp mod delAnim">
        <pc:chgData name="THU DU" userId="db4d925effa94065" providerId="LiveId" clId="{95F59AD6-9B1F-41F0-9DA2-7A3486E46A19}" dt="2023-11-29T05:06:14.487" v="1887"/>
        <pc:sldMkLst>
          <pc:docMk/>
          <pc:sldMk cId="1529224504" sldId="276"/>
        </pc:sldMkLst>
        <pc:spChg chg="add del mod">
          <ac:chgData name="THU DU" userId="db4d925effa94065" providerId="LiveId" clId="{95F59AD6-9B1F-41F0-9DA2-7A3486E46A19}" dt="2023-11-29T05:03:14.520" v="1839" actId="478"/>
          <ac:spMkLst>
            <pc:docMk/>
            <pc:sldMk cId="1529224504" sldId="276"/>
            <ac:spMk id="4" creationId="{086B74E8-7C1C-65EE-5974-F203B0A3DFE9}"/>
          </ac:spMkLst>
        </pc:spChg>
        <pc:spChg chg="add del mod">
          <ac:chgData name="THU DU" userId="db4d925effa94065" providerId="LiveId" clId="{95F59AD6-9B1F-41F0-9DA2-7A3486E46A19}" dt="2023-11-29T05:03:20.929" v="1841" actId="478"/>
          <ac:spMkLst>
            <pc:docMk/>
            <pc:sldMk cId="1529224504" sldId="276"/>
            <ac:spMk id="6" creationId="{735A2908-A704-BF28-C77D-6FD996A3EAFE}"/>
          </ac:spMkLst>
        </pc:spChg>
        <pc:spChg chg="del mod">
          <ac:chgData name="THU DU" userId="db4d925effa94065" providerId="LiveId" clId="{95F59AD6-9B1F-41F0-9DA2-7A3486E46A19}" dt="2023-11-29T05:03:12.505" v="1838" actId="478"/>
          <ac:spMkLst>
            <pc:docMk/>
            <pc:sldMk cId="1529224504" sldId="276"/>
            <ac:spMk id="7" creationId="{5F067F34-DA54-BEC1-0B29-376893EF1939}"/>
          </ac:spMkLst>
        </pc:spChg>
        <pc:spChg chg="mod">
          <ac:chgData name="THU DU" userId="db4d925effa94065" providerId="LiveId" clId="{95F59AD6-9B1F-41F0-9DA2-7A3486E46A19}" dt="2023-11-29T05:02:26.558" v="1824" actId="14100"/>
          <ac:spMkLst>
            <pc:docMk/>
            <pc:sldMk cId="1529224504" sldId="276"/>
            <ac:spMk id="8" creationId="{00000000-0000-0000-0000-000000000000}"/>
          </ac:spMkLst>
        </pc:spChg>
        <pc:spChg chg="del">
          <ac:chgData name="THU DU" userId="db4d925effa94065" providerId="LiveId" clId="{95F59AD6-9B1F-41F0-9DA2-7A3486E46A19}" dt="2023-11-29T05:03:17.890" v="1840" actId="478"/>
          <ac:spMkLst>
            <pc:docMk/>
            <pc:sldMk cId="1529224504" sldId="276"/>
            <ac:spMk id="9" creationId="{15AA0F55-7240-F5CB-B084-148854B7E378}"/>
          </ac:spMkLst>
        </pc:spChg>
        <pc:spChg chg="mod">
          <ac:chgData name="THU DU" userId="db4d925effa94065" providerId="LiveId" clId="{95F59AD6-9B1F-41F0-9DA2-7A3486E46A19}" dt="2023-11-29T05:03:07.277" v="1837" actId="20577"/>
          <ac:spMkLst>
            <pc:docMk/>
            <pc:sldMk cId="1529224504" sldId="276"/>
            <ac:spMk id="12" creationId="{00000000-0000-0000-0000-000000000000}"/>
          </ac:spMkLst>
        </pc:spChg>
        <pc:spChg chg="mod">
          <ac:chgData name="THU DU" userId="db4d925effa94065" providerId="LiveId" clId="{95F59AD6-9B1F-41F0-9DA2-7A3486E46A19}" dt="2023-11-29T05:02:40.056" v="1827" actId="20577"/>
          <ac:spMkLst>
            <pc:docMk/>
            <pc:sldMk cId="1529224504" sldId="276"/>
            <ac:spMk id="17" creationId="{00000000-0000-0000-0000-000000000000}"/>
          </ac:spMkLst>
        </pc:spChg>
        <pc:picChg chg="del">
          <ac:chgData name="THU DU" userId="db4d925effa94065" providerId="LiveId" clId="{95F59AD6-9B1F-41F0-9DA2-7A3486E46A19}" dt="2023-11-29T05:02:29.271" v="1825" actId="478"/>
          <ac:picMkLst>
            <pc:docMk/>
            <pc:sldMk cId="1529224504" sldId="276"/>
            <ac:picMk id="2" creationId="{80609389-B60F-2FBE-AB65-644944BE96D6}"/>
          </ac:picMkLst>
        </pc:picChg>
        <pc:picChg chg="add mod">
          <ac:chgData name="THU DU" userId="db4d925effa94065" providerId="LiveId" clId="{95F59AD6-9B1F-41F0-9DA2-7A3486E46A19}" dt="2023-11-29T05:06:05.028" v="1882"/>
          <ac:picMkLst>
            <pc:docMk/>
            <pc:sldMk cId="1529224504" sldId="276"/>
            <ac:picMk id="11" creationId="{2B3AB0C4-7AAC-9885-BFAD-78D93D52C33E}"/>
          </ac:picMkLst>
        </pc:picChg>
        <pc:picChg chg="add mod">
          <ac:chgData name="THU DU" userId="db4d925effa94065" providerId="LiveId" clId="{95F59AD6-9B1F-41F0-9DA2-7A3486E46A19}" dt="2023-11-29T05:06:07.501" v="1883"/>
          <ac:picMkLst>
            <pc:docMk/>
            <pc:sldMk cId="1529224504" sldId="276"/>
            <ac:picMk id="15" creationId="{5317EC0B-3142-C804-0E86-3C9F750DAD2E}"/>
          </ac:picMkLst>
        </pc:picChg>
        <pc:picChg chg="add mod">
          <ac:chgData name="THU DU" userId="db4d925effa94065" providerId="LiveId" clId="{95F59AD6-9B1F-41F0-9DA2-7A3486E46A19}" dt="2023-11-29T05:06:09.606" v="1884"/>
          <ac:picMkLst>
            <pc:docMk/>
            <pc:sldMk cId="1529224504" sldId="276"/>
            <ac:picMk id="22" creationId="{7A3B6011-C167-66EC-ADAE-2AD58904427F}"/>
          </ac:picMkLst>
        </pc:picChg>
        <pc:picChg chg="add mod">
          <ac:chgData name="THU DU" userId="db4d925effa94065" providerId="LiveId" clId="{95F59AD6-9B1F-41F0-9DA2-7A3486E46A19}" dt="2023-11-29T05:06:14.487" v="1887"/>
          <ac:picMkLst>
            <pc:docMk/>
            <pc:sldMk cId="1529224504" sldId="276"/>
            <ac:picMk id="24" creationId="{9BAC0615-F58D-3D99-F8F2-52EBCEFB031E}"/>
          </ac:picMkLst>
        </pc:picChg>
      </pc:sldChg>
      <pc:sldChg chg="addSp delSp modSp mod modClrScheme delAnim modAnim delDesignElem chgLayout">
        <pc:chgData name="THU DU" userId="db4d925effa94065" providerId="LiveId" clId="{95F59AD6-9B1F-41F0-9DA2-7A3486E46A19}" dt="2023-11-28T13:33:09.787" v="621" actId="208"/>
        <pc:sldMkLst>
          <pc:docMk/>
          <pc:sldMk cId="3404845292" sldId="279"/>
        </pc:sldMkLst>
        <pc:spChg chg="del mod">
          <ac:chgData name="THU DU" userId="db4d925effa94065" providerId="LiveId" clId="{95F59AD6-9B1F-41F0-9DA2-7A3486E46A19}" dt="2023-11-28T13:21:32.897" v="318"/>
          <ac:spMkLst>
            <pc:docMk/>
            <pc:sldMk cId="3404845292" sldId="279"/>
            <ac:spMk id="2" creationId="{817F8067-44E4-2697-A4C2-7C4D1EFD207D}"/>
          </ac:spMkLst>
        </pc:spChg>
        <pc:spChg chg="add del mod ord">
          <ac:chgData name="THU DU" userId="db4d925effa94065" providerId="LiveId" clId="{95F59AD6-9B1F-41F0-9DA2-7A3486E46A19}" dt="2023-11-28T13:25:38.499" v="470" actId="478"/>
          <ac:spMkLst>
            <pc:docMk/>
            <pc:sldMk cId="3404845292" sldId="279"/>
            <ac:spMk id="4" creationId="{F098FC4E-69BB-B68A-6DAF-74B69A4C3DA1}"/>
          </ac:spMkLst>
        </pc:spChg>
        <pc:spChg chg="del mod">
          <ac:chgData name="THU DU" userId="db4d925effa94065" providerId="LiveId" clId="{95F59AD6-9B1F-41F0-9DA2-7A3486E46A19}" dt="2023-11-28T13:23:17.270" v="434" actId="478"/>
          <ac:spMkLst>
            <pc:docMk/>
            <pc:sldMk cId="3404845292" sldId="279"/>
            <ac:spMk id="5" creationId="{337A5E1E-3CA0-4464-8CDD-31E8FAFCE4DB}"/>
          </ac:spMkLst>
        </pc:spChg>
        <pc:spChg chg="add del mod ord">
          <ac:chgData name="THU DU" userId="db4d925effa94065" providerId="LiveId" clId="{95F59AD6-9B1F-41F0-9DA2-7A3486E46A19}" dt="2023-11-28T13:25:41.806" v="472" actId="478"/>
          <ac:spMkLst>
            <pc:docMk/>
            <pc:sldMk cId="3404845292" sldId="279"/>
            <ac:spMk id="6" creationId="{0610FF2E-9AD7-D5CC-D8FA-36C836FD1851}"/>
          </ac:spMkLst>
        </pc:spChg>
        <pc:spChg chg="add mod">
          <ac:chgData name="THU DU" userId="db4d925effa94065" providerId="LiveId" clId="{95F59AD6-9B1F-41F0-9DA2-7A3486E46A19}" dt="2023-11-28T13:31:55.605" v="608" actId="207"/>
          <ac:spMkLst>
            <pc:docMk/>
            <pc:sldMk cId="3404845292" sldId="279"/>
            <ac:spMk id="7" creationId="{D807E5B2-27CB-D6BC-A315-3699D0254349}"/>
          </ac:spMkLst>
        </pc:spChg>
        <pc:spChg chg="mod">
          <ac:chgData name="THU DU" userId="db4d925effa94065" providerId="LiveId" clId="{95F59AD6-9B1F-41F0-9DA2-7A3486E46A19}" dt="2023-11-28T13:23:12.739" v="432" actId="207"/>
          <ac:spMkLst>
            <pc:docMk/>
            <pc:sldMk cId="3404845292" sldId="279"/>
            <ac:spMk id="15" creationId="{3620506D-D0FB-4364-9BF0-303257236434}"/>
          </ac:spMkLst>
        </pc:spChg>
        <pc:spChg chg="del">
          <ac:chgData name="THU DU" userId="db4d925effa94065" providerId="LiveId" clId="{95F59AD6-9B1F-41F0-9DA2-7A3486E46A19}" dt="2023-11-28T13:25:34.580" v="469" actId="700"/>
          <ac:spMkLst>
            <pc:docMk/>
            <pc:sldMk cId="3404845292" sldId="279"/>
            <ac:spMk id="18" creationId="{18AC8E79-ECD6-4F34-BE5A-9F5E850E850A}"/>
          </ac:spMkLst>
        </pc:spChg>
        <pc:spChg chg="del">
          <ac:chgData name="THU DU" userId="db4d925effa94065" providerId="LiveId" clId="{95F59AD6-9B1F-41F0-9DA2-7A3486E46A19}" dt="2023-11-28T13:25:34.580" v="469" actId="700"/>
          <ac:spMkLst>
            <pc:docMk/>
            <pc:sldMk cId="3404845292" sldId="279"/>
            <ac:spMk id="20" creationId="{7D2BE1BB-2AB2-4D7E-9E27-8D245181B513}"/>
          </ac:spMkLst>
        </pc:spChg>
        <pc:spChg chg="mod">
          <ac:chgData name="THU DU" userId="db4d925effa94065" providerId="LiveId" clId="{95F59AD6-9B1F-41F0-9DA2-7A3486E46A19}" dt="2023-11-28T13:31:51.596" v="607" actId="207"/>
          <ac:spMkLst>
            <pc:docMk/>
            <pc:sldMk cId="3404845292" sldId="279"/>
            <ac:spMk id="21" creationId="{A982B3A6-EACF-42EF-B0CF-D6FC910459A8}"/>
          </ac:spMkLst>
        </pc:spChg>
        <pc:grpChg chg="del">
          <ac:chgData name="THU DU" userId="db4d925effa94065" providerId="LiveId" clId="{95F59AD6-9B1F-41F0-9DA2-7A3486E46A19}" dt="2023-11-28T13:25:34.580" v="469" actId="700"/>
          <ac:grpSpMkLst>
            <pc:docMk/>
            <pc:sldMk cId="3404845292" sldId="279"/>
            <ac:grpSpMk id="22" creationId="{22A1615C-2156-4B15-BF3E-39794B37905E}"/>
          </ac:grpSpMkLst>
        </pc:grpChg>
        <pc:picChg chg="add mod">
          <ac:chgData name="THU DU" userId="db4d925effa94065" providerId="LiveId" clId="{95F59AD6-9B1F-41F0-9DA2-7A3486E46A19}" dt="2023-11-28T13:31:33.073" v="604" actId="1076"/>
          <ac:picMkLst>
            <pc:docMk/>
            <pc:sldMk cId="3404845292" sldId="279"/>
            <ac:picMk id="3" creationId="{E5622C9E-5004-7D92-CB7D-C424061B7165}"/>
          </ac:picMkLst>
        </pc:picChg>
        <pc:cxnChg chg="add mod">
          <ac:chgData name="THU DU" userId="db4d925effa94065" providerId="LiveId" clId="{95F59AD6-9B1F-41F0-9DA2-7A3486E46A19}" dt="2023-11-28T13:33:09.787" v="621" actId="208"/>
          <ac:cxnSpMkLst>
            <pc:docMk/>
            <pc:sldMk cId="3404845292" sldId="279"/>
            <ac:cxnSpMk id="9" creationId="{19226D6F-F96B-6F06-44E2-905FB880D683}"/>
          </ac:cxnSpMkLst>
        </pc:cxnChg>
      </pc:sldChg>
      <pc:sldChg chg="addSp delSp modSp mod delAnim modAnim">
        <pc:chgData name="THU DU" userId="db4d925effa94065" providerId="LiveId" clId="{95F59AD6-9B1F-41F0-9DA2-7A3486E46A19}" dt="2023-11-29T05:02:20.717" v="1822" actId="14100"/>
        <pc:sldMkLst>
          <pc:docMk/>
          <pc:sldMk cId="1769986107" sldId="283"/>
        </pc:sldMkLst>
        <pc:spChg chg="mod">
          <ac:chgData name="THU DU" userId="db4d925effa94065" providerId="LiveId" clId="{95F59AD6-9B1F-41F0-9DA2-7A3486E46A19}" dt="2023-11-29T05:02:20.717" v="1822" actId="14100"/>
          <ac:spMkLst>
            <pc:docMk/>
            <pc:sldMk cId="1769986107" sldId="283"/>
            <ac:spMk id="6" creationId="{00000000-0000-0000-0000-000000000000}"/>
          </ac:spMkLst>
        </pc:spChg>
        <pc:graphicFrameChg chg="mod modGraphic">
          <ac:chgData name="THU DU" userId="db4d925effa94065" providerId="LiveId" clId="{95F59AD6-9B1F-41F0-9DA2-7A3486E46A19}" dt="2023-11-29T05:01:14.134" v="1811" actId="120"/>
          <ac:graphicFrameMkLst>
            <pc:docMk/>
            <pc:sldMk cId="1769986107" sldId="283"/>
            <ac:graphicFrameMk id="11" creationId="{00000000-0000-0000-0000-000000000000}"/>
          </ac:graphicFrameMkLst>
        </pc:graphicFrameChg>
        <pc:picChg chg="del">
          <ac:chgData name="THU DU" userId="db4d925effa94065" providerId="LiveId" clId="{95F59AD6-9B1F-41F0-9DA2-7A3486E46A19}" dt="2023-11-29T04:59:38.458" v="1769" actId="478"/>
          <ac:picMkLst>
            <pc:docMk/>
            <pc:sldMk cId="1769986107" sldId="283"/>
            <ac:picMk id="2" creationId="{69F143C0-F1B2-FA13-6410-BDBA66BD071A}"/>
          </ac:picMkLst>
        </pc:picChg>
        <pc:picChg chg="add mod">
          <ac:chgData name="THU DU" userId="db4d925effa94065" providerId="LiveId" clId="{95F59AD6-9B1F-41F0-9DA2-7A3486E46A19}" dt="2023-11-29T05:01:36.276" v="1813" actId="1076"/>
          <ac:picMkLst>
            <pc:docMk/>
            <pc:sldMk cId="1769986107" sldId="283"/>
            <ac:picMk id="3" creationId="{1B86DE33-923D-8423-16E0-7182F0607188}"/>
          </ac:picMkLst>
        </pc:picChg>
        <pc:picChg chg="del">
          <ac:chgData name="THU DU" userId="db4d925effa94065" providerId="LiveId" clId="{95F59AD6-9B1F-41F0-9DA2-7A3486E46A19}" dt="2023-11-29T04:59:37.510" v="1768" actId="478"/>
          <ac:picMkLst>
            <pc:docMk/>
            <pc:sldMk cId="1769986107" sldId="283"/>
            <ac:picMk id="4" creationId="{1CD614ED-E351-ECD9-5465-646FF8EB0C7A}"/>
          </ac:picMkLst>
        </pc:picChg>
        <pc:picChg chg="del">
          <ac:chgData name="THU DU" userId="db4d925effa94065" providerId="LiveId" clId="{95F59AD6-9B1F-41F0-9DA2-7A3486E46A19}" dt="2023-11-29T04:59:36.371" v="1767" actId="478"/>
          <ac:picMkLst>
            <pc:docMk/>
            <pc:sldMk cId="1769986107" sldId="283"/>
            <ac:picMk id="5" creationId="{A0C4E2AD-8EC4-18E0-9DF8-2DFFBCC04362}"/>
          </ac:picMkLst>
        </pc:picChg>
        <pc:picChg chg="del">
          <ac:chgData name="THU DU" userId="db4d925effa94065" providerId="LiveId" clId="{95F59AD6-9B1F-41F0-9DA2-7A3486E46A19}" dt="2023-11-29T04:59:34.678" v="1765" actId="478"/>
          <ac:picMkLst>
            <pc:docMk/>
            <pc:sldMk cId="1769986107" sldId="283"/>
            <ac:picMk id="7" creationId="{68D1CFD3-D0FD-263E-9ADC-574AB632B883}"/>
          </ac:picMkLst>
        </pc:picChg>
        <pc:picChg chg="del">
          <ac:chgData name="THU DU" userId="db4d925effa94065" providerId="LiveId" clId="{95F59AD6-9B1F-41F0-9DA2-7A3486E46A19}" dt="2023-11-29T04:59:35.564" v="1766" actId="478"/>
          <ac:picMkLst>
            <pc:docMk/>
            <pc:sldMk cId="1769986107" sldId="283"/>
            <ac:picMk id="8" creationId="{740850F9-4A65-4F82-33CA-16A7B7870EEF}"/>
          </ac:picMkLst>
        </pc:picChg>
        <pc:picChg chg="del">
          <ac:chgData name="THU DU" userId="db4d925effa94065" providerId="LiveId" clId="{95F59AD6-9B1F-41F0-9DA2-7A3486E46A19}" dt="2023-11-29T04:59:39.354" v="1770" actId="478"/>
          <ac:picMkLst>
            <pc:docMk/>
            <pc:sldMk cId="1769986107" sldId="283"/>
            <ac:picMk id="9" creationId="{D23A9810-FB36-9414-D3AF-757AFFDA0729}"/>
          </ac:picMkLst>
        </pc:picChg>
        <pc:picChg chg="add mod">
          <ac:chgData name="THU DU" userId="db4d925effa94065" providerId="LiveId" clId="{95F59AD6-9B1F-41F0-9DA2-7A3486E46A19}" dt="2023-11-29T05:01:57.369" v="1818" actId="1076"/>
          <ac:picMkLst>
            <pc:docMk/>
            <pc:sldMk cId="1769986107" sldId="283"/>
            <ac:picMk id="12" creationId="{9727FDC6-9366-2043-981A-9168F4438B7D}"/>
          </ac:picMkLst>
        </pc:picChg>
        <pc:picChg chg="add mod">
          <ac:chgData name="THU DU" userId="db4d925effa94065" providerId="LiveId" clId="{95F59AD6-9B1F-41F0-9DA2-7A3486E46A19}" dt="2023-11-29T05:01:55.272" v="1817" actId="1076"/>
          <ac:picMkLst>
            <pc:docMk/>
            <pc:sldMk cId="1769986107" sldId="283"/>
            <ac:picMk id="13" creationId="{0242F0D9-EF44-02A1-6591-F610A43E089D}"/>
          </ac:picMkLst>
        </pc:picChg>
      </pc:sldChg>
      <pc:sldChg chg="modSp del mod">
        <pc:chgData name="THU DU" userId="db4d925effa94065" providerId="LiveId" clId="{95F59AD6-9B1F-41F0-9DA2-7A3486E46A19}" dt="2023-11-29T05:15:37.365" v="2097" actId="47"/>
        <pc:sldMkLst>
          <pc:docMk/>
          <pc:sldMk cId="3633158301" sldId="298"/>
        </pc:sldMkLst>
        <pc:spChg chg="mod">
          <ac:chgData name="THU DU" userId="db4d925effa94065" providerId="LiveId" clId="{95F59AD6-9B1F-41F0-9DA2-7A3486E46A19}" dt="2023-11-29T05:12:34.255" v="2035" actId="20577"/>
          <ac:spMkLst>
            <pc:docMk/>
            <pc:sldMk cId="3633158301" sldId="298"/>
            <ac:spMk id="17" creationId="{00000000-0000-0000-0000-000000000000}"/>
          </ac:spMkLst>
        </pc:spChg>
      </pc:sldChg>
      <pc:sldChg chg="delSp modSp mod ord">
        <pc:chgData name="THU DU" userId="db4d925effa94065" providerId="LiveId" clId="{95F59AD6-9B1F-41F0-9DA2-7A3486E46A19}" dt="2023-11-29T03:50:05.696" v="933" actId="14100"/>
        <pc:sldMkLst>
          <pc:docMk/>
          <pc:sldMk cId="658201877" sldId="302"/>
        </pc:sldMkLst>
        <pc:spChg chg="mod">
          <ac:chgData name="THU DU" userId="db4d925effa94065" providerId="LiveId" clId="{95F59AD6-9B1F-41F0-9DA2-7A3486E46A19}" dt="2023-11-28T13:19:31.347" v="238" actId="20577"/>
          <ac:spMkLst>
            <pc:docMk/>
            <pc:sldMk cId="658201877" sldId="302"/>
            <ac:spMk id="17" creationId="{00000000-0000-0000-0000-000000000000}"/>
          </ac:spMkLst>
        </pc:spChg>
        <pc:spChg chg="mod">
          <ac:chgData name="THU DU" userId="db4d925effa94065" providerId="LiveId" clId="{95F59AD6-9B1F-41F0-9DA2-7A3486E46A19}" dt="2023-11-28T13:20:31.328" v="305" actId="1076"/>
          <ac:spMkLst>
            <pc:docMk/>
            <pc:sldMk cId="658201877" sldId="302"/>
            <ac:spMk id="18" creationId="{00000000-0000-0000-0000-000000000000}"/>
          </ac:spMkLst>
        </pc:spChg>
        <pc:spChg chg="del">
          <ac:chgData name="THU DU" userId="db4d925effa94065" providerId="LiveId" clId="{95F59AD6-9B1F-41F0-9DA2-7A3486E46A19}" dt="2023-11-28T13:20:19.523" v="303" actId="478"/>
          <ac:spMkLst>
            <pc:docMk/>
            <pc:sldMk cId="658201877" sldId="302"/>
            <ac:spMk id="19" creationId="{00000000-0000-0000-0000-000000000000}"/>
          </ac:spMkLst>
        </pc:spChg>
        <pc:spChg chg="mod">
          <ac:chgData name="THU DU" userId="db4d925effa94065" providerId="LiveId" clId="{95F59AD6-9B1F-41F0-9DA2-7A3486E46A19}" dt="2023-11-28T13:11:01.204" v="58" actId="20577"/>
          <ac:spMkLst>
            <pc:docMk/>
            <pc:sldMk cId="658201877" sldId="302"/>
            <ac:spMk id="20" creationId="{00000000-0000-0000-0000-000000000000}"/>
          </ac:spMkLst>
        </pc:spChg>
        <pc:spChg chg="mod">
          <ac:chgData name="THU DU" userId="db4d925effa94065" providerId="LiveId" clId="{95F59AD6-9B1F-41F0-9DA2-7A3486E46A19}" dt="2023-11-28T13:19:20.979" v="222" actId="20577"/>
          <ac:spMkLst>
            <pc:docMk/>
            <pc:sldMk cId="658201877" sldId="302"/>
            <ac:spMk id="21" creationId="{00000000-0000-0000-0000-000000000000}"/>
          </ac:spMkLst>
        </pc:spChg>
        <pc:spChg chg="mod">
          <ac:chgData name="THU DU" userId="db4d925effa94065" providerId="LiveId" clId="{95F59AD6-9B1F-41F0-9DA2-7A3486E46A19}" dt="2023-11-29T03:50:05.696" v="933" actId="14100"/>
          <ac:spMkLst>
            <pc:docMk/>
            <pc:sldMk cId="658201877" sldId="302"/>
            <ac:spMk id="22" creationId="{00000000-0000-0000-0000-000000000000}"/>
          </ac:spMkLst>
        </pc:spChg>
        <pc:spChg chg="del mod">
          <ac:chgData name="THU DU" userId="db4d925effa94065" providerId="LiveId" clId="{95F59AD6-9B1F-41F0-9DA2-7A3486E46A19}" dt="2023-11-28T13:20:17.296" v="302" actId="478"/>
          <ac:spMkLst>
            <pc:docMk/>
            <pc:sldMk cId="658201877" sldId="302"/>
            <ac:spMk id="23" creationId="{00000000-0000-0000-0000-000000000000}"/>
          </ac:spMkLst>
        </pc:spChg>
        <pc:spChg chg="mod">
          <ac:chgData name="THU DU" userId="db4d925effa94065" providerId="LiveId" clId="{95F59AD6-9B1F-41F0-9DA2-7A3486E46A19}" dt="2023-11-28T13:21:11.691" v="311" actId="1076"/>
          <ac:spMkLst>
            <pc:docMk/>
            <pc:sldMk cId="658201877" sldId="302"/>
            <ac:spMk id="27" creationId="{00000000-0000-0000-0000-000000000000}"/>
          </ac:spMkLst>
        </pc:spChg>
        <pc:spChg chg="mod">
          <ac:chgData name="THU DU" userId="db4d925effa94065" providerId="LiveId" clId="{95F59AD6-9B1F-41F0-9DA2-7A3486E46A19}" dt="2023-11-28T13:20:47.920" v="310" actId="1076"/>
          <ac:spMkLst>
            <pc:docMk/>
            <pc:sldMk cId="658201877" sldId="302"/>
            <ac:spMk id="29" creationId="{00000000-0000-0000-0000-000000000000}"/>
          </ac:spMkLst>
        </pc:spChg>
        <pc:spChg chg="mod">
          <ac:chgData name="THU DU" userId="db4d925effa94065" providerId="LiveId" clId="{95F59AD6-9B1F-41F0-9DA2-7A3486E46A19}" dt="2023-11-28T13:12:05.437" v="118" actId="20577"/>
          <ac:spMkLst>
            <pc:docMk/>
            <pc:sldMk cId="658201877" sldId="302"/>
            <ac:spMk id="31" creationId="{00000000-0000-0000-0000-000000000000}"/>
          </ac:spMkLst>
        </pc:spChg>
        <pc:cxnChg chg="mod">
          <ac:chgData name="THU DU" userId="db4d925effa94065" providerId="LiveId" clId="{95F59AD6-9B1F-41F0-9DA2-7A3486E46A19}" dt="2023-11-28T13:16:18.368" v="211" actId="1076"/>
          <ac:cxnSpMkLst>
            <pc:docMk/>
            <pc:sldMk cId="658201877" sldId="302"/>
            <ac:cxnSpMk id="24" creationId="{00000000-0000-0000-0000-000000000000}"/>
          </ac:cxnSpMkLst>
        </pc:cxnChg>
        <pc:cxnChg chg="mod">
          <ac:chgData name="THU DU" userId="db4d925effa94065" providerId="LiveId" clId="{95F59AD6-9B1F-41F0-9DA2-7A3486E46A19}" dt="2023-11-28T13:20:31.328" v="305" actId="1076"/>
          <ac:cxnSpMkLst>
            <pc:docMk/>
            <pc:sldMk cId="658201877" sldId="302"/>
            <ac:cxnSpMk id="25" creationId="{00000000-0000-0000-0000-000000000000}"/>
          </ac:cxnSpMkLst>
        </pc:cxnChg>
        <pc:cxnChg chg="mod">
          <ac:chgData name="THU DU" userId="db4d925effa94065" providerId="LiveId" clId="{95F59AD6-9B1F-41F0-9DA2-7A3486E46A19}" dt="2023-11-28T13:20:40.868" v="308" actId="1076"/>
          <ac:cxnSpMkLst>
            <pc:docMk/>
            <pc:sldMk cId="658201877" sldId="302"/>
            <ac:cxnSpMk id="26" creationId="{00000000-0000-0000-0000-000000000000}"/>
          </ac:cxnSpMkLst>
        </pc:cxnChg>
        <pc:cxnChg chg="del mod">
          <ac:chgData name="THU DU" userId="db4d925effa94065" providerId="LiveId" clId="{95F59AD6-9B1F-41F0-9DA2-7A3486E46A19}" dt="2023-11-28T13:20:37.762" v="307" actId="478"/>
          <ac:cxnSpMkLst>
            <pc:docMk/>
            <pc:sldMk cId="658201877" sldId="302"/>
            <ac:cxnSpMk id="28" creationId="{00000000-0000-0000-0000-000000000000}"/>
          </ac:cxnSpMkLst>
        </pc:cxnChg>
      </pc:sldChg>
      <pc:sldChg chg="addSp delSp modSp mod delAnim">
        <pc:chgData name="THU DU" userId="db4d925effa94065" providerId="LiveId" clId="{95F59AD6-9B1F-41F0-9DA2-7A3486E46A19}" dt="2023-11-29T05:17:59.147" v="2115" actId="478"/>
        <pc:sldMkLst>
          <pc:docMk/>
          <pc:sldMk cId="626516812" sldId="313"/>
        </pc:sldMkLst>
        <pc:spChg chg="del">
          <ac:chgData name="THU DU" userId="db4d925effa94065" providerId="LiveId" clId="{95F59AD6-9B1F-41F0-9DA2-7A3486E46A19}" dt="2023-11-29T05:17:00.395" v="2107" actId="478"/>
          <ac:spMkLst>
            <pc:docMk/>
            <pc:sldMk cId="626516812" sldId="313"/>
            <ac:spMk id="7" creationId="{982D8210-261F-9045-2B54-8E7E3569665D}"/>
          </ac:spMkLst>
        </pc:spChg>
        <pc:spChg chg="mod">
          <ac:chgData name="THU DU" userId="db4d925effa94065" providerId="LiveId" clId="{95F59AD6-9B1F-41F0-9DA2-7A3486E46A19}" dt="2023-11-29T05:16:12.320" v="2105" actId="14100"/>
          <ac:spMkLst>
            <pc:docMk/>
            <pc:sldMk cId="626516812" sldId="313"/>
            <ac:spMk id="11" creationId="{00000000-0000-0000-0000-000000000000}"/>
          </ac:spMkLst>
        </pc:spChg>
        <pc:spChg chg="mod">
          <ac:chgData name="THU DU" userId="db4d925effa94065" providerId="LiveId" clId="{95F59AD6-9B1F-41F0-9DA2-7A3486E46A19}" dt="2023-11-29T05:16:56.122" v="2106"/>
          <ac:spMkLst>
            <pc:docMk/>
            <pc:sldMk cId="626516812" sldId="313"/>
            <ac:spMk id="12" creationId="{00000000-0000-0000-0000-000000000000}"/>
          </ac:spMkLst>
        </pc:spChg>
        <pc:grpChg chg="mod">
          <ac:chgData name="THU DU" userId="db4d925effa94065" providerId="LiveId" clId="{95F59AD6-9B1F-41F0-9DA2-7A3486E46A19}" dt="2023-11-29T05:16:08.942" v="2104" actId="1076"/>
          <ac:grpSpMkLst>
            <pc:docMk/>
            <pc:sldMk cId="626516812" sldId="313"/>
            <ac:grpSpMk id="15" creationId="{00000000-0000-0000-0000-000000000000}"/>
          </ac:grpSpMkLst>
        </pc:grpChg>
        <pc:picChg chg="del">
          <ac:chgData name="THU DU" userId="db4d925effa94065" providerId="LiveId" clId="{95F59AD6-9B1F-41F0-9DA2-7A3486E46A19}" dt="2023-11-29T05:17:59.147" v="2115" actId="478"/>
          <ac:picMkLst>
            <pc:docMk/>
            <pc:sldMk cId="626516812" sldId="313"/>
            <ac:picMk id="2" creationId="{C02516A5-D05B-AECD-FA5F-AA730F51FA5C}"/>
          </ac:picMkLst>
        </pc:picChg>
        <pc:picChg chg="del">
          <ac:chgData name="THU DU" userId="db4d925effa94065" providerId="LiveId" clId="{95F59AD6-9B1F-41F0-9DA2-7A3486E46A19}" dt="2023-11-29T05:17:59.147" v="2115" actId="478"/>
          <ac:picMkLst>
            <pc:docMk/>
            <pc:sldMk cId="626516812" sldId="313"/>
            <ac:picMk id="4" creationId="{A4036C04-E008-687A-7E65-325F1FEF0EC9}"/>
          </ac:picMkLst>
        </pc:picChg>
        <pc:picChg chg="del">
          <ac:chgData name="THU DU" userId="db4d925effa94065" providerId="LiveId" clId="{95F59AD6-9B1F-41F0-9DA2-7A3486E46A19}" dt="2023-11-29T05:17:59.147" v="2115" actId="478"/>
          <ac:picMkLst>
            <pc:docMk/>
            <pc:sldMk cId="626516812" sldId="313"/>
            <ac:picMk id="5" creationId="{FB8AC1D4-ADB1-E040-6AE7-68AB256ADC88}"/>
          </ac:picMkLst>
        </pc:picChg>
        <pc:picChg chg="del">
          <ac:chgData name="THU DU" userId="db4d925effa94065" providerId="LiveId" clId="{95F59AD6-9B1F-41F0-9DA2-7A3486E46A19}" dt="2023-11-29T05:17:59.147" v="2115" actId="478"/>
          <ac:picMkLst>
            <pc:docMk/>
            <pc:sldMk cId="626516812" sldId="313"/>
            <ac:picMk id="6" creationId="{D7A42323-99C9-C700-641A-5EC5B849D147}"/>
          </ac:picMkLst>
        </pc:picChg>
        <pc:picChg chg="add mod">
          <ac:chgData name="THU DU" userId="db4d925effa94065" providerId="LiveId" clId="{95F59AD6-9B1F-41F0-9DA2-7A3486E46A19}" dt="2023-11-29T05:17:56.790" v="2114" actId="1076"/>
          <ac:picMkLst>
            <pc:docMk/>
            <pc:sldMk cId="626516812" sldId="313"/>
            <ac:picMk id="8" creationId="{A0CF9AE3-2176-20AF-D765-A4ECFC63FF1E}"/>
          </ac:picMkLst>
        </pc:picChg>
      </pc:sldChg>
      <pc:sldChg chg="modSp mod modAnim">
        <pc:chgData name="THU DU" userId="db4d925effa94065" providerId="LiveId" clId="{95F59AD6-9B1F-41F0-9DA2-7A3486E46A19}" dt="2023-11-29T05:28:12.903" v="2264" actId="1076"/>
        <pc:sldMkLst>
          <pc:docMk/>
          <pc:sldMk cId="2275727840" sldId="314"/>
        </pc:sldMkLst>
        <pc:spChg chg="mod">
          <ac:chgData name="THU DU" userId="db4d925effa94065" providerId="LiveId" clId="{95F59AD6-9B1F-41F0-9DA2-7A3486E46A19}" dt="2023-11-29T05:28:12.903" v="2264" actId="1076"/>
          <ac:spMkLst>
            <pc:docMk/>
            <pc:sldMk cId="2275727840" sldId="314"/>
            <ac:spMk id="9" creationId="{3985D3B7-A40A-4421-9C5F-777653C71BC7}"/>
          </ac:spMkLst>
        </pc:spChg>
        <pc:picChg chg="mod">
          <ac:chgData name="THU DU" userId="db4d925effa94065" providerId="LiveId" clId="{95F59AD6-9B1F-41F0-9DA2-7A3486E46A19}" dt="2023-11-29T05:21:04.789" v="2151" actId="1076"/>
          <ac:picMkLst>
            <pc:docMk/>
            <pc:sldMk cId="2275727840" sldId="314"/>
            <ac:picMk id="2050" creationId="{FE7FA83B-BF66-4478-AC2F-3619125C5CDE}"/>
          </ac:picMkLst>
        </pc:picChg>
      </pc:sldChg>
      <pc:sldChg chg="addSp delSp modSp mod delAnim modAnim modNotesTx">
        <pc:chgData name="THU DU" userId="db4d925effa94065" providerId="LiveId" clId="{95F59AD6-9B1F-41F0-9DA2-7A3486E46A19}" dt="2023-11-29T04:48:13.598" v="1683" actId="1076"/>
        <pc:sldMkLst>
          <pc:docMk/>
          <pc:sldMk cId="2817977460" sldId="316"/>
        </pc:sldMkLst>
        <pc:spChg chg="mod">
          <ac:chgData name="THU DU" userId="db4d925effa94065" providerId="LiveId" clId="{95F59AD6-9B1F-41F0-9DA2-7A3486E46A19}" dt="2023-11-29T04:39:08.452" v="1487" actId="20577"/>
          <ac:spMkLst>
            <pc:docMk/>
            <pc:sldMk cId="2817977460" sldId="316"/>
            <ac:spMk id="2" creationId="{00000000-0000-0000-0000-000000000000}"/>
          </ac:spMkLst>
        </pc:spChg>
        <pc:spChg chg="mod">
          <ac:chgData name="THU DU" userId="db4d925effa94065" providerId="LiveId" clId="{95F59AD6-9B1F-41F0-9DA2-7A3486E46A19}" dt="2023-11-29T04:17:48.957" v="1424" actId="20577"/>
          <ac:spMkLst>
            <pc:docMk/>
            <pc:sldMk cId="2817977460" sldId="316"/>
            <ac:spMk id="7" creationId="{00000000-0000-0000-0000-000000000000}"/>
          </ac:spMkLst>
        </pc:spChg>
        <pc:spChg chg="mod">
          <ac:chgData name="THU DU" userId="db4d925effa94065" providerId="LiveId" clId="{95F59AD6-9B1F-41F0-9DA2-7A3486E46A19}" dt="2023-11-29T04:39:42.759" v="1529" actId="20577"/>
          <ac:spMkLst>
            <pc:docMk/>
            <pc:sldMk cId="2817977460" sldId="316"/>
            <ac:spMk id="12" creationId="{00000000-0000-0000-0000-000000000000}"/>
          </ac:spMkLst>
        </pc:spChg>
        <pc:spChg chg="mod">
          <ac:chgData name="THU DU" userId="db4d925effa94065" providerId="LiveId" clId="{95F59AD6-9B1F-41F0-9DA2-7A3486E46A19}" dt="2023-11-29T04:16:36.955" v="1409" actId="1076"/>
          <ac:spMkLst>
            <pc:docMk/>
            <pc:sldMk cId="2817977460" sldId="316"/>
            <ac:spMk id="15" creationId="{00000000-0000-0000-0000-000000000000}"/>
          </ac:spMkLst>
        </pc:spChg>
        <pc:grpChg chg="mod">
          <ac:chgData name="THU DU" userId="db4d925effa94065" providerId="LiveId" clId="{95F59AD6-9B1F-41F0-9DA2-7A3486E46A19}" dt="2023-11-29T04:48:13.598" v="1683" actId="1076"/>
          <ac:grpSpMkLst>
            <pc:docMk/>
            <pc:sldMk cId="2817977460" sldId="316"/>
            <ac:grpSpMk id="13" creationId="{00000000-0000-0000-0000-000000000000}"/>
          </ac:grpSpMkLst>
        </pc:grpChg>
        <pc:picChg chg="del">
          <ac:chgData name="THU DU" userId="db4d925effa94065" providerId="LiveId" clId="{95F59AD6-9B1F-41F0-9DA2-7A3486E46A19}" dt="2023-11-29T04:17:51.372" v="1425" actId="478"/>
          <ac:picMkLst>
            <pc:docMk/>
            <pc:sldMk cId="2817977460" sldId="316"/>
            <ac:picMk id="4" creationId="{4AA8300B-883C-20CD-ABA5-FBA5A097ADF4}"/>
          </ac:picMkLst>
        </pc:picChg>
        <pc:picChg chg="del mod">
          <ac:chgData name="THU DU" userId="db4d925effa94065" providerId="LiveId" clId="{95F59AD6-9B1F-41F0-9DA2-7A3486E46A19}" dt="2023-11-29T04:38:01.563" v="1475" actId="478"/>
          <ac:picMkLst>
            <pc:docMk/>
            <pc:sldMk cId="2817977460" sldId="316"/>
            <ac:picMk id="5" creationId="{8B730E2A-B7B7-A92A-747C-DECA1D76C242}"/>
          </ac:picMkLst>
        </pc:picChg>
        <pc:picChg chg="add mod">
          <ac:chgData name="THU DU" userId="db4d925effa94065" providerId="LiveId" clId="{95F59AD6-9B1F-41F0-9DA2-7A3486E46A19}" dt="2023-11-29T04:40:49.977" v="1536" actId="1076"/>
          <ac:picMkLst>
            <pc:docMk/>
            <pc:sldMk cId="2817977460" sldId="316"/>
            <ac:picMk id="6" creationId="{EA053BD2-EC1C-8033-4E4C-7DA2038B084B}"/>
          </ac:picMkLst>
        </pc:picChg>
        <pc:picChg chg="add mod">
          <ac:chgData name="THU DU" userId="db4d925effa94065" providerId="LiveId" clId="{95F59AD6-9B1F-41F0-9DA2-7A3486E46A19}" dt="2023-11-29T04:42:43.222" v="1540" actId="1076"/>
          <ac:picMkLst>
            <pc:docMk/>
            <pc:sldMk cId="2817977460" sldId="316"/>
            <ac:picMk id="8" creationId="{F94E4A8B-E7EB-CC35-68F2-5DAF140F5FD1}"/>
          </ac:picMkLst>
        </pc:picChg>
      </pc:sldChg>
      <pc:sldChg chg="del">
        <pc:chgData name="THU DU" userId="db4d925effa94065" providerId="LiveId" clId="{95F59AD6-9B1F-41F0-9DA2-7A3486E46A19}" dt="2023-11-29T05:15:30.941" v="2096" actId="47"/>
        <pc:sldMkLst>
          <pc:docMk/>
          <pc:sldMk cId="2138508035" sldId="327"/>
        </pc:sldMkLst>
      </pc:sldChg>
      <pc:sldChg chg="modSp mod">
        <pc:chgData name="THU DU" userId="db4d925effa94065" providerId="LiveId" clId="{95F59AD6-9B1F-41F0-9DA2-7A3486E46A19}" dt="2023-11-29T05:21:20.093" v="2153" actId="20577"/>
        <pc:sldMkLst>
          <pc:docMk/>
          <pc:sldMk cId="387957963" sldId="330"/>
        </pc:sldMkLst>
        <pc:spChg chg="mod">
          <ac:chgData name="THU DU" userId="db4d925effa94065" providerId="LiveId" clId="{95F59AD6-9B1F-41F0-9DA2-7A3486E46A19}" dt="2023-11-29T05:21:20.093" v="2153" actId="20577"/>
          <ac:spMkLst>
            <pc:docMk/>
            <pc:sldMk cId="387957963" sldId="330"/>
            <ac:spMk id="2" creationId="{00000000-0000-0000-0000-000000000000}"/>
          </ac:spMkLst>
        </pc:spChg>
      </pc:sldChg>
      <pc:sldChg chg="addSp delSp modSp mod ord modTransition delAnim modAnim modNotesTx">
        <pc:chgData name="THU DU" userId="db4d925effa94065" providerId="LiveId" clId="{95F59AD6-9B1F-41F0-9DA2-7A3486E46A19}" dt="2023-11-29T05:11:12.712" v="2031"/>
        <pc:sldMkLst>
          <pc:docMk/>
          <pc:sldMk cId="2720924874" sldId="348"/>
        </pc:sldMkLst>
        <pc:spChg chg="del mod">
          <ac:chgData name="THU DU" userId="db4d925effa94065" providerId="LiveId" clId="{95F59AD6-9B1F-41F0-9DA2-7A3486E46A19}" dt="2023-11-29T05:07:26.766" v="1907" actId="478"/>
          <ac:spMkLst>
            <pc:docMk/>
            <pc:sldMk cId="2720924874" sldId="348"/>
            <ac:spMk id="2" creationId="{1280EB18-3491-3D7C-DD96-265805B9C35D}"/>
          </ac:spMkLst>
        </pc:spChg>
        <pc:spChg chg="del">
          <ac:chgData name="THU DU" userId="db4d925effa94065" providerId="LiveId" clId="{95F59AD6-9B1F-41F0-9DA2-7A3486E46A19}" dt="2023-11-29T05:06:59.087" v="1896" actId="478"/>
          <ac:spMkLst>
            <pc:docMk/>
            <pc:sldMk cId="2720924874" sldId="348"/>
            <ac:spMk id="3" creationId="{00000000-0000-0000-0000-000000000000}"/>
          </ac:spMkLst>
        </pc:spChg>
        <pc:spChg chg="del">
          <ac:chgData name="THU DU" userId="db4d925effa94065" providerId="LiveId" clId="{95F59AD6-9B1F-41F0-9DA2-7A3486E46A19}" dt="2023-11-29T05:07:24.833" v="1905" actId="478"/>
          <ac:spMkLst>
            <pc:docMk/>
            <pc:sldMk cId="2720924874" sldId="348"/>
            <ac:spMk id="4" creationId="{45DBB1DE-8079-BFCA-E311-466D664B358A}"/>
          </ac:spMkLst>
        </pc:spChg>
        <pc:spChg chg="mod">
          <ac:chgData name="THU DU" userId="db4d925effa94065" providerId="LiveId" clId="{95F59AD6-9B1F-41F0-9DA2-7A3486E46A19}" dt="2023-11-29T05:10:53.209" v="2025" actId="1076"/>
          <ac:spMkLst>
            <pc:docMk/>
            <pc:sldMk cId="2720924874" sldId="348"/>
            <ac:spMk id="5" creationId="{7CF85257-F0BF-3D28-B321-70E31D687BBE}"/>
          </ac:spMkLst>
        </pc:spChg>
        <pc:spChg chg="del">
          <ac:chgData name="THU DU" userId="db4d925effa94065" providerId="LiveId" clId="{95F59AD6-9B1F-41F0-9DA2-7A3486E46A19}" dt="2023-11-29T05:07:21.983" v="1903" actId="478"/>
          <ac:spMkLst>
            <pc:docMk/>
            <pc:sldMk cId="2720924874" sldId="348"/>
            <ac:spMk id="6" creationId="{B9AC88B6-E853-2506-A8D4-7FA904A0E2D2}"/>
          </ac:spMkLst>
        </pc:spChg>
        <pc:spChg chg="add mod">
          <ac:chgData name="THU DU" userId="db4d925effa94065" providerId="LiveId" clId="{95F59AD6-9B1F-41F0-9DA2-7A3486E46A19}" dt="2023-11-29T05:10:28.538" v="1996" actId="1076"/>
          <ac:spMkLst>
            <pc:docMk/>
            <pc:sldMk cId="2720924874" sldId="348"/>
            <ac:spMk id="7" creationId="{4B4D3AA8-83DE-A40C-2142-6909EE2CA802}"/>
          </ac:spMkLst>
        </pc:spChg>
        <pc:spChg chg="add mod">
          <ac:chgData name="THU DU" userId="db4d925effa94065" providerId="LiveId" clId="{95F59AD6-9B1F-41F0-9DA2-7A3486E46A19}" dt="2023-11-29T05:09:54.992" v="1969" actId="1076"/>
          <ac:spMkLst>
            <pc:docMk/>
            <pc:sldMk cId="2720924874" sldId="348"/>
            <ac:spMk id="8" creationId="{FA194BD3-AA09-CEDD-B0AB-879A84396099}"/>
          </ac:spMkLst>
        </pc:spChg>
        <pc:spChg chg="add mod">
          <ac:chgData name="THU DU" userId="db4d925effa94065" providerId="LiveId" clId="{95F59AD6-9B1F-41F0-9DA2-7A3486E46A19}" dt="2023-11-29T05:09:43.441" v="1953" actId="1076"/>
          <ac:spMkLst>
            <pc:docMk/>
            <pc:sldMk cId="2720924874" sldId="348"/>
            <ac:spMk id="9" creationId="{F4288DAC-CBDF-C60A-B8A4-87E269490CEF}"/>
          </ac:spMkLst>
        </pc:spChg>
        <pc:spChg chg="mod">
          <ac:chgData name="THU DU" userId="db4d925effa94065" providerId="LiveId" clId="{95F59AD6-9B1F-41F0-9DA2-7A3486E46A19}" dt="2023-11-29T05:06:40.445" v="1893" actId="14100"/>
          <ac:spMkLst>
            <pc:docMk/>
            <pc:sldMk cId="2720924874" sldId="348"/>
            <ac:spMk id="11" creationId="{00000000-0000-0000-0000-000000000000}"/>
          </ac:spMkLst>
        </pc:spChg>
        <pc:spChg chg="mod">
          <ac:chgData name="THU DU" userId="db4d925effa94065" providerId="LiveId" clId="{95F59AD6-9B1F-41F0-9DA2-7A3486E46A19}" dt="2023-11-29T05:07:03.314" v="1900" actId="20577"/>
          <ac:spMkLst>
            <pc:docMk/>
            <pc:sldMk cId="2720924874" sldId="348"/>
            <ac:spMk id="12" creationId="{00000000-0000-0000-0000-000000000000}"/>
          </ac:spMkLst>
        </pc:spChg>
        <pc:spChg chg="mod">
          <ac:chgData name="THU DU" userId="db4d925effa94065" providerId="LiveId" clId="{95F59AD6-9B1F-41F0-9DA2-7A3486E46A19}" dt="2023-11-29T05:06:35.437" v="1891" actId="20577"/>
          <ac:spMkLst>
            <pc:docMk/>
            <pc:sldMk cId="2720924874" sldId="348"/>
            <ac:spMk id="17" creationId="{00000000-0000-0000-0000-000000000000}"/>
          </ac:spMkLst>
        </pc:spChg>
        <pc:spChg chg="del">
          <ac:chgData name="THU DU" userId="db4d925effa94065" providerId="LiveId" clId="{95F59AD6-9B1F-41F0-9DA2-7A3486E46A19}" dt="2023-11-29T05:07:42.820" v="1917" actId="478"/>
          <ac:spMkLst>
            <pc:docMk/>
            <pc:sldMk cId="2720924874" sldId="348"/>
            <ac:spMk id="18" creationId="{00000000-0000-0000-0000-000000000000}"/>
          </ac:spMkLst>
        </pc:spChg>
        <pc:spChg chg="mod">
          <ac:chgData name="THU DU" userId="db4d925effa94065" providerId="LiveId" clId="{95F59AD6-9B1F-41F0-9DA2-7A3486E46A19}" dt="2023-11-29T05:10:45.586" v="2023" actId="20577"/>
          <ac:spMkLst>
            <pc:docMk/>
            <pc:sldMk cId="2720924874" sldId="348"/>
            <ac:spMk id="21" creationId="{00000000-0000-0000-0000-000000000000}"/>
          </ac:spMkLst>
        </pc:spChg>
      </pc:sldChg>
      <pc:sldChg chg="addSp delSp modSp add mod modAnim">
        <pc:chgData name="THU DU" userId="db4d925effa94065" providerId="LiveId" clId="{95F59AD6-9B1F-41F0-9DA2-7A3486E46A19}" dt="2023-11-29T05:26:53.708" v="2261" actId="20577"/>
        <pc:sldMkLst>
          <pc:docMk/>
          <pc:sldMk cId="2893076200" sldId="354"/>
        </pc:sldMkLst>
        <pc:spChg chg="mod">
          <ac:chgData name="THU DU" userId="db4d925effa94065" providerId="LiveId" clId="{95F59AD6-9B1F-41F0-9DA2-7A3486E46A19}" dt="2023-11-29T03:56:28.151" v="1060" actId="20577"/>
          <ac:spMkLst>
            <pc:docMk/>
            <pc:sldMk cId="2893076200" sldId="354"/>
            <ac:spMk id="2" creationId="{917B48A7-C640-FF66-7D92-3AB24B8588C0}"/>
          </ac:spMkLst>
        </pc:spChg>
        <pc:spChg chg="mod">
          <ac:chgData name="THU DU" userId="db4d925effa94065" providerId="LiveId" clId="{95F59AD6-9B1F-41F0-9DA2-7A3486E46A19}" dt="2023-11-29T03:55:51.531" v="1049"/>
          <ac:spMkLst>
            <pc:docMk/>
            <pc:sldMk cId="2893076200" sldId="354"/>
            <ac:spMk id="5" creationId="{239E364E-B7DB-AE6E-C133-1855CEA206C2}"/>
          </ac:spMkLst>
        </pc:spChg>
        <pc:spChg chg="mod">
          <ac:chgData name="THU DU" userId="db4d925effa94065" providerId="LiveId" clId="{95F59AD6-9B1F-41F0-9DA2-7A3486E46A19}" dt="2023-11-29T03:55:58.473" v="1051" actId="20577"/>
          <ac:spMkLst>
            <pc:docMk/>
            <pc:sldMk cId="2893076200" sldId="354"/>
            <ac:spMk id="6" creationId="{DDEA924F-DD55-2E87-DFFE-CB8FE036CF6F}"/>
          </ac:spMkLst>
        </pc:spChg>
        <pc:spChg chg="mod">
          <ac:chgData name="THU DU" userId="db4d925effa94065" providerId="LiveId" clId="{95F59AD6-9B1F-41F0-9DA2-7A3486E46A19}" dt="2023-11-29T03:55:51.531" v="1049"/>
          <ac:spMkLst>
            <pc:docMk/>
            <pc:sldMk cId="2893076200" sldId="354"/>
            <ac:spMk id="7" creationId="{06526DFC-02D7-7075-2294-0219CC685A69}"/>
          </ac:spMkLst>
        </pc:spChg>
        <pc:spChg chg="mod">
          <ac:chgData name="THU DU" userId="db4d925effa94065" providerId="LiveId" clId="{95F59AD6-9B1F-41F0-9DA2-7A3486E46A19}" dt="2023-11-29T05:26:53.708" v="2261" actId="20577"/>
          <ac:spMkLst>
            <pc:docMk/>
            <pc:sldMk cId="2893076200" sldId="354"/>
            <ac:spMk id="9" creationId="{29CF3DD0-4839-812C-803E-2D024CF5E597}"/>
          </ac:spMkLst>
        </pc:spChg>
        <pc:spChg chg="mod">
          <ac:chgData name="THU DU" userId="db4d925effa94065" providerId="LiveId" clId="{95F59AD6-9B1F-41F0-9DA2-7A3486E46A19}" dt="2023-11-29T03:55:51.531" v="1049"/>
          <ac:spMkLst>
            <pc:docMk/>
            <pc:sldMk cId="2893076200" sldId="354"/>
            <ac:spMk id="10" creationId="{DCC08E7C-C0CE-AB7E-FCFA-9C1C6ED1CDBB}"/>
          </ac:spMkLst>
        </pc:spChg>
        <pc:spChg chg="add mod">
          <ac:chgData name="THU DU" userId="db4d925effa94065" providerId="LiveId" clId="{95F59AD6-9B1F-41F0-9DA2-7A3486E46A19}" dt="2023-11-29T03:55:51.531" v="1049"/>
          <ac:spMkLst>
            <pc:docMk/>
            <pc:sldMk cId="2893076200" sldId="354"/>
            <ac:spMk id="11" creationId="{676DE693-327B-DEF3-1A93-B512D4BA66C2}"/>
          </ac:spMkLst>
        </pc:spChg>
        <pc:spChg chg="del mod">
          <ac:chgData name="THU DU" userId="db4d925effa94065" providerId="LiveId" clId="{95F59AD6-9B1F-41F0-9DA2-7A3486E46A19}" dt="2023-11-29T03:55:50.669" v="1048" actId="478"/>
          <ac:spMkLst>
            <pc:docMk/>
            <pc:sldMk cId="2893076200" sldId="354"/>
            <ac:spMk id="15" creationId="{3620506D-D0FB-4364-9BF0-303257236434}"/>
          </ac:spMkLst>
        </pc:spChg>
        <pc:grpChg chg="add mod">
          <ac:chgData name="THU DU" userId="db4d925effa94065" providerId="LiveId" clId="{95F59AD6-9B1F-41F0-9DA2-7A3486E46A19}" dt="2023-11-29T03:55:51.531" v="1049"/>
          <ac:grpSpMkLst>
            <pc:docMk/>
            <pc:sldMk cId="2893076200" sldId="354"/>
            <ac:grpSpMk id="4" creationId="{C9D9A28C-B891-717B-FAAD-AE8F7CA29E8A}"/>
          </ac:grpSpMkLst>
        </pc:grpChg>
        <pc:grpChg chg="del mod">
          <ac:chgData name="THU DU" userId="db4d925effa94065" providerId="LiveId" clId="{95F59AD6-9B1F-41F0-9DA2-7A3486E46A19}" dt="2023-11-29T03:55:47.453" v="1046" actId="478"/>
          <ac:grpSpMkLst>
            <pc:docMk/>
            <pc:sldMk cId="2893076200" sldId="354"/>
            <ac:grpSpMk id="19" creationId="{00000000-0000-0000-0000-000000000000}"/>
          </ac:grpSpMkLst>
        </pc:grpChg>
        <pc:picChg chg="mod modCrop">
          <ac:chgData name="THU DU" userId="db4d925effa94065" providerId="LiveId" clId="{95F59AD6-9B1F-41F0-9DA2-7A3486E46A19}" dt="2023-11-29T03:56:38.946" v="1063" actId="1076"/>
          <ac:picMkLst>
            <pc:docMk/>
            <pc:sldMk cId="2893076200" sldId="354"/>
            <ac:picMk id="8" creationId="{A7FA6353-1A47-DE2E-D6F3-C69AC9BB29F8}"/>
          </ac:picMkLst>
        </pc:picChg>
      </pc:sldChg>
      <pc:sldChg chg="addSp delSp modSp add del mod">
        <pc:chgData name="THU DU" userId="db4d925effa94065" providerId="LiveId" clId="{95F59AD6-9B1F-41F0-9DA2-7A3486E46A19}" dt="2023-11-29T03:41:18.067" v="812" actId="47"/>
        <pc:sldMkLst>
          <pc:docMk/>
          <pc:sldMk cId="3513494361" sldId="377"/>
        </pc:sldMkLst>
        <pc:spChg chg="add del mod ord">
          <ac:chgData name="THU DU" userId="db4d925effa94065" providerId="LiveId" clId="{95F59AD6-9B1F-41F0-9DA2-7A3486E46A19}" dt="2023-11-29T03:36:37.599" v="764"/>
          <ac:spMkLst>
            <pc:docMk/>
            <pc:sldMk cId="3513494361" sldId="377"/>
            <ac:spMk id="5" creationId="{94FDF09F-5414-6746-9BFF-CE65721F95F9}"/>
          </ac:spMkLst>
        </pc:spChg>
        <pc:spChg chg="add del mod">
          <ac:chgData name="THU DU" userId="db4d925effa94065" providerId="LiveId" clId="{95F59AD6-9B1F-41F0-9DA2-7A3486E46A19}" dt="2023-11-29T03:36:36.540" v="762" actId="1076"/>
          <ac:spMkLst>
            <pc:docMk/>
            <pc:sldMk cId="3513494361" sldId="377"/>
            <ac:spMk id="22" creationId="{00000000-0000-0000-0000-000000000000}"/>
          </ac:spMkLst>
        </pc:spChg>
        <pc:grpChg chg="add del mod">
          <ac:chgData name="THU DU" userId="db4d925effa94065" providerId="LiveId" clId="{95F59AD6-9B1F-41F0-9DA2-7A3486E46A19}" dt="2023-11-29T03:36:57.492" v="767" actId="1076"/>
          <ac:grpSpMkLst>
            <pc:docMk/>
            <pc:sldMk cId="3513494361" sldId="377"/>
            <ac:grpSpMk id="19" creationId="{00000000-0000-0000-0000-000000000000}"/>
          </ac:grpSpMkLst>
        </pc:grpChg>
        <pc:picChg chg="mod">
          <ac:chgData name="THU DU" userId="db4d925effa94065" providerId="LiveId" clId="{95F59AD6-9B1F-41F0-9DA2-7A3486E46A19}" dt="2023-11-29T03:37:20.595" v="774" actId="1076"/>
          <ac:picMkLst>
            <pc:docMk/>
            <pc:sldMk cId="3513494361" sldId="377"/>
            <ac:picMk id="2" creationId="{00000000-0000-0000-0000-000000000000}"/>
          </ac:picMkLst>
        </pc:picChg>
      </pc:sldChg>
      <pc:sldChg chg="del">
        <pc:chgData name="THU DU" userId="db4d925effa94065" providerId="LiveId" clId="{95F59AD6-9B1F-41F0-9DA2-7A3486E46A19}" dt="2023-11-29T03:41:22.323" v="813" actId="47"/>
        <pc:sldMkLst>
          <pc:docMk/>
          <pc:sldMk cId="3778909751" sldId="380"/>
        </pc:sldMkLst>
      </pc:sldChg>
      <pc:sldChg chg="del">
        <pc:chgData name="THU DU" userId="db4d925effa94065" providerId="LiveId" clId="{95F59AD6-9B1F-41F0-9DA2-7A3486E46A19}" dt="2023-11-29T03:41:22.323" v="813" actId="47"/>
        <pc:sldMkLst>
          <pc:docMk/>
          <pc:sldMk cId="1485820456" sldId="381"/>
        </pc:sldMkLst>
      </pc:sldChg>
      <pc:sldChg chg="addSp delSp modSp mod modAnim">
        <pc:chgData name="THU DU" userId="db4d925effa94065" providerId="LiveId" clId="{95F59AD6-9B1F-41F0-9DA2-7A3486E46A19}" dt="2023-11-29T04:14:57.066" v="1400" actId="113"/>
        <pc:sldMkLst>
          <pc:docMk/>
          <pc:sldMk cId="2724405015" sldId="382"/>
        </pc:sldMkLst>
        <pc:spChg chg="mod">
          <ac:chgData name="THU DU" userId="db4d925effa94065" providerId="LiveId" clId="{95F59AD6-9B1F-41F0-9DA2-7A3486E46A19}" dt="2023-11-29T04:08:24.667" v="1242" actId="20577"/>
          <ac:spMkLst>
            <pc:docMk/>
            <pc:sldMk cId="2724405015" sldId="382"/>
            <ac:spMk id="2" creationId="{817F8067-44E4-2697-A4C2-7C4D1EFD207D}"/>
          </ac:spMkLst>
        </pc:spChg>
        <pc:spChg chg="add del mod">
          <ac:chgData name="THU DU" userId="db4d925effa94065" providerId="LiveId" clId="{95F59AD6-9B1F-41F0-9DA2-7A3486E46A19}" dt="2023-11-29T04:12:34.567" v="1304" actId="478"/>
          <ac:spMkLst>
            <pc:docMk/>
            <pc:sldMk cId="2724405015" sldId="382"/>
            <ac:spMk id="5" creationId="{F4426954-435D-08C4-736E-2C4338049EEC}"/>
          </ac:spMkLst>
        </pc:spChg>
        <pc:spChg chg="mod">
          <ac:chgData name="THU DU" userId="db4d925effa94065" providerId="LiveId" clId="{95F59AD6-9B1F-41F0-9DA2-7A3486E46A19}" dt="2023-11-29T04:14:57.066" v="1400" actId="113"/>
          <ac:spMkLst>
            <pc:docMk/>
            <pc:sldMk cId="2724405015" sldId="382"/>
            <ac:spMk id="9" creationId="{277A1E18-1D4D-34BC-E880-5B7D0A67ADB3}"/>
          </ac:spMkLst>
        </pc:spChg>
        <pc:spChg chg="mod">
          <ac:chgData name="THU DU" userId="db4d925effa94065" providerId="LiveId" clId="{95F59AD6-9B1F-41F0-9DA2-7A3486E46A19}" dt="2023-11-29T04:07:54.084" v="1214" actId="20577"/>
          <ac:spMkLst>
            <pc:docMk/>
            <pc:sldMk cId="2724405015" sldId="382"/>
            <ac:spMk id="15" creationId="{3620506D-D0FB-4364-9BF0-303257236434}"/>
          </ac:spMkLst>
        </pc:spChg>
        <pc:picChg chg="add mod">
          <ac:chgData name="THU DU" userId="db4d925effa94065" providerId="LiveId" clId="{95F59AD6-9B1F-41F0-9DA2-7A3486E46A19}" dt="2023-11-29T04:12:46.228" v="1307" actId="1076"/>
          <ac:picMkLst>
            <pc:docMk/>
            <pc:sldMk cId="2724405015" sldId="382"/>
            <ac:picMk id="4" creationId="{6FBC16F9-1902-FB27-51C5-5E4A8DA53BDB}"/>
          </ac:picMkLst>
        </pc:picChg>
        <pc:picChg chg="del mod">
          <ac:chgData name="THU DU" userId="db4d925effa94065" providerId="LiveId" clId="{95F59AD6-9B1F-41F0-9DA2-7A3486E46A19}" dt="2023-11-29T04:10:15.195" v="1275" actId="478"/>
          <ac:picMkLst>
            <pc:docMk/>
            <pc:sldMk cId="2724405015" sldId="382"/>
            <ac:picMk id="8" creationId="{6C34D5E2-DB28-CED1-BB56-0FD0D1CFD28F}"/>
          </ac:picMkLst>
        </pc:picChg>
      </pc:sldChg>
      <pc:sldChg chg="addSp delSp modSp mod delAnim modAnim modNotesTx">
        <pc:chgData name="THU DU" userId="db4d925effa94065" providerId="LiveId" clId="{95F59AD6-9B1F-41F0-9DA2-7A3486E46A19}" dt="2023-11-29T04:51:52.758" v="1701" actId="1076"/>
        <pc:sldMkLst>
          <pc:docMk/>
          <pc:sldMk cId="3440237351" sldId="383"/>
        </pc:sldMkLst>
        <pc:spChg chg="mod">
          <ac:chgData name="THU DU" userId="db4d925effa94065" providerId="LiveId" clId="{95F59AD6-9B1F-41F0-9DA2-7A3486E46A19}" dt="2023-11-29T04:48:28.100" v="1687" actId="1076"/>
          <ac:spMkLst>
            <pc:docMk/>
            <pc:sldMk cId="3440237351" sldId="383"/>
            <ac:spMk id="2" creationId="{00000000-0000-0000-0000-000000000000}"/>
          </ac:spMkLst>
        </pc:spChg>
        <pc:spChg chg="mod">
          <ac:chgData name="THU DU" userId="db4d925effa94065" providerId="LiveId" clId="{95F59AD6-9B1F-41F0-9DA2-7A3486E46A19}" dt="2023-11-29T04:48:25.939" v="1686" actId="1076"/>
          <ac:spMkLst>
            <pc:docMk/>
            <pc:sldMk cId="3440237351" sldId="383"/>
            <ac:spMk id="7" creationId="{00000000-0000-0000-0000-000000000000}"/>
          </ac:spMkLst>
        </pc:spChg>
        <pc:spChg chg="add mod">
          <ac:chgData name="THU DU" userId="db4d925effa94065" providerId="LiveId" clId="{95F59AD6-9B1F-41F0-9DA2-7A3486E46A19}" dt="2023-11-29T04:48:33.721" v="1697" actId="20577"/>
          <ac:spMkLst>
            <pc:docMk/>
            <pc:sldMk cId="3440237351" sldId="383"/>
            <ac:spMk id="9" creationId="{BA55A3AA-99A3-7E17-0C02-88EEA45D3606}"/>
          </ac:spMkLst>
        </pc:spChg>
        <pc:spChg chg="mod">
          <ac:chgData name="THU DU" userId="db4d925effa94065" providerId="LiveId" clId="{95F59AD6-9B1F-41F0-9DA2-7A3486E46A19}" dt="2023-11-29T04:48:30.136" v="1688" actId="1076"/>
          <ac:spMkLst>
            <pc:docMk/>
            <pc:sldMk cId="3440237351" sldId="383"/>
            <ac:spMk id="12" creationId="{00000000-0000-0000-0000-000000000000}"/>
          </ac:spMkLst>
        </pc:spChg>
        <pc:spChg chg="mod">
          <ac:chgData name="THU DU" userId="db4d925effa94065" providerId="LiveId" clId="{95F59AD6-9B1F-41F0-9DA2-7A3486E46A19}" dt="2023-11-29T04:48:23.659" v="1685" actId="14100"/>
          <ac:spMkLst>
            <pc:docMk/>
            <pc:sldMk cId="3440237351" sldId="383"/>
            <ac:spMk id="15" creationId="{00000000-0000-0000-0000-000000000000}"/>
          </ac:spMkLst>
        </pc:spChg>
        <pc:grpChg chg="mod">
          <ac:chgData name="THU DU" userId="db4d925effa94065" providerId="LiveId" clId="{95F59AD6-9B1F-41F0-9DA2-7A3486E46A19}" dt="2023-11-29T04:48:11.338" v="1682" actId="1076"/>
          <ac:grpSpMkLst>
            <pc:docMk/>
            <pc:sldMk cId="3440237351" sldId="383"/>
            <ac:grpSpMk id="13" creationId="{00000000-0000-0000-0000-000000000000}"/>
          </ac:grpSpMkLst>
        </pc:grpChg>
        <pc:picChg chg="del mod">
          <ac:chgData name="THU DU" userId="db4d925effa94065" providerId="LiveId" clId="{95F59AD6-9B1F-41F0-9DA2-7A3486E46A19}" dt="2023-11-29T04:18:33.274" v="1442" actId="478"/>
          <ac:picMkLst>
            <pc:docMk/>
            <pc:sldMk cId="3440237351" sldId="383"/>
            <ac:picMk id="4" creationId="{FA5F68C5-DF21-98BA-791E-8D9FA4F40506}"/>
          </ac:picMkLst>
        </pc:picChg>
        <pc:picChg chg="add mod">
          <ac:chgData name="THU DU" userId="db4d925effa94065" providerId="LiveId" clId="{95F59AD6-9B1F-41F0-9DA2-7A3486E46A19}" dt="2023-11-29T04:48:37.864" v="1698" actId="1076"/>
          <ac:picMkLst>
            <pc:docMk/>
            <pc:sldMk cId="3440237351" sldId="383"/>
            <ac:picMk id="5" creationId="{2824FA53-ABDA-4CFF-5178-D9EC8D841573}"/>
          </ac:picMkLst>
        </pc:picChg>
        <pc:picChg chg="del mod">
          <ac:chgData name="THU DU" userId="db4d925effa94065" providerId="LiveId" clId="{95F59AD6-9B1F-41F0-9DA2-7A3486E46A19}" dt="2023-11-29T04:37:58.449" v="1474" actId="478"/>
          <ac:picMkLst>
            <pc:docMk/>
            <pc:sldMk cId="3440237351" sldId="383"/>
            <ac:picMk id="6" creationId="{ACB5CE2C-5C1A-5FF5-130F-DD1EA4A565A8}"/>
          </ac:picMkLst>
        </pc:picChg>
        <pc:picChg chg="add mod">
          <ac:chgData name="THU DU" userId="db4d925effa94065" providerId="LiveId" clId="{95F59AD6-9B1F-41F0-9DA2-7A3486E46A19}" dt="2023-11-29T04:51:52.758" v="1701" actId="1076"/>
          <ac:picMkLst>
            <pc:docMk/>
            <pc:sldMk cId="3440237351" sldId="383"/>
            <ac:picMk id="10" creationId="{52A53C96-8922-CDF4-1B67-5B95A167EBB4}"/>
          </ac:picMkLst>
        </pc:picChg>
      </pc:sldChg>
      <pc:sldChg chg="del">
        <pc:chgData name="THU DU" userId="db4d925effa94065" providerId="LiveId" clId="{95F59AD6-9B1F-41F0-9DA2-7A3486E46A19}" dt="2023-11-29T04:31:10.035" v="1450" actId="47"/>
        <pc:sldMkLst>
          <pc:docMk/>
          <pc:sldMk cId="2476321260" sldId="384"/>
        </pc:sldMkLst>
      </pc:sldChg>
      <pc:sldChg chg="addSp delSp modSp mod delAnim modAnim modNotesTx">
        <pc:chgData name="THU DU" userId="db4d925effa94065" providerId="LiveId" clId="{95F59AD6-9B1F-41F0-9DA2-7A3486E46A19}" dt="2023-11-29T05:02:16.067" v="1820" actId="14100"/>
        <pc:sldMkLst>
          <pc:docMk/>
          <pc:sldMk cId="1537957076" sldId="385"/>
        </pc:sldMkLst>
        <pc:spChg chg="mod">
          <ac:chgData name="THU DU" userId="db4d925effa94065" providerId="LiveId" clId="{95F59AD6-9B1F-41F0-9DA2-7A3486E46A19}" dt="2023-11-29T04:57:27.378" v="1730" actId="20577"/>
          <ac:spMkLst>
            <pc:docMk/>
            <pc:sldMk cId="1537957076" sldId="385"/>
            <ac:spMk id="2" creationId="{00000000-0000-0000-0000-000000000000}"/>
          </ac:spMkLst>
        </pc:spChg>
        <pc:spChg chg="mod">
          <ac:chgData name="THU DU" userId="db4d925effa94065" providerId="LiveId" clId="{95F59AD6-9B1F-41F0-9DA2-7A3486E46A19}" dt="2023-11-29T04:37:53.497" v="1472" actId="20577"/>
          <ac:spMkLst>
            <pc:docMk/>
            <pc:sldMk cId="1537957076" sldId="385"/>
            <ac:spMk id="7" creationId="{00000000-0000-0000-0000-000000000000}"/>
          </ac:spMkLst>
        </pc:spChg>
        <pc:spChg chg="mod">
          <ac:chgData name="THU DU" userId="db4d925effa94065" providerId="LiveId" clId="{95F59AD6-9B1F-41F0-9DA2-7A3486E46A19}" dt="2023-11-29T04:59:24.410" v="1763" actId="20577"/>
          <ac:spMkLst>
            <pc:docMk/>
            <pc:sldMk cId="1537957076" sldId="385"/>
            <ac:spMk id="12" creationId="{00000000-0000-0000-0000-000000000000}"/>
          </ac:spMkLst>
        </pc:spChg>
        <pc:spChg chg="mod">
          <ac:chgData name="THU DU" userId="db4d925effa94065" providerId="LiveId" clId="{95F59AD6-9B1F-41F0-9DA2-7A3486E46A19}" dt="2023-11-29T05:02:16.067" v="1820" actId="14100"/>
          <ac:spMkLst>
            <pc:docMk/>
            <pc:sldMk cId="1537957076" sldId="385"/>
            <ac:spMk id="15" creationId="{00000000-0000-0000-0000-000000000000}"/>
          </ac:spMkLst>
        </pc:spChg>
        <pc:picChg chg="del">
          <ac:chgData name="THU DU" userId="db4d925effa94065" providerId="LiveId" clId="{95F59AD6-9B1F-41F0-9DA2-7A3486E46A19}" dt="2023-11-29T04:57:28.842" v="1731" actId="478"/>
          <ac:picMkLst>
            <pc:docMk/>
            <pc:sldMk cId="1537957076" sldId="385"/>
            <ac:picMk id="4" creationId="{DF854B39-EC1A-7DD2-6F03-9A7B02F8133F}"/>
          </ac:picMkLst>
        </pc:picChg>
        <pc:picChg chg="add mod">
          <ac:chgData name="THU DU" userId="db4d925effa94065" providerId="LiveId" clId="{95F59AD6-9B1F-41F0-9DA2-7A3486E46A19}" dt="2023-11-29T04:58:22.740" v="1738" actId="1076"/>
          <ac:picMkLst>
            <pc:docMk/>
            <pc:sldMk cId="1537957076" sldId="385"/>
            <ac:picMk id="5" creationId="{EE9A310C-3AF5-AC7D-1012-B814B902BD08}"/>
          </ac:picMkLst>
        </pc:picChg>
        <pc:picChg chg="del">
          <ac:chgData name="THU DU" userId="db4d925effa94065" providerId="LiveId" clId="{95F59AD6-9B1F-41F0-9DA2-7A3486E46A19}" dt="2023-11-29T04:37:55.819" v="1473" actId="478"/>
          <ac:picMkLst>
            <pc:docMk/>
            <pc:sldMk cId="1537957076" sldId="385"/>
            <ac:picMk id="6" creationId="{0E8A036B-5FFB-7435-C1BC-5B7C5C604096}"/>
          </ac:picMkLst>
        </pc:picChg>
        <pc:picChg chg="add mod">
          <ac:chgData name="THU DU" userId="db4d925effa94065" providerId="LiveId" clId="{95F59AD6-9B1F-41F0-9DA2-7A3486E46A19}" dt="2023-11-29T04:59:07.785" v="1743" actId="1076"/>
          <ac:picMkLst>
            <pc:docMk/>
            <pc:sldMk cId="1537957076" sldId="385"/>
            <ac:picMk id="8" creationId="{4E333248-2B19-F46E-891E-A07297CE757E}"/>
          </ac:picMkLst>
        </pc:picChg>
      </pc:sldChg>
      <pc:sldChg chg="del">
        <pc:chgData name="THU DU" userId="db4d925effa94065" providerId="LiveId" clId="{95F59AD6-9B1F-41F0-9DA2-7A3486E46A19}" dt="2023-11-29T04:31:16.364" v="1451" actId="47"/>
        <pc:sldMkLst>
          <pc:docMk/>
          <pc:sldMk cId="778077590" sldId="386"/>
        </pc:sldMkLst>
      </pc:sldChg>
      <pc:sldChg chg="del">
        <pc:chgData name="THU DU" userId="db4d925effa94065" providerId="LiveId" clId="{95F59AD6-9B1F-41F0-9DA2-7A3486E46A19}" dt="2023-11-29T04:31:18.822" v="1452" actId="47"/>
        <pc:sldMkLst>
          <pc:docMk/>
          <pc:sldMk cId="3431330328" sldId="387"/>
        </pc:sldMkLst>
      </pc:sldChg>
      <pc:sldChg chg="addSp delSp modSp add mod setBg delAnim modAnim">
        <pc:chgData name="THU DU" userId="db4d925effa94065" providerId="LiveId" clId="{95F59AD6-9B1F-41F0-9DA2-7A3486E46A19}" dt="2023-11-29T05:22:33.235" v="2159" actId="1076"/>
        <pc:sldMkLst>
          <pc:docMk/>
          <pc:sldMk cId="904554845" sldId="388"/>
        </pc:sldMkLst>
        <pc:spChg chg="add mod">
          <ac:chgData name="THU DU" userId="db4d925effa94065" providerId="LiveId" clId="{95F59AD6-9B1F-41F0-9DA2-7A3486E46A19}" dt="2023-11-29T03:37:14.726" v="773"/>
          <ac:spMkLst>
            <pc:docMk/>
            <pc:sldMk cId="904554845" sldId="388"/>
            <ac:spMk id="2" creationId="{4D7DD6D3-B35E-100C-4EFF-C6AB4AD49FE9}"/>
          </ac:spMkLst>
        </pc:spChg>
        <pc:spChg chg="add mod">
          <ac:chgData name="THU DU" userId="db4d925effa94065" providerId="LiveId" clId="{95F59AD6-9B1F-41F0-9DA2-7A3486E46A19}" dt="2023-11-29T03:37:14.726" v="773"/>
          <ac:spMkLst>
            <pc:docMk/>
            <pc:sldMk cId="904554845" sldId="388"/>
            <ac:spMk id="4" creationId="{F6EA8C0F-931A-3F09-6AE8-FFFBD8BE90D4}"/>
          </ac:spMkLst>
        </pc:spChg>
        <pc:spChg chg="add mod">
          <ac:chgData name="THU DU" userId="db4d925effa94065" providerId="LiveId" clId="{95F59AD6-9B1F-41F0-9DA2-7A3486E46A19}" dt="2023-11-29T03:40:16.135" v="809" actId="13926"/>
          <ac:spMkLst>
            <pc:docMk/>
            <pc:sldMk cId="904554845" sldId="388"/>
            <ac:spMk id="5" creationId="{E68095D9-73DA-E2D1-C0F8-07320CF1D59F}"/>
          </ac:spMkLst>
        </pc:spChg>
        <pc:spChg chg="del">
          <ac:chgData name="THU DU" userId="db4d925effa94065" providerId="LiveId" clId="{95F59AD6-9B1F-41F0-9DA2-7A3486E46A19}" dt="2023-11-29T03:37:09.515" v="768" actId="478"/>
          <ac:spMkLst>
            <pc:docMk/>
            <pc:sldMk cId="904554845" sldId="388"/>
            <ac:spMk id="7" creationId="{D807E5B2-27CB-D6BC-A315-3699D0254349}"/>
          </ac:spMkLst>
        </pc:spChg>
        <pc:spChg chg="add mod">
          <ac:chgData name="THU DU" userId="db4d925effa94065" providerId="LiveId" clId="{95F59AD6-9B1F-41F0-9DA2-7A3486E46A19}" dt="2023-11-29T03:40:26.214" v="811" actId="13926"/>
          <ac:spMkLst>
            <pc:docMk/>
            <pc:sldMk cId="904554845" sldId="388"/>
            <ac:spMk id="8" creationId="{AD11657B-E604-CDD7-C50F-D4FF0B4C91FB}"/>
          </ac:spMkLst>
        </pc:spChg>
        <pc:spChg chg="add mod">
          <ac:chgData name="THU DU" userId="db4d925effa94065" providerId="LiveId" clId="{95F59AD6-9B1F-41F0-9DA2-7A3486E46A19}" dt="2023-11-29T03:37:28.522" v="776" actId="1076"/>
          <ac:spMkLst>
            <pc:docMk/>
            <pc:sldMk cId="904554845" sldId="388"/>
            <ac:spMk id="10" creationId="{1B290367-D8EE-8CF6-1C96-FBB41863D879}"/>
          </ac:spMkLst>
        </pc:spChg>
        <pc:spChg chg="mod">
          <ac:chgData name="THU DU" userId="db4d925effa94065" providerId="LiveId" clId="{95F59AD6-9B1F-41F0-9DA2-7A3486E46A19}" dt="2023-11-29T03:36:51.477" v="766"/>
          <ac:spMkLst>
            <pc:docMk/>
            <pc:sldMk cId="904554845" sldId="388"/>
            <ac:spMk id="15" creationId="{3620506D-D0FB-4364-9BF0-303257236434}"/>
          </ac:spMkLst>
        </pc:spChg>
        <pc:spChg chg="del">
          <ac:chgData name="THU DU" userId="db4d925effa94065" providerId="LiveId" clId="{95F59AD6-9B1F-41F0-9DA2-7A3486E46A19}" dt="2023-11-29T03:37:11.335" v="770" actId="478"/>
          <ac:spMkLst>
            <pc:docMk/>
            <pc:sldMk cId="904554845" sldId="388"/>
            <ac:spMk id="21" creationId="{A982B3A6-EACF-42EF-B0CF-D6FC910459A8}"/>
          </ac:spMkLst>
        </pc:spChg>
        <pc:picChg chg="del">
          <ac:chgData name="THU DU" userId="db4d925effa94065" providerId="LiveId" clId="{95F59AD6-9B1F-41F0-9DA2-7A3486E46A19}" dt="2023-11-29T03:37:13.549" v="772" actId="478"/>
          <ac:picMkLst>
            <pc:docMk/>
            <pc:sldMk cId="904554845" sldId="388"/>
            <ac:picMk id="3" creationId="{E5622C9E-5004-7D92-CB7D-C424061B7165}"/>
          </ac:picMkLst>
        </pc:picChg>
        <pc:picChg chg="add del mod">
          <ac:chgData name="THU DU" userId="db4d925effa94065" providerId="LiveId" clId="{95F59AD6-9B1F-41F0-9DA2-7A3486E46A19}" dt="2023-11-29T03:37:32.697" v="777" actId="478"/>
          <ac:picMkLst>
            <pc:docMk/>
            <pc:sldMk cId="904554845" sldId="388"/>
            <ac:picMk id="6" creationId="{740E76F2-3065-608C-6954-31309783B4EB}"/>
          </ac:picMkLst>
        </pc:picChg>
        <pc:picChg chg="add mod">
          <ac:chgData name="THU DU" userId="db4d925effa94065" providerId="LiveId" clId="{95F59AD6-9B1F-41F0-9DA2-7A3486E46A19}" dt="2023-11-29T03:39:56.817" v="805" actId="1076"/>
          <ac:picMkLst>
            <pc:docMk/>
            <pc:sldMk cId="904554845" sldId="388"/>
            <ac:picMk id="11" creationId="{1CDFAFD5-09CA-809D-E06D-0916F2EB4F54}"/>
          </ac:picMkLst>
        </pc:picChg>
        <pc:picChg chg="add mod">
          <ac:chgData name="THU DU" userId="db4d925effa94065" providerId="LiveId" clId="{95F59AD6-9B1F-41F0-9DA2-7A3486E46A19}" dt="2023-11-29T03:40:04.524" v="807" actId="1076"/>
          <ac:picMkLst>
            <pc:docMk/>
            <pc:sldMk cId="904554845" sldId="388"/>
            <ac:picMk id="12" creationId="{090EB684-6229-5181-99D9-321ABBD193F3}"/>
          </ac:picMkLst>
        </pc:picChg>
        <pc:picChg chg="add mod">
          <ac:chgData name="THU DU" userId="db4d925effa94065" providerId="LiveId" clId="{95F59AD6-9B1F-41F0-9DA2-7A3486E46A19}" dt="2023-11-29T05:22:33.235" v="2159" actId="1076"/>
          <ac:picMkLst>
            <pc:docMk/>
            <pc:sldMk cId="904554845" sldId="388"/>
            <ac:picMk id="13" creationId="{3178D88E-72E2-7242-DD56-20B01FD927BB}"/>
          </ac:picMkLst>
        </pc:picChg>
        <pc:cxnChg chg="del mod">
          <ac:chgData name="THU DU" userId="db4d925effa94065" providerId="LiveId" clId="{95F59AD6-9B1F-41F0-9DA2-7A3486E46A19}" dt="2023-11-29T03:37:12.519" v="771" actId="478"/>
          <ac:cxnSpMkLst>
            <pc:docMk/>
            <pc:sldMk cId="904554845" sldId="388"/>
            <ac:cxnSpMk id="9" creationId="{19226D6F-F96B-6F06-44E2-905FB880D683}"/>
          </ac:cxnSpMkLst>
        </pc:cxnChg>
      </pc:sldChg>
      <pc:sldChg chg="addSp delSp modSp add mod">
        <pc:chgData name="THU DU" userId="db4d925effa94065" providerId="LiveId" clId="{95F59AD6-9B1F-41F0-9DA2-7A3486E46A19}" dt="2023-11-29T03:54:52.665" v="1042" actId="207"/>
        <pc:sldMkLst>
          <pc:docMk/>
          <pc:sldMk cId="3835516985" sldId="389"/>
        </pc:sldMkLst>
        <pc:spChg chg="del">
          <ac:chgData name="THU DU" userId="db4d925effa94065" providerId="LiveId" clId="{95F59AD6-9B1F-41F0-9DA2-7A3486E46A19}" dt="2023-11-29T03:41:38.215" v="816" actId="478"/>
          <ac:spMkLst>
            <pc:docMk/>
            <pc:sldMk cId="3835516985" sldId="389"/>
            <ac:spMk id="2" creationId="{4D7DD6D3-B35E-100C-4EFF-C6AB4AD49FE9}"/>
          </ac:spMkLst>
        </pc:spChg>
        <pc:spChg chg="add del mod">
          <ac:chgData name="THU DU" userId="db4d925effa94065" providerId="LiveId" clId="{95F59AD6-9B1F-41F0-9DA2-7A3486E46A19}" dt="2023-11-29T03:46:56.814" v="870" actId="478"/>
          <ac:spMkLst>
            <pc:docMk/>
            <pc:sldMk cId="3835516985" sldId="389"/>
            <ac:spMk id="3" creationId="{20D4E285-DD79-8489-4601-4FD70045C00B}"/>
          </ac:spMkLst>
        </pc:spChg>
        <pc:spChg chg="del">
          <ac:chgData name="THU DU" userId="db4d925effa94065" providerId="LiveId" clId="{95F59AD6-9B1F-41F0-9DA2-7A3486E46A19}" dt="2023-11-29T03:41:36.589" v="815" actId="478"/>
          <ac:spMkLst>
            <pc:docMk/>
            <pc:sldMk cId="3835516985" sldId="389"/>
            <ac:spMk id="4" creationId="{F6EA8C0F-931A-3F09-6AE8-FFFBD8BE90D4}"/>
          </ac:spMkLst>
        </pc:spChg>
        <pc:spChg chg="del">
          <ac:chgData name="THU DU" userId="db4d925effa94065" providerId="LiveId" clId="{95F59AD6-9B1F-41F0-9DA2-7A3486E46A19}" dt="2023-11-29T03:42:40.709" v="824" actId="478"/>
          <ac:spMkLst>
            <pc:docMk/>
            <pc:sldMk cId="3835516985" sldId="389"/>
            <ac:spMk id="5" creationId="{E68095D9-73DA-E2D1-C0F8-07320CF1D59F}"/>
          </ac:spMkLst>
        </pc:spChg>
        <pc:spChg chg="del">
          <ac:chgData name="THU DU" userId="db4d925effa94065" providerId="LiveId" clId="{95F59AD6-9B1F-41F0-9DA2-7A3486E46A19}" dt="2023-11-29T03:42:42.502" v="825" actId="478"/>
          <ac:spMkLst>
            <pc:docMk/>
            <pc:sldMk cId="3835516985" sldId="389"/>
            <ac:spMk id="8" creationId="{AD11657B-E604-CDD7-C50F-D4FF0B4C91FB}"/>
          </ac:spMkLst>
        </pc:spChg>
        <pc:spChg chg="del">
          <ac:chgData name="THU DU" userId="db4d925effa94065" providerId="LiveId" clId="{95F59AD6-9B1F-41F0-9DA2-7A3486E46A19}" dt="2023-11-29T03:42:28.247" v="818" actId="478"/>
          <ac:spMkLst>
            <pc:docMk/>
            <pc:sldMk cId="3835516985" sldId="389"/>
            <ac:spMk id="10" creationId="{1B290367-D8EE-8CF6-1C96-FBB41863D879}"/>
          </ac:spMkLst>
        </pc:spChg>
        <pc:grpChg chg="mod">
          <ac:chgData name="THU DU" userId="db4d925effa94065" providerId="LiveId" clId="{95F59AD6-9B1F-41F0-9DA2-7A3486E46A19}" dt="2023-11-29T03:42:36.184" v="822" actId="1076"/>
          <ac:grpSpMkLst>
            <pc:docMk/>
            <pc:sldMk cId="3835516985" sldId="389"/>
            <ac:grpSpMk id="31" creationId="{00000000-0000-0000-0000-000000000000}"/>
          </ac:grpSpMkLst>
        </pc:grpChg>
        <pc:graphicFrameChg chg="add del">
          <ac:chgData name="THU DU" userId="db4d925effa94065" providerId="LiveId" clId="{95F59AD6-9B1F-41F0-9DA2-7A3486E46A19}" dt="2023-11-29T03:44:42.010" v="831"/>
          <ac:graphicFrameMkLst>
            <pc:docMk/>
            <pc:sldMk cId="3835516985" sldId="389"/>
            <ac:graphicFrameMk id="6" creationId="{25E1B5D9-4814-9CD2-13EE-3DB919E8645F}"/>
          </ac:graphicFrameMkLst>
        </pc:graphicFrameChg>
        <pc:graphicFrameChg chg="add mod modGraphic">
          <ac:chgData name="THU DU" userId="db4d925effa94065" providerId="LiveId" clId="{95F59AD6-9B1F-41F0-9DA2-7A3486E46A19}" dt="2023-11-29T03:54:52.665" v="1042" actId="207"/>
          <ac:graphicFrameMkLst>
            <pc:docMk/>
            <pc:sldMk cId="3835516985" sldId="389"/>
            <ac:graphicFrameMk id="7" creationId="{AFC05C3A-23E2-47AA-6507-4E4B08DC9FE4}"/>
          </ac:graphicFrameMkLst>
        </pc:graphicFrameChg>
        <pc:picChg chg="add mod">
          <ac:chgData name="THU DU" userId="db4d925effa94065" providerId="LiveId" clId="{95F59AD6-9B1F-41F0-9DA2-7A3486E46A19}" dt="2023-11-29T03:54:22.074" v="1039" actId="1076"/>
          <ac:picMkLst>
            <pc:docMk/>
            <pc:sldMk cId="3835516985" sldId="389"/>
            <ac:picMk id="9" creationId="{8FC28D4F-3F63-FF10-D9DF-D16329080E6B}"/>
          </ac:picMkLst>
        </pc:picChg>
        <pc:picChg chg="del">
          <ac:chgData name="THU DU" userId="db4d925effa94065" providerId="LiveId" clId="{95F59AD6-9B1F-41F0-9DA2-7A3486E46A19}" dt="2023-11-29T03:42:44.262" v="826" actId="478"/>
          <ac:picMkLst>
            <pc:docMk/>
            <pc:sldMk cId="3835516985" sldId="389"/>
            <ac:picMk id="11" creationId="{1CDFAFD5-09CA-809D-E06D-0916F2EB4F54}"/>
          </ac:picMkLst>
        </pc:picChg>
        <pc:picChg chg="del">
          <ac:chgData name="THU DU" userId="db4d925effa94065" providerId="LiveId" clId="{95F59AD6-9B1F-41F0-9DA2-7A3486E46A19}" dt="2023-11-29T03:42:45.063" v="827" actId="478"/>
          <ac:picMkLst>
            <pc:docMk/>
            <pc:sldMk cId="3835516985" sldId="389"/>
            <ac:picMk id="12" creationId="{090EB684-6229-5181-99D9-321ABBD193F3}"/>
          </ac:picMkLst>
        </pc:picChg>
      </pc:sldChg>
      <pc:sldChg chg="add del">
        <pc:chgData name="THU DU" userId="db4d925effa94065" providerId="LiveId" clId="{95F59AD6-9B1F-41F0-9DA2-7A3486E46A19}" dt="2023-11-29T03:56:01.110" v="1052" actId="47"/>
        <pc:sldMkLst>
          <pc:docMk/>
          <pc:sldMk cId="655885467" sldId="390"/>
        </pc:sldMkLst>
      </pc:sldChg>
      <pc:sldChg chg="modSp add mod modAnim">
        <pc:chgData name="THU DU" userId="db4d925effa94065" providerId="LiveId" clId="{95F59AD6-9B1F-41F0-9DA2-7A3486E46A19}" dt="2023-11-29T04:02:44.593" v="1129" actId="207"/>
        <pc:sldMkLst>
          <pc:docMk/>
          <pc:sldMk cId="3294813044" sldId="390"/>
        </pc:sldMkLst>
        <pc:spChg chg="mod">
          <ac:chgData name="THU DU" userId="db4d925effa94065" providerId="LiveId" clId="{95F59AD6-9B1F-41F0-9DA2-7A3486E46A19}" dt="2023-11-29T04:02:44.593" v="1129" actId="207"/>
          <ac:spMkLst>
            <pc:docMk/>
            <pc:sldMk cId="3294813044" sldId="390"/>
            <ac:spMk id="9" creationId="{29CF3DD0-4839-812C-803E-2D024CF5E597}"/>
          </ac:spMkLst>
        </pc:spChg>
      </pc:sldChg>
      <pc:sldChg chg="modSp add mod modAnim modNotesTx">
        <pc:chgData name="THU DU" userId="db4d925effa94065" providerId="LiveId" clId="{95F59AD6-9B1F-41F0-9DA2-7A3486E46A19}" dt="2023-11-29T04:06:29.686" v="1208" actId="20577"/>
        <pc:sldMkLst>
          <pc:docMk/>
          <pc:sldMk cId="2320256445" sldId="391"/>
        </pc:sldMkLst>
        <pc:spChg chg="mod">
          <ac:chgData name="THU DU" userId="db4d925effa94065" providerId="LiveId" clId="{95F59AD6-9B1F-41F0-9DA2-7A3486E46A19}" dt="2023-11-29T04:04:13.718" v="1166" actId="1076"/>
          <ac:spMkLst>
            <pc:docMk/>
            <pc:sldMk cId="2320256445" sldId="391"/>
            <ac:spMk id="2" creationId="{917B48A7-C640-FF66-7D92-3AB24B8588C0}"/>
          </ac:spMkLst>
        </pc:spChg>
        <pc:spChg chg="mod">
          <ac:chgData name="THU DU" userId="db4d925effa94065" providerId="LiveId" clId="{95F59AD6-9B1F-41F0-9DA2-7A3486E46A19}" dt="2023-11-29T04:06:20.150" v="1206" actId="2711"/>
          <ac:spMkLst>
            <pc:docMk/>
            <pc:sldMk cId="2320256445" sldId="391"/>
            <ac:spMk id="9" creationId="{29CF3DD0-4839-812C-803E-2D024CF5E597}"/>
          </ac:spMkLst>
        </pc:spChg>
      </pc:sldChg>
      <pc:sldChg chg="modSp add del mod">
        <pc:chgData name="THU DU" userId="db4d925effa94065" providerId="LiveId" clId="{95F59AD6-9B1F-41F0-9DA2-7A3486E46A19}" dt="2023-11-29T05:15:47.313" v="2098" actId="47"/>
        <pc:sldMkLst>
          <pc:docMk/>
          <pc:sldMk cId="1600797341" sldId="392"/>
        </pc:sldMkLst>
        <pc:spChg chg="mod">
          <ac:chgData name="THU DU" userId="db4d925effa94065" providerId="LiveId" clId="{95F59AD6-9B1F-41F0-9DA2-7A3486E46A19}" dt="2023-11-29T05:12:43.378" v="2038" actId="20577"/>
          <ac:spMkLst>
            <pc:docMk/>
            <pc:sldMk cId="1600797341" sldId="392"/>
            <ac:spMk id="17" creationId="{00000000-0000-0000-0000-000000000000}"/>
          </ac:spMkLst>
        </pc:spChg>
      </pc:sldChg>
      <pc:sldChg chg="addSp delSp modSp add mod delAnim">
        <pc:chgData name="THU DU" userId="db4d925effa94065" providerId="LiveId" clId="{95F59AD6-9B1F-41F0-9DA2-7A3486E46A19}" dt="2023-11-29T05:15:54.575" v="2100" actId="20577"/>
        <pc:sldMkLst>
          <pc:docMk/>
          <pc:sldMk cId="1355579242" sldId="393"/>
        </pc:sldMkLst>
        <pc:spChg chg="del mod">
          <ac:chgData name="THU DU" userId="db4d925effa94065" providerId="LiveId" clId="{95F59AD6-9B1F-41F0-9DA2-7A3486E46A19}" dt="2023-11-29T05:13:14.840" v="2048" actId="478"/>
          <ac:spMkLst>
            <pc:docMk/>
            <pc:sldMk cId="1355579242" sldId="393"/>
            <ac:spMk id="5" creationId="{7CF85257-F0BF-3D28-B321-70E31D687BBE}"/>
          </ac:spMkLst>
        </pc:spChg>
        <pc:spChg chg="del mod">
          <ac:chgData name="THU DU" userId="db4d925effa94065" providerId="LiveId" clId="{95F59AD6-9B1F-41F0-9DA2-7A3486E46A19}" dt="2023-11-29T05:13:11.067" v="2046" actId="478"/>
          <ac:spMkLst>
            <pc:docMk/>
            <pc:sldMk cId="1355579242" sldId="393"/>
            <ac:spMk id="7" creationId="{4B4D3AA8-83DE-A40C-2142-6909EE2CA802}"/>
          </ac:spMkLst>
        </pc:spChg>
        <pc:spChg chg="del">
          <ac:chgData name="THU DU" userId="db4d925effa94065" providerId="LiveId" clId="{95F59AD6-9B1F-41F0-9DA2-7A3486E46A19}" dt="2023-11-29T05:13:08.526" v="2044" actId="478"/>
          <ac:spMkLst>
            <pc:docMk/>
            <pc:sldMk cId="1355579242" sldId="393"/>
            <ac:spMk id="8" creationId="{FA194BD3-AA09-CEDD-B0AB-879A84396099}"/>
          </ac:spMkLst>
        </pc:spChg>
        <pc:spChg chg="del">
          <ac:chgData name="THU DU" userId="db4d925effa94065" providerId="LiveId" clId="{95F59AD6-9B1F-41F0-9DA2-7A3486E46A19}" dt="2023-11-29T05:13:07.836" v="2043" actId="478"/>
          <ac:spMkLst>
            <pc:docMk/>
            <pc:sldMk cId="1355579242" sldId="393"/>
            <ac:spMk id="9" creationId="{F4288DAC-CBDF-C60A-B8A4-87E269490CEF}"/>
          </ac:spMkLst>
        </pc:spChg>
        <pc:spChg chg="mod">
          <ac:chgData name="THU DU" userId="db4d925effa94065" providerId="LiveId" clId="{95F59AD6-9B1F-41F0-9DA2-7A3486E46A19}" dt="2023-11-29T05:13:02.691" v="2042" actId="20577"/>
          <ac:spMkLst>
            <pc:docMk/>
            <pc:sldMk cId="1355579242" sldId="393"/>
            <ac:spMk id="12" creationId="{00000000-0000-0000-0000-000000000000}"/>
          </ac:spMkLst>
        </pc:spChg>
        <pc:spChg chg="mod">
          <ac:chgData name="THU DU" userId="db4d925effa94065" providerId="LiveId" clId="{95F59AD6-9B1F-41F0-9DA2-7A3486E46A19}" dt="2023-11-29T05:15:54.575" v="2100" actId="20577"/>
          <ac:spMkLst>
            <pc:docMk/>
            <pc:sldMk cId="1355579242" sldId="393"/>
            <ac:spMk id="17" creationId="{00000000-0000-0000-0000-000000000000}"/>
          </ac:spMkLst>
        </pc:spChg>
        <pc:spChg chg="mod">
          <ac:chgData name="THU DU" userId="db4d925effa94065" providerId="LiveId" clId="{95F59AD6-9B1F-41F0-9DA2-7A3486E46A19}" dt="2023-11-29T05:15:22.546" v="2093" actId="1076"/>
          <ac:spMkLst>
            <pc:docMk/>
            <pc:sldMk cId="1355579242" sldId="393"/>
            <ac:spMk id="21" creationId="{00000000-0000-0000-0000-000000000000}"/>
          </ac:spMkLst>
        </pc:spChg>
        <pc:picChg chg="add mod">
          <ac:chgData name="THU DU" userId="db4d925effa94065" providerId="LiveId" clId="{95F59AD6-9B1F-41F0-9DA2-7A3486E46A19}" dt="2023-11-29T05:15:25.645" v="2095" actId="1076"/>
          <ac:picMkLst>
            <pc:docMk/>
            <pc:sldMk cId="1355579242" sldId="393"/>
            <ac:picMk id="3" creationId="{9319C50D-768F-65F0-6D12-5663F6793E99}"/>
          </ac:picMkLst>
        </pc:picChg>
      </pc:sldChg>
      <pc:sldChg chg="addSp delSp modSp add mod setBg delAnim modAnim">
        <pc:chgData name="THU DU" userId="db4d925effa94065" providerId="LiveId" clId="{95F59AD6-9B1F-41F0-9DA2-7A3486E46A19}" dt="2023-11-29T05:26:34.749" v="2259"/>
        <pc:sldMkLst>
          <pc:docMk/>
          <pc:sldMk cId="3098329634" sldId="394"/>
        </pc:sldMkLst>
        <pc:spChg chg="add del mod">
          <ac:chgData name="THU DU" userId="db4d925effa94065" providerId="LiveId" clId="{95F59AD6-9B1F-41F0-9DA2-7A3486E46A19}" dt="2023-11-29T05:24:58.994" v="2205" actId="478"/>
          <ac:spMkLst>
            <pc:docMk/>
            <pc:sldMk cId="3098329634" sldId="394"/>
            <ac:spMk id="2" creationId="{148075CE-E476-6CD1-D61D-4C871EBAE8CF}"/>
          </ac:spMkLst>
        </pc:spChg>
        <pc:spChg chg="add del mod">
          <ac:chgData name="THU DU" userId="db4d925effa94065" providerId="LiveId" clId="{95F59AD6-9B1F-41F0-9DA2-7A3486E46A19}" dt="2023-11-29T05:24:57.272" v="2203" actId="478"/>
          <ac:spMkLst>
            <pc:docMk/>
            <pc:sldMk cId="3098329634" sldId="394"/>
            <ac:spMk id="4" creationId="{DB585186-6042-7F49-BAC7-8C0C9A89CCB7}"/>
          </ac:spMkLst>
        </pc:spChg>
        <pc:spChg chg="add del mod">
          <ac:chgData name="THU DU" userId="db4d925effa94065" providerId="LiveId" clId="{95F59AD6-9B1F-41F0-9DA2-7A3486E46A19}" dt="2023-11-29T05:24:55.778" v="2201" actId="478"/>
          <ac:spMkLst>
            <pc:docMk/>
            <pc:sldMk cId="3098329634" sldId="394"/>
            <ac:spMk id="5" creationId="{1DE4541D-6697-8074-DCDB-ECF326877215}"/>
          </ac:spMkLst>
        </pc:spChg>
        <pc:spChg chg="add mod">
          <ac:chgData name="THU DU" userId="db4d925effa94065" providerId="LiveId" clId="{95F59AD6-9B1F-41F0-9DA2-7A3486E46A19}" dt="2023-11-29T05:26:16.856" v="2253" actId="1076"/>
          <ac:spMkLst>
            <pc:docMk/>
            <pc:sldMk cId="3098329634" sldId="394"/>
            <ac:spMk id="6" creationId="{3105B78B-8865-BB2D-2C68-EB996CBE721F}"/>
          </ac:spMkLst>
        </pc:spChg>
        <pc:spChg chg="mod">
          <ac:chgData name="THU DU" userId="db4d925effa94065" providerId="LiveId" clId="{95F59AD6-9B1F-41F0-9DA2-7A3486E46A19}" dt="2023-11-29T05:23:38.850" v="2182"/>
          <ac:spMkLst>
            <pc:docMk/>
            <pc:sldMk cId="3098329634" sldId="394"/>
            <ac:spMk id="7" creationId="{D807E5B2-27CB-D6BC-A315-3699D0254349}"/>
          </ac:spMkLst>
        </pc:spChg>
        <pc:spChg chg="add mod">
          <ac:chgData name="THU DU" userId="db4d925effa94065" providerId="LiveId" clId="{95F59AD6-9B1F-41F0-9DA2-7A3486E46A19}" dt="2023-11-29T05:25:24.915" v="2229" actId="1076"/>
          <ac:spMkLst>
            <pc:docMk/>
            <pc:sldMk cId="3098329634" sldId="394"/>
            <ac:spMk id="8" creationId="{07A44A05-1E06-0D74-F80F-27E3A66CB46B}"/>
          </ac:spMkLst>
        </pc:spChg>
        <pc:spChg chg="add mod">
          <ac:chgData name="THU DU" userId="db4d925effa94065" providerId="LiveId" clId="{95F59AD6-9B1F-41F0-9DA2-7A3486E46A19}" dt="2023-11-29T05:25:11.683" v="2219" actId="20577"/>
          <ac:spMkLst>
            <pc:docMk/>
            <pc:sldMk cId="3098329634" sldId="394"/>
            <ac:spMk id="10" creationId="{B37B7013-7354-2C51-89D2-9E8454CA749C}"/>
          </ac:spMkLst>
        </pc:spChg>
        <pc:spChg chg="add mod">
          <ac:chgData name="THU DU" userId="db4d925effa94065" providerId="LiveId" clId="{95F59AD6-9B1F-41F0-9DA2-7A3486E46A19}" dt="2023-11-29T05:25:58.980" v="2251" actId="1076"/>
          <ac:spMkLst>
            <pc:docMk/>
            <pc:sldMk cId="3098329634" sldId="394"/>
            <ac:spMk id="11" creationId="{569C32C0-D34F-6610-C1C9-A657319C3D24}"/>
          </ac:spMkLst>
        </pc:spChg>
        <pc:spChg chg="add mod">
          <ac:chgData name="THU DU" userId="db4d925effa94065" providerId="LiveId" clId="{95F59AD6-9B1F-41F0-9DA2-7A3486E46A19}" dt="2023-11-29T05:25:46.200" v="2240" actId="1076"/>
          <ac:spMkLst>
            <pc:docMk/>
            <pc:sldMk cId="3098329634" sldId="394"/>
            <ac:spMk id="12" creationId="{3B448DC1-62CE-D6AF-4D22-851961E6EEDA}"/>
          </ac:spMkLst>
        </pc:spChg>
        <pc:spChg chg="del mod">
          <ac:chgData name="THU DU" userId="db4d925effa94065" providerId="LiveId" clId="{95F59AD6-9B1F-41F0-9DA2-7A3486E46A19}" dt="2023-11-29T05:23:20.981" v="2168"/>
          <ac:spMkLst>
            <pc:docMk/>
            <pc:sldMk cId="3098329634" sldId="394"/>
            <ac:spMk id="21" creationId="{A982B3A6-EACF-42EF-B0CF-D6FC910459A8}"/>
          </ac:spMkLst>
        </pc:spChg>
        <pc:picChg chg="del">
          <ac:chgData name="THU DU" userId="db4d925effa94065" providerId="LiveId" clId="{95F59AD6-9B1F-41F0-9DA2-7A3486E46A19}" dt="2023-11-29T05:23:02.641" v="2161" actId="478"/>
          <ac:picMkLst>
            <pc:docMk/>
            <pc:sldMk cId="3098329634" sldId="394"/>
            <ac:picMk id="3" creationId="{E5622C9E-5004-7D92-CB7D-C424061B7165}"/>
          </ac:picMkLst>
        </pc:picChg>
        <pc:cxnChg chg="del">
          <ac:chgData name="THU DU" userId="db4d925effa94065" providerId="LiveId" clId="{95F59AD6-9B1F-41F0-9DA2-7A3486E46A19}" dt="2023-11-29T05:23:20.981" v="2166" actId="478"/>
          <ac:cxnSpMkLst>
            <pc:docMk/>
            <pc:sldMk cId="3098329634" sldId="394"/>
            <ac:cxnSpMk id="9" creationId="{19226D6F-F96B-6F06-44E2-905FB880D683}"/>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18/6/2024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ictionary.cambridge.org/vi/dictionary/english/defeat"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dictionary.cambridge.org/vi/dictionary/english/dealing" TargetMode="External"/><Relationship Id="rId5" Type="http://schemas.openxmlformats.org/officeDocument/2006/relationships/hyperlink" Target="https://dictionary.cambridge.org/vi/dictionary/english/controlling" TargetMode="External"/><Relationship Id="rId4" Type="http://schemas.openxmlformats.org/officeDocument/2006/relationships/hyperlink" Target="https://dictionary.cambridge.org/vi/dictionary/english/succeed"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ictionary.cambridge.org/vi/dictionary/english/happy"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dictionary.cambridge.org/vi/dictionary/english/grateful"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36727112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b="0" i="0" dirty="0">
                <a:solidFill>
                  <a:srgbClr val="F26648"/>
                </a:solidFill>
                <a:effectLst/>
                <a:latin typeface="Source Sans Pro" panose="020B0503030403020204" pitchFamily="34" charset="0"/>
              </a:rPr>
              <a:t>Praise (v): </a:t>
            </a:r>
            <a:r>
              <a:rPr lang="en-US" b="0" i="0" dirty="0">
                <a:solidFill>
                  <a:srgbClr val="333333"/>
                </a:solidFill>
                <a:effectLst/>
                <a:latin typeface="Source Sans Pro" panose="020B0503030403020204" pitchFamily="34" charset="0"/>
              </a:rPr>
              <a:t>to say that you approve of and admire somebody/something</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690114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Overcome (v): </a:t>
            </a:r>
            <a:r>
              <a:rPr lang="en-US" b="1" i="0" dirty="0">
                <a:solidFill>
                  <a:srgbClr val="1D2A57"/>
                </a:solidFill>
                <a:effectLst/>
                <a:latin typeface="Arial" panose="020B0604020202020204" pitchFamily="34" charset="0"/>
              </a:rPr>
              <a:t>to </a:t>
            </a:r>
            <a:r>
              <a:rPr lang="en-US" b="1" i="0" u="none" strike="noStrike" dirty="0">
                <a:solidFill>
                  <a:srgbClr val="1D2A57"/>
                </a:solidFill>
                <a:effectLst/>
                <a:latin typeface="Arial" panose="020B0604020202020204" pitchFamily="34" charset="0"/>
                <a:hlinkClick r:id="rId3" tooltip="defeat"/>
              </a:rPr>
              <a:t>defeat</a:t>
            </a:r>
            <a:r>
              <a:rPr lang="en-US" b="1" i="0" dirty="0">
                <a:solidFill>
                  <a:srgbClr val="1D2A57"/>
                </a:solidFill>
                <a:effectLst/>
                <a:latin typeface="Arial" panose="020B0604020202020204" pitchFamily="34" charset="0"/>
              </a:rPr>
              <a:t> or </a:t>
            </a:r>
            <a:r>
              <a:rPr lang="en-US" b="1" i="0" u="none" strike="noStrike" dirty="0">
                <a:solidFill>
                  <a:srgbClr val="1D2A57"/>
                </a:solidFill>
                <a:effectLst/>
                <a:latin typeface="Arial" panose="020B0604020202020204" pitchFamily="34" charset="0"/>
                <a:hlinkClick r:id="rId4" tooltip="succeed"/>
              </a:rPr>
              <a:t>succeed</a:t>
            </a:r>
            <a:r>
              <a:rPr lang="en-US" b="1" i="0" dirty="0">
                <a:solidFill>
                  <a:srgbClr val="1D2A57"/>
                </a:solidFill>
                <a:effectLst/>
                <a:latin typeface="Arial" panose="020B0604020202020204" pitchFamily="34" charset="0"/>
              </a:rPr>
              <a:t> in </a:t>
            </a:r>
            <a:r>
              <a:rPr lang="en-US" b="1" i="0" u="none" strike="noStrike" dirty="0">
                <a:solidFill>
                  <a:srgbClr val="1D2A57"/>
                </a:solidFill>
                <a:effectLst/>
                <a:latin typeface="Arial" panose="020B0604020202020204" pitchFamily="34" charset="0"/>
                <a:hlinkClick r:id="rId5" tooltip="controlling"/>
              </a:rPr>
              <a:t>controlling</a:t>
            </a:r>
            <a:r>
              <a:rPr lang="en-US" b="1" i="0" dirty="0">
                <a:solidFill>
                  <a:srgbClr val="1D2A57"/>
                </a:solidFill>
                <a:effectLst/>
                <a:latin typeface="Arial" panose="020B0604020202020204" pitchFamily="34" charset="0"/>
              </a:rPr>
              <a:t> or </a:t>
            </a:r>
            <a:r>
              <a:rPr lang="en-US" b="1" i="0" u="none" strike="noStrike" dirty="0">
                <a:solidFill>
                  <a:srgbClr val="1D2A57"/>
                </a:solidFill>
                <a:effectLst/>
                <a:latin typeface="Arial" panose="020B0604020202020204" pitchFamily="34" charset="0"/>
                <a:hlinkClick r:id="rId6" tooltip="dealing"/>
              </a:rPr>
              <a:t>dealing</a:t>
            </a:r>
            <a:r>
              <a:rPr lang="en-US" b="1" i="0" dirty="0">
                <a:solidFill>
                  <a:srgbClr val="1D2A57"/>
                </a:solidFill>
                <a:effectLst/>
                <a:latin typeface="Arial" panose="020B0604020202020204" pitchFamily="34" charset="0"/>
              </a:rPr>
              <a:t> with something</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2855188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Thankful (a): </a:t>
            </a:r>
            <a:r>
              <a:rPr lang="en-US" b="1" i="0" u="none" strike="noStrike" dirty="0">
                <a:solidFill>
                  <a:srgbClr val="1D2A57"/>
                </a:solidFill>
                <a:effectLst/>
                <a:latin typeface="Arial" panose="020B0604020202020204" pitchFamily="34" charset="0"/>
                <a:hlinkClick r:id="rId3" tooltip="happy"/>
              </a:rPr>
              <a:t>happy</a:t>
            </a:r>
            <a:r>
              <a:rPr lang="en-US" b="1" i="0" dirty="0">
                <a:solidFill>
                  <a:srgbClr val="1D2A57"/>
                </a:solidFill>
                <a:effectLst/>
                <a:latin typeface="Arial" panose="020B0604020202020204" pitchFamily="34" charset="0"/>
              </a:rPr>
              <a:t> or </a:t>
            </a:r>
            <a:r>
              <a:rPr lang="en-US" b="1" i="0" u="none" strike="noStrike" dirty="0">
                <a:solidFill>
                  <a:srgbClr val="1D2A57"/>
                </a:solidFill>
                <a:effectLst/>
                <a:latin typeface="Arial" panose="020B0604020202020204" pitchFamily="34" charset="0"/>
                <a:hlinkClick r:id="rId4" tooltip="grateful"/>
              </a:rPr>
              <a:t>grateful</a:t>
            </a:r>
            <a:r>
              <a:rPr lang="en-US" b="1" i="0" dirty="0">
                <a:solidFill>
                  <a:srgbClr val="1D2A57"/>
                </a:solidFill>
                <a:effectLst/>
                <a:latin typeface="Arial" panose="020B0604020202020204" pitchFamily="34" charset="0"/>
              </a:rPr>
              <a:t> because of something</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8615163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905225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28387905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dirty="0">
                <a:solidFill>
                  <a:srgbClr val="000000"/>
                </a:solidFill>
                <a:effectLst/>
                <a:highlight>
                  <a:srgbClr val="FFFF00"/>
                </a:highlight>
                <a:latin typeface="Times New Roman" panose="02020603050405020304" pitchFamily="18" charset="0"/>
                <a:ea typeface="Calibri" panose="020F0502020204030204" pitchFamily="34" charset="0"/>
              </a:rPr>
              <a:t>1. happy		2. delay	3.  happiness		4. overcome</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8339346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dirty="0">
                <a:solidFill>
                  <a:srgbClr val="000000"/>
                </a:solidFill>
                <a:effectLst/>
                <a:highlight>
                  <a:srgbClr val="FFFF00"/>
                </a:highlight>
                <a:latin typeface="Times New Roman" panose="02020603050405020304" pitchFamily="18" charset="0"/>
                <a:ea typeface="Calibri" panose="020F0502020204030204" pitchFamily="34" charset="0"/>
              </a:rPr>
              <a:t>1. happy		2. delay	3.  happiness		4. overcome</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237044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800" dirty="0">
                <a:solidFill>
                  <a:srgbClr val="000000"/>
                </a:solidFill>
                <a:effectLst/>
                <a:highlight>
                  <a:srgbClr val="FFFF00"/>
                </a:highlight>
                <a:latin typeface="Times New Roman" panose="02020603050405020304" pitchFamily="18" charset="0"/>
                <a:ea typeface="Calibri" panose="020F0502020204030204" pitchFamily="34" charset="0"/>
              </a:rPr>
              <a:t>1. happy		2. delay	3.  happiness		4. overcome</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18</a:t>
            </a:fld>
            <a:endParaRPr lang="en-US"/>
          </a:p>
        </p:txBody>
      </p:sp>
    </p:spTree>
    <p:extLst>
      <p:ext uri="{BB962C8B-B14F-4D97-AF65-F5344CB8AC3E}">
        <p14:creationId xmlns:p14="http://schemas.microsoft.com/office/powerpoint/2010/main" val="9765946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19</a:t>
            </a:fld>
            <a:endParaRPr lang="en-US"/>
          </a:p>
        </p:txBody>
      </p:sp>
    </p:spTree>
    <p:extLst>
      <p:ext uri="{BB962C8B-B14F-4D97-AF65-F5344CB8AC3E}">
        <p14:creationId xmlns:p14="http://schemas.microsoft.com/office/powerpoint/2010/main" val="5726823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20</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21</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5574541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184556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730819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67527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342129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2251030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33688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18/6/2024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18/6/2024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18/6/2024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18/6/2024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18/6/2024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18/6/2024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sunflowerstorytime.com/2015/04/28/feelings-faces/"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hyperlink" Target="https://www.dynamitenews.com/story/teachers-praise-boost-good-behaviour-in-students" TargetMode="External"/><Relationship Id="rId5" Type="http://schemas.openxmlformats.org/officeDocument/2006/relationships/image" Target="../media/image11.jpeg"/><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hyperlink" Target="https://shawnennis.com/challenges-addressed-by-machine-learning-with-ai/" TargetMode="External"/><Relationship Id="rId5" Type="http://schemas.openxmlformats.org/officeDocument/2006/relationships/image" Target="../media/image12.png"/><Relationship Id="rId4"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7.png"/><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hyperlink" Target="https://openclipart.org/detail/296354/prayer-of-gratitude" TargetMode="External"/><Relationship Id="rId5" Type="http://schemas.openxmlformats.org/officeDocument/2006/relationships/image" Target="../media/image13.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microsoft.com/office/2007/relationships/media" Target="../media/media4.mp3"/><Relationship Id="rId7" Type="http://schemas.openxmlformats.org/officeDocument/2006/relationships/image" Target="../media/image7.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audio" Target="../media/media4.mp3"/></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leverageedu.com/blog/how-to-start-a-group-discussion/"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illustrationsource.com/stock/image/75829/boy-standing-in-front-of-class-giving-a-speech/"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audio" Target="../media/media2.mp3"/><Relationship Id="rId1" Type="http://schemas.microsoft.com/office/2007/relationships/media" Target="../media/media2.mp3"/><Relationship Id="rId6" Type="http://schemas.microsoft.com/office/2007/relationships/hdphoto" Target="../media/hdphoto2.wdp"/><Relationship Id="rId5" Type="http://schemas.openxmlformats.org/officeDocument/2006/relationships/image" Target="../media/image5.png"/><Relationship Id="rId4" Type="http://schemas.openxmlformats.org/officeDocument/2006/relationships/notesSlide" Target="../notesSlides/notesSlide4.xml"/><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487067" y="208434"/>
            <a:ext cx="4132696"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GAME</a:t>
            </a:r>
          </a:p>
        </p:txBody>
      </p:sp>
      <p:sp>
        <p:nvSpPr>
          <p:cNvPr id="2" name="TextBox 1">
            <a:extLst>
              <a:ext uri="{FF2B5EF4-FFF2-40B4-BE49-F238E27FC236}">
                <a16:creationId xmlns:a16="http://schemas.microsoft.com/office/drawing/2014/main" id="{817F8067-44E4-2697-A4C2-7C4D1EFD207D}"/>
              </a:ext>
            </a:extLst>
          </p:cNvPr>
          <p:cNvSpPr txBox="1"/>
          <p:nvPr/>
        </p:nvSpPr>
        <p:spPr>
          <a:xfrm>
            <a:off x="1872263" y="136912"/>
            <a:ext cx="6142184" cy="707886"/>
          </a:xfrm>
          <a:prstGeom prst="rect">
            <a:avLst/>
          </a:prstGeom>
          <a:noFill/>
        </p:spPr>
        <p:txBody>
          <a:bodyPr wrap="square" rtlCol="0">
            <a:spAutoFit/>
          </a:bodyPr>
          <a:lstStyle/>
          <a:p>
            <a:pPr algn="ctr"/>
            <a:r>
              <a:rPr lang="en-US" sz="4000" b="1" dirty="0">
                <a:solidFill>
                  <a:srgbClr val="0087B2"/>
                </a:solidFill>
                <a:effectLst>
                  <a:outerShdw blurRad="38100" dist="38100" dir="2700000" algn="tl">
                    <a:srgbClr val="000000">
                      <a:alpha val="43137"/>
                    </a:srgbClr>
                  </a:outerShdw>
                </a:effectLst>
              </a:rPr>
              <a:t>EMOTION WORD MATCH</a:t>
            </a:r>
          </a:p>
        </p:txBody>
      </p:sp>
      <p:sp>
        <p:nvSpPr>
          <p:cNvPr id="9" name="TextBox 8">
            <a:extLst>
              <a:ext uri="{FF2B5EF4-FFF2-40B4-BE49-F238E27FC236}">
                <a16:creationId xmlns:a16="http://schemas.microsoft.com/office/drawing/2014/main" id="{277A1E18-1D4D-34BC-E880-5B7D0A67ADB3}"/>
              </a:ext>
            </a:extLst>
          </p:cNvPr>
          <p:cNvSpPr txBox="1"/>
          <p:nvPr/>
        </p:nvSpPr>
        <p:spPr>
          <a:xfrm>
            <a:off x="6096000" y="1218477"/>
            <a:ext cx="6012278" cy="5093702"/>
          </a:xfrm>
          <a:prstGeom prst="rect">
            <a:avLst/>
          </a:prstGeom>
          <a:noFill/>
        </p:spPr>
        <p:txBody>
          <a:bodyPr wrap="square">
            <a:spAutoFit/>
          </a:bodyPr>
          <a:lstStyle/>
          <a:p>
            <a:pPr marL="457200" indent="-457200">
              <a:buFont typeface="Wingdings" panose="05000000000000000000" pitchFamily="2" charset="2"/>
              <a:buChar char="q"/>
            </a:pPr>
            <a:r>
              <a:rPr lang="en-US" sz="2500" dirty="0">
                <a:latin typeface="+mj-lt"/>
              </a:rPr>
              <a:t>T writes down a list of </a:t>
            </a:r>
            <a:r>
              <a:rPr lang="en-US" sz="2500" b="1" dirty="0">
                <a:latin typeface="+mj-lt"/>
              </a:rPr>
              <a:t>emotion words </a:t>
            </a:r>
            <a:r>
              <a:rPr lang="en-US" sz="2500" dirty="0">
                <a:latin typeface="+mj-lt"/>
              </a:rPr>
              <a:t>on the board. </a:t>
            </a:r>
          </a:p>
          <a:p>
            <a:pPr marL="457200" indent="-457200">
              <a:buFont typeface="Wingdings" panose="05000000000000000000" pitchFamily="2" charset="2"/>
              <a:buChar char="q"/>
            </a:pPr>
            <a:r>
              <a:rPr lang="en-US" sz="2500" dirty="0">
                <a:latin typeface="+mj-lt"/>
              </a:rPr>
              <a:t>Each student receives a small piece of paper and </a:t>
            </a:r>
            <a:r>
              <a:rPr lang="en-US" sz="2500" b="1" dirty="0">
                <a:latin typeface="+mj-lt"/>
              </a:rPr>
              <a:t>write down an emotion word </a:t>
            </a:r>
            <a:r>
              <a:rPr lang="en-US" sz="2500" dirty="0">
                <a:latin typeface="+mj-lt"/>
              </a:rPr>
              <a:t>from the list </a:t>
            </a:r>
            <a:r>
              <a:rPr lang="en-US" sz="2500" b="1" u="sng" dirty="0">
                <a:latin typeface="+mj-lt"/>
              </a:rPr>
              <a:t>without showing it to anyone.</a:t>
            </a:r>
          </a:p>
          <a:p>
            <a:pPr marL="457200" indent="-457200">
              <a:buFont typeface="Wingdings" panose="05000000000000000000" pitchFamily="2" charset="2"/>
              <a:buChar char="q"/>
            </a:pPr>
            <a:r>
              <a:rPr lang="en-US" sz="2500" dirty="0">
                <a:latin typeface="+mj-lt"/>
              </a:rPr>
              <a:t>Ss write 1-2 short sentences about a </a:t>
            </a:r>
            <a:r>
              <a:rPr lang="en-US" sz="2500" b="1" dirty="0">
                <a:latin typeface="+mj-lt"/>
              </a:rPr>
              <a:t>school-related experience </a:t>
            </a:r>
            <a:r>
              <a:rPr lang="en-US" sz="2500" dirty="0">
                <a:latin typeface="+mj-lt"/>
              </a:rPr>
              <a:t>that made them feel that particular emotion.</a:t>
            </a:r>
          </a:p>
          <a:p>
            <a:pPr marL="457200" indent="-457200">
              <a:buFont typeface="Wingdings" panose="05000000000000000000" pitchFamily="2" charset="2"/>
              <a:buChar char="q"/>
            </a:pPr>
            <a:r>
              <a:rPr lang="en-US" sz="2500" dirty="0">
                <a:latin typeface="+mj-lt"/>
              </a:rPr>
              <a:t>Collect the pieces of paper and mix them up. Read each sentence out loud one by one without revealing the emotion word and have Ss try to </a:t>
            </a:r>
            <a:r>
              <a:rPr lang="en-US" sz="2500" b="1" dirty="0">
                <a:latin typeface="+mj-lt"/>
              </a:rPr>
              <a:t>guess which emotion </a:t>
            </a:r>
            <a:r>
              <a:rPr lang="en-US" sz="2500" dirty="0">
                <a:latin typeface="+mj-lt"/>
              </a:rPr>
              <a:t>word matches each sentence.</a:t>
            </a:r>
          </a:p>
        </p:txBody>
      </p:sp>
      <p:pic>
        <p:nvPicPr>
          <p:cNvPr id="4" name="Picture 3" descr="A group of colorful faces&#10;&#10;Description automatically generated">
            <a:extLst>
              <a:ext uri="{FF2B5EF4-FFF2-40B4-BE49-F238E27FC236}">
                <a16:creationId xmlns:a16="http://schemas.microsoft.com/office/drawing/2014/main" id="{6FBC16F9-1902-FB27-51C5-5E4A8DA53BDB}"/>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78972" y="1885048"/>
            <a:ext cx="5566519" cy="4145280"/>
          </a:xfrm>
          <a:prstGeom prst="rect">
            <a:avLst/>
          </a:prstGeom>
        </p:spPr>
      </p:pic>
    </p:spTree>
    <p:extLst>
      <p:ext uri="{BB962C8B-B14F-4D97-AF65-F5344CB8AC3E}">
        <p14:creationId xmlns:p14="http://schemas.microsoft.com/office/powerpoint/2010/main" val="272440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Effect transition="in" filter="fade">
                                      <p:cBhvr>
                                        <p:cTn id="21" dur="1000"/>
                                        <p:tgtEl>
                                          <p:spTgt spid="9">
                                            <p:txEl>
                                              <p:pRg st="2" end="2"/>
                                            </p:txEl>
                                          </p:spTgt>
                                        </p:tgtEl>
                                      </p:cBhvr>
                                    </p:animEffect>
                                    <p:anim calcmode="lin" valueType="num">
                                      <p:cBhvr>
                                        <p:cTn id="22"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3" end="3"/>
                                            </p:txEl>
                                          </p:spTgt>
                                        </p:tgtEl>
                                        <p:attrNameLst>
                                          <p:attrName>style.visibility</p:attrName>
                                        </p:attrNameLst>
                                      </p:cBhvr>
                                      <p:to>
                                        <p:strVal val="visible"/>
                                      </p:to>
                                    </p:set>
                                    <p:animEffect transition="in" filter="fade">
                                      <p:cBhvr>
                                        <p:cTn id="28" dur="1000"/>
                                        <p:tgtEl>
                                          <p:spTgt spid="9">
                                            <p:txEl>
                                              <p:pRg st="3" end="3"/>
                                            </p:txEl>
                                          </p:spTgt>
                                        </p:tgtEl>
                                      </p:cBhvr>
                                    </p:animEffect>
                                    <p:anim calcmode="lin" valueType="num">
                                      <p:cBhvr>
                                        <p:cTn id="29"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38099"/>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612111" y="1528724"/>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praise</a:t>
            </a:r>
            <a:r>
              <a:rPr lang="en-US" sz="6000" b="1" dirty="0">
                <a:solidFill>
                  <a:srgbClr val="AD4F0F"/>
                </a:solidFill>
              </a:rPr>
              <a:t> </a:t>
            </a:r>
            <a:r>
              <a:rPr lang="en-US" sz="6000" b="1" dirty="0">
                <a:solidFill>
                  <a:srgbClr val="AD4F0F"/>
                </a:solidFill>
                <a:cs typeface="Calibri" panose="020F0502020204030204" pitchFamily="34" charset="0"/>
              </a:rPr>
              <a:t>(v)</a:t>
            </a:r>
          </a:p>
        </p:txBody>
      </p:sp>
      <p:sp>
        <p:nvSpPr>
          <p:cNvPr id="12" name="Rectangle 11"/>
          <p:cNvSpPr/>
          <p:nvPr/>
        </p:nvSpPr>
        <p:spPr>
          <a:xfrm>
            <a:off x="612111" y="4191066"/>
            <a:ext cx="4050892" cy="830997"/>
          </a:xfrm>
          <a:prstGeom prst="rect">
            <a:avLst/>
          </a:prstGeom>
        </p:spPr>
        <p:txBody>
          <a:bodyPr wrap="square">
            <a:spAutoFit/>
          </a:bodyPr>
          <a:lstStyle/>
          <a:p>
            <a:pPr lvl="0" algn="ctr"/>
            <a:r>
              <a:rPr lang="en-US" sz="4800" dirty="0" err="1"/>
              <a:t>khen</a:t>
            </a:r>
            <a:r>
              <a:rPr lang="en-US" sz="4800" dirty="0"/>
              <a:t>, ca </a:t>
            </a:r>
            <a:r>
              <a:rPr lang="en-US" sz="4800" dirty="0" err="1"/>
              <a:t>ngợi</a:t>
            </a:r>
            <a:endParaRPr lang="en-US" sz="6600" dirty="0"/>
          </a:p>
        </p:txBody>
      </p:sp>
      <p:sp>
        <p:nvSpPr>
          <p:cNvPr id="2" name="Rectangle 1"/>
          <p:cNvSpPr/>
          <p:nvPr/>
        </p:nvSpPr>
        <p:spPr>
          <a:xfrm>
            <a:off x="2151353" y="2999868"/>
            <a:ext cx="2152641" cy="830997"/>
          </a:xfrm>
          <a:prstGeom prst="rect">
            <a:avLst/>
          </a:prstGeom>
        </p:spPr>
        <p:txBody>
          <a:bodyPr wrap="none">
            <a:spAutoFit/>
          </a:bodyPr>
          <a:lstStyle/>
          <a:p>
            <a:pPr algn="ctr"/>
            <a:r>
              <a:rPr lang="en-US" sz="4800" b="1" dirty="0">
                <a:solidFill>
                  <a:schemeClr val="accent5">
                    <a:lumMod val="50000"/>
                  </a:schemeClr>
                </a:solidFill>
              </a:rPr>
              <a:t>/</a:t>
            </a:r>
            <a:r>
              <a:rPr lang="en-US" sz="4800" b="1" dirty="0" err="1">
                <a:solidFill>
                  <a:schemeClr val="accent5">
                    <a:lumMod val="50000"/>
                  </a:schemeClr>
                </a:solidFill>
              </a:rPr>
              <a:t>preɪz</a:t>
            </a:r>
            <a:r>
              <a:rPr lang="en-US" sz="4800" b="1" dirty="0">
                <a:solidFill>
                  <a:schemeClr val="accent5">
                    <a:lumMod val="50000"/>
                  </a:schemeClr>
                </a:solidFill>
              </a:rPr>
              <a:t>/ </a:t>
            </a:r>
          </a:p>
        </p:txBody>
      </p:sp>
      <p:sp>
        <p:nvSpPr>
          <p:cNvPr id="15" name="TextBox 14"/>
          <p:cNvSpPr txBox="1"/>
          <p:nvPr/>
        </p:nvSpPr>
        <p:spPr>
          <a:xfrm>
            <a:off x="296828" y="147468"/>
            <a:ext cx="11092822"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TIPS FOR BEING HAPPY ON SCHOOL DAYS</a:t>
            </a:r>
          </a:p>
        </p:txBody>
      </p:sp>
      <p:sp>
        <p:nvSpPr>
          <p:cNvPr id="9" name="TextBox 8">
            <a:extLst>
              <a:ext uri="{FF2B5EF4-FFF2-40B4-BE49-F238E27FC236}">
                <a16:creationId xmlns:a16="http://schemas.microsoft.com/office/drawing/2014/main" id="{EA0C596D-35DA-B5A7-BB84-2F3002B59704}"/>
              </a:ext>
            </a:extLst>
          </p:cNvPr>
          <p:cNvSpPr txBox="1"/>
          <p:nvPr/>
        </p:nvSpPr>
        <p:spPr>
          <a:xfrm>
            <a:off x="5843239" y="2019210"/>
            <a:ext cx="6703234" cy="477054"/>
          </a:xfrm>
          <a:prstGeom prst="rect">
            <a:avLst/>
          </a:prstGeom>
          <a:noFill/>
        </p:spPr>
        <p:txBody>
          <a:bodyPr wrap="square">
            <a:spAutoFit/>
          </a:bodyPr>
          <a:lstStyle/>
          <a:p>
            <a:r>
              <a:rPr lang="en-US" sz="2500" b="0" i="0" dirty="0">
                <a:solidFill>
                  <a:srgbClr val="F26648"/>
                </a:solidFill>
                <a:effectLst/>
                <a:latin typeface="Source Sans Pro" panose="020B0503030403020204" pitchFamily="34" charset="0"/>
              </a:rPr>
              <a:t>.</a:t>
            </a:r>
            <a:endParaRPr lang="en-US" sz="2500" dirty="0">
              <a:solidFill>
                <a:srgbClr val="F26648"/>
              </a:solidFill>
            </a:endParaRPr>
          </a:p>
        </p:txBody>
      </p:sp>
      <p:pic>
        <p:nvPicPr>
          <p:cNvPr id="6" name="Picture 5" descr="A child reading a book in a classroom&#10;&#10;Description automatically generated">
            <a:extLst>
              <a:ext uri="{FF2B5EF4-FFF2-40B4-BE49-F238E27FC236}">
                <a16:creationId xmlns:a16="http://schemas.microsoft.com/office/drawing/2014/main" id="{EA053BD2-EC1C-8033-4E4C-7DA2038B084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821778" y="2186165"/>
            <a:ext cx="6191250" cy="4124325"/>
          </a:xfrm>
          <a:prstGeom prst="rect">
            <a:avLst/>
          </a:prstGeom>
        </p:spPr>
      </p:pic>
      <p:pic>
        <p:nvPicPr>
          <p:cNvPr id="8" name="praise">
            <a:hlinkClick r:id="" action="ppaction://media"/>
            <a:extLst>
              <a:ext uri="{FF2B5EF4-FFF2-40B4-BE49-F238E27FC236}">
                <a16:creationId xmlns:a16="http://schemas.microsoft.com/office/drawing/2014/main" id="{F94E4A8B-E7EB-CC35-68F2-5DAF140F5FD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21537" y="1885194"/>
            <a:ext cx="781148" cy="781148"/>
          </a:xfrm>
          <a:prstGeom prst="rect">
            <a:avLst/>
          </a:prstGeom>
        </p:spPr>
      </p:pic>
    </p:spTree>
    <p:extLst>
      <p:ext uri="{BB962C8B-B14F-4D97-AF65-F5344CB8AC3E}">
        <p14:creationId xmlns:p14="http://schemas.microsoft.com/office/powerpoint/2010/main" val="281797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72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0" y="-82551"/>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158067" y="1271010"/>
            <a:ext cx="6139209"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0" b="1" dirty="0">
                <a:solidFill>
                  <a:srgbClr val="AD4F0F"/>
                </a:solidFill>
              </a:rPr>
              <a:t>overcome</a:t>
            </a:r>
            <a:r>
              <a:rPr lang="en-US" sz="6000" b="1" dirty="0">
                <a:solidFill>
                  <a:srgbClr val="AD4F0F"/>
                </a:solidFill>
              </a:rPr>
              <a:t> </a:t>
            </a:r>
            <a:r>
              <a:rPr lang="en-US" sz="6000" b="1" dirty="0">
                <a:solidFill>
                  <a:srgbClr val="AD4F0F"/>
                </a:solidFill>
                <a:cs typeface="Calibri" panose="020F0502020204030204" pitchFamily="34" charset="0"/>
              </a:rPr>
              <a:t>(v)</a:t>
            </a:r>
          </a:p>
        </p:txBody>
      </p:sp>
      <p:sp>
        <p:nvSpPr>
          <p:cNvPr id="12" name="Rectangle 11"/>
          <p:cNvSpPr/>
          <p:nvPr/>
        </p:nvSpPr>
        <p:spPr>
          <a:xfrm>
            <a:off x="487066" y="3846446"/>
            <a:ext cx="4682151" cy="784830"/>
          </a:xfrm>
          <a:prstGeom prst="rect">
            <a:avLst/>
          </a:prstGeom>
        </p:spPr>
        <p:txBody>
          <a:bodyPr wrap="square">
            <a:spAutoFit/>
          </a:bodyPr>
          <a:lstStyle/>
          <a:p>
            <a:pPr lvl="0" algn="ctr"/>
            <a:r>
              <a:rPr lang="en-US" sz="4500" dirty="0" err="1"/>
              <a:t>đánh</a:t>
            </a:r>
            <a:r>
              <a:rPr lang="en-US" sz="4500" dirty="0"/>
              <a:t> </a:t>
            </a:r>
            <a:r>
              <a:rPr lang="en-US" sz="4500" dirty="0" err="1"/>
              <a:t>bại</a:t>
            </a:r>
            <a:r>
              <a:rPr lang="en-US" sz="4500" dirty="0"/>
              <a:t>, </a:t>
            </a:r>
            <a:r>
              <a:rPr lang="en-US" sz="4500" dirty="0" err="1"/>
              <a:t>vượt</a:t>
            </a:r>
            <a:r>
              <a:rPr lang="en-US" sz="4500" dirty="0"/>
              <a:t> qua</a:t>
            </a:r>
          </a:p>
        </p:txBody>
      </p:sp>
      <p:sp>
        <p:nvSpPr>
          <p:cNvPr id="2" name="Rectangle 1"/>
          <p:cNvSpPr/>
          <p:nvPr/>
        </p:nvSpPr>
        <p:spPr>
          <a:xfrm>
            <a:off x="886597" y="2691063"/>
            <a:ext cx="3709477" cy="830997"/>
          </a:xfrm>
          <a:prstGeom prst="rect">
            <a:avLst/>
          </a:prstGeom>
        </p:spPr>
        <p:txBody>
          <a:bodyPr wrap="none">
            <a:spAutoFit/>
          </a:bodyPr>
          <a:lstStyle/>
          <a:p>
            <a:pPr algn="ctr"/>
            <a:r>
              <a:rPr lang="en-US" sz="4800" b="1" dirty="0">
                <a:solidFill>
                  <a:schemeClr val="accent5">
                    <a:lumMod val="50000"/>
                  </a:schemeClr>
                </a:solidFill>
              </a:rPr>
              <a:t>/ˌ</a:t>
            </a:r>
            <a:r>
              <a:rPr lang="en-US" sz="4800" b="1" dirty="0" err="1">
                <a:solidFill>
                  <a:schemeClr val="accent5">
                    <a:lumMod val="50000"/>
                  </a:schemeClr>
                </a:solidFill>
              </a:rPr>
              <a:t>əʊ.vəˈkʌm</a:t>
            </a:r>
            <a:r>
              <a:rPr lang="en-US" sz="4800" b="1" dirty="0">
                <a:solidFill>
                  <a:schemeClr val="accent5">
                    <a:lumMod val="50000"/>
                  </a:schemeClr>
                </a:solidFill>
              </a:rPr>
              <a:t>/ </a:t>
            </a:r>
          </a:p>
        </p:txBody>
      </p:sp>
      <p:sp>
        <p:nvSpPr>
          <p:cNvPr id="15" name="TextBox 14"/>
          <p:cNvSpPr txBox="1"/>
          <p:nvPr/>
        </p:nvSpPr>
        <p:spPr>
          <a:xfrm>
            <a:off x="487066" y="135939"/>
            <a:ext cx="10790533"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TIPS FOR BEING HAPPY ON SCHOOL DAYS</a:t>
            </a:r>
          </a:p>
        </p:txBody>
      </p:sp>
      <p:pic>
        <p:nvPicPr>
          <p:cNvPr id="5" name="Picture 4" descr="A cartoon of a person running over obstacles&#10;&#10;Description automatically generated">
            <a:extLst>
              <a:ext uri="{FF2B5EF4-FFF2-40B4-BE49-F238E27FC236}">
                <a16:creationId xmlns:a16="http://schemas.microsoft.com/office/drawing/2014/main" id="{2824FA53-ABDA-4CFF-5178-D9EC8D841573}"/>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5636171" y="2841052"/>
            <a:ext cx="6270177" cy="3580447"/>
          </a:xfrm>
          <a:prstGeom prst="rect">
            <a:avLst/>
          </a:prstGeom>
        </p:spPr>
      </p:pic>
      <p:sp>
        <p:nvSpPr>
          <p:cNvPr id="9" name="TextBox 8">
            <a:extLst>
              <a:ext uri="{FF2B5EF4-FFF2-40B4-BE49-F238E27FC236}">
                <a16:creationId xmlns:a16="http://schemas.microsoft.com/office/drawing/2014/main" id="{BA55A3AA-99A3-7E17-0C02-88EEA45D3606}"/>
              </a:ext>
            </a:extLst>
          </p:cNvPr>
          <p:cNvSpPr txBox="1"/>
          <p:nvPr/>
        </p:nvSpPr>
        <p:spPr>
          <a:xfrm>
            <a:off x="3048000" y="3236714"/>
            <a:ext cx="6096000" cy="369332"/>
          </a:xfrm>
          <a:prstGeom prst="rect">
            <a:avLst/>
          </a:prstGeom>
          <a:noFill/>
        </p:spPr>
        <p:txBody>
          <a:bodyPr wrap="square">
            <a:spAutoFit/>
          </a:bodyPr>
          <a:lstStyle/>
          <a:p>
            <a:r>
              <a:rPr lang="en-US" sz="1800" dirty="0"/>
              <a:t> </a:t>
            </a:r>
            <a:endParaRPr lang="en-US" dirty="0"/>
          </a:p>
        </p:txBody>
      </p:sp>
      <p:pic>
        <p:nvPicPr>
          <p:cNvPr id="10" name="overcome">
            <a:hlinkClick r:id="" action="ppaction://media"/>
            <a:extLst>
              <a:ext uri="{FF2B5EF4-FFF2-40B4-BE49-F238E27FC236}">
                <a16:creationId xmlns:a16="http://schemas.microsoft.com/office/drawing/2014/main" id="{52A53C96-8922-CDF4-1B67-5B95A167EBB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054725" y="1662275"/>
            <a:ext cx="905952" cy="905952"/>
          </a:xfrm>
          <a:prstGeom prst="rect">
            <a:avLst/>
          </a:prstGeom>
        </p:spPr>
      </p:pic>
    </p:spTree>
    <p:extLst>
      <p:ext uri="{BB962C8B-B14F-4D97-AF65-F5344CB8AC3E}">
        <p14:creationId xmlns:p14="http://schemas.microsoft.com/office/powerpoint/2010/main" val="3440237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81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childTnLst>
        </p:cTn>
      </p:par>
    </p:tnLst>
    <p:bldLst>
      <p:bldP spid="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4" name="Round Single Corner Rectangle 13"/>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ound Single Corner Rectangle 15"/>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 Single Corner Rectangle 16"/>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Google Shape;1881;p31"/>
          <p:cNvSpPr txBox="1">
            <a:spLocks/>
          </p:cNvSpPr>
          <p:nvPr/>
        </p:nvSpPr>
        <p:spPr>
          <a:xfrm>
            <a:off x="969446" y="1515138"/>
            <a:ext cx="5231128" cy="657441"/>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6000" b="1" dirty="0">
                <a:solidFill>
                  <a:srgbClr val="AD4F0F"/>
                </a:solidFill>
              </a:rPr>
              <a:t> thankful </a:t>
            </a:r>
            <a:r>
              <a:rPr lang="en-US" sz="6000" b="1" dirty="0">
                <a:solidFill>
                  <a:srgbClr val="AD4F0F"/>
                </a:solidFill>
                <a:cs typeface="Calibri" panose="020F0502020204030204" pitchFamily="34" charset="0"/>
              </a:rPr>
              <a:t>(adj)</a:t>
            </a:r>
          </a:p>
        </p:txBody>
      </p:sp>
      <p:sp>
        <p:nvSpPr>
          <p:cNvPr id="12" name="Rectangle 11"/>
          <p:cNvSpPr/>
          <p:nvPr/>
        </p:nvSpPr>
        <p:spPr>
          <a:xfrm>
            <a:off x="612111" y="4099626"/>
            <a:ext cx="4050892" cy="830997"/>
          </a:xfrm>
          <a:prstGeom prst="rect">
            <a:avLst/>
          </a:prstGeom>
        </p:spPr>
        <p:txBody>
          <a:bodyPr wrap="square">
            <a:spAutoFit/>
          </a:bodyPr>
          <a:lstStyle/>
          <a:p>
            <a:pPr lvl="0" algn="ctr"/>
            <a:r>
              <a:rPr lang="en-US" sz="4800" dirty="0" err="1"/>
              <a:t>biết</a:t>
            </a:r>
            <a:r>
              <a:rPr lang="en-US" sz="4800" dirty="0"/>
              <a:t> </a:t>
            </a:r>
            <a:r>
              <a:rPr lang="en-US" sz="4800" dirty="0" err="1"/>
              <a:t>ơn</a:t>
            </a:r>
            <a:endParaRPr lang="en-US" sz="6600" dirty="0"/>
          </a:p>
        </p:txBody>
      </p:sp>
      <p:sp>
        <p:nvSpPr>
          <p:cNvPr id="2" name="Rectangle 1"/>
          <p:cNvSpPr/>
          <p:nvPr/>
        </p:nvSpPr>
        <p:spPr>
          <a:xfrm>
            <a:off x="1582834" y="2989150"/>
            <a:ext cx="3289682" cy="830997"/>
          </a:xfrm>
          <a:prstGeom prst="rect">
            <a:avLst/>
          </a:prstGeom>
        </p:spPr>
        <p:txBody>
          <a:bodyPr wrap="none">
            <a:spAutoFit/>
          </a:bodyPr>
          <a:lstStyle/>
          <a:p>
            <a:pPr algn="ctr"/>
            <a:r>
              <a:rPr lang="en-US" sz="4800" b="1" dirty="0">
                <a:solidFill>
                  <a:schemeClr val="accent5">
                    <a:lumMod val="50000"/>
                  </a:schemeClr>
                </a:solidFill>
              </a:rPr>
              <a:t>/</a:t>
            </a:r>
            <a:r>
              <a:rPr lang="el-GR" sz="4800" b="1" dirty="0">
                <a:solidFill>
                  <a:schemeClr val="accent5">
                    <a:lumMod val="50000"/>
                  </a:schemeClr>
                </a:solidFill>
              </a:rPr>
              <a:t>ˈθ</a:t>
            </a:r>
            <a:r>
              <a:rPr lang="en-US" sz="4800" b="1" dirty="0" err="1">
                <a:solidFill>
                  <a:schemeClr val="accent5">
                    <a:lumMod val="50000"/>
                  </a:schemeClr>
                </a:solidFill>
              </a:rPr>
              <a:t>æŋk.fəl</a:t>
            </a:r>
            <a:r>
              <a:rPr lang="en-US" sz="4800" b="1" dirty="0">
                <a:solidFill>
                  <a:schemeClr val="accent5">
                    <a:lumMod val="50000"/>
                  </a:schemeClr>
                </a:solidFill>
              </a:rPr>
              <a:t>/ </a:t>
            </a:r>
          </a:p>
        </p:txBody>
      </p:sp>
      <p:sp>
        <p:nvSpPr>
          <p:cNvPr id="15" name="TextBox 14"/>
          <p:cNvSpPr txBox="1"/>
          <p:nvPr/>
        </p:nvSpPr>
        <p:spPr>
          <a:xfrm>
            <a:off x="487066" y="135939"/>
            <a:ext cx="11413363"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TIPS FOR BEING HAPPY ON SCHOOL DAYS</a:t>
            </a:r>
          </a:p>
        </p:txBody>
      </p:sp>
      <p:pic>
        <p:nvPicPr>
          <p:cNvPr id="5" name="Picture 4" descr="A cartoon of a child with food on a tray&#10;&#10;Description automatically generated">
            <a:extLst>
              <a:ext uri="{FF2B5EF4-FFF2-40B4-BE49-F238E27FC236}">
                <a16:creationId xmlns:a16="http://schemas.microsoft.com/office/drawing/2014/main" id="{EE9A310C-3AF5-AC7D-1012-B814B902BD08}"/>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tretch>
            <a:fillRect/>
          </a:stretch>
        </p:blipFill>
        <p:spPr>
          <a:xfrm>
            <a:off x="7027093" y="1635753"/>
            <a:ext cx="4552796" cy="4368787"/>
          </a:xfrm>
          <a:prstGeom prst="rect">
            <a:avLst/>
          </a:prstGeom>
        </p:spPr>
      </p:pic>
      <p:pic>
        <p:nvPicPr>
          <p:cNvPr id="8" name="thankful">
            <a:hlinkClick r:id="" action="ppaction://media"/>
            <a:extLst>
              <a:ext uri="{FF2B5EF4-FFF2-40B4-BE49-F238E27FC236}">
                <a16:creationId xmlns:a16="http://schemas.microsoft.com/office/drawing/2014/main" id="{4E333248-2B19-F46E-891E-A07297CE757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91570" y="1530793"/>
            <a:ext cx="1138863" cy="1138863"/>
          </a:xfrm>
          <a:prstGeom prst="rect">
            <a:avLst/>
          </a:prstGeom>
        </p:spPr>
      </p:pic>
    </p:spTree>
    <p:extLst>
      <p:ext uri="{BB962C8B-B14F-4D97-AF65-F5344CB8AC3E}">
        <p14:creationId xmlns:p14="http://schemas.microsoft.com/office/powerpoint/2010/main" val="153795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912"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8"/>
                </p:tgtEl>
              </p:cMediaNode>
            </p:audio>
          </p:childTnLst>
        </p:cTn>
      </p:par>
    </p:tnLst>
    <p:bldLst>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1172" y="-7620"/>
            <a:ext cx="12192000" cy="1083309"/>
            <a:chOff x="7620" y="-7620"/>
            <a:chExt cx="12192000" cy="1083309"/>
          </a:xfrm>
        </p:grpSpPr>
        <p:sp>
          <p:nvSpPr>
            <p:cNvPr id="17" name="Round Single Corner Rectangle 16"/>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ound Single Corner Rectangle 17"/>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aphicFrame>
        <p:nvGraphicFramePr>
          <p:cNvPr id="11" name="Table 10"/>
          <p:cNvGraphicFramePr>
            <a:graphicFrameLocks noGrp="1"/>
          </p:cNvGraphicFramePr>
          <p:nvPr>
            <p:extLst>
              <p:ext uri="{D42A27DB-BD31-4B8C-83A1-F6EECF244321}">
                <p14:modId xmlns:p14="http://schemas.microsoft.com/office/powerpoint/2010/main" val="1122203561"/>
              </p:ext>
            </p:extLst>
          </p:nvPr>
        </p:nvGraphicFramePr>
        <p:xfrm>
          <a:off x="1022555" y="1105744"/>
          <a:ext cx="10953135" cy="3172191"/>
        </p:xfrm>
        <a:graphic>
          <a:graphicData uri="http://schemas.openxmlformats.org/drawingml/2006/table">
            <a:tbl>
              <a:tblPr firstRow="1" bandRow="1">
                <a:tableStyleId>{5DA37D80-6434-44D0-A028-1B22A696006F}</a:tableStyleId>
              </a:tblPr>
              <a:tblGrid>
                <a:gridCol w="3812681">
                  <a:extLst>
                    <a:ext uri="{9D8B030D-6E8A-4147-A177-3AD203B41FA5}">
                      <a16:colId xmlns:a16="http://schemas.microsoft.com/office/drawing/2014/main" val="20000"/>
                    </a:ext>
                  </a:extLst>
                </a:gridCol>
                <a:gridCol w="3099585">
                  <a:extLst>
                    <a:ext uri="{9D8B030D-6E8A-4147-A177-3AD203B41FA5}">
                      <a16:colId xmlns:a16="http://schemas.microsoft.com/office/drawing/2014/main" val="20001"/>
                    </a:ext>
                  </a:extLst>
                </a:gridCol>
                <a:gridCol w="4040869">
                  <a:extLst>
                    <a:ext uri="{9D8B030D-6E8A-4147-A177-3AD203B41FA5}">
                      <a16:colId xmlns:a16="http://schemas.microsoft.com/office/drawing/2014/main" val="20002"/>
                    </a:ext>
                  </a:extLst>
                </a:gridCol>
              </a:tblGrid>
              <a:tr h="815406">
                <a:tc>
                  <a:txBody>
                    <a:bodyPr/>
                    <a:lstStyle/>
                    <a:p>
                      <a:pPr algn="ctr"/>
                      <a:r>
                        <a:rPr lang="en-US" sz="2800" b="1" dirty="0">
                          <a:solidFill>
                            <a:srgbClr val="05A0B8"/>
                          </a:solidFill>
                        </a:rPr>
                        <a:t>New words</a:t>
                      </a:r>
                    </a:p>
                  </a:txBody>
                  <a:tcPr anchor="ctr"/>
                </a:tc>
                <a:tc>
                  <a:txBody>
                    <a:bodyPr/>
                    <a:lstStyle/>
                    <a:p>
                      <a:pPr algn="ctr"/>
                      <a:r>
                        <a:rPr lang="en-US" sz="2800" b="1" dirty="0">
                          <a:solidFill>
                            <a:srgbClr val="05A0B8"/>
                          </a:solidFill>
                        </a:rPr>
                        <a:t>Pronunciation</a:t>
                      </a:r>
                    </a:p>
                  </a:txBody>
                  <a:tcPr anchor="ctr"/>
                </a:tc>
                <a:tc>
                  <a:txBody>
                    <a:bodyPr/>
                    <a:lstStyle/>
                    <a:p>
                      <a:pPr algn="ctr"/>
                      <a:r>
                        <a:rPr lang="en-US" sz="2800" b="1" dirty="0">
                          <a:solidFill>
                            <a:srgbClr val="05A0B8"/>
                          </a:solidFill>
                        </a:rPr>
                        <a:t>Meaning</a:t>
                      </a:r>
                    </a:p>
                  </a:txBody>
                  <a:tcPr anchor="ctr"/>
                </a:tc>
                <a:extLst>
                  <a:ext uri="{0D108BD9-81ED-4DB2-BD59-A6C34878D82A}">
                    <a16:rowId xmlns:a16="http://schemas.microsoft.com/office/drawing/2014/main" val="10000"/>
                  </a:ext>
                </a:extLst>
              </a:tr>
              <a:tr h="785595">
                <a:tc>
                  <a:txBody>
                    <a:bodyPr/>
                    <a:lstStyle/>
                    <a:p>
                      <a:pPr marL="144145" marR="0" indent="-144145">
                        <a:lnSpc>
                          <a:spcPct val="107000"/>
                        </a:lnSpc>
                        <a:spcBef>
                          <a:spcPts val="0"/>
                        </a:spcBef>
                        <a:spcAft>
                          <a:spcPts val="0"/>
                        </a:spcAft>
                      </a:pPr>
                      <a:r>
                        <a:rPr lang="en-US" sz="3200" b="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1. praise (v)</a:t>
                      </a:r>
                      <a:endParaRPr lang="en-US" sz="3200" b="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algn="l"/>
                      <a:r>
                        <a:rPr lang="en-US" sz="3200" b="1" dirty="0">
                          <a:solidFill>
                            <a:schemeClr val="accent5">
                              <a:lumMod val="50000"/>
                            </a:schemeClr>
                          </a:solidFill>
                        </a:rPr>
                        <a:t>/</a:t>
                      </a:r>
                      <a:r>
                        <a:rPr lang="en-US" sz="3200" b="1" dirty="0" err="1">
                          <a:solidFill>
                            <a:schemeClr val="accent5">
                              <a:lumMod val="50000"/>
                            </a:schemeClr>
                          </a:solidFill>
                        </a:rPr>
                        <a:t>preɪz</a:t>
                      </a:r>
                      <a:r>
                        <a:rPr lang="en-US" sz="3200" b="1" dirty="0">
                          <a:solidFill>
                            <a:schemeClr val="accent5">
                              <a:lumMod val="50000"/>
                            </a:schemeClr>
                          </a:solidFill>
                        </a:rPr>
                        <a:t>/ </a:t>
                      </a:r>
                    </a:p>
                  </a:txBody>
                  <a:tcPr marL="36195" marR="36195" marT="71755" marB="71755" anchor="ctr"/>
                </a:tc>
                <a:tc>
                  <a:txBody>
                    <a:bodyPr/>
                    <a:lstStyle/>
                    <a:p>
                      <a:pPr lvl="0" algn="l"/>
                      <a:r>
                        <a:rPr lang="en-US" sz="3200" dirty="0" err="1"/>
                        <a:t>khen</a:t>
                      </a:r>
                      <a:r>
                        <a:rPr lang="en-US" sz="3200" dirty="0"/>
                        <a:t>, ca </a:t>
                      </a:r>
                      <a:r>
                        <a:rPr lang="en-US" sz="3200" dirty="0" err="1"/>
                        <a:t>ngợi</a:t>
                      </a:r>
                      <a:endParaRPr lang="en-US" sz="4400" dirty="0"/>
                    </a:p>
                  </a:txBody>
                  <a:tcPr marL="36195" marR="36195" marT="71755" marB="71755" anchor="ctr"/>
                </a:tc>
                <a:extLst>
                  <a:ext uri="{0D108BD9-81ED-4DB2-BD59-A6C34878D82A}">
                    <a16:rowId xmlns:a16="http://schemas.microsoft.com/office/drawing/2014/main" val="10001"/>
                  </a:ext>
                </a:extLst>
              </a:tr>
              <a:tr h="785595">
                <a:tc>
                  <a:txBody>
                    <a:bodyPr/>
                    <a:lstStyle/>
                    <a:p>
                      <a:pPr marL="144145" marR="0" indent="-144145">
                        <a:lnSpc>
                          <a:spcPct val="107000"/>
                        </a:lnSpc>
                        <a:spcBef>
                          <a:spcPts val="0"/>
                        </a:spcBef>
                        <a:spcAft>
                          <a:spcPts val="0"/>
                        </a:spcAft>
                      </a:pPr>
                      <a:r>
                        <a:rPr lang="en-US" sz="3200" b="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2. overcome  (v)</a:t>
                      </a:r>
                      <a:endParaRPr lang="en-US" sz="3200" b="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71755" marR="71755" marT="71755" marB="71755" anchor="ctr"/>
                </a:tc>
                <a:tc>
                  <a:txBody>
                    <a:bodyPr/>
                    <a:lstStyle/>
                    <a:p>
                      <a:pPr algn="l"/>
                      <a:r>
                        <a:rPr lang="en-US" sz="3200" b="1" dirty="0">
                          <a:solidFill>
                            <a:schemeClr val="accent5">
                              <a:lumMod val="50000"/>
                            </a:schemeClr>
                          </a:solidFill>
                        </a:rPr>
                        <a:t>/ˌ</a:t>
                      </a:r>
                      <a:r>
                        <a:rPr lang="en-US" sz="3200" b="1" dirty="0" err="1">
                          <a:solidFill>
                            <a:schemeClr val="accent5">
                              <a:lumMod val="50000"/>
                            </a:schemeClr>
                          </a:solidFill>
                        </a:rPr>
                        <a:t>əʊ.vəˈkʌm</a:t>
                      </a:r>
                      <a:r>
                        <a:rPr lang="en-US" sz="3200" b="1" dirty="0">
                          <a:solidFill>
                            <a:schemeClr val="accent5">
                              <a:lumMod val="50000"/>
                            </a:schemeClr>
                          </a:solidFill>
                        </a:rPr>
                        <a:t>/ </a:t>
                      </a:r>
                    </a:p>
                  </a:txBody>
                  <a:tcPr marL="36195" marR="36195" marT="71755" marB="71755" anchor="ctr"/>
                </a:tc>
                <a:tc>
                  <a:txBody>
                    <a:bodyPr/>
                    <a:lstStyle/>
                    <a:p>
                      <a:pPr lvl="0" algn="l"/>
                      <a:r>
                        <a:rPr lang="en-US" sz="3200" dirty="0" err="1"/>
                        <a:t>đánh</a:t>
                      </a:r>
                      <a:r>
                        <a:rPr lang="en-US" sz="3200" dirty="0"/>
                        <a:t> </a:t>
                      </a:r>
                      <a:r>
                        <a:rPr lang="en-US" sz="3200" dirty="0" err="1"/>
                        <a:t>bại</a:t>
                      </a:r>
                      <a:r>
                        <a:rPr lang="en-US" sz="3200" dirty="0"/>
                        <a:t>, </a:t>
                      </a:r>
                      <a:r>
                        <a:rPr lang="en-US" sz="3200" dirty="0" err="1"/>
                        <a:t>vượt</a:t>
                      </a:r>
                      <a:r>
                        <a:rPr lang="en-US" sz="3200" dirty="0"/>
                        <a:t> qua</a:t>
                      </a:r>
                    </a:p>
                  </a:txBody>
                  <a:tcPr marL="36195" marR="36195" marT="71755" marB="71755" anchor="ctr"/>
                </a:tc>
                <a:extLst>
                  <a:ext uri="{0D108BD9-81ED-4DB2-BD59-A6C34878D82A}">
                    <a16:rowId xmlns:a16="http://schemas.microsoft.com/office/drawing/2014/main" val="2917693607"/>
                  </a:ext>
                </a:extLst>
              </a:tr>
              <a:tr h="785595">
                <a:tc>
                  <a:txBody>
                    <a:bodyPr/>
                    <a:lstStyle/>
                    <a:p>
                      <a:pPr marL="144145" marR="0" indent="-144145">
                        <a:lnSpc>
                          <a:spcPct val="107000"/>
                        </a:lnSpc>
                        <a:spcBef>
                          <a:spcPts val="0"/>
                        </a:spcBef>
                        <a:spcAft>
                          <a:spcPts val="0"/>
                        </a:spcAft>
                      </a:pPr>
                      <a:r>
                        <a:rPr lang="en-US" sz="3200" b="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3. thankful (adj)</a:t>
                      </a:r>
                    </a:p>
                  </a:txBody>
                  <a:tcPr marL="71755" marR="71755" marT="71755" marB="71755" anchor="ctr"/>
                </a:tc>
                <a:tc>
                  <a:txBody>
                    <a:bodyPr/>
                    <a:lstStyle/>
                    <a:p>
                      <a:pPr algn="l"/>
                      <a:r>
                        <a:rPr lang="en-US" sz="3200" b="1" dirty="0">
                          <a:solidFill>
                            <a:schemeClr val="accent5">
                              <a:lumMod val="50000"/>
                            </a:schemeClr>
                          </a:solidFill>
                        </a:rPr>
                        <a:t>/</a:t>
                      </a:r>
                      <a:r>
                        <a:rPr lang="el-GR" sz="3200" b="1" dirty="0">
                          <a:solidFill>
                            <a:schemeClr val="accent5">
                              <a:lumMod val="50000"/>
                            </a:schemeClr>
                          </a:solidFill>
                        </a:rPr>
                        <a:t>ˈθ</a:t>
                      </a:r>
                      <a:r>
                        <a:rPr lang="en-US" sz="3200" b="1" dirty="0" err="1">
                          <a:solidFill>
                            <a:schemeClr val="accent5">
                              <a:lumMod val="50000"/>
                            </a:schemeClr>
                          </a:solidFill>
                        </a:rPr>
                        <a:t>æŋk.fəl</a:t>
                      </a:r>
                      <a:r>
                        <a:rPr lang="en-US" sz="3200" b="1" dirty="0">
                          <a:solidFill>
                            <a:schemeClr val="accent5">
                              <a:lumMod val="50000"/>
                            </a:schemeClr>
                          </a:solidFill>
                        </a:rPr>
                        <a:t>/ </a:t>
                      </a:r>
                    </a:p>
                  </a:txBody>
                  <a:tcPr marL="36195" marR="36195" marT="71755" marB="71755" anchor="ctr"/>
                </a:tc>
                <a:tc>
                  <a:txBody>
                    <a:bodyPr/>
                    <a:lstStyle/>
                    <a:p>
                      <a:pPr lvl="0" algn="l"/>
                      <a:r>
                        <a:rPr lang="en-US" sz="3200" dirty="0" err="1"/>
                        <a:t>biết</a:t>
                      </a:r>
                      <a:r>
                        <a:rPr lang="en-US" sz="3200" dirty="0"/>
                        <a:t> </a:t>
                      </a:r>
                      <a:r>
                        <a:rPr lang="en-US" sz="3200" dirty="0" err="1"/>
                        <a:t>ơn</a:t>
                      </a:r>
                      <a:endParaRPr lang="en-US" sz="4400" dirty="0"/>
                    </a:p>
                  </a:txBody>
                  <a:tcPr marL="36195" marR="36195" marT="71755" marB="71755" anchor="ctr"/>
                </a:tc>
                <a:extLst>
                  <a:ext uri="{0D108BD9-81ED-4DB2-BD59-A6C34878D82A}">
                    <a16:rowId xmlns:a16="http://schemas.microsoft.com/office/drawing/2014/main" val="426221227"/>
                  </a:ext>
                </a:extLst>
              </a:tr>
            </a:tbl>
          </a:graphicData>
        </a:graphic>
      </p:graphicFrame>
      <p:sp>
        <p:nvSpPr>
          <p:cNvPr id="6" name="TextBox 5"/>
          <p:cNvSpPr txBox="1"/>
          <p:nvPr/>
        </p:nvSpPr>
        <p:spPr>
          <a:xfrm>
            <a:off x="499767" y="193087"/>
            <a:ext cx="10669678"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TIPS FOR BEING HAPPY ON SCHOOL DAYS</a:t>
            </a:r>
          </a:p>
        </p:txBody>
      </p:sp>
      <p:pic>
        <p:nvPicPr>
          <p:cNvPr id="3" name="praise">
            <a:hlinkClick r:id="" action="ppaction://media"/>
            <a:extLst>
              <a:ext uri="{FF2B5EF4-FFF2-40B4-BE49-F238E27FC236}">
                <a16:creationId xmlns:a16="http://schemas.microsoft.com/office/drawing/2014/main" id="{1B86DE33-923D-8423-16E0-7182F0607188}"/>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16310" y="2056765"/>
            <a:ext cx="487363" cy="487363"/>
          </a:xfrm>
          <a:prstGeom prst="rect">
            <a:avLst/>
          </a:prstGeom>
        </p:spPr>
      </p:pic>
      <p:pic>
        <p:nvPicPr>
          <p:cNvPr id="12" name="overcome">
            <a:hlinkClick r:id="" action="ppaction://media"/>
            <a:extLst>
              <a:ext uri="{FF2B5EF4-FFF2-40B4-BE49-F238E27FC236}">
                <a16:creationId xmlns:a16="http://schemas.microsoft.com/office/drawing/2014/main" id="{9727FDC6-9366-2043-981A-9168F4438B7D}"/>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216309" y="2863691"/>
            <a:ext cx="487363" cy="487363"/>
          </a:xfrm>
          <a:prstGeom prst="rect">
            <a:avLst/>
          </a:prstGeom>
        </p:spPr>
      </p:pic>
      <p:pic>
        <p:nvPicPr>
          <p:cNvPr id="13" name="praise">
            <a:hlinkClick r:id="" action="ppaction://media"/>
            <a:extLst>
              <a:ext uri="{FF2B5EF4-FFF2-40B4-BE49-F238E27FC236}">
                <a16:creationId xmlns:a16="http://schemas.microsoft.com/office/drawing/2014/main" id="{0242F0D9-EF44-02A1-6591-F610A43E089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256085" y="3611245"/>
            <a:ext cx="487363" cy="487363"/>
          </a:xfrm>
          <a:prstGeom prst="rect">
            <a:avLst/>
          </a:prstGeom>
        </p:spPr>
      </p:pic>
    </p:spTree>
    <p:extLst>
      <p:ext uri="{BB962C8B-B14F-4D97-AF65-F5344CB8AC3E}">
        <p14:creationId xmlns:p14="http://schemas.microsoft.com/office/powerpoint/2010/main" val="176998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0"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816" fill="hold"/>
                                        <p:tgtEl>
                                          <p:spTgt spid="12"/>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720"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3"/>
                </p:tgtEl>
              </p:cMediaNode>
            </p:audio>
            <p:audio>
              <p:cMediaNode vol="80000">
                <p:cTn id="16" fill="hold" display="0">
                  <p:stCondLst>
                    <p:cond delay="indefinite"/>
                  </p:stCondLst>
                  <p:endCondLst>
                    <p:cond evt="onStopAudio" delay="0">
                      <p:tgtEl>
                        <p:sldTgt/>
                      </p:tgtEl>
                    </p:cond>
                  </p:endCondLst>
                </p:cTn>
                <p:tgtEl>
                  <p:spTgt spid="12"/>
                </p:tgtEl>
              </p:cMediaNode>
            </p:audio>
            <p:audio>
              <p:cMediaNode vol="80000">
                <p:cTn id="17" fill="hold" display="0">
                  <p:stCondLst>
                    <p:cond delay="indefinite"/>
                  </p:stCondLst>
                  <p:endCondLst>
                    <p:cond evt="onStopAudio" delay="0">
                      <p:tgtEl>
                        <p:sldTgt/>
                      </p:tgtEl>
                    </p:cond>
                  </p:endCondLst>
                </p:cTn>
                <p:tgtEl>
                  <p:spTgt spid="13"/>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95243" y="974853"/>
            <a:ext cx="10609690"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Read the text and complete each sentence that follows with a suitable word.</a:t>
            </a:r>
          </a:p>
        </p:txBody>
      </p:sp>
      <p:sp>
        <p:nvSpPr>
          <p:cNvPr id="16" name="Rounded Rectangle 15"/>
          <p:cNvSpPr/>
          <p:nvPr/>
        </p:nvSpPr>
        <p:spPr>
          <a:xfrm>
            <a:off x="487067" y="1254947"/>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17" name="TextBox 16"/>
          <p:cNvSpPr txBox="1"/>
          <p:nvPr/>
        </p:nvSpPr>
        <p:spPr>
          <a:xfrm>
            <a:off x="539852" y="115230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8" name="TextBox 7"/>
          <p:cNvSpPr txBox="1"/>
          <p:nvPr/>
        </p:nvSpPr>
        <p:spPr>
          <a:xfrm>
            <a:off x="487066" y="186930"/>
            <a:ext cx="1162121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TIPS FOR BEING HAPPY ON SCHOOL DAYS</a:t>
            </a:r>
          </a:p>
        </p:txBody>
      </p:sp>
      <p:pic>
        <p:nvPicPr>
          <p:cNvPr id="2" name="Picture 1">
            <a:extLst>
              <a:ext uri="{FF2B5EF4-FFF2-40B4-BE49-F238E27FC236}">
                <a16:creationId xmlns:a16="http://schemas.microsoft.com/office/drawing/2014/main" id="{9F591E37-90E0-4995-A74E-25447ADB8E80}"/>
              </a:ext>
            </a:extLst>
          </p:cNvPr>
          <p:cNvPicPr>
            <a:picLocks noChangeAspect="1"/>
          </p:cNvPicPr>
          <p:nvPr/>
        </p:nvPicPr>
        <p:blipFill>
          <a:blip r:embed="rId3"/>
          <a:stretch>
            <a:fillRect/>
          </a:stretch>
        </p:blipFill>
        <p:spPr>
          <a:xfrm>
            <a:off x="338667" y="1806612"/>
            <a:ext cx="5282532" cy="2451984"/>
          </a:xfrm>
          <a:prstGeom prst="rect">
            <a:avLst/>
          </a:prstGeom>
        </p:spPr>
      </p:pic>
      <p:pic>
        <p:nvPicPr>
          <p:cNvPr id="3" name="Picture 2">
            <a:extLst>
              <a:ext uri="{FF2B5EF4-FFF2-40B4-BE49-F238E27FC236}">
                <a16:creationId xmlns:a16="http://schemas.microsoft.com/office/drawing/2014/main" id="{9A52D569-0608-41C0-9DFD-B39CFBB9F803}"/>
              </a:ext>
            </a:extLst>
          </p:cNvPr>
          <p:cNvPicPr>
            <a:picLocks noChangeAspect="1"/>
          </p:cNvPicPr>
          <p:nvPr/>
        </p:nvPicPr>
        <p:blipFill>
          <a:blip r:embed="rId4"/>
          <a:stretch>
            <a:fillRect/>
          </a:stretch>
        </p:blipFill>
        <p:spPr>
          <a:xfrm>
            <a:off x="338667" y="4258596"/>
            <a:ext cx="5282532" cy="1939695"/>
          </a:xfrm>
          <a:prstGeom prst="rect">
            <a:avLst/>
          </a:prstGeom>
        </p:spPr>
      </p:pic>
      <p:pic>
        <p:nvPicPr>
          <p:cNvPr id="4" name="Picture 3">
            <a:extLst>
              <a:ext uri="{FF2B5EF4-FFF2-40B4-BE49-F238E27FC236}">
                <a16:creationId xmlns:a16="http://schemas.microsoft.com/office/drawing/2014/main" id="{E676F3D0-09B3-4866-87EF-F9EDA716FE69}"/>
              </a:ext>
            </a:extLst>
          </p:cNvPr>
          <p:cNvPicPr>
            <a:picLocks noChangeAspect="1"/>
          </p:cNvPicPr>
          <p:nvPr/>
        </p:nvPicPr>
        <p:blipFill>
          <a:blip r:embed="rId5"/>
          <a:stretch>
            <a:fillRect/>
          </a:stretch>
        </p:blipFill>
        <p:spPr>
          <a:xfrm>
            <a:off x="6244324" y="1778335"/>
            <a:ext cx="5768704" cy="2228314"/>
          </a:xfrm>
          <a:prstGeom prst="rect">
            <a:avLst/>
          </a:prstGeom>
        </p:spPr>
      </p:pic>
      <p:pic>
        <p:nvPicPr>
          <p:cNvPr id="5" name="Picture 4">
            <a:extLst>
              <a:ext uri="{FF2B5EF4-FFF2-40B4-BE49-F238E27FC236}">
                <a16:creationId xmlns:a16="http://schemas.microsoft.com/office/drawing/2014/main" id="{92EBF19D-F82D-4819-86CE-FE8352235B78}"/>
              </a:ext>
            </a:extLst>
          </p:cNvPr>
          <p:cNvPicPr>
            <a:picLocks noChangeAspect="1"/>
          </p:cNvPicPr>
          <p:nvPr/>
        </p:nvPicPr>
        <p:blipFill>
          <a:blip r:embed="rId6"/>
          <a:stretch>
            <a:fillRect/>
          </a:stretch>
        </p:blipFill>
        <p:spPr>
          <a:xfrm>
            <a:off x="6426638" y="4212114"/>
            <a:ext cx="5586390" cy="2239715"/>
          </a:xfrm>
          <a:prstGeom prst="rect">
            <a:avLst/>
          </a:prstGeom>
        </p:spPr>
      </p:pic>
    </p:spTree>
    <p:extLst>
      <p:ext uri="{BB962C8B-B14F-4D97-AF65-F5344CB8AC3E}">
        <p14:creationId xmlns:p14="http://schemas.microsoft.com/office/powerpoint/2010/main" val="1529224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0417" y="1150334"/>
            <a:ext cx="1219200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Read the text and complete each sentence that follows with a suitable word.</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1" name="TextBox 10"/>
          <p:cNvSpPr txBox="1"/>
          <p:nvPr/>
        </p:nvSpPr>
        <p:spPr>
          <a:xfrm>
            <a:off x="487067" y="194965"/>
            <a:ext cx="11126830"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TIPS FOR BEING HAPPY ON SCHOOL DAYS</a:t>
            </a:r>
          </a:p>
        </p:txBody>
      </p:sp>
      <p:sp>
        <p:nvSpPr>
          <p:cNvPr id="21" name="Content Placeholder 2"/>
          <p:cNvSpPr>
            <a:spLocks noGrp="1"/>
          </p:cNvSpPr>
          <p:nvPr>
            <p:ph idx="1"/>
          </p:nvPr>
        </p:nvSpPr>
        <p:spPr>
          <a:xfrm>
            <a:off x="261987" y="1836345"/>
            <a:ext cx="11668025" cy="4421143"/>
          </a:xfrm>
        </p:spPr>
        <p:txBody>
          <a:bodyPr>
            <a:noAutofit/>
          </a:bodyPr>
          <a:lstStyle/>
          <a:p>
            <a:pPr marL="0" indent="0">
              <a:lnSpc>
                <a:spcPct val="100000"/>
              </a:lnSpc>
              <a:buNone/>
            </a:pPr>
            <a:r>
              <a:rPr lang="en-US" sz="3000" dirty="0">
                <a:solidFill>
                  <a:srgbClr val="F16649"/>
                </a:solidFill>
              </a:rPr>
              <a:t>1. </a:t>
            </a:r>
            <a:r>
              <a:rPr lang="en-US" sz="3000" dirty="0"/>
              <a:t>You should make others feel ______ by giving them encouragement or being thankful to them.</a:t>
            </a:r>
          </a:p>
          <a:p>
            <a:pPr marL="0" indent="0">
              <a:lnSpc>
                <a:spcPct val="100000"/>
              </a:lnSpc>
              <a:buNone/>
            </a:pPr>
            <a:r>
              <a:rPr lang="en-US" sz="3000" dirty="0">
                <a:solidFill>
                  <a:srgbClr val="F16649"/>
                </a:solidFill>
              </a:rPr>
              <a:t>2. </a:t>
            </a:r>
            <a:r>
              <a:rPr lang="en-US" sz="3000" dirty="0"/>
              <a:t>You shouldn’t ______ doing your homework or assignment or preparing for a test. This will reduce your stress.</a:t>
            </a:r>
          </a:p>
          <a:p>
            <a:pPr marL="0" indent="0">
              <a:lnSpc>
                <a:spcPct val="100000"/>
              </a:lnSpc>
              <a:buNone/>
            </a:pPr>
            <a:r>
              <a:rPr lang="en-US" sz="3000" dirty="0">
                <a:solidFill>
                  <a:srgbClr val="F16649"/>
                </a:solidFill>
              </a:rPr>
              <a:t>3. </a:t>
            </a:r>
            <a:r>
              <a:rPr lang="en-US" sz="3000" dirty="0"/>
              <a:t>Getting enough sleep, eating healthy food, and doing what you like can bring you good health and ___________.</a:t>
            </a:r>
          </a:p>
          <a:p>
            <a:pPr marL="0" indent="0">
              <a:lnSpc>
                <a:spcPct val="100000"/>
              </a:lnSpc>
              <a:buNone/>
            </a:pPr>
            <a:r>
              <a:rPr lang="en-US" sz="3000" dirty="0">
                <a:solidFill>
                  <a:srgbClr val="F16649"/>
                </a:solidFill>
              </a:rPr>
              <a:t>4. </a:t>
            </a:r>
            <a:r>
              <a:rPr lang="en-US" sz="3000" dirty="0"/>
              <a:t>You should always be expecting good things to happen and try to ____________ difficulties.</a:t>
            </a:r>
          </a:p>
        </p:txBody>
      </p:sp>
      <p:sp>
        <p:nvSpPr>
          <p:cNvPr id="5" name="TextBox 4">
            <a:extLst>
              <a:ext uri="{FF2B5EF4-FFF2-40B4-BE49-F238E27FC236}">
                <a16:creationId xmlns:a16="http://schemas.microsoft.com/office/drawing/2014/main" id="{7CF85257-F0BF-3D28-B321-70E31D687BBE}"/>
              </a:ext>
            </a:extLst>
          </p:cNvPr>
          <p:cNvSpPr txBox="1"/>
          <p:nvPr/>
        </p:nvSpPr>
        <p:spPr>
          <a:xfrm>
            <a:off x="487067" y="5415278"/>
            <a:ext cx="2455845" cy="584775"/>
          </a:xfrm>
          <a:prstGeom prst="rect">
            <a:avLst/>
          </a:prstGeom>
          <a:noFill/>
        </p:spPr>
        <p:txBody>
          <a:bodyPr wrap="square" rtlCol="0">
            <a:spAutoFit/>
          </a:bodyPr>
          <a:lstStyle/>
          <a:p>
            <a:r>
              <a:rPr lang="en-US" sz="3200" b="1" dirty="0">
                <a:solidFill>
                  <a:srgbClr val="7030A0"/>
                </a:solidFill>
              </a:rPr>
              <a:t>overcome</a:t>
            </a:r>
          </a:p>
        </p:txBody>
      </p:sp>
      <p:sp>
        <p:nvSpPr>
          <p:cNvPr id="7" name="TextBox 6">
            <a:extLst>
              <a:ext uri="{FF2B5EF4-FFF2-40B4-BE49-F238E27FC236}">
                <a16:creationId xmlns:a16="http://schemas.microsoft.com/office/drawing/2014/main" id="{4B4D3AA8-83DE-A40C-2142-6909EE2CA802}"/>
              </a:ext>
            </a:extLst>
          </p:cNvPr>
          <p:cNvSpPr txBox="1"/>
          <p:nvPr/>
        </p:nvSpPr>
        <p:spPr>
          <a:xfrm>
            <a:off x="4584984" y="4400642"/>
            <a:ext cx="2455845" cy="584775"/>
          </a:xfrm>
          <a:prstGeom prst="rect">
            <a:avLst/>
          </a:prstGeom>
          <a:noFill/>
        </p:spPr>
        <p:txBody>
          <a:bodyPr wrap="square" rtlCol="0">
            <a:spAutoFit/>
          </a:bodyPr>
          <a:lstStyle/>
          <a:p>
            <a:r>
              <a:rPr lang="en-US" sz="3200" b="1" dirty="0">
                <a:solidFill>
                  <a:srgbClr val="7030A0"/>
                </a:solidFill>
              </a:rPr>
              <a:t>happiness</a:t>
            </a:r>
          </a:p>
        </p:txBody>
      </p:sp>
      <p:sp>
        <p:nvSpPr>
          <p:cNvPr id="8" name="TextBox 7">
            <a:extLst>
              <a:ext uri="{FF2B5EF4-FFF2-40B4-BE49-F238E27FC236}">
                <a16:creationId xmlns:a16="http://schemas.microsoft.com/office/drawing/2014/main" id="{FA194BD3-AA09-CEDD-B0AB-879A84396099}"/>
              </a:ext>
            </a:extLst>
          </p:cNvPr>
          <p:cNvSpPr txBox="1"/>
          <p:nvPr/>
        </p:nvSpPr>
        <p:spPr>
          <a:xfrm>
            <a:off x="2911518" y="2868905"/>
            <a:ext cx="2455845" cy="584775"/>
          </a:xfrm>
          <a:prstGeom prst="rect">
            <a:avLst/>
          </a:prstGeom>
          <a:noFill/>
        </p:spPr>
        <p:txBody>
          <a:bodyPr wrap="square" rtlCol="0">
            <a:spAutoFit/>
          </a:bodyPr>
          <a:lstStyle/>
          <a:p>
            <a:r>
              <a:rPr lang="en-US" sz="3200" b="1" dirty="0">
                <a:solidFill>
                  <a:srgbClr val="7030A0"/>
                </a:solidFill>
              </a:rPr>
              <a:t>delay</a:t>
            </a:r>
          </a:p>
        </p:txBody>
      </p:sp>
      <p:sp>
        <p:nvSpPr>
          <p:cNvPr id="9" name="TextBox 8">
            <a:extLst>
              <a:ext uri="{FF2B5EF4-FFF2-40B4-BE49-F238E27FC236}">
                <a16:creationId xmlns:a16="http://schemas.microsoft.com/office/drawing/2014/main" id="{F4288DAC-CBDF-C60A-B8A4-87E269490CEF}"/>
              </a:ext>
            </a:extLst>
          </p:cNvPr>
          <p:cNvSpPr txBox="1"/>
          <p:nvPr/>
        </p:nvSpPr>
        <p:spPr>
          <a:xfrm>
            <a:off x="5106384" y="1815862"/>
            <a:ext cx="2455845" cy="584775"/>
          </a:xfrm>
          <a:prstGeom prst="rect">
            <a:avLst/>
          </a:prstGeom>
          <a:noFill/>
        </p:spPr>
        <p:txBody>
          <a:bodyPr wrap="square" rtlCol="0">
            <a:spAutoFit/>
          </a:bodyPr>
          <a:lstStyle/>
          <a:p>
            <a:r>
              <a:rPr lang="en-US" sz="3200" b="1" dirty="0">
                <a:solidFill>
                  <a:srgbClr val="7030A0"/>
                </a:solidFill>
              </a:rPr>
              <a:t>happy</a:t>
            </a:r>
          </a:p>
        </p:txBody>
      </p:sp>
    </p:spTree>
    <p:extLst>
      <p:ext uri="{BB962C8B-B14F-4D97-AF65-F5344CB8AC3E}">
        <p14:creationId xmlns:p14="http://schemas.microsoft.com/office/powerpoint/2010/main" val="27209248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0417" y="1150334"/>
            <a:ext cx="1219200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Write tips for one of the following situations.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194965"/>
            <a:ext cx="11126830"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TIPS FOR BEING HAPPY ON SCHOOL DAYS</a:t>
            </a:r>
          </a:p>
        </p:txBody>
      </p:sp>
      <p:sp>
        <p:nvSpPr>
          <p:cNvPr id="21" name="Content Placeholder 2"/>
          <p:cNvSpPr>
            <a:spLocks noGrp="1"/>
          </p:cNvSpPr>
          <p:nvPr>
            <p:ph idx="1"/>
          </p:nvPr>
        </p:nvSpPr>
        <p:spPr>
          <a:xfrm>
            <a:off x="5205310" y="1715967"/>
            <a:ext cx="6902968" cy="4421143"/>
          </a:xfrm>
        </p:spPr>
        <p:txBody>
          <a:bodyPr>
            <a:noAutofit/>
          </a:bodyPr>
          <a:lstStyle/>
          <a:p>
            <a:pPr marL="0" indent="0">
              <a:lnSpc>
                <a:spcPct val="100000"/>
              </a:lnSpc>
              <a:buNone/>
            </a:pPr>
            <a:r>
              <a:rPr lang="en-US" sz="3000" dirty="0">
                <a:solidFill>
                  <a:srgbClr val="F16649"/>
                </a:solidFill>
              </a:rPr>
              <a:t>Situation 1: </a:t>
            </a:r>
            <a:r>
              <a:rPr lang="en-US" sz="3000" dirty="0"/>
              <a:t>A friend of yours cannot get a good night’s sleep.</a:t>
            </a:r>
          </a:p>
          <a:p>
            <a:pPr marL="0" indent="0">
              <a:lnSpc>
                <a:spcPct val="100000"/>
              </a:lnSpc>
              <a:buNone/>
            </a:pPr>
            <a:r>
              <a:rPr lang="en-US" sz="3000" dirty="0">
                <a:solidFill>
                  <a:srgbClr val="F16649"/>
                </a:solidFill>
              </a:rPr>
              <a:t>Situation 2: </a:t>
            </a:r>
            <a:r>
              <a:rPr lang="en-US" sz="3000" dirty="0"/>
              <a:t>A friend of yours does not feel very well.</a:t>
            </a:r>
          </a:p>
          <a:p>
            <a:pPr marL="0" indent="0">
              <a:lnSpc>
                <a:spcPct val="100000"/>
              </a:lnSpc>
              <a:buNone/>
            </a:pPr>
            <a:r>
              <a:rPr lang="en-US" sz="3000" dirty="0">
                <a:solidFill>
                  <a:srgbClr val="F16649"/>
                </a:solidFill>
              </a:rPr>
              <a:t>Situation 3: </a:t>
            </a:r>
            <a:r>
              <a:rPr lang="en-US" sz="3000" dirty="0"/>
              <a:t>A friend of yours cannot remember the words he / she learnt.</a:t>
            </a:r>
          </a:p>
        </p:txBody>
      </p:sp>
      <p:pic>
        <p:nvPicPr>
          <p:cNvPr id="3" name="Picture 2" descr="A group of people sitting at a table&#10;&#10;Description automatically generated">
            <a:extLst>
              <a:ext uri="{FF2B5EF4-FFF2-40B4-BE49-F238E27FC236}">
                <a16:creationId xmlns:a16="http://schemas.microsoft.com/office/drawing/2014/main" id="{9319C50D-768F-65F0-6D12-5663F6793E99}"/>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53428" y="2436857"/>
            <a:ext cx="4851882" cy="3032426"/>
          </a:xfrm>
          <a:prstGeom prst="rect">
            <a:avLst/>
          </a:prstGeom>
        </p:spPr>
      </p:pic>
    </p:spTree>
    <p:extLst>
      <p:ext uri="{BB962C8B-B14F-4D97-AF65-F5344CB8AC3E}">
        <p14:creationId xmlns:p14="http://schemas.microsoft.com/office/powerpoint/2010/main" val="1355579242"/>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26" name="Round Single Corner Rectangle 25"/>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 Single Corner Rectangle 26"/>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 Single Corner Rectangle 27"/>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30417" y="1150334"/>
            <a:ext cx="12192000"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Work in groups. Write tips for one of the following situations.</a:t>
            </a:r>
          </a:p>
        </p:txBody>
      </p:sp>
      <p:sp>
        <p:nvSpPr>
          <p:cNvPr id="16" name="Rounded Rectangle 15"/>
          <p:cNvSpPr/>
          <p:nvPr/>
        </p:nvSpPr>
        <p:spPr>
          <a:xfrm>
            <a:off x="578103" y="1129876"/>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30888" y="1027236"/>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1" name="TextBox 10"/>
          <p:cNvSpPr txBox="1"/>
          <p:nvPr/>
        </p:nvSpPr>
        <p:spPr>
          <a:xfrm>
            <a:off x="487067" y="194965"/>
            <a:ext cx="11126830"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TIPS FOR BEING HAPPY ON SCHOOL DAYS</a:t>
            </a:r>
          </a:p>
        </p:txBody>
      </p:sp>
      <p:sp>
        <p:nvSpPr>
          <p:cNvPr id="21" name="Content Placeholder 2"/>
          <p:cNvSpPr>
            <a:spLocks noGrp="1"/>
          </p:cNvSpPr>
          <p:nvPr>
            <p:ph idx="1"/>
          </p:nvPr>
        </p:nvSpPr>
        <p:spPr>
          <a:xfrm>
            <a:off x="289367" y="1715967"/>
            <a:ext cx="11818911" cy="4421143"/>
          </a:xfrm>
        </p:spPr>
        <p:txBody>
          <a:bodyPr>
            <a:noAutofit/>
          </a:bodyPr>
          <a:lstStyle/>
          <a:p>
            <a:pPr marL="0" indent="0">
              <a:lnSpc>
                <a:spcPct val="100000"/>
              </a:lnSpc>
              <a:buNone/>
            </a:pPr>
            <a:r>
              <a:rPr lang="en-US" dirty="0">
                <a:solidFill>
                  <a:srgbClr val="F16649"/>
                </a:solidFill>
              </a:rPr>
              <a:t>Situation 1</a:t>
            </a:r>
            <a:r>
              <a:rPr lang="en-US" dirty="0">
                <a:solidFill>
                  <a:srgbClr val="0070C0"/>
                </a:solidFill>
              </a:rPr>
              <a:t>: A friend of yours cannot get a good night’s sleep.</a:t>
            </a:r>
          </a:p>
          <a:p>
            <a:pPr marL="0" indent="0">
              <a:lnSpc>
                <a:spcPct val="100000"/>
              </a:lnSpc>
              <a:buNone/>
            </a:pPr>
            <a:r>
              <a:rPr lang="en-US" dirty="0" smtClean="0"/>
              <a:t>-You </a:t>
            </a:r>
            <a:r>
              <a:rPr lang="en-US" dirty="0"/>
              <a:t>should try to go to bed and wake up at the same time every day, even on weekends. This helps regulate your body's internal clock and improve the quality of your sleep.</a:t>
            </a:r>
            <a:endParaRPr lang="en-US" dirty="0" smtClean="0">
              <a:solidFill>
                <a:srgbClr val="F16649"/>
              </a:solidFill>
            </a:endParaRPr>
          </a:p>
          <a:p>
            <a:pPr marL="0" indent="0">
              <a:lnSpc>
                <a:spcPct val="100000"/>
              </a:lnSpc>
              <a:buNone/>
            </a:pPr>
            <a:r>
              <a:rPr lang="en-US" dirty="0" smtClean="0">
                <a:solidFill>
                  <a:srgbClr val="F16649"/>
                </a:solidFill>
              </a:rPr>
              <a:t>Situation </a:t>
            </a:r>
            <a:r>
              <a:rPr lang="en-US" dirty="0">
                <a:solidFill>
                  <a:srgbClr val="F16649"/>
                </a:solidFill>
              </a:rPr>
              <a:t>2: </a:t>
            </a:r>
            <a:r>
              <a:rPr lang="en-US" dirty="0">
                <a:solidFill>
                  <a:srgbClr val="0070C0"/>
                </a:solidFill>
              </a:rPr>
              <a:t>A friend of yours does not feel very well.</a:t>
            </a:r>
          </a:p>
          <a:p>
            <a:pPr marL="0" indent="0">
              <a:lnSpc>
                <a:spcPct val="100000"/>
              </a:lnSpc>
              <a:buNone/>
            </a:pPr>
            <a:r>
              <a:rPr lang="en-US" dirty="0"/>
              <a:t>You should pay attention to your symptoms and their progression. If they become severe or unusual, you should seek medical attention</a:t>
            </a:r>
            <a:r>
              <a:rPr lang="en-US" dirty="0" smtClean="0"/>
              <a:t>.</a:t>
            </a:r>
          </a:p>
          <a:p>
            <a:pPr marL="0" indent="0">
              <a:lnSpc>
                <a:spcPct val="100000"/>
              </a:lnSpc>
              <a:buNone/>
            </a:pPr>
            <a:r>
              <a:rPr lang="en-US" dirty="0" smtClean="0">
                <a:solidFill>
                  <a:srgbClr val="F16649"/>
                </a:solidFill>
              </a:rPr>
              <a:t>Situation </a:t>
            </a:r>
            <a:r>
              <a:rPr lang="en-US" dirty="0">
                <a:solidFill>
                  <a:srgbClr val="F16649"/>
                </a:solidFill>
              </a:rPr>
              <a:t>3: </a:t>
            </a:r>
            <a:r>
              <a:rPr lang="en-US" dirty="0">
                <a:solidFill>
                  <a:srgbClr val="0070C0"/>
                </a:solidFill>
              </a:rPr>
              <a:t>A friend of yours cannot remember the words he / she learnt</a:t>
            </a:r>
            <a:r>
              <a:rPr lang="en-US" dirty="0" smtClean="0">
                <a:solidFill>
                  <a:srgbClr val="0070C0"/>
                </a:solidFill>
              </a:rPr>
              <a:t>.</a:t>
            </a:r>
          </a:p>
          <a:p>
            <a:pPr marL="0" indent="0">
              <a:lnSpc>
                <a:spcPct val="100000"/>
              </a:lnSpc>
              <a:buNone/>
            </a:pPr>
            <a:r>
              <a:rPr lang="en-US" dirty="0"/>
              <a:t>You should try using the words you've learned in sentences or conversations. This helps create a stronger connection in your brain and makes the words easier to remember.</a:t>
            </a:r>
            <a:endParaRPr lang="en-US" dirty="0"/>
          </a:p>
        </p:txBody>
      </p:sp>
    </p:spTree>
    <p:extLst>
      <p:ext uri="{BB962C8B-B14F-4D97-AF65-F5344CB8AC3E}">
        <p14:creationId xmlns:p14="http://schemas.microsoft.com/office/powerpoint/2010/main" val="734580101"/>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172" y="-7620"/>
            <a:ext cx="12192000" cy="1083309"/>
            <a:chOff x="7620" y="-7620"/>
            <a:chExt cx="12192000" cy="1083309"/>
          </a:xfrm>
        </p:grpSpPr>
        <p:sp>
          <p:nvSpPr>
            <p:cNvPr id="18" name="Round Single Corner Rectangle 17"/>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 Single Corner Rectangle 18"/>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2" y="1306988"/>
            <a:ext cx="10536999" cy="461665"/>
          </a:xfrm>
          <a:prstGeom prst="rect">
            <a:avLst/>
          </a:prstGeom>
          <a:noFill/>
          <a:effectLst/>
        </p:spPr>
        <p:txBody>
          <a:bodyPr wrap="square" rtlCol="0">
            <a:spAutoFit/>
          </a:bodyPr>
          <a:lstStyle/>
          <a:p>
            <a:r>
              <a:rPr lang="en-US" sz="2400" b="1" dirty="0"/>
              <a:t>Present your tips to the class.</a:t>
            </a:r>
            <a:endParaRPr lang="en-US" sz="2400" b="1" dirty="0">
              <a:effectLst>
                <a:glow rad="88900">
                  <a:schemeClr val="bg1"/>
                </a:glow>
              </a:effectLst>
              <a:latin typeface="Arial" panose="020B0604020202020204" pitchFamily="34" charset="0"/>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1" name="TextBox 10"/>
          <p:cNvSpPr txBox="1"/>
          <p:nvPr/>
        </p:nvSpPr>
        <p:spPr>
          <a:xfrm>
            <a:off x="347416" y="133442"/>
            <a:ext cx="10361224"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TIPS FOR BEING HAPPY ON SCHOOL DAYS</a:t>
            </a:r>
          </a:p>
        </p:txBody>
      </p:sp>
      <p:pic>
        <p:nvPicPr>
          <p:cNvPr id="8" name="Picture 7" descr="A cartoon of people in a lecture hall&#10;&#10;Description automatically generated">
            <a:extLst>
              <a:ext uri="{FF2B5EF4-FFF2-40B4-BE49-F238E27FC236}">
                <a16:creationId xmlns:a16="http://schemas.microsoft.com/office/drawing/2014/main" id="{A0CF9AE3-2176-20AF-D765-A4ECFC63FF1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421120" y="1537820"/>
            <a:ext cx="3968750" cy="5059313"/>
          </a:xfrm>
          <a:prstGeom prst="rect">
            <a:avLst/>
          </a:prstGeom>
        </p:spPr>
      </p:pic>
    </p:spTree>
    <p:extLst>
      <p:ext uri="{BB962C8B-B14F-4D97-AF65-F5344CB8AC3E}">
        <p14:creationId xmlns:p14="http://schemas.microsoft.com/office/powerpoint/2010/main" val="626516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172" y="-7620"/>
            <a:ext cx="12192000" cy="1083309"/>
            <a:chOff x="7620" y="-7620"/>
            <a:chExt cx="12192000" cy="1083309"/>
          </a:xfrm>
        </p:grpSpPr>
        <p:sp>
          <p:nvSpPr>
            <p:cNvPr id="23" name="Round Single Corner Rectangle 22"/>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 Single Corner Rectangle 23"/>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 Single Corner Rectangle 24"/>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3" name="Group 32"/>
          <p:cNvGrpSpPr/>
          <p:nvPr/>
        </p:nvGrpSpPr>
        <p:grpSpPr>
          <a:xfrm>
            <a:off x="2261781" y="112190"/>
            <a:ext cx="712319" cy="709214"/>
            <a:chOff x="2180974" y="148629"/>
            <a:chExt cx="712319" cy="709214"/>
          </a:xfrm>
        </p:grpSpPr>
        <p:sp>
          <p:nvSpPr>
            <p:cNvPr id="30" name="Oval 29"/>
            <p:cNvSpPr/>
            <p:nvPr/>
          </p:nvSpPr>
          <p:spPr>
            <a:xfrm>
              <a:off x="2180974" y="148629"/>
              <a:ext cx="712319" cy="709214"/>
            </a:xfrm>
            <a:prstGeom prst="ellipse">
              <a:avLst/>
            </a:prstGeom>
            <a:solidFill>
              <a:srgbClr val="77ADC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Chord 30"/>
            <p:cNvSpPr/>
            <p:nvPr/>
          </p:nvSpPr>
          <p:spPr>
            <a:xfrm rot="4088942">
              <a:off x="2197459" y="160739"/>
              <a:ext cx="676824" cy="685834"/>
            </a:xfrm>
            <a:prstGeom prst="chord">
              <a:avLst>
                <a:gd name="adj1" fmla="val 2761841"/>
                <a:gd name="adj2" fmla="val 16200000"/>
              </a:avLst>
            </a:prstGeom>
            <a:solidFill>
              <a:srgbClr val="0087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4" name="Rounded Rectangle 33"/>
          <p:cNvSpPr/>
          <p:nvPr/>
        </p:nvSpPr>
        <p:spPr>
          <a:xfrm>
            <a:off x="3311098" y="1904878"/>
            <a:ext cx="5893861" cy="625641"/>
          </a:xfrm>
          <a:prstGeom prst="roundRect">
            <a:avLst>
              <a:gd name="adj" fmla="val 42661"/>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3836656" y="1940421"/>
            <a:ext cx="4712984" cy="523220"/>
          </a:xfrm>
          <a:prstGeom prst="rect">
            <a:avLst/>
          </a:prstGeom>
          <a:noFill/>
        </p:spPr>
        <p:txBody>
          <a:bodyPr wrap="square" rtlCol="0">
            <a:spAutoFit/>
          </a:bodyPr>
          <a:lstStyle/>
          <a:p>
            <a:r>
              <a:rPr lang="en-US" sz="2800" b="1" dirty="0">
                <a:solidFill>
                  <a:schemeClr val="bg1"/>
                </a:solidFill>
              </a:rPr>
              <a:t>LESSON 4: COMMUNICATION</a:t>
            </a:r>
          </a:p>
        </p:txBody>
      </p:sp>
      <p:sp>
        <p:nvSpPr>
          <p:cNvPr id="40" name="TextBox 39"/>
          <p:cNvSpPr txBox="1"/>
          <p:nvPr/>
        </p:nvSpPr>
        <p:spPr>
          <a:xfrm>
            <a:off x="928438" y="132929"/>
            <a:ext cx="1252347"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41" name="TextBox 40"/>
          <p:cNvSpPr txBox="1"/>
          <p:nvPr/>
        </p:nvSpPr>
        <p:spPr>
          <a:xfrm>
            <a:off x="3150250" y="88279"/>
            <a:ext cx="8862777" cy="707886"/>
          </a:xfrm>
          <a:prstGeom prst="rect">
            <a:avLst/>
          </a:prstGeom>
          <a:noFill/>
        </p:spPr>
        <p:txBody>
          <a:bodyPr wrap="square" rtlCol="0">
            <a:spAutoFit/>
          </a:bodyPr>
          <a:lstStyle/>
          <a:p>
            <a:r>
              <a:rPr lang="en-US" sz="4000" b="1" dirty="0">
                <a:solidFill>
                  <a:schemeClr val="bg1"/>
                </a:solidFill>
                <a:latin typeface="Myriad Pro" pitchFamily="34" charset="0"/>
              </a:rPr>
              <a:t>HEALTHY LIVING FOR TEENS</a:t>
            </a:r>
          </a:p>
        </p:txBody>
      </p:sp>
      <p:sp>
        <p:nvSpPr>
          <p:cNvPr id="42" name="TextBox 41"/>
          <p:cNvSpPr txBox="1"/>
          <p:nvPr/>
        </p:nvSpPr>
        <p:spPr>
          <a:xfrm>
            <a:off x="1276300" y="3793403"/>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sp>
        <p:nvSpPr>
          <p:cNvPr id="17" name="TextBox 16"/>
          <p:cNvSpPr txBox="1"/>
          <p:nvPr/>
        </p:nvSpPr>
        <p:spPr>
          <a:xfrm>
            <a:off x="2243706" y="95637"/>
            <a:ext cx="730394"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grpSp>
        <p:nvGrpSpPr>
          <p:cNvPr id="7" name="Group 6"/>
          <p:cNvGrpSpPr/>
          <p:nvPr/>
        </p:nvGrpSpPr>
        <p:grpSpPr>
          <a:xfrm>
            <a:off x="2766630" y="1753239"/>
            <a:ext cx="990895" cy="941618"/>
            <a:chOff x="2766630" y="1746890"/>
            <a:chExt cx="990895" cy="941618"/>
          </a:xfrm>
        </p:grpSpPr>
        <p:pic>
          <p:nvPicPr>
            <p:cNvPr id="35" name="Picture 34"/>
            <p:cNvPicPr>
              <a:picLocks noChangeAspect="1"/>
            </p:cNvPicPr>
            <p:nvPr/>
          </p:nvPicPr>
          <p:blipFill>
            <a:blip r:embed="rId2">
              <a:duotone>
                <a:schemeClr val="accent2">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2766630" y="1746890"/>
              <a:ext cx="990895" cy="941618"/>
            </a:xfrm>
            <a:prstGeom prst="rect">
              <a:avLst/>
            </a:prstGeom>
          </p:spPr>
        </p:pic>
        <p:pic>
          <p:nvPicPr>
            <p:cNvPr id="6" name="Picture 5"/>
            <p:cNvPicPr>
              <a:picLocks noChangeAspect="1"/>
            </p:cNvPicPr>
            <p:nvPr/>
          </p:nvPicPr>
          <p:blipFill rotWithShape="1">
            <a:blip r:embed="rId4"/>
            <a:srcRect t="5582"/>
            <a:stretch/>
          </p:blipFill>
          <p:spPr>
            <a:xfrm>
              <a:off x="2906617" y="1968106"/>
              <a:ext cx="710920" cy="499184"/>
            </a:xfrm>
            <a:prstGeom prst="rect">
              <a:avLst/>
            </a:prstGeom>
          </p:spPr>
        </p:pic>
      </p:grpSp>
      <p:sp>
        <p:nvSpPr>
          <p:cNvPr id="2" name="TextBox 1">
            <a:extLst>
              <a:ext uri="{FF2B5EF4-FFF2-40B4-BE49-F238E27FC236}">
                <a16:creationId xmlns:a16="http://schemas.microsoft.com/office/drawing/2014/main" id="{4431621E-A3CA-F5A5-9365-909594F118B2}"/>
              </a:ext>
            </a:extLst>
          </p:cNvPr>
          <p:cNvSpPr txBox="1"/>
          <p:nvPr/>
        </p:nvSpPr>
        <p:spPr>
          <a:xfrm>
            <a:off x="1998741" y="2916073"/>
            <a:ext cx="8461996" cy="1323439"/>
          </a:xfrm>
          <a:prstGeom prst="rect">
            <a:avLst/>
          </a:prstGeom>
          <a:noFill/>
        </p:spPr>
        <p:txBody>
          <a:bodyPr wrap="square" rtlCol="0">
            <a:spAutoFit/>
          </a:bodyPr>
          <a:lstStyle/>
          <a:p>
            <a:pPr algn="ctr"/>
            <a:r>
              <a:rPr lang="en-US" sz="4000" b="1" dirty="0">
                <a:solidFill>
                  <a:srgbClr val="F26648"/>
                </a:solidFill>
                <a:effectLst>
                  <a:outerShdw blurRad="38100" dist="38100" dir="2700000" algn="tl">
                    <a:srgbClr val="000000">
                      <a:alpha val="43137"/>
                    </a:srgbClr>
                  </a:outerShdw>
                </a:effectLst>
              </a:rPr>
              <a:t>EVERYDAY ENGLISH: Asking for repetition </a:t>
            </a:r>
            <a:r>
              <a:rPr lang="en-US" sz="4000" b="1" dirty="0">
                <a:solidFill>
                  <a:srgbClr val="F16649"/>
                </a:solidFill>
                <a:effectLst>
                  <a:outerShdw blurRad="38100" dist="38100" dir="2700000" algn="tl">
                    <a:srgbClr val="000000">
                      <a:alpha val="43137"/>
                    </a:srgbClr>
                  </a:outerShdw>
                </a:effectLst>
              </a:rPr>
              <a:t>and</a:t>
            </a:r>
            <a:r>
              <a:rPr lang="en-US" sz="4000" b="1" dirty="0">
                <a:solidFill>
                  <a:srgbClr val="F26648"/>
                </a:solidFill>
                <a:effectLst>
                  <a:outerShdw blurRad="38100" dist="38100" dir="2700000" algn="tl">
                    <a:srgbClr val="000000">
                      <a:alpha val="43137"/>
                    </a:srgbClr>
                  </a:outerShdw>
                </a:effectLst>
              </a:rPr>
              <a:t> responding</a:t>
            </a:r>
          </a:p>
        </p:txBody>
      </p:sp>
    </p:spTree>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117375" y="1289230"/>
            <a:ext cx="1898388"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Wrap-up</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28983" y="1188331"/>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85D3B7-A40A-4421-9C5F-777653C71BC7}"/>
              </a:ext>
            </a:extLst>
          </p:cNvPr>
          <p:cNvSpPr txBox="1"/>
          <p:nvPr/>
        </p:nvSpPr>
        <p:spPr>
          <a:xfrm>
            <a:off x="628983" y="2243042"/>
            <a:ext cx="8961733" cy="3323987"/>
          </a:xfrm>
          <a:prstGeom prst="rect">
            <a:avLst/>
          </a:prstGeom>
          <a:noFill/>
        </p:spPr>
        <p:txBody>
          <a:bodyPr wrap="square" rtlCol="0">
            <a:spAutoFit/>
          </a:bodyPr>
          <a:lstStyle/>
          <a:p>
            <a:r>
              <a:rPr lang="en-US" sz="3000" dirty="0"/>
              <a:t>What have we learnt in this lesson?</a:t>
            </a:r>
          </a:p>
          <a:p>
            <a:pPr marL="457200" indent="-457200">
              <a:buFont typeface="Wingdings" panose="05000000000000000000" pitchFamily="2" charset="2"/>
              <a:buChar char="ü"/>
            </a:pPr>
            <a:r>
              <a:rPr lang="en-US" sz="3000" dirty="0"/>
              <a:t>Ask for repetition and respond.</a:t>
            </a:r>
          </a:p>
          <a:p>
            <a:pPr marL="457200" indent="-457200">
              <a:buFont typeface="Wingdings" panose="05000000000000000000" pitchFamily="2" charset="2"/>
              <a:buChar char="ü"/>
            </a:pPr>
            <a:r>
              <a:rPr lang="en-US" sz="3000" dirty="0"/>
              <a:t>Learn about tips to make students feel happy on school days.</a:t>
            </a:r>
          </a:p>
          <a:p>
            <a:pPr marL="457200" indent="-457200">
              <a:buFont typeface="Wingdings" panose="05000000000000000000" pitchFamily="2" charset="2"/>
              <a:buChar char="ü"/>
            </a:pPr>
            <a:r>
              <a:rPr lang="en-US" sz="3000" dirty="0"/>
              <a:t>Further develop their reading skill for specific information (scanning).</a:t>
            </a:r>
          </a:p>
          <a:p>
            <a:pPr marL="457200" indent="-457200">
              <a:buFont typeface="Wingdings" panose="05000000000000000000" pitchFamily="2" charset="2"/>
              <a:buChar char="ü"/>
            </a:pPr>
            <a:r>
              <a:rPr lang="en-US" sz="3000"/>
              <a:t>Give </a:t>
            </a:r>
            <a:r>
              <a:rPr lang="en-US" sz="3000" dirty="0"/>
              <a:t>presentation of </a:t>
            </a:r>
            <a:r>
              <a:rPr lang="en-US" sz="3000"/>
              <a:t>the tips. </a:t>
            </a:r>
            <a:endParaRPr lang="en-US" sz="3000" dirty="0"/>
          </a:p>
        </p:txBody>
      </p:sp>
      <p:pic>
        <p:nvPicPr>
          <p:cNvPr id="2050" name="Picture 2" descr="Recruiting Action Plan Wrap-Up – firecrackers">
            <a:extLst>
              <a:ext uri="{FF2B5EF4-FFF2-40B4-BE49-F238E27FC236}">
                <a16:creationId xmlns:a16="http://schemas.microsoft.com/office/drawing/2014/main" id="{FE7FA83B-BF66-4478-AC2F-3619125C5C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34671" y="1268256"/>
            <a:ext cx="3203942" cy="2152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57278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172" y="-7620"/>
            <a:ext cx="12192000" cy="1083309"/>
            <a:chOff x="7620" y="-7620"/>
            <a:chExt cx="12192000" cy="1083309"/>
          </a:xfrm>
        </p:grpSpPr>
        <p:sp>
          <p:nvSpPr>
            <p:cNvPr id="19" name="Round Single Corner Rectangle 18"/>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 Single Corner Rectangle 19"/>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 Single Corner Rectangle 20"/>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p:cNvSpPr txBox="1"/>
          <p:nvPr/>
        </p:nvSpPr>
        <p:spPr>
          <a:xfrm>
            <a:off x="1078805" y="1278761"/>
            <a:ext cx="1998504" cy="523220"/>
          </a:xfrm>
          <a:prstGeom prst="rect">
            <a:avLst/>
          </a:prstGeom>
          <a:noFill/>
          <a:effectLst/>
        </p:spPr>
        <p:txBody>
          <a:bodyPr wrap="square" rtlCol="0">
            <a:spAutoFit/>
          </a:bodyPr>
          <a:lstStyle/>
          <a:p>
            <a:r>
              <a:rPr lang="en-US" sz="2800" b="1">
                <a:effectLst>
                  <a:glow rad="88900">
                    <a:schemeClr val="bg1"/>
                  </a:glow>
                </a:effectLst>
                <a:cs typeface="Arial" panose="020B0604020202020204" pitchFamily="34" charset="0"/>
              </a:rPr>
              <a:t>Homework</a:t>
            </a:r>
            <a:endParaRPr lang="en-US" sz="2800" b="1" dirty="0">
              <a:effectLst>
                <a:glow rad="88900">
                  <a:schemeClr val="bg1"/>
                </a:glow>
              </a:effectLst>
              <a:cs typeface="Arial" panose="020B0604020202020204" pitchFamily="34" charset="0"/>
            </a:endParaRPr>
          </a:p>
        </p:txBody>
      </p:sp>
      <p:sp>
        <p:nvSpPr>
          <p:cNvPr id="16" name="Rounded Rectangle 15"/>
          <p:cNvSpPr/>
          <p:nvPr/>
        </p:nvSpPr>
        <p:spPr>
          <a:xfrm>
            <a:off x="576198" y="1290971"/>
            <a:ext cx="502606" cy="502606"/>
          </a:xfrm>
          <a:prstGeom prst="roundRect">
            <a:avLst/>
          </a:prstGeom>
          <a:solidFill>
            <a:srgbClr val="6D9F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618673" y="1186428"/>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1" name="TextBox 10"/>
          <p:cNvSpPr txBox="1"/>
          <p:nvPr/>
        </p:nvSpPr>
        <p:spPr>
          <a:xfrm>
            <a:off x="487067" y="207665"/>
            <a:ext cx="4132696" cy="646331"/>
          </a:xfrm>
          <a:prstGeom prst="rect">
            <a:avLst/>
          </a:prstGeom>
          <a:noFill/>
          <a:effectLst/>
        </p:spPr>
        <p:txBody>
          <a:bodyPr wrap="square" rtlCol="0">
            <a:spAutoFit/>
          </a:bodyPr>
          <a:lstStyle/>
          <a:p>
            <a:r>
              <a:rPr lang="en-US" sz="3600" b="1">
                <a:effectLst>
                  <a:glow rad="88900">
                    <a:schemeClr val="bg1"/>
                  </a:glow>
                </a:effectLst>
                <a:latin typeface="Arial" panose="020B0604020202020204" pitchFamily="34" charset="0"/>
                <a:cs typeface="Arial" panose="020B0604020202020204" pitchFamily="34" charset="0"/>
              </a:rPr>
              <a:t>CONSOLIDATION</a:t>
            </a:r>
            <a:endParaRPr lang="en-US" sz="3600" b="1" dirty="0">
              <a:effectLst>
                <a:glow rad="88900">
                  <a:schemeClr val="bg1"/>
                </a:glow>
              </a:effectLst>
              <a:latin typeface="Arial" panose="020B0604020202020204" pitchFamily="34" charset="0"/>
              <a:cs typeface="Arial" panose="020B0604020202020204" pitchFamily="34" charset="0"/>
            </a:endParaRPr>
          </a:p>
        </p:txBody>
      </p:sp>
      <p:sp>
        <p:nvSpPr>
          <p:cNvPr id="2" name="TextBox 1"/>
          <p:cNvSpPr txBox="1"/>
          <p:nvPr/>
        </p:nvSpPr>
        <p:spPr>
          <a:xfrm>
            <a:off x="487067" y="2109596"/>
            <a:ext cx="8149852" cy="1668470"/>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sz="3600" dirty="0"/>
              <a:t>Do exercises in the workbook.</a:t>
            </a:r>
          </a:p>
          <a:p>
            <a:pPr>
              <a:lnSpc>
                <a:spcPct val="150000"/>
              </a:lnSpc>
            </a:pPr>
            <a:endParaRPr lang="en-US" sz="3600"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9560" y="3200400"/>
            <a:ext cx="3407676" cy="3407676"/>
          </a:xfrm>
          <a:prstGeom prst="rect">
            <a:avLst/>
          </a:prstGeom>
        </p:spPr>
      </p:pic>
    </p:spTree>
    <p:extLst>
      <p:ext uri="{BB962C8B-B14F-4D97-AF65-F5344CB8AC3E}">
        <p14:creationId xmlns:p14="http://schemas.microsoft.com/office/powerpoint/2010/main" val="387957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Rectangle 2"/>
          <p:cNvSpPr/>
          <p:nvPr/>
        </p:nvSpPr>
        <p:spPr>
          <a:xfrm>
            <a:off x="3048000" y="5970195"/>
            <a:ext cx="6096000" cy="646331"/>
          </a:xfrm>
          <a:prstGeom prst="rect">
            <a:avLst/>
          </a:prstGeom>
        </p:spPr>
        <p:txBody>
          <a:bodyPr>
            <a:spAutoFit/>
          </a:bodyPr>
          <a:lstStyle/>
          <a:p>
            <a:pPr algn="ctr"/>
            <a:r>
              <a:rPr lang="en-GB" b="1">
                <a:solidFill>
                  <a:schemeClr val="bg1"/>
                </a:solidFill>
                <a:latin typeface="Calibri" panose="020F0502020204030204" pitchFamily="34" charset="0"/>
              </a:rPr>
              <a:t>Website: </a:t>
            </a:r>
            <a:r>
              <a:rPr lang="en-GB" b="1" i="1">
                <a:solidFill>
                  <a:schemeClr val="bg1"/>
                </a:solidFill>
                <a:latin typeface="Calibri" panose="020F0502020204030204" pitchFamily="34" charset="0"/>
              </a:rPr>
              <a:t>hoclieu.vn</a:t>
            </a:r>
            <a:endParaRPr lang="en-GB">
              <a:solidFill>
                <a:schemeClr val="bg1"/>
              </a:solidFill>
            </a:endParaRPr>
          </a:p>
          <a:p>
            <a:pPr algn="ctr"/>
            <a:r>
              <a:rPr lang="en-GB" b="1">
                <a:solidFill>
                  <a:schemeClr val="bg1"/>
                </a:solidFill>
                <a:latin typeface="Calibri" panose="020F0502020204030204" pitchFamily="34" charset="0"/>
              </a:rPr>
              <a:t>Fanpage: </a:t>
            </a:r>
            <a:r>
              <a:rPr lang="en-GB" b="1" i="1">
                <a:solidFill>
                  <a:schemeClr val="bg1"/>
                </a:solidFill>
                <a:latin typeface="Calibri" panose="020F0502020204030204" pitchFamily="34" charset="0"/>
              </a:rPr>
              <a:t>facebook.com/www.tienganhglobalsuccess.vn/</a:t>
            </a:r>
            <a:endParaRPr lang="en-GB">
              <a:solidFill>
                <a:schemeClr val="bg1"/>
              </a:solidFill>
            </a:endParaRPr>
          </a:p>
        </p:txBody>
      </p:sp>
    </p:spTree>
    <p:extLst>
      <p:ext uri="{BB962C8B-B14F-4D97-AF65-F5344CB8AC3E}">
        <p14:creationId xmlns:p14="http://schemas.microsoft.com/office/powerpoint/2010/main" val="2453337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204226" y="153650"/>
            <a:ext cx="11904052" cy="553998"/>
          </a:xfrm>
          <a:prstGeom prst="rect">
            <a:avLst/>
          </a:prstGeom>
          <a:noFill/>
          <a:effectLst/>
        </p:spPr>
        <p:txBody>
          <a:bodyPr wrap="square" rtlCol="0">
            <a:spAutoFit/>
          </a:bodyPr>
          <a:lstStyle/>
          <a:p>
            <a:r>
              <a:rPr lang="en-US" sz="3000" b="1" dirty="0">
                <a:effectLst>
                  <a:glow rad="88900">
                    <a:schemeClr val="bg1"/>
                  </a:glow>
                </a:effectLst>
                <a:latin typeface="Arial" panose="020B0604020202020204" pitchFamily="34" charset="0"/>
                <a:cs typeface="Arial" panose="020B0604020202020204" pitchFamily="34" charset="0"/>
              </a:rPr>
              <a:t>WARM-UP: </a:t>
            </a:r>
            <a:r>
              <a:rPr lang="en-US" sz="3000" b="1" dirty="0">
                <a:solidFill>
                  <a:srgbClr val="F26648"/>
                </a:solidFill>
                <a:effectLst>
                  <a:glow rad="88900">
                    <a:schemeClr val="bg1"/>
                  </a:glow>
                </a:effectLst>
                <a:latin typeface="Arial" panose="020B0604020202020204" pitchFamily="34" charset="0"/>
                <a:cs typeface="Arial" panose="020B0604020202020204" pitchFamily="34" charset="0"/>
              </a:rPr>
              <a:t>Watch a video and fill in each blank with ONE word. </a:t>
            </a:r>
          </a:p>
        </p:txBody>
      </p:sp>
      <p:sp>
        <p:nvSpPr>
          <p:cNvPr id="21" name="TextBox 20">
            <a:extLst>
              <a:ext uri="{FF2B5EF4-FFF2-40B4-BE49-F238E27FC236}">
                <a16:creationId xmlns:a16="http://schemas.microsoft.com/office/drawing/2014/main" id="{A982B3A6-EACF-42EF-B0CF-D6FC910459A8}"/>
              </a:ext>
            </a:extLst>
          </p:cNvPr>
          <p:cNvSpPr txBox="1"/>
          <p:nvPr/>
        </p:nvSpPr>
        <p:spPr>
          <a:xfrm>
            <a:off x="6177378" y="1075689"/>
            <a:ext cx="6013450" cy="1938992"/>
          </a:xfrm>
          <a:prstGeom prst="rect">
            <a:avLst/>
          </a:prstGeom>
          <a:noFill/>
        </p:spPr>
        <p:txBody>
          <a:bodyPr wrap="square">
            <a:spAutoFit/>
          </a:bodyPr>
          <a:lstStyle/>
          <a:p>
            <a:r>
              <a:rPr lang="en-US" sz="3000" b="1" i="1" dirty="0">
                <a:solidFill>
                  <a:schemeClr val="tx1">
                    <a:lumMod val="65000"/>
                    <a:lumOff val="35000"/>
                  </a:schemeClr>
                </a:solidFill>
              </a:rPr>
              <a:t>3. I'm sorry. I still didn’t ___ that.</a:t>
            </a:r>
          </a:p>
          <a:p>
            <a:r>
              <a:rPr lang="en-US" sz="3000" b="1" i="1" dirty="0">
                <a:solidFill>
                  <a:schemeClr val="tx1">
                    <a:lumMod val="65000"/>
                    <a:lumOff val="35000"/>
                  </a:schemeClr>
                </a:solidFill>
              </a:rPr>
              <a:t>4. _____ more time?</a:t>
            </a:r>
          </a:p>
          <a:p>
            <a:r>
              <a:rPr lang="en-US" sz="3000" b="1" i="1" dirty="0">
                <a:solidFill>
                  <a:schemeClr val="tx1">
                    <a:lumMod val="65000"/>
                    <a:lumOff val="35000"/>
                  </a:schemeClr>
                </a:solidFill>
              </a:rPr>
              <a:t>5. Look! I can't hear a ____ you're saying.</a:t>
            </a:r>
          </a:p>
        </p:txBody>
      </p:sp>
      <p:pic>
        <p:nvPicPr>
          <p:cNvPr id="3" name="Asking for repetition">
            <a:hlinkClick r:id="" action="ppaction://media"/>
            <a:extLst>
              <a:ext uri="{FF2B5EF4-FFF2-40B4-BE49-F238E27FC236}">
                <a16:creationId xmlns:a16="http://schemas.microsoft.com/office/drawing/2014/main" id="{E5622C9E-5004-7D92-CB7D-C424061B7165}"/>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185" y="2939845"/>
            <a:ext cx="8643428" cy="3918155"/>
          </a:xfrm>
          <a:prstGeom prst="rect">
            <a:avLst/>
          </a:prstGeom>
        </p:spPr>
      </p:pic>
      <p:sp>
        <p:nvSpPr>
          <p:cNvPr id="7" name="TextBox 6">
            <a:extLst>
              <a:ext uri="{FF2B5EF4-FFF2-40B4-BE49-F238E27FC236}">
                <a16:creationId xmlns:a16="http://schemas.microsoft.com/office/drawing/2014/main" id="{D807E5B2-27CB-D6BC-A315-3699D0254349}"/>
              </a:ext>
            </a:extLst>
          </p:cNvPr>
          <p:cNvSpPr txBox="1"/>
          <p:nvPr/>
        </p:nvSpPr>
        <p:spPr>
          <a:xfrm>
            <a:off x="83722" y="1148857"/>
            <a:ext cx="6099584" cy="1477328"/>
          </a:xfrm>
          <a:prstGeom prst="rect">
            <a:avLst/>
          </a:prstGeom>
          <a:noFill/>
        </p:spPr>
        <p:txBody>
          <a:bodyPr wrap="square">
            <a:spAutoFit/>
          </a:bodyPr>
          <a:lstStyle/>
          <a:p>
            <a:r>
              <a:rPr lang="en-US" sz="3000" b="1" i="1" dirty="0">
                <a:solidFill>
                  <a:schemeClr val="tx1">
                    <a:lumMod val="65000"/>
                    <a:lumOff val="35000"/>
                  </a:schemeClr>
                </a:solidFill>
              </a:rPr>
              <a:t>1. I'm sorry, I didn't quite _____ that.</a:t>
            </a:r>
          </a:p>
          <a:p>
            <a:r>
              <a:rPr lang="en-US" sz="3000" b="1" i="1" dirty="0">
                <a:solidFill>
                  <a:schemeClr val="tx1">
                    <a:lumMod val="65000"/>
                    <a:lumOff val="35000"/>
                  </a:schemeClr>
                </a:solidFill>
              </a:rPr>
              <a:t>2. Could you ____ that again?</a:t>
            </a:r>
          </a:p>
          <a:p>
            <a:pPr marL="514350" indent="-514350">
              <a:buAutoNum type="arabicPeriod"/>
            </a:pPr>
            <a:endParaRPr lang="en-US" sz="3000" dirty="0">
              <a:solidFill>
                <a:srgbClr val="0070C0"/>
              </a:solidFill>
            </a:endParaRPr>
          </a:p>
        </p:txBody>
      </p:sp>
      <p:cxnSp>
        <p:nvCxnSpPr>
          <p:cNvPr id="9" name="Straight Connector 8">
            <a:extLst>
              <a:ext uri="{FF2B5EF4-FFF2-40B4-BE49-F238E27FC236}">
                <a16:creationId xmlns:a16="http://schemas.microsoft.com/office/drawing/2014/main" id="{19226D6F-F96B-6F06-44E2-905FB880D683}"/>
              </a:ext>
            </a:extLst>
          </p:cNvPr>
          <p:cNvCxnSpPr/>
          <p:nvPr/>
        </p:nvCxnSpPr>
        <p:spPr>
          <a:xfrm>
            <a:off x="6053553" y="1162047"/>
            <a:ext cx="0" cy="1737360"/>
          </a:xfrm>
          <a:prstGeom prst="line">
            <a:avLst/>
          </a:prstGeom>
          <a:ln w="38100">
            <a:solidFill>
              <a:schemeClr val="tx1">
                <a:lumMod val="50000"/>
                <a:lumOff val="50000"/>
              </a:schemeClr>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404845292"/>
      </p:ext>
    </p:extLst>
  </p:cSld>
  <p:clrMapOvr>
    <a:masterClrMapping/>
  </p:clrMapOvr>
  <p:timing>
    <p:tnLst>
      <p:par>
        <p:cTn id="1" dur="indefinite" restart="never" nodeType="tmRoot">
          <p:childTnLst>
            <p:video>
              <p:cMediaNode vol="80000">
                <p:cTn id="2" fill="hold" display="0">
                  <p:stCondLst>
                    <p:cond delay="indefinite"/>
                  </p:stCondLst>
                </p:cTn>
                <p:tgtEl>
                  <p:spTgt spid="3"/>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204226" y="153650"/>
            <a:ext cx="11808801" cy="553998"/>
          </a:xfrm>
          <a:prstGeom prst="rect">
            <a:avLst/>
          </a:prstGeom>
          <a:noFill/>
          <a:effectLst/>
        </p:spPr>
        <p:txBody>
          <a:bodyPr wrap="square" rtlCol="0">
            <a:spAutoFit/>
          </a:bodyPr>
          <a:lstStyle/>
          <a:p>
            <a:r>
              <a:rPr lang="en-US" sz="3000" b="1" dirty="0">
                <a:effectLst>
                  <a:glow rad="88900">
                    <a:schemeClr val="bg1"/>
                  </a:glow>
                </a:effectLst>
                <a:latin typeface="Arial" panose="020B0604020202020204" pitchFamily="34" charset="0"/>
                <a:cs typeface="Arial" panose="020B0604020202020204" pitchFamily="34" charset="0"/>
              </a:rPr>
              <a:t>WARM-UP: </a:t>
            </a:r>
            <a:r>
              <a:rPr lang="en-US" sz="3000" b="1" dirty="0">
                <a:solidFill>
                  <a:srgbClr val="F26648"/>
                </a:solidFill>
                <a:effectLst>
                  <a:glow rad="88900">
                    <a:schemeClr val="bg1"/>
                  </a:glow>
                </a:effectLst>
                <a:latin typeface="Arial" panose="020B0604020202020204" pitchFamily="34" charset="0"/>
                <a:cs typeface="Arial" panose="020B0604020202020204" pitchFamily="34" charset="0"/>
              </a:rPr>
              <a:t>Watch a video and fill in each blank with ONE word. </a:t>
            </a:r>
          </a:p>
        </p:txBody>
      </p:sp>
      <p:sp>
        <p:nvSpPr>
          <p:cNvPr id="7" name="TextBox 6">
            <a:extLst>
              <a:ext uri="{FF2B5EF4-FFF2-40B4-BE49-F238E27FC236}">
                <a16:creationId xmlns:a16="http://schemas.microsoft.com/office/drawing/2014/main" id="{D807E5B2-27CB-D6BC-A315-3699D0254349}"/>
              </a:ext>
            </a:extLst>
          </p:cNvPr>
          <p:cNvSpPr txBox="1"/>
          <p:nvPr/>
        </p:nvSpPr>
        <p:spPr>
          <a:xfrm>
            <a:off x="1717040" y="2042937"/>
            <a:ext cx="10391238" cy="3831818"/>
          </a:xfrm>
          <a:prstGeom prst="rect">
            <a:avLst/>
          </a:prstGeom>
          <a:noFill/>
        </p:spPr>
        <p:txBody>
          <a:bodyPr wrap="square">
            <a:spAutoFit/>
          </a:bodyPr>
          <a:lstStyle/>
          <a:p>
            <a:r>
              <a:rPr lang="en-US" sz="3500" b="1" i="1" dirty="0">
                <a:solidFill>
                  <a:schemeClr val="tx1">
                    <a:lumMod val="65000"/>
                    <a:lumOff val="35000"/>
                  </a:schemeClr>
                </a:solidFill>
              </a:rPr>
              <a:t>1. I'm sorry, I didn't quite _____________ that.</a:t>
            </a:r>
          </a:p>
          <a:p>
            <a:r>
              <a:rPr lang="en-US" sz="3500" b="1" i="1" dirty="0">
                <a:solidFill>
                  <a:schemeClr val="tx1">
                    <a:lumMod val="65000"/>
                    <a:lumOff val="35000"/>
                  </a:schemeClr>
                </a:solidFill>
              </a:rPr>
              <a:t>2. Could you _____________ that again?</a:t>
            </a:r>
          </a:p>
          <a:p>
            <a:r>
              <a:rPr lang="en-US" sz="3600" b="1" i="1" dirty="0">
                <a:solidFill>
                  <a:schemeClr val="tx1">
                    <a:lumMod val="65000"/>
                    <a:lumOff val="35000"/>
                  </a:schemeClr>
                </a:solidFill>
              </a:rPr>
              <a:t>3. I'm sorry. I still didn’t _____________ that.</a:t>
            </a:r>
          </a:p>
          <a:p>
            <a:r>
              <a:rPr lang="en-US" sz="3600" b="1" i="1" dirty="0">
                <a:solidFill>
                  <a:schemeClr val="tx1">
                    <a:lumMod val="65000"/>
                    <a:lumOff val="35000"/>
                  </a:schemeClr>
                </a:solidFill>
              </a:rPr>
              <a:t>4. _____________ more time?</a:t>
            </a:r>
          </a:p>
          <a:p>
            <a:r>
              <a:rPr lang="en-US" sz="3600" b="1" i="1" dirty="0">
                <a:solidFill>
                  <a:schemeClr val="tx1">
                    <a:lumMod val="65000"/>
                    <a:lumOff val="35000"/>
                  </a:schemeClr>
                </a:solidFill>
              </a:rPr>
              <a:t>5. Look! I can't hear a _____________ you're saying.</a:t>
            </a:r>
          </a:p>
          <a:p>
            <a:endParaRPr lang="en-US" sz="3500" b="1" i="1" dirty="0">
              <a:solidFill>
                <a:schemeClr val="tx1">
                  <a:lumMod val="65000"/>
                  <a:lumOff val="35000"/>
                </a:schemeClr>
              </a:solidFill>
            </a:endParaRPr>
          </a:p>
          <a:p>
            <a:pPr marL="514350" indent="-514350">
              <a:buAutoNum type="arabicPeriod"/>
            </a:pPr>
            <a:endParaRPr lang="en-US" sz="3000" dirty="0">
              <a:solidFill>
                <a:srgbClr val="0070C0"/>
              </a:solidFill>
            </a:endParaRPr>
          </a:p>
        </p:txBody>
      </p:sp>
      <p:sp>
        <p:nvSpPr>
          <p:cNvPr id="6" name="TextBox 5">
            <a:extLst>
              <a:ext uri="{FF2B5EF4-FFF2-40B4-BE49-F238E27FC236}">
                <a16:creationId xmlns:a16="http://schemas.microsoft.com/office/drawing/2014/main" id="{3105B78B-8865-BB2D-2C68-EB996CBE721F}"/>
              </a:ext>
            </a:extLst>
          </p:cNvPr>
          <p:cNvSpPr txBox="1"/>
          <p:nvPr/>
        </p:nvSpPr>
        <p:spPr>
          <a:xfrm>
            <a:off x="7351960" y="1968741"/>
            <a:ext cx="2455845" cy="630942"/>
          </a:xfrm>
          <a:prstGeom prst="rect">
            <a:avLst/>
          </a:prstGeom>
          <a:noFill/>
        </p:spPr>
        <p:txBody>
          <a:bodyPr wrap="square" rtlCol="0">
            <a:spAutoFit/>
          </a:bodyPr>
          <a:lstStyle/>
          <a:p>
            <a:r>
              <a:rPr lang="en-US" sz="3500" b="1" dirty="0">
                <a:solidFill>
                  <a:srgbClr val="7030A0"/>
                </a:solidFill>
              </a:rPr>
              <a:t>catch</a:t>
            </a:r>
          </a:p>
        </p:txBody>
      </p:sp>
      <p:sp>
        <p:nvSpPr>
          <p:cNvPr id="8" name="TextBox 7">
            <a:extLst>
              <a:ext uri="{FF2B5EF4-FFF2-40B4-BE49-F238E27FC236}">
                <a16:creationId xmlns:a16="http://schemas.microsoft.com/office/drawing/2014/main" id="{07A44A05-1E06-0D74-F80F-27E3A66CB46B}"/>
              </a:ext>
            </a:extLst>
          </p:cNvPr>
          <p:cNvSpPr txBox="1"/>
          <p:nvPr/>
        </p:nvSpPr>
        <p:spPr>
          <a:xfrm>
            <a:off x="2954847" y="3643375"/>
            <a:ext cx="2455845" cy="630942"/>
          </a:xfrm>
          <a:prstGeom prst="rect">
            <a:avLst/>
          </a:prstGeom>
          <a:noFill/>
        </p:spPr>
        <p:txBody>
          <a:bodyPr wrap="square" rtlCol="0">
            <a:spAutoFit/>
          </a:bodyPr>
          <a:lstStyle/>
          <a:p>
            <a:r>
              <a:rPr lang="en-US" sz="3500" b="1" dirty="0">
                <a:solidFill>
                  <a:srgbClr val="7030A0"/>
                </a:solidFill>
              </a:rPr>
              <a:t>One</a:t>
            </a:r>
          </a:p>
        </p:txBody>
      </p:sp>
      <p:sp>
        <p:nvSpPr>
          <p:cNvPr id="10" name="TextBox 9">
            <a:extLst>
              <a:ext uri="{FF2B5EF4-FFF2-40B4-BE49-F238E27FC236}">
                <a16:creationId xmlns:a16="http://schemas.microsoft.com/office/drawing/2014/main" id="{B37B7013-7354-2C51-89D2-9E8454CA749C}"/>
              </a:ext>
            </a:extLst>
          </p:cNvPr>
          <p:cNvSpPr txBox="1"/>
          <p:nvPr/>
        </p:nvSpPr>
        <p:spPr>
          <a:xfrm>
            <a:off x="6648499" y="4234574"/>
            <a:ext cx="2455845" cy="630942"/>
          </a:xfrm>
          <a:prstGeom prst="rect">
            <a:avLst/>
          </a:prstGeom>
          <a:noFill/>
        </p:spPr>
        <p:txBody>
          <a:bodyPr wrap="square" rtlCol="0">
            <a:spAutoFit/>
          </a:bodyPr>
          <a:lstStyle/>
          <a:p>
            <a:r>
              <a:rPr lang="en-US" sz="3500" b="1" dirty="0">
                <a:solidFill>
                  <a:srgbClr val="7030A0"/>
                </a:solidFill>
              </a:rPr>
              <a:t>word</a:t>
            </a:r>
          </a:p>
        </p:txBody>
      </p:sp>
      <p:sp>
        <p:nvSpPr>
          <p:cNvPr id="11" name="TextBox 10">
            <a:extLst>
              <a:ext uri="{FF2B5EF4-FFF2-40B4-BE49-F238E27FC236}">
                <a16:creationId xmlns:a16="http://schemas.microsoft.com/office/drawing/2014/main" id="{569C32C0-D34F-6610-C1C9-A657319C3D24}"/>
              </a:ext>
            </a:extLst>
          </p:cNvPr>
          <p:cNvSpPr txBox="1"/>
          <p:nvPr/>
        </p:nvSpPr>
        <p:spPr>
          <a:xfrm>
            <a:off x="5058094" y="2527685"/>
            <a:ext cx="2455845" cy="630942"/>
          </a:xfrm>
          <a:prstGeom prst="rect">
            <a:avLst/>
          </a:prstGeom>
          <a:noFill/>
        </p:spPr>
        <p:txBody>
          <a:bodyPr wrap="square" rtlCol="0">
            <a:spAutoFit/>
          </a:bodyPr>
          <a:lstStyle/>
          <a:p>
            <a:r>
              <a:rPr lang="en-US" sz="3500" b="1" dirty="0">
                <a:solidFill>
                  <a:srgbClr val="7030A0"/>
                </a:solidFill>
              </a:rPr>
              <a:t>say</a:t>
            </a:r>
          </a:p>
        </p:txBody>
      </p:sp>
      <p:sp>
        <p:nvSpPr>
          <p:cNvPr id="12" name="TextBox 11">
            <a:extLst>
              <a:ext uri="{FF2B5EF4-FFF2-40B4-BE49-F238E27FC236}">
                <a16:creationId xmlns:a16="http://schemas.microsoft.com/office/drawing/2014/main" id="{3B448DC1-62CE-D6AF-4D22-851961E6EEDA}"/>
              </a:ext>
            </a:extLst>
          </p:cNvPr>
          <p:cNvSpPr txBox="1"/>
          <p:nvPr/>
        </p:nvSpPr>
        <p:spPr>
          <a:xfrm>
            <a:off x="7298739" y="3104897"/>
            <a:ext cx="2455845" cy="630942"/>
          </a:xfrm>
          <a:prstGeom prst="rect">
            <a:avLst/>
          </a:prstGeom>
          <a:noFill/>
        </p:spPr>
        <p:txBody>
          <a:bodyPr wrap="square" rtlCol="0">
            <a:spAutoFit/>
          </a:bodyPr>
          <a:lstStyle/>
          <a:p>
            <a:r>
              <a:rPr lang="en-US" sz="3500" b="1" dirty="0">
                <a:solidFill>
                  <a:srgbClr val="7030A0"/>
                </a:solidFill>
              </a:rPr>
              <a:t>get</a:t>
            </a:r>
          </a:p>
        </p:txBody>
      </p:sp>
    </p:spTree>
    <p:extLst>
      <p:ext uri="{BB962C8B-B14F-4D97-AF65-F5344CB8AC3E}">
        <p14:creationId xmlns:p14="http://schemas.microsoft.com/office/powerpoint/2010/main" val="309832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204226" y="153650"/>
            <a:ext cx="1180880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
        <p:nvSpPr>
          <p:cNvPr id="2" name="Rounded Rectangle 12">
            <a:extLst>
              <a:ext uri="{FF2B5EF4-FFF2-40B4-BE49-F238E27FC236}">
                <a16:creationId xmlns:a16="http://schemas.microsoft.com/office/drawing/2014/main" id="{4D7DD6D3-B35E-100C-4EFF-C6AB4AD49FE9}"/>
              </a:ext>
            </a:extLst>
          </p:cNvPr>
          <p:cNvSpPr/>
          <p:nvPr/>
        </p:nvSpPr>
        <p:spPr>
          <a:xfrm>
            <a:off x="604692" y="1240149"/>
            <a:ext cx="502606" cy="502606"/>
          </a:xfrm>
          <a:prstGeom prst="roundRect">
            <a:avLst/>
          </a:prstGeom>
          <a:solidFill>
            <a:srgbClr val="EF4B66"/>
          </a:solidFill>
          <a:ln>
            <a:solidFill>
              <a:srgbClr val="EF4B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4" name="TextBox 3">
            <a:extLst>
              <a:ext uri="{FF2B5EF4-FFF2-40B4-BE49-F238E27FC236}">
                <a16:creationId xmlns:a16="http://schemas.microsoft.com/office/drawing/2014/main" id="{F6EA8C0F-931A-3F09-6AE8-FFFBD8BE90D4}"/>
              </a:ext>
            </a:extLst>
          </p:cNvPr>
          <p:cNvSpPr txBox="1"/>
          <p:nvPr/>
        </p:nvSpPr>
        <p:spPr>
          <a:xfrm>
            <a:off x="657478" y="1127570"/>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5" name="Content Placeholder 2">
            <a:extLst>
              <a:ext uri="{FF2B5EF4-FFF2-40B4-BE49-F238E27FC236}">
                <a16:creationId xmlns:a16="http://schemas.microsoft.com/office/drawing/2014/main" id="{E68095D9-73DA-E2D1-C0F8-07320CF1D59F}"/>
              </a:ext>
            </a:extLst>
          </p:cNvPr>
          <p:cNvSpPr txBox="1">
            <a:spLocks/>
          </p:cNvSpPr>
          <p:nvPr/>
        </p:nvSpPr>
        <p:spPr>
          <a:xfrm>
            <a:off x="855995" y="1950395"/>
            <a:ext cx="10741429" cy="157453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3000" b="1" dirty="0"/>
              <a:t>Mai: </a:t>
            </a:r>
            <a:r>
              <a:rPr lang="en-US" sz="3000" dirty="0"/>
              <a:t>Can you open the door, Tom?</a:t>
            </a:r>
          </a:p>
          <a:p>
            <a:pPr algn="l">
              <a:lnSpc>
                <a:spcPct val="100000"/>
              </a:lnSpc>
            </a:pPr>
            <a:r>
              <a:rPr lang="en-US" sz="3000" b="1" dirty="0"/>
              <a:t>Tom</a:t>
            </a:r>
            <a:r>
              <a:rPr lang="en-US" sz="3000" b="1" dirty="0">
                <a:highlight>
                  <a:srgbClr val="FFFF00"/>
                </a:highlight>
              </a:rPr>
              <a:t>: </a:t>
            </a:r>
            <a:r>
              <a:rPr lang="en-US" sz="3000" dirty="0">
                <a:highlight>
                  <a:srgbClr val="FFFF00"/>
                </a:highlight>
              </a:rPr>
              <a:t>Sorry?</a:t>
            </a:r>
          </a:p>
          <a:p>
            <a:pPr algn="l">
              <a:lnSpc>
                <a:spcPct val="100000"/>
              </a:lnSpc>
            </a:pPr>
            <a:r>
              <a:rPr lang="en-US" sz="3000" b="1" dirty="0"/>
              <a:t>Mai:</a:t>
            </a:r>
            <a:r>
              <a:rPr lang="en-US" sz="3000" b="1" dirty="0">
                <a:highlight>
                  <a:srgbClr val="FFFF00"/>
                </a:highlight>
              </a:rPr>
              <a:t> </a:t>
            </a:r>
            <a:r>
              <a:rPr lang="en-US" sz="3000" dirty="0">
                <a:highlight>
                  <a:srgbClr val="FFFF00"/>
                </a:highlight>
              </a:rPr>
              <a:t>Can you open the door, please?</a:t>
            </a:r>
          </a:p>
        </p:txBody>
      </p:sp>
      <p:sp>
        <p:nvSpPr>
          <p:cNvPr id="8" name="Content Placeholder 2">
            <a:extLst>
              <a:ext uri="{FF2B5EF4-FFF2-40B4-BE49-F238E27FC236}">
                <a16:creationId xmlns:a16="http://schemas.microsoft.com/office/drawing/2014/main" id="{AD11657B-E604-CDD7-C50F-D4FF0B4C91FB}"/>
              </a:ext>
            </a:extLst>
          </p:cNvPr>
          <p:cNvSpPr txBox="1">
            <a:spLocks/>
          </p:cNvSpPr>
          <p:nvPr/>
        </p:nvSpPr>
        <p:spPr>
          <a:xfrm>
            <a:off x="855995" y="4132212"/>
            <a:ext cx="10674927" cy="157453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3000" b="1" dirty="0"/>
              <a:t>Nick: </a:t>
            </a:r>
            <a:r>
              <a:rPr lang="en-US" sz="3000" dirty="0"/>
              <a:t>Excuse me. Would you mind showing me the way to the post office?</a:t>
            </a:r>
          </a:p>
          <a:p>
            <a:pPr marL="0" indent="0">
              <a:lnSpc>
                <a:spcPct val="100000"/>
              </a:lnSpc>
              <a:buFont typeface="Arial" panose="020B0604020202020204" pitchFamily="34" charset="0"/>
              <a:buNone/>
            </a:pPr>
            <a:r>
              <a:rPr lang="en-US" sz="3000" b="1" dirty="0"/>
              <a:t>Woman: </a:t>
            </a:r>
            <a:r>
              <a:rPr lang="en-US" sz="3000" dirty="0">
                <a:highlight>
                  <a:srgbClr val="FFFF00"/>
                </a:highlight>
              </a:rPr>
              <a:t>I beg your pardon.</a:t>
            </a:r>
          </a:p>
          <a:p>
            <a:pPr marL="0" indent="0">
              <a:lnSpc>
                <a:spcPct val="100000"/>
              </a:lnSpc>
              <a:buFont typeface="Arial" panose="020B0604020202020204" pitchFamily="34" charset="0"/>
              <a:buNone/>
            </a:pPr>
            <a:r>
              <a:rPr lang="en-US" sz="3000" b="1" dirty="0"/>
              <a:t>Nick: </a:t>
            </a:r>
            <a:r>
              <a:rPr lang="en-US" sz="3000" dirty="0">
                <a:highlight>
                  <a:srgbClr val="FFFF00"/>
                </a:highlight>
              </a:rPr>
              <a:t>Would you mind showing me the way to the post office?</a:t>
            </a:r>
          </a:p>
        </p:txBody>
      </p:sp>
      <p:sp>
        <p:nvSpPr>
          <p:cNvPr id="10" name="TextBox 9">
            <a:extLst>
              <a:ext uri="{FF2B5EF4-FFF2-40B4-BE49-F238E27FC236}">
                <a16:creationId xmlns:a16="http://schemas.microsoft.com/office/drawing/2014/main" id="{1B290367-D8EE-8CF6-1C96-FBB41863D879}"/>
              </a:ext>
            </a:extLst>
          </p:cNvPr>
          <p:cNvSpPr txBox="1"/>
          <p:nvPr/>
        </p:nvSpPr>
        <p:spPr>
          <a:xfrm>
            <a:off x="1160084" y="1273771"/>
            <a:ext cx="11249339" cy="461665"/>
          </a:xfrm>
          <a:prstGeom prst="rect">
            <a:avLst/>
          </a:prstGeom>
          <a:noFill/>
          <a:effectLst/>
        </p:spPr>
        <p:txBody>
          <a:bodyPr wrap="square" rtlCol="0">
            <a:spAutoFit/>
          </a:bodyPr>
          <a:lstStyle/>
          <a:p>
            <a:r>
              <a:rPr lang="en-US" sz="2400" b="1" dirty="0">
                <a:effectLst>
                  <a:glow rad="88900">
                    <a:schemeClr val="bg1"/>
                  </a:glow>
                </a:effectLst>
                <a:cs typeface="Arial" panose="020B0604020202020204" pitchFamily="34" charset="0"/>
              </a:rPr>
              <a:t>Listen and read </a:t>
            </a:r>
            <a:r>
              <a:rPr lang="en-US" sz="2400" b="1">
                <a:effectLst>
                  <a:glow rad="88900">
                    <a:schemeClr val="bg1"/>
                  </a:glow>
                </a:effectLst>
                <a:cs typeface="Arial" panose="020B0604020202020204" pitchFamily="34" charset="0"/>
              </a:rPr>
              <a:t>the dialogues below. </a:t>
            </a:r>
            <a:r>
              <a:rPr lang="en-US" sz="2400" b="1" dirty="0">
                <a:effectLst>
                  <a:glow rad="88900">
                    <a:schemeClr val="bg1"/>
                  </a:glow>
                </a:effectLst>
                <a:cs typeface="Arial" panose="020B0604020202020204" pitchFamily="34" charset="0"/>
              </a:rPr>
              <a:t>Pay attention to the highlighted sentences.</a:t>
            </a:r>
          </a:p>
        </p:txBody>
      </p:sp>
      <p:pic>
        <p:nvPicPr>
          <p:cNvPr id="11" name="Picture 10">
            <a:extLst>
              <a:ext uri="{FF2B5EF4-FFF2-40B4-BE49-F238E27FC236}">
                <a16:creationId xmlns:a16="http://schemas.microsoft.com/office/drawing/2014/main" id="{1CDFAFD5-09CA-809D-E06D-0916F2EB4F5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8000" b="92000" l="17476" r="79612">
                        <a14:foregroundMark x1="50485" y1="36000" x2="50485" y2="36000"/>
                      </a14:backgroundRemoval>
                    </a14:imgEffect>
                  </a14:imgLayer>
                </a14:imgProps>
              </a:ext>
            </a:extLst>
          </a:blip>
          <a:srcRect l="18801" t="11697" r="17121" b="10970"/>
          <a:stretch/>
        </p:blipFill>
        <p:spPr>
          <a:xfrm>
            <a:off x="227345" y="2052204"/>
            <a:ext cx="628650" cy="552450"/>
          </a:xfrm>
          <a:prstGeom prst="rect">
            <a:avLst/>
          </a:prstGeom>
        </p:spPr>
      </p:pic>
      <p:pic>
        <p:nvPicPr>
          <p:cNvPr id="12" name="Picture 11">
            <a:extLst>
              <a:ext uri="{FF2B5EF4-FFF2-40B4-BE49-F238E27FC236}">
                <a16:creationId xmlns:a16="http://schemas.microsoft.com/office/drawing/2014/main" id="{090EB684-6229-5181-99D9-321ABBD193F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108" b="98649" l="8861" r="88608"/>
                    </a14:imgEffect>
                  </a14:imgLayer>
                </a14:imgProps>
              </a:ext>
            </a:extLst>
          </a:blip>
          <a:stretch>
            <a:fillRect/>
          </a:stretch>
        </p:blipFill>
        <p:spPr>
          <a:xfrm>
            <a:off x="103520" y="4110817"/>
            <a:ext cx="752475" cy="704850"/>
          </a:xfrm>
          <a:prstGeom prst="rect">
            <a:avLst/>
          </a:prstGeom>
        </p:spPr>
      </p:pic>
      <p:pic>
        <p:nvPicPr>
          <p:cNvPr id="13" name="017">
            <a:hlinkClick r:id="" action="ppaction://media"/>
            <a:extLst>
              <a:ext uri="{FF2B5EF4-FFF2-40B4-BE49-F238E27FC236}">
                <a16:creationId xmlns:a16="http://schemas.microsoft.com/office/drawing/2014/main" id="{3178D88E-72E2-7242-DD56-20B01FD927B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243446" y="1784029"/>
            <a:ext cx="869218" cy="869218"/>
          </a:xfrm>
          <a:prstGeom prst="rect">
            <a:avLst/>
          </a:prstGeom>
        </p:spPr>
      </p:pic>
    </p:spTree>
    <p:extLst>
      <p:ext uri="{BB962C8B-B14F-4D97-AF65-F5344CB8AC3E}">
        <p14:creationId xmlns:p14="http://schemas.microsoft.com/office/powerpoint/2010/main" val="90455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3766"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72" y="-7620"/>
            <a:ext cx="12192000" cy="1083309"/>
            <a:chOff x="7620" y="-7620"/>
            <a:chExt cx="12192000" cy="1083309"/>
          </a:xfrm>
        </p:grpSpPr>
        <p:sp>
          <p:nvSpPr>
            <p:cNvPr id="32" name="Round Single Corner Rectangle 31"/>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ound Single Corner Rectangle 32"/>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ound Single Corner Rectangle 33"/>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Box 14">
            <a:extLst>
              <a:ext uri="{FF2B5EF4-FFF2-40B4-BE49-F238E27FC236}">
                <a16:creationId xmlns:a16="http://schemas.microsoft.com/office/drawing/2014/main" id="{3620506D-D0FB-4364-9BF0-303257236434}"/>
              </a:ext>
            </a:extLst>
          </p:cNvPr>
          <p:cNvSpPr txBox="1"/>
          <p:nvPr/>
        </p:nvSpPr>
        <p:spPr>
          <a:xfrm>
            <a:off x="204226" y="153650"/>
            <a:ext cx="1180880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graphicFrame>
        <p:nvGraphicFramePr>
          <p:cNvPr id="7" name="Table 6">
            <a:extLst>
              <a:ext uri="{FF2B5EF4-FFF2-40B4-BE49-F238E27FC236}">
                <a16:creationId xmlns:a16="http://schemas.microsoft.com/office/drawing/2014/main" id="{AFC05C3A-23E2-47AA-6507-4E4B08DC9FE4}"/>
              </a:ext>
            </a:extLst>
          </p:cNvPr>
          <p:cNvGraphicFramePr>
            <a:graphicFrameLocks noGrp="1"/>
          </p:cNvGraphicFramePr>
          <p:nvPr>
            <p:extLst>
              <p:ext uri="{D42A27DB-BD31-4B8C-83A1-F6EECF244321}">
                <p14:modId xmlns:p14="http://schemas.microsoft.com/office/powerpoint/2010/main" val="461219934"/>
              </p:ext>
            </p:extLst>
          </p:nvPr>
        </p:nvGraphicFramePr>
        <p:xfrm>
          <a:off x="1478844" y="1627819"/>
          <a:ext cx="10077189" cy="4170215"/>
        </p:xfrm>
        <a:graphic>
          <a:graphicData uri="http://schemas.openxmlformats.org/drawingml/2006/table">
            <a:tbl>
              <a:tblPr>
                <a:noFill/>
              </a:tblPr>
              <a:tblGrid>
                <a:gridCol w="6634195">
                  <a:extLst>
                    <a:ext uri="{9D8B030D-6E8A-4147-A177-3AD203B41FA5}">
                      <a16:colId xmlns:a16="http://schemas.microsoft.com/office/drawing/2014/main" val="2489142025"/>
                    </a:ext>
                  </a:extLst>
                </a:gridCol>
                <a:gridCol w="3442994">
                  <a:extLst>
                    <a:ext uri="{9D8B030D-6E8A-4147-A177-3AD203B41FA5}">
                      <a16:colId xmlns:a16="http://schemas.microsoft.com/office/drawing/2014/main" val="2225370321"/>
                    </a:ext>
                  </a:extLst>
                </a:gridCol>
              </a:tblGrid>
              <a:tr h="41699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dirty="0">
                          <a:solidFill>
                            <a:srgbClr val="F26648"/>
                          </a:solidFill>
                          <a:effectLst>
                            <a:outerShdw blurRad="38100" dist="38100" dir="2700000" algn="tl">
                              <a:srgbClr val="000000">
                                <a:alpha val="43137"/>
                              </a:srgbClr>
                            </a:outerShdw>
                          </a:effectLst>
                        </a:rPr>
                        <a:t>ASKING FOR REPETITION</a:t>
                      </a:r>
                    </a:p>
                  </a:txBody>
                  <a:tcPr marL="91425" marR="91425" marT="91425" marB="91425">
                    <a:lnL w="9525" cap="flat" cmpd="sng">
                      <a:solidFill>
                        <a:srgbClr val="525593"/>
                      </a:solidFill>
                      <a:prstDash val="solid"/>
                      <a:round/>
                      <a:headEnd type="none" w="sm" len="sm"/>
                      <a:tailEnd type="none" w="sm" len="sm"/>
                    </a:lnL>
                    <a:lnR w="9525" cap="flat" cmpd="sng" algn="ctr">
                      <a:solidFill>
                        <a:srgbClr val="525593"/>
                      </a:solidFill>
                      <a:prstDash val="solid"/>
                      <a:round/>
                      <a:headEnd type="none" w="sm" len="sm"/>
                      <a:tailEnd type="none" w="sm" len="sm"/>
                    </a:lnR>
                    <a:lnT w="9525" cap="flat" cmpd="sng">
                      <a:solidFill>
                        <a:srgbClr val="525593"/>
                      </a:solidFill>
                      <a:prstDash val="solid"/>
                      <a:round/>
                      <a:headEnd type="none" w="sm" len="sm"/>
                      <a:tailEnd type="none" w="sm" len="sm"/>
                    </a:lnT>
                    <a:lnB w="9525" cap="flat" cmpd="sng" algn="ctr">
                      <a:solidFill>
                        <a:srgbClr val="525593"/>
                      </a:solidFill>
                      <a:prstDash val="solid"/>
                      <a:round/>
                      <a:headEnd type="none" w="sm" len="sm"/>
                      <a:tailEnd type="none" w="sm" len="sm"/>
                    </a:lnB>
                    <a:lnTlToBr w="12700" cmpd="sng">
                      <a:noFill/>
                      <a:prstDash val="solid"/>
                    </a:lnTlToBr>
                    <a:lnBlToTr w="12700" cmpd="sng">
                      <a:noFill/>
                      <a:prstDash val="solid"/>
                    </a:lnBlToTr>
                    <a:solidFill>
                      <a:srgbClr val="5F63A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500" b="1" kern="1200" dirty="0">
                          <a:solidFill>
                            <a:srgbClr val="F26648"/>
                          </a:solidFill>
                          <a:effectLst>
                            <a:outerShdw blurRad="38100" dist="38100" dir="2700000" algn="tl">
                              <a:srgbClr val="000000">
                                <a:alpha val="43137"/>
                              </a:srgbClr>
                            </a:outerShdw>
                          </a:effectLst>
                          <a:latin typeface="Arial"/>
                          <a:ea typeface="+mn-ea"/>
                          <a:cs typeface="+mn-cs"/>
                        </a:rPr>
                        <a:t>RESPONDING</a:t>
                      </a:r>
                    </a:p>
                  </a:txBody>
                  <a:tcPr marL="91425" marR="91425" marT="91425" marB="91425">
                    <a:lnL w="9525" cap="flat" cmpd="sng">
                      <a:solidFill>
                        <a:srgbClr val="525593"/>
                      </a:solidFill>
                      <a:prstDash val="solid"/>
                      <a:round/>
                      <a:headEnd type="none" w="sm" len="sm"/>
                      <a:tailEnd type="none" w="sm" len="sm"/>
                    </a:lnL>
                    <a:lnR w="9525" cap="flat" cmpd="sng">
                      <a:solidFill>
                        <a:srgbClr val="525593"/>
                      </a:solidFill>
                      <a:prstDash val="solid"/>
                      <a:round/>
                      <a:headEnd type="none" w="sm" len="sm"/>
                      <a:tailEnd type="none" w="sm" len="sm"/>
                    </a:lnR>
                    <a:lnT w="9525" cap="flat" cmpd="sng">
                      <a:solidFill>
                        <a:srgbClr val="525593"/>
                      </a:solidFill>
                      <a:prstDash val="solid"/>
                      <a:round/>
                      <a:headEnd type="none" w="sm" len="sm"/>
                      <a:tailEnd type="none" w="sm" len="sm"/>
                    </a:lnT>
                    <a:lnB w="9525" cap="flat" cmpd="sng" algn="ctr">
                      <a:solidFill>
                        <a:srgbClr val="525593"/>
                      </a:solidFill>
                      <a:prstDash val="solid"/>
                      <a:round/>
                      <a:headEnd type="none" w="sm" len="sm"/>
                      <a:tailEnd type="none" w="sm" len="sm"/>
                    </a:lnB>
                    <a:lnTlToBr w="12700" cmpd="sng">
                      <a:noFill/>
                      <a:prstDash val="solid"/>
                    </a:lnTlToBr>
                    <a:lnBlToTr w="12700" cmpd="sng">
                      <a:noFill/>
                      <a:prstDash val="solid"/>
                    </a:lnBlToTr>
                    <a:solidFill>
                      <a:srgbClr val="FEE3AF"/>
                    </a:solidFill>
                  </a:tcPr>
                </a:tc>
                <a:extLst>
                  <a:ext uri="{0D108BD9-81ED-4DB2-BD59-A6C34878D82A}">
                    <a16:rowId xmlns:a16="http://schemas.microsoft.com/office/drawing/2014/main" val="2621288410"/>
                  </a:ext>
                </a:extLst>
              </a:tr>
              <a:tr h="5783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lvl="0" indent="-285750" algn="l" rtl="0">
                        <a:spcBef>
                          <a:spcPts val="0"/>
                        </a:spcBef>
                        <a:spcAft>
                          <a:spcPts val="0"/>
                        </a:spcAft>
                        <a:buFont typeface="Arial" panose="020B0604020202020204" pitchFamily="34" charset="0"/>
                        <a:buChar char="•"/>
                      </a:pPr>
                      <a:r>
                        <a:rPr lang="en-US" sz="2500" dirty="0">
                          <a:solidFill>
                            <a:srgbClr val="F16649"/>
                          </a:solidFill>
                          <a:latin typeface="Jost Medium"/>
                          <a:ea typeface="Jost Medium"/>
                          <a:cs typeface="Jost Medium"/>
                          <a:sym typeface="Jost Medium"/>
                        </a:rPr>
                        <a:t>Sorry?</a:t>
                      </a:r>
                      <a:endParaRPr sz="2500" dirty="0">
                        <a:solidFill>
                          <a:srgbClr val="F16649"/>
                        </a:solidFill>
                        <a:latin typeface="Jost Medium"/>
                        <a:ea typeface="Jost Medium"/>
                        <a:cs typeface="Jost Medium"/>
                        <a:sym typeface="Jost Medium"/>
                      </a:endParaRPr>
                    </a:p>
                  </a:txBody>
                  <a:tcPr marL="91425" marR="91425" marT="91425" marB="91425">
                    <a:lnL w="9525" cap="flat" cmpd="sng">
                      <a:solidFill>
                        <a:srgbClr val="525593"/>
                      </a:solidFill>
                      <a:prstDash val="solid"/>
                      <a:round/>
                      <a:headEnd type="none" w="sm" len="sm"/>
                      <a:tailEnd type="none" w="sm" len="sm"/>
                    </a:lnL>
                    <a:lnR w="9525" cap="flat" cmpd="sng" algn="ctr">
                      <a:solidFill>
                        <a:srgbClr val="525593"/>
                      </a:solidFill>
                      <a:prstDash val="solid"/>
                      <a:round/>
                      <a:headEnd type="none" w="sm" len="sm"/>
                      <a:tailEnd type="none" w="sm" len="sm"/>
                    </a:lnR>
                    <a:lnT w="9525" cap="flat" cmpd="sng" algn="ctr">
                      <a:solidFill>
                        <a:srgbClr val="525593"/>
                      </a:solidFill>
                      <a:prstDash val="solid"/>
                      <a:round/>
                      <a:headEnd type="none" w="sm" len="sm"/>
                      <a:tailEnd type="none" w="sm" len="sm"/>
                    </a:lnT>
                    <a:lnB w="9525" cap="flat" cmpd="sng" algn="ctr">
                      <a:solidFill>
                        <a:srgbClr val="525593"/>
                      </a:solidFill>
                      <a:prstDash val="solid"/>
                      <a:round/>
                      <a:headEnd type="none" w="sm" len="sm"/>
                      <a:tailEnd type="none" w="sm" len="sm"/>
                    </a:lnB>
                    <a:lnTlToBr w="12700" cmpd="sng">
                      <a:noFill/>
                      <a:prstDash val="solid"/>
                    </a:lnTlToBr>
                    <a:lnBlToTr w="12700" cmpd="sng">
                      <a:noFill/>
                      <a:prstDash val="solid"/>
                    </a:lnBlToTr>
                    <a:noFill/>
                  </a:tcPr>
                </a:tc>
                <a:tc rowSpan="6">
                  <a:txBody>
                    <a:bodyPr/>
                    <a:lstStyle/>
                    <a:p>
                      <a:pPr marL="0" lvl="0" indent="0" algn="l" rtl="0">
                        <a:spcBef>
                          <a:spcPts val="0"/>
                        </a:spcBef>
                        <a:spcAft>
                          <a:spcPts val="0"/>
                        </a:spcAft>
                        <a:buNone/>
                      </a:pPr>
                      <a:r>
                        <a:rPr lang="en-US" sz="2500" dirty="0">
                          <a:solidFill>
                            <a:srgbClr val="F16649"/>
                          </a:solidFill>
                          <a:latin typeface="Jost Medium"/>
                          <a:ea typeface="Jost Medium"/>
                          <a:cs typeface="Jost Medium"/>
                          <a:sym typeface="Jost Medium"/>
                        </a:rPr>
                        <a:t>Repeat/Simplify what you have said</a:t>
                      </a:r>
                      <a:endParaRPr sz="2500" dirty="0">
                        <a:solidFill>
                          <a:srgbClr val="F16649"/>
                        </a:solidFill>
                        <a:latin typeface="Jost Medium"/>
                        <a:ea typeface="Jost Medium"/>
                        <a:cs typeface="Jost Medium"/>
                        <a:sym typeface="Jost Medium"/>
                      </a:endParaRPr>
                    </a:p>
                  </a:txBody>
                  <a:tcPr marL="91425" marR="91425" marT="91425" marB="91425">
                    <a:lnL w="9525" cap="flat" cmpd="sng">
                      <a:solidFill>
                        <a:srgbClr val="525593"/>
                      </a:solidFill>
                      <a:prstDash val="solid"/>
                      <a:round/>
                      <a:headEnd type="none" w="sm" len="sm"/>
                      <a:tailEnd type="none" w="sm" len="sm"/>
                    </a:lnL>
                    <a:lnR w="9525" cap="flat" cmpd="sng">
                      <a:solidFill>
                        <a:srgbClr val="525593"/>
                      </a:solidFill>
                      <a:prstDash val="solid"/>
                      <a:round/>
                      <a:headEnd type="none" w="sm" len="sm"/>
                      <a:tailEnd type="none" w="sm" len="sm"/>
                    </a:lnR>
                    <a:lnT w="9525" cap="flat" cmpd="sng" algn="ctr">
                      <a:solidFill>
                        <a:srgbClr val="525593"/>
                      </a:solidFill>
                      <a:prstDash val="solid"/>
                      <a:round/>
                      <a:headEnd type="none" w="sm" len="sm"/>
                      <a:tailEnd type="none" w="sm" len="sm"/>
                    </a:lnT>
                    <a:lnB w="9525" cap="flat" cmpd="sng">
                      <a:solidFill>
                        <a:srgbClr val="525593"/>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50581630"/>
                  </a:ext>
                </a:extLst>
              </a:tr>
              <a:tr h="5783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lvl="0" indent="-285750" algn="l" rtl="0">
                        <a:spcBef>
                          <a:spcPts val="0"/>
                        </a:spcBef>
                        <a:spcAft>
                          <a:spcPts val="0"/>
                        </a:spcAft>
                        <a:buFont typeface="Arial" panose="020B0604020202020204" pitchFamily="34" charset="0"/>
                        <a:buChar char="•"/>
                      </a:pPr>
                      <a:r>
                        <a:rPr lang="en-US" sz="2500" dirty="0">
                          <a:solidFill>
                            <a:srgbClr val="F16649"/>
                          </a:solidFill>
                          <a:latin typeface="Jost Medium"/>
                          <a:ea typeface="Jost Medium"/>
                          <a:cs typeface="Jost Medium"/>
                          <a:sym typeface="Jost Medium"/>
                        </a:rPr>
                        <a:t>I beg your pardon.</a:t>
                      </a:r>
                      <a:endParaRPr sz="2500" dirty="0">
                        <a:solidFill>
                          <a:srgbClr val="F16649"/>
                        </a:solidFill>
                        <a:latin typeface="Jost Medium"/>
                        <a:ea typeface="Jost Medium"/>
                        <a:cs typeface="Jost Medium"/>
                        <a:sym typeface="Jost Medium"/>
                      </a:endParaRPr>
                    </a:p>
                  </a:txBody>
                  <a:tcPr marL="91425" marR="91425" marT="91425" marB="91425">
                    <a:lnL w="9525" cap="flat" cmpd="sng">
                      <a:solidFill>
                        <a:srgbClr val="525593"/>
                      </a:solidFill>
                      <a:prstDash val="solid"/>
                      <a:round/>
                      <a:headEnd type="none" w="sm" len="sm"/>
                      <a:tailEnd type="none" w="sm" len="sm"/>
                    </a:lnL>
                    <a:lnR w="9525" cap="flat" cmpd="sng" algn="ctr">
                      <a:solidFill>
                        <a:srgbClr val="525593"/>
                      </a:solidFill>
                      <a:prstDash val="solid"/>
                      <a:round/>
                      <a:headEnd type="none" w="sm" len="sm"/>
                      <a:tailEnd type="none" w="sm" len="sm"/>
                    </a:lnR>
                    <a:lnT w="9525" cap="flat" cmpd="sng" algn="ctr">
                      <a:solidFill>
                        <a:srgbClr val="525593"/>
                      </a:solidFill>
                      <a:prstDash val="solid"/>
                      <a:round/>
                      <a:headEnd type="none" w="sm" len="sm"/>
                      <a:tailEnd type="none" w="sm" len="sm"/>
                    </a:lnT>
                    <a:lnB w="9525" cap="flat" cmpd="sng" algn="ctr">
                      <a:solidFill>
                        <a:srgbClr val="525593"/>
                      </a:solidFill>
                      <a:prstDash val="solid"/>
                      <a:round/>
                      <a:headEnd type="none" w="sm" len="sm"/>
                      <a:tailEnd type="none" w="sm" len="sm"/>
                    </a:lnB>
                    <a:lnTlToBr w="12700" cmpd="sng">
                      <a:noFill/>
                      <a:prstDash val="solid"/>
                    </a:lnTlToBr>
                    <a:lnBlToTr w="12700" cmpd="sng">
                      <a:noFill/>
                      <a:prstDash val="solid"/>
                    </a:lnBlToTr>
                    <a:noFill/>
                  </a:tcPr>
                </a:tc>
                <a:tc vMerge="1">
                  <a:txBody>
                    <a:bodyPr/>
                    <a:lstStyle/>
                    <a:p>
                      <a:pPr marL="0" lvl="0" indent="0" algn="l" rtl="0">
                        <a:spcBef>
                          <a:spcPts val="0"/>
                        </a:spcBef>
                        <a:spcAft>
                          <a:spcPts val="0"/>
                        </a:spcAft>
                        <a:buNone/>
                      </a:pPr>
                      <a:endParaRPr dirty="0">
                        <a:solidFill>
                          <a:schemeClr val="dk1"/>
                        </a:solidFill>
                        <a:latin typeface="Jost Medium"/>
                        <a:ea typeface="Jost Medium"/>
                        <a:cs typeface="Jost Medium"/>
                        <a:sym typeface="Jost Medium"/>
                      </a:endParaRPr>
                    </a:p>
                  </a:txBody>
                  <a:tcPr marL="91425" marR="91425" marT="91425" marB="91425">
                    <a:lnL w="9525" cap="flat" cmpd="sng">
                      <a:solidFill>
                        <a:srgbClr val="525593"/>
                      </a:solidFill>
                      <a:prstDash val="solid"/>
                      <a:round/>
                      <a:headEnd type="none" w="sm" len="sm"/>
                      <a:tailEnd type="none" w="sm" len="sm"/>
                    </a:lnL>
                    <a:lnR w="9525" cap="flat" cmpd="sng">
                      <a:solidFill>
                        <a:srgbClr val="525593"/>
                      </a:solidFill>
                      <a:prstDash val="solid"/>
                      <a:round/>
                      <a:headEnd type="none" w="sm" len="sm"/>
                      <a:tailEnd type="none" w="sm" len="sm"/>
                    </a:lnR>
                    <a:lnT w="9525" cap="flat" cmpd="sng" algn="ctr">
                      <a:solidFill>
                        <a:srgbClr val="525593"/>
                      </a:solidFill>
                      <a:prstDash val="solid"/>
                      <a:round/>
                      <a:headEnd type="none" w="sm" len="sm"/>
                      <a:tailEnd type="none" w="sm" len="sm"/>
                    </a:lnT>
                    <a:lnB w="9525" cap="flat" cmpd="sng" algn="ctr">
                      <a:solidFill>
                        <a:srgbClr val="525593"/>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539680217"/>
                  </a:ext>
                </a:extLst>
              </a:tr>
              <a:tr h="5783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lvl="0" indent="-285750" algn="l" rtl="0">
                        <a:spcBef>
                          <a:spcPts val="0"/>
                        </a:spcBef>
                        <a:spcAft>
                          <a:spcPts val="0"/>
                        </a:spcAft>
                        <a:buFont typeface="Arial" panose="020B0604020202020204" pitchFamily="34" charset="0"/>
                        <a:buChar char="•"/>
                      </a:pPr>
                      <a:r>
                        <a:rPr lang="en-US" sz="2500" dirty="0">
                          <a:solidFill>
                            <a:srgbClr val="F16649"/>
                          </a:solidFill>
                          <a:latin typeface="Jost Medium"/>
                          <a:ea typeface="Jost Medium"/>
                          <a:cs typeface="Jost Medium"/>
                          <a:sym typeface="Jost Medium"/>
                        </a:rPr>
                        <a:t>I'm sorry, I didn't quite catch that.</a:t>
                      </a:r>
                      <a:endParaRPr sz="2500" dirty="0">
                        <a:solidFill>
                          <a:srgbClr val="F16649"/>
                        </a:solidFill>
                        <a:latin typeface="Jost Medium"/>
                        <a:ea typeface="Jost Medium"/>
                        <a:cs typeface="Jost Medium"/>
                        <a:sym typeface="Jost Medium"/>
                      </a:endParaRPr>
                    </a:p>
                  </a:txBody>
                  <a:tcPr marL="91425" marR="91425" marT="91425" marB="91425">
                    <a:lnL w="9525" cap="flat" cmpd="sng">
                      <a:solidFill>
                        <a:srgbClr val="525593"/>
                      </a:solidFill>
                      <a:prstDash val="solid"/>
                      <a:round/>
                      <a:headEnd type="none" w="sm" len="sm"/>
                      <a:tailEnd type="none" w="sm" len="sm"/>
                    </a:lnL>
                    <a:lnR w="9525" cap="flat" cmpd="sng" algn="ctr">
                      <a:solidFill>
                        <a:srgbClr val="525593"/>
                      </a:solidFill>
                      <a:prstDash val="solid"/>
                      <a:round/>
                      <a:headEnd type="none" w="sm" len="sm"/>
                      <a:tailEnd type="none" w="sm" len="sm"/>
                    </a:lnR>
                    <a:lnT w="9525" cap="flat" cmpd="sng" algn="ctr">
                      <a:solidFill>
                        <a:srgbClr val="525593"/>
                      </a:solidFill>
                      <a:prstDash val="solid"/>
                      <a:round/>
                      <a:headEnd type="none" w="sm" len="sm"/>
                      <a:tailEnd type="none" w="sm" len="sm"/>
                    </a:lnT>
                    <a:lnB w="9525" cap="flat" cmpd="sng" algn="ctr">
                      <a:solidFill>
                        <a:srgbClr val="525593"/>
                      </a:solidFill>
                      <a:prstDash val="solid"/>
                      <a:round/>
                      <a:headEnd type="none" w="sm" len="sm"/>
                      <a:tailEnd type="none" w="sm" len="sm"/>
                    </a:lnB>
                    <a:lnTlToBr w="12700" cmpd="sng">
                      <a:noFill/>
                      <a:prstDash val="solid"/>
                    </a:lnTlToBr>
                    <a:lnBlToTr w="12700" cmpd="sng">
                      <a:noFill/>
                      <a:prstDash val="solid"/>
                    </a:lnBlToTr>
                    <a:noFill/>
                  </a:tcPr>
                </a:tc>
                <a:tc vMerge="1">
                  <a:txBody>
                    <a:bodyPr/>
                    <a:lstStyle/>
                    <a:p>
                      <a:pPr marL="0" lvl="0" indent="0" algn="l" rtl="0">
                        <a:spcBef>
                          <a:spcPts val="0"/>
                        </a:spcBef>
                        <a:spcAft>
                          <a:spcPts val="0"/>
                        </a:spcAft>
                        <a:buNone/>
                      </a:pPr>
                      <a:endParaRPr dirty="0">
                        <a:solidFill>
                          <a:schemeClr val="dk1"/>
                        </a:solidFill>
                        <a:latin typeface="Jost Medium"/>
                        <a:ea typeface="Jost Medium"/>
                        <a:cs typeface="Jost Medium"/>
                        <a:sym typeface="Jost Medium"/>
                      </a:endParaRPr>
                    </a:p>
                  </a:txBody>
                  <a:tcPr marL="91425" marR="91425" marT="91425" marB="91425">
                    <a:lnL w="9525" cap="flat" cmpd="sng">
                      <a:solidFill>
                        <a:srgbClr val="525593"/>
                      </a:solidFill>
                      <a:prstDash val="solid"/>
                      <a:round/>
                      <a:headEnd type="none" w="sm" len="sm"/>
                      <a:tailEnd type="none" w="sm" len="sm"/>
                    </a:lnL>
                    <a:lnR w="9525" cap="flat" cmpd="sng">
                      <a:solidFill>
                        <a:srgbClr val="525593"/>
                      </a:solidFill>
                      <a:prstDash val="solid"/>
                      <a:round/>
                      <a:headEnd type="none" w="sm" len="sm"/>
                      <a:tailEnd type="none" w="sm" len="sm"/>
                    </a:lnR>
                    <a:lnT w="9525" cap="flat" cmpd="sng" algn="ctr">
                      <a:solidFill>
                        <a:srgbClr val="525593"/>
                      </a:solidFill>
                      <a:prstDash val="solid"/>
                      <a:round/>
                      <a:headEnd type="none" w="sm" len="sm"/>
                      <a:tailEnd type="none" w="sm" len="sm"/>
                    </a:lnT>
                    <a:lnB w="9525" cap="flat" cmpd="sng" algn="ctr">
                      <a:solidFill>
                        <a:srgbClr val="525593"/>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2328610116"/>
                  </a:ext>
                </a:extLst>
              </a:tr>
              <a:tr h="57830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5750" lvl="0" indent="-285750" algn="l" rtl="0">
                        <a:spcBef>
                          <a:spcPts val="0"/>
                        </a:spcBef>
                        <a:spcAft>
                          <a:spcPts val="1600"/>
                        </a:spcAft>
                        <a:buFont typeface="Arial" panose="020B0604020202020204" pitchFamily="34" charset="0"/>
                        <a:buChar char="•"/>
                      </a:pPr>
                      <a:r>
                        <a:rPr lang="en-US" sz="2500" dirty="0">
                          <a:solidFill>
                            <a:srgbClr val="F16649"/>
                          </a:solidFill>
                          <a:latin typeface="Jost Medium"/>
                          <a:ea typeface="Jost Medium"/>
                          <a:cs typeface="Jost Medium"/>
                          <a:sym typeface="Jost Medium"/>
                        </a:rPr>
                        <a:t>Could you say that again?</a:t>
                      </a:r>
                      <a:endParaRPr sz="2500" dirty="0">
                        <a:solidFill>
                          <a:srgbClr val="F16649"/>
                        </a:solidFill>
                        <a:latin typeface="Jost Medium"/>
                        <a:ea typeface="Jost Medium"/>
                        <a:cs typeface="Jost Medium"/>
                        <a:sym typeface="Jost Medium"/>
                      </a:endParaRPr>
                    </a:p>
                  </a:txBody>
                  <a:tcPr marL="91425" marR="91425" marT="91425" marB="91425">
                    <a:lnL w="9525" cap="flat" cmpd="sng">
                      <a:solidFill>
                        <a:srgbClr val="525593"/>
                      </a:solidFill>
                      <a:prstDash val="solid"/>
                      <a:round/>
                      <a:headEnd type="none" w="sm" len="sm"/>
                      <a:tailEnd type="none" w="sm" len="sm"/>
                    </a:lnL>
                    <a:lnR w="9525" cap="flat" cmpd="sng" algn="ctr">
                      <a:solidFill>
                        <a:srgbClr val="525593"/>
                      </a:solidFill>
                      <a:prstDash val="solid"/>
                      <a:round/>
                      <a:headEnd type="none" w="sm" len="sm"/>
                      <a:tailEnd type="none" w="sm" len="sm"/>
                    </a:lnR>
                    <a:lnT w="9525" cap="flat" cmpd="sng" algn="ctr">
                      <a:solidFill>
                        <a:srgbClr val="525593"/>
                      </a:solidFill>
                      <a:prstDash val="solid"/>
                      <a:round/>
                      <a:headEnd type="none" w="sm" len="sm"/>
                      <a:tailEnd type="none" w="sm" len="sm"/>
                    </a:lnT>
                    <a:lnB w="9525" cap="flat" cmpd="sng" algn="ctr">
                      <a:solidFill>
                        <a:srgbClr val="525593"/>
                      </a:solidFill>
                      <a:prstDash val="solid"/>
                      <a:round/>
                      <a:headEnd type="none" w="sm" len="sm"/>
                      <a:tailEnd type="none" w="sm" len="sm"/>
                    </a:lnB>
                    <a:lnTlToBr w="12700" cmpd="sng">
                      <a:noFill/>
                      <a:prstDash val="solid"/>
                    </a:lnTlToBr>
                    <a:lnBlToTr w="12700" cmpd="sng">
                      <a:noFill/>
                      <a:prstDash val="solid"/>
                    </a:lnBlToTr>
                    <a:noFill/>
                  </a:tcPr>
                </a:tc>
                <a:tc vMerge="1">
                  <a:txBody>
                    <a:bodyPr/>
                    <a:lstStyle/>
                    <a:p>
                      <a:pPr marL="0" lvl="0" indent="0" algn="l" rtl="0">
                        <a:spcBef>
                          <a:spcPts val="0"/>
                        </a:spcBef>
                        <a:spcAft>
                          <a:spcPts val="1600"/>
                        </a:spcAft>
                        <a:buNone/>
                      </a:pPr>
                      <a:endParaRPr dirty="0">
                        <a:solidFill>
                          <a:schemeClr val="dk1"/>
                        </a:solidFill>
                        <a:latin typeface="Jost Medium"/>
                        <a:ea typeface="Jost Medium"/>
                        <a:cs typeface="Jost Medium"/>
                        <a:sym typeface="Jost Medium"/>
                      </a:endParaRPr>
                    </a:p>
                  </a:txBody>
                  <a:tcPr marL="91425" marR="91425" marT="91425" marB="91425">
                    <a:lnL w="9525" cap="flat" cmpd="sng">
                      <a:solidFill>
                        <a:srgbClr val="525593"/>
                      </a:solidFill>
                      <a:prstDash val="solid"/>
                      <a:round/>
                      <a:headEnd type="none" w="sm" len="sm"/>
                      <a:tailEnd type="none" w="sm" len="sm"/>
                    </a:lnL>
                    <a:lnR w="9525" cap="flat" cmpd="sng">
                      <a:solidFill>
                        <a:srgbClr val="525593"/>
                      </a:solidFill>
                      <a:prstDash val="solid"/>
                      <a:round/>
                      <a:headEnd type="none" w="sm" len="sm"/>
                      <a:tailEnd type="none" w="sm" len="sm"/>
                    </a:lnR>
                    <a:lnT w="9525" cap="flat" cmpd="sng" algn="ctr">
                      <a:solidFill>
                        <a:srgbClr val="525593"/>
                      </a:solidFill>
                      <a:prstDash val="solid"/>
                      <a:round/>
                      <a:headEnd type="none" w="sm" len="sm"/>
                      <a:tailEnd type="none" w="sm" len="sm"/>
                    </a:lnT>
                    <a:lnB w="9525" cap="flat" cmpd="sng" algn="ctr">
                      <a:solidFill>
                        <a:srgbClr val="525593"/>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108196609"/>
                  </a:ext>
                </a:extLst>
              </a:tr>
              <a:tr h="578300">
                <a:tc>
                  <a:txBody>
                    <a:bodyPr/>
                    <a:lstStyle/>
                    <a:p>
                      <a:pPr marL="285750" lvl="0" indent="-285750" algn="l" rtl="0">
                        <a:spcBef>
                          <a:spcPts val="0"/>
                        </a:spcBef>
                        <a:spcAft>
                          <a:spcPts val="1600"/>
                        </a:spcAft>
                        <a:buFont typeface="Arial" panose="020B0604020202020204" pitchFamily="34" charset="0"/>
                        <a:buChar char="•"/>
                      </a:pPr>
                      <a:r>
                        <a:rPr lang="en-US" sz="2500" dirty="0">
                          <a:solidFill>
                            <a:srgbClr val="F16649"/>
                          </a:solidFill>
                          <a:latin typeface="Jost Medium"/>
                          <a:ea typeface="Jost Medium"/>
                          <a:cs typeface="Jost Medium"/>
                          <a:sym typeface="Jost Medium"/>
                        </a:rPr>
                        <a:t>One more time?</a:t>
                      </a:r>
                      <a:endParaRPr sz="2500" dirty="0">
                        <a:solidFill>
                          <a:srgbClr val="F16649"/>
                        </a:solidFill>
                        <a:latin typeface="Jost Medium"/>
                        <a:ea typeface="Jost Medium"/>
                        <a:cs typeface="Jost Medium"/>
                        <a:sym typeface="Jost Medium"/>
                      </a:endParaRPr>
                    </a:p>
                  </a:txBody>
                  <a:tcPr marL="91425" marR="91425" marT="91425" marB="91425">
                    <a:lnL w="9525" cap="flat" cmpd="sng" algn="ctr">
                      <a:solidFill>
                        <a:srgbClr val="525593"/>
                      </a:solidFill>
                      <a:prstDash val="solid"/>
                      <a:round/>
                      <a:headEnd type="none" w="sm" len="sm"/>
                      <a:tailEnd type="none" w="sm" len="sm"/>
                    </a:lnL>
                    <a:lnR w="9525" cap="flat" cmpd="sng" algn="ctr">
                      <a:solidFill>
                        <a:srgbClr val="525593"/>
                      </a:solidFill>
                      <a:prstDash val="solid"/>
                      <a:round/>
                      <a:headEnd type="none" w="sm" len="sm"/>
                      <a:tailEnd type="none" w="sm" len="sm"/>
                    </a:lnR>
                    <a:lnT w="9525" cap="flat" cmpd="sng" algn="ctr">
                      <a:solidFill>
                        <a:srgbClr val="525593"/>
                      </a:solidFill>
                      <a:prstDash val="solid"/>
                      <a:round/>
                      <a:headEnd type="none" w="sm" len="sm"/>
                      <a:tailEnd type="none" w="sm" len="sm"/>
                    </a:lnT>
                    <a:lnB w="9525" cap="flat" cmpd="sng" algn="ctr">
                      <a:solidFill>
                        <a:srgbClr val="525593"/>
                      </a:solidFill>
                      <a:prstDash val="solid"/>
                      <a:round/>
                      <a:headEnd type="none" w="sm" len="sm"/>
                      <a:tailEnd type="none" w="sm" len="sm"/>
                    </a:lnB>
                    <a:lnTlToBr w="12700" cmpd="sng">
                      <a:noFill/>
                      <a:prstDash val="solid"/>
                    </a:lnTlToBr>
                    <a:lnBlToTr w="12700" cmpd="sng">
                      <a:noFill/>
                      <a:prstDash val="solid"/>
                    </a:lnBlToTr>
                    <a:noFill/>
                  </a:tcPr>
                </a:tc>
                <a:tc vMerge="1">
                  <a:txBody>
                    <a:bodyPr/>
                    <a:lstStyle/>
                    <a:p>
                      <a:pPr marL="0" lvl="0" indent="0" algn="l" rtl="0">
                        <a:spcBef>
                          <a:spcPts val="0"/>
                        </a:spcBef>
                        <a:spcAft>
                          <a:spcPts val="1600"/>
                        </a:spcAft>
                        <a:buNone/>
                      </a:pPr>
                      <a:endParaRPr dirty="0">
                        <a:solidFill>
                          <a:schemeClr val="dk1"/>
                        </a:solidFill>
                        <a:latin typeface="Jost Medium"/>
                        <a:ea typeface="Jost Medium"/>
                        <a:cs typeface="Jost Medium"/>
                        <a:sym typeface="Jost Medium"/>
                      </a:endParaRPr>
                    </a:p>
                  </a:txBody>
                  <a:tcPr marL="91425" marR="91425" marT="91425" marB="91425">
                    <a:lnL w="9525" cap="flat" cmpd="sng" algn="ctr">
                      <a:solidFill>
                        <a:srgbClr val="525593"/>
                      </a:solidFill>
                      <a:prstDash val="solid"/>
                      <a:round/>
                      <a:headEnd type="none" w="sm" len="sm"/>
                      <a:tailEnd type="none" w="sm" len="sm"/>
                    </a:lnL>
                    <a:lnR w="9525" cap="flat" cmpd="sng">
                      <a:solidFill>
                        <a:srgbClr val="525593"/>
                      </a:solidFill>
                      <a:prstDash val="solid"/>
                      <a:round/>
                      <a:headEnd type="none" w="sm" len="sm"/>
                      <a:tailEnd type="none" w="sm" len="sm"/>
                    </a:lnR>
                    <a:lnT w="9525" cap="flat" cmpd="sng" algn="ctr">
                      <a:solidFill>
                        <a:srgbClr val="525593"/>
                      </a:solidFill>
                      <a:prstDash val="solid"/>
                      <a:round/>
                      <a:headEnd type="none" w="sm" len="sm"/>
                      <a:tailEnd type="none" w="sm" len="sm"/>
                    </a:lnT>
                    <a:lnB w="9525" cap="flat" cmpd="sng" algn="ctr">
                      <a:solidFill>
                        <a:srgbClr val="525593"/>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719893841"/>
                  </a:ext>
                </a:extLst>
              </a:tr>
              <a:tr h="714865">
                <a:tc>
                  <a:txBody>
                    <a:bodyPr/>
                    <a:lstStyle/>
                    <a:p>
                      <a:pPr marL="285750" lvl="0" indent="-285750" algn="l" rtl="0">
                        <a:spcBef>
                          <a:spcPts val="0"/>
                        </a:spcBef>
                        <a:spcAft>
                          <a:spcPts val="1600"/>
                        </a:spcAft>
                        <a:buFont typeface="Arial" panose="020B0604020202020204" pitchFamily="34" charset="0"/>
                        <a:buChar char="•"/>
                      </a:pPr>
                      <a:r>
                        <a:rPr lang="en-US" sz="2500" dirty="0">
                          <a:solidFill>
                            <a:srgbClr val="F16649"/>
                          </a:solidFill>
                          <a:latin typeface="Jost Medium"/>
                          <a:ea typeface="Jost Medium"/>
                          <a:cs typeface="Jost Medium"/>
                          <a:sym typeface="Jost Medium"/>
                        </a:rPr>
                        <a:t>Look! I can't hear a word you're saying.</a:t>
                      </a:r>
                      <a:endParaRPr sz="2500" dirty="0">
                        <a:solidFill>
                          <a:srgbClr val="F16649"/>
                        </a:solidFill>
                        <a:latin typeface="Jost Medium"/>
                        <a:ea typeface="Jost Medium"/>
                        <a:cs typeface="Jost Medium"/>
                        <a:sym typeface="Jost Medium"/>
                      </a:endParaRPr>
                    </a:p>
                  </a:txBody>
                  <a:tcPr marL="91425" marR="91425" marT="91425" marB="91425">
                    <a:lnL w="9525" cap="flat" cmpd="sng" algn="ctr">
                      <a:solidFill>
                        <a:srgbClr val="525593"/>
                      </a:solidFill>
                      <a:prstDash val="solid"/>
                      <a:round/>
                      <a:headEnd type="none" w="sm" len="sm"/>
                      <a:tailEnd type="none" w="sm" len="sm"/>
                    </a:lnL>
                    <a:lnR w="9525" cap="flat" cmpd="sng" algn="ctr">
                      <a:solidFill>
                        <a:srgbClr val="525593"/>
                      </a:solidFill>
                      <a:prstDash val="solid"/>
                      <a:round/>
                      <a:headEnd type="none" w="sm" len="sm"/>
                      <a:tailEnd type="none" w="sm" len="sm"/>
                    </a:lnR>
                    <a:lnT w="9525" cap="flat" cmpd="sng" algn="ctr">
                      <a:solidFill>
                        <a:srgbClr val="525593"/>
                      </a:solidFill>
                      <a:prstDash val="solid"/>
                      <a:round/>
                      <a:headEnd type="none" w="sm" len="sm"/>
                      <a:tailEnd type="none" w="sm" len="sm"/>
                    </a:lnT>
                    <a:lnB w="9525" cap="flat" cmpd="sng">
                      <a:solidFill>
                        <a:srgbClr val="525593"/>
                      </a:solidFill>
                      <a:prstDash val="solid"/>
                      <a:round/>
                      <a:headEnd type="none" w="sm" len="sm"/>
                      <a:tailEnd type="none" w="sm" len="sm"/>
                    </a:lnB>
                    <a:lnTlToBr w="12700" cmpd="sng">
                      <a:noFill/>
                      <a:prstDash val="solid"/>
                    </a:lnTlToBr>
                    <a:lnBlToTr w="12700" cmpd="sng">
                      <a:noFill/>
                      <a:prstDash val="solid"/>
                    </a:lnBlToTr>
                    <a:noFill/>
                  </a:tcPr>
                </a:tc>
                <a:tc vMerge="1">
                  <a:txBody>
                    <a:bodyPr/>
                    <a:lstStyle/>
                    <a:p>
                      <a:pPr marL="0" lvl="0" indent="0" algn="l" rtl="0">
                        <a:spcBef>
                          <a:spcPts val="0"/>
                        </a:spcBef>
                        <a:spcAft>
                          <a:spcPts val="1600"/>
                        </a:spcAft>
                        <a:buNone/>
                      </a:pPr>
                      <a:endParaRPr dirty="0">
                        <a:solidFill>
                          <a:schemeClr val="dk1"/>
                        </a:solidFill>
                        <a:latin typeface="Jost Medium"/>
                        <a:ea typeface="Jost Medium"/>
                        <a:cs typeface="Jost Medium"/>
                        <a:sym typeface="Jost Medium"/>
                      </a:endParaRPr>
                    </a:p>
                  </a:txBody>
                  <a:tcPr marL="91425" marR="91425" marT="91425" marB="91425">
                    <a:lnL w="9525" cap="flat" cmpd="sng" algn="ctr">
                      <a:solidFill>
                        <a:srgbClr val="525593"/>
                      </a:solidFill>
                      <a:prstDash val="solid"/>
                      <a:round/>
                      <a:headEnd type="none" w="sm" len="sm"/>
                      <a:tailEnd type="none" w="sm" len="sm"/>
                    </a:lnL>
                    <a:lnR w="9525" cap="flat" cmpd="sng">
                      <a:solidFill>
                        <a:srgbClr val="525593"/>
                      </a:solidFill>
                      <a:prstDash val="solid"/>
                      <a:round/>
                      <a:headEnd type="none" w="sm" len="sm"/>
                      <a:tailEnd type="none" w="sm" len="sm"/>
                    </a:lnR>
                    <a:lnT w="9525" cap="flat" cmpd="sng" algn="ctr">
                      <a:solidFill>
                        <a:srgbClr val="525593"/>
                      </a:solidFill>
                      <a:prstDash val="solid"/>
                      <a:round/>
                      <a:headEnd type="none" w="sm" len="sm"/>
                      <a:tailEnd type="none" w="sm" len="sm"/>
                    </a:lnT>
                    <a:lnB w="9525" cap="flat" cmpd="sng">
                      <a:solidFill>
                        <a:srgbClr val="525593"/>
                      </a:solid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3972042751"/>
                  </a:ext>
                </a:extLst>
              </a:tr>
            </a:tbl>
          </a:graphicData>
        </a:graphic>
      </p:graphicFrame>
      <p:pic>
        <p:nvPicPr>
          <p:cNvPr id="9" name="Picture 8" descr="A person holding a book and holding a hand out&#10;&#10;Description automatically generated">
            <a:extLst>
              <a:ext uri="{FF2B5EF4-FFF2-40B4-BE49-F238E27FC236}">
                <a16:creationId xmlns:a16="http://schemas.microsoft.com/office/drawing/2014/main" id="{8FC28D4F-3F63-FF10-D9DF-D16329080E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0" y="3334520"/>
            <a:ext cx="2149055" cy="3173361"/>
          </a:xfrm>
          <a:prstGeom prst="rect">
            <a:avLst/>
          </a:prstGeom>
        </p:spPr>
      </p:pic>
    </p:spTree>
    <p:extLst>
      <p:ext uri="{BB962C8B-B14F-4D97-AF65-F5344CB8AC3E}">
        <p14:creationId xmlns:p14="http://schemas.microsoft.com/office/powerpoint/2010/main" val="38355169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B48A7-C640-FF66-7D92-3AB24B8588C0}"/>
              </a:ext>
            </a:extLst>
          </p:cNvPr>
          <p:cNvSpPr txBox="1"/>
          <p:nvPr/>
        </p:nvSpPr>
        <p:spPr>
          <a:xfrm>
            <a:off x="1160083" y="1228613"/>
            <a:ext cx="1033824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Make similar conversations for the following situations.</a:t>
            </a:r>
          </a:p>
        </p:txBody>
      </p:sp>
      <p:sp>
        <p:nvSpPr>
          <p:cNvPr id="3" name="Rounded Rectangle 31">
            <a:extLst>
              <a:ext uri="{FF2B5EF4-FFF2-40B4-BE49-F238E27FC236}">
                <a16:creationId xmlns:a16="http://schemas.microsoft.com/office/drawing/2014/main" id="{B3E98265-CBD3-83CA-D478-EDB45E63CA1B}"/>
              </a:ext>
            </a:extLst>
          </p:cNvPr>
          <p:cNvSpPr/>
          <p:nvPr/>
        </p:nvSpPr>
        <p:spPr>
          <a:xfrm>
            <a:off x="604692" y="1210786"/>
            <a:ext cx="502606" cy="502606"/>
          </a:xfrm>
          <a:prstGeom prst="roundRect">
            <a:avLst/>
          </a:prstGeom>
          <a:solidFill>
            <a:srgbClr val="F16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6" name="TextBox 5">
            <a:extLst>
              <a:ext uri="{FF2B5EF4-FFF2-40B4-BE49-F238E27FC236}">
                <a16:creationId xmlns:a16="http://schemas.microsoft.com/office/drawing/2014/main" id="{DDEA924F-DD55-2E87-DFFE-CB8FE036CF6F}"/>
              </a:ext>
            </a:extLst>
          </p:cNvPr>
          <p:cNvSpPr txBox="1"/>
          <p:nvPr/>
        </p:nvSpPr>
        <p:spPr>
          <a:xfrm>
            <a:off x="657477" y="109053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8" name="Picture 7" descr="A cartoon of a child and child talking&#10;&#10;Description automatically generated">
            <a:extLst>
              <a:ext uri="{FF2B5EF4-FFF2-40B4-BE49-F238E27FC236}">
                <a16:creationId xmlns:a16="http://schemas.microsoft.com/office/drawing/2014/main" id="{A7FA6353-1A47-DE2E-D6F3-C69AC9BB29F8}"/>
              </a:ext>
            </a:extLst>
          </p:cNvPr>
          <p:cNvPicPr>
            <a:picLocks noChangeAspect="1"/>
          </p:cNvPicPr>
          <p:nvPr/>
        </p:nvPicPr>
        <p:blipFill rotWithShape="1">
          <a:blip r:embed="rId3">
            <a:extLst>
              <a:ext uri="{28A0092B-C50C-407E-A947-70E740481C1C}">
                <a14:useLocalDpi xmlns:a14="http://schemas.microsoft.com/office/drawing/2010/main" val="0"/>
              </a:ext>
            </a:extLst>
          </a:blip>
          <a:srcRect l="6678"/>
          <a:stretch/>
        </p:blipFill>
        <p:spPr>
          <a:xfrm>
            <a:off x="-1172" y="3376468"/>
            <a:ext cx="3683598" cy="3515037"/>
          </a:xfrm>
          <a:prstGeom prst="rect">
            <a:avLst/>
          </a:prstGeom>
        </p:spPr>
      </p:pic>
      <p:sp>
        <p:nvSpPr>
          <p:cNvPr id="9" name="TextBox 8">
            <a:extLst>
              <a:ext uri="{FF2B5EF4-FFF2-40B4-BE49-F238E27FC236}">
                <a16:creationId xmlns:a16="http://schemas.microsoft.com/office/drawing/2014/main" id="{29CF3DD0-4839-812C-803E-2D024CF5E597}"/>
              </a:ext>
            </a:extLst>
          </p:cNvPr>
          <p:cNvSpPr txBox="1"/>
          <p:nvPr/>
        </p:nvSpPr>
        <p:spPr>
          <a:xfrm>
            <a:off x="3267160" y="2377241"/>
            <a:ext cx="8841118" cy="2400657"/>
          </a:xfrm>
          <a:prstGeom prst="rect">
            <a:avLst/>
          </a:prstGeom>
          <a:noFill/>
        </p:spPr>
        <p:txBody>
          <a:bodyPr wrap="square" rtlCol="0">
            <a:spAutoFit/>
          </a:bodyPr>
          <a:lstStyle/>
          <a:p>
            <a:pPr marL="1943100" indent="-1943100"/>
            <a:r>
              <a:rPr lang="en-US" sz="3000" b="1" dirty="0">
                <a:solidFill>
                  <a:srgbClr val="F16649"/>
                </a:solidFill>
              </a:rPr>
              <a:t>Situation 1: </a:t>
            </a:r>
            <a:r>
              <a:rPr lang="en-US" sz="3000" dirty="0"/>
              <a:t>You ask your friend to pass the book, but he / she can’t hear what you say.</a:t>
            </a:r>
          </a:p>
          <a:p>
            <a:pPr marL="1943100" indent="-1943100"/>
            <a:r>
              <a:rPr lang="en-SG" sz="3000" b="1" dirty="0">
                <a:solidFill>
                  <a:srgbClr val="F16649"/>
                </a:solidFill>
              </a:rPr>
              <a:t>Situation 2: </a:t>
            </a:r>
            <a:r>
              <a:rPr lang="en-US" sz="3000" dirty="0"/>
              <a:t>A stranger asks you the way to the nearest bus station, but you can’t hear what he / she says.</a:t>
            </a:r>
          </a:p>
        </p:txBody>
      </p:sp>
      <p:grpSp>
        <p:nvGrpSpPr>
          <p:cNvPr id="4" name="Group 3">
            <a:extLst>
              <a:ext uri="{FF2B5EF4-FFF2-40B4-BE49-F238E27FC236}">
                <a16:creationId xmlns:a16="http://schemas.microsoft.com/office/drawing/2014/main" id="{C9D9A28C-B891-717B-FAAD-AE8F7CA29E8A}"/>
              </a:ext>
            </a:extLst>
          </p:cNvPr>
          <p:cNvGrpSpPr/>
          <p:nvPr/>
        </p:nvGrpSpPr>
        <p:grpSpPr>
          <a:xfrm>
            <a:off x="-1172" y="-7620"/>
            <a:ext cx="12192000" cy="1083309"/>
            <a:chOff x="7620" y="-7620"/>
            <a:chExt cx="12192000" cy="1083309"/>
          </a:xfrm>
        </p:grpSpPr>
        <p:sp>
          <p:nvSpPr>
            <p:cNvPr id="5" name="Round Single Corner Rectangle 31">
              <a:extLst>
                <a:ext uri="{FF2B5EF4-FFF2-40B4-BE49-F238E27FC236}">
                  <a16:creationId xmlns:a16="http://schemas.microsoft.com/office/drawing/2014/main" id="{239E364E-B7DB-AE6E-C133-1855CEA206C2}"/>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32">
              <a:extLst>
                <a:ext uri="{FF2B5EF4-FFF2-40B4-BE49-F238E27FC236}">
                  <a16:creationId xmlns:a16="http://schemas.microsoft.com/office/drawing/2014/main" id="{06526DFC-02D7-7075-2294-0219CC685A69}"/>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33">
              <a:extLst>
                <a:ext uri="{FF2B5EF4-FFF2-40B4-BE49-F238E27FC236}">
                  <a16:creationId xmlns:a16="http://schemas.microsoft.com/office/drawing/2014/main" id="{DCC08E7C-C0CE-AB7E-FCFA-9C1C6ED1CDBB}"/>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676DE693-327B-DEF3-1A93-B512D4BA66C2}"/>
              </a:ext>
            </a:extLst>
          </p:cNvPr>
          <p:cNvSpPr txBox="1"/>
          <p:nvPr/>
        </p:nvSpPr>
        <p:spPr>
          <a:xfrm>
            <a:off x="204226" y="153650"/>
            <a:ext cx="1180880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Tree>
    <p:extLst>
      <p:ext uri="{BB962C8B-B14F-4D97-AF65-F5344CB8AC3E}">
        <p14:creationId xmlns:p14="http://schemas.microsoft.com/office/powerpoint/2010/main" val="289307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B48A7-C640-FF66-7D92-3AB24B8588C0}"/>
              </a:ext>
            </a:extLst>
          </p:cNvPr>
          <p:cNvSpPr txBox="1"/>
          <p:nvPr/>
        </p:nvSpPr>
        <p:spPr>
          <a:xfrm>
            <a:off x="1160083" y="1228613"/>
            <a:ext cx="1033824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Make similar conversations for the following situations.</a:t>
            </a:r>
          </a:p>
        </p:txBody>
      </p:sp>
      <p:sp>
        <p:nvSpPr>
          <p:cNvPr id="3" name="Rounded Rectangle 31">
            <a:extLst>
              <a:ext uri="{FF2B5EF4-FFF2-40B4-BE49-F238E27FC236}">
                <a16:creationId xmlns:a16="http://schemas.microsoft.com/office/drawing/2014/main" id="{B3E98265-CBD3-83CA-D478-EDB45E63CA1B}"/>
              </a:ext>
            </a:extLst>
          </p:cNvPr>
          <p:cNvSpPr/>
          <p:nvPr/>
        </p:nvSpPr>
        <p:spPr>
          <a:xfrm>
            <a:off x="604692" y="1210786"/>
            <a:ext cx="502606" cy="502606"/>
          </a:xfrm>
          <a:prstGeom prst="roundRect">
            <a:avLst/>
          </a:prstGeom>
          <a:solidFill>
            <a:srgbClr val="F16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6" name="TextBox 5">
            <a:extLst>
              <a:ext uri="{FF2B5EF4-FFF2-40B4-BE49-F238E27FC236}">
                <a16:creationId xmlns:a16="http://schemas.microsoft.com/office/drawing/2014/main" id="{DDEA924F-DD55-2E87-DFFE-CB8FE036CF6F}"/>
              </a:ext>
            </a:extLst>
          </p:cNvPr>
          <p:cNvSpPr txBox="1"/>
          <p:nvPr/>
        </p:nvSpPr>
        <p:spPr>
          <a:xfrm>
            <a:off x="657477" y="109053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8" name="Picture 7" descr="A cartoon of a child and child talking&#10;&#10;Description automatically generated">
            <a:extLst>
              <a:ext uri="{FF2B5EF4-FFF2-40B4-BE49-F238E27FC236}">
                <a16:creationId xmlns:a16="http://schemas.microsoft.com/office/drawing/2014/main" id="{A7FA6353-1A47-DE2E-D6F3-C69AC9BB29F8}"/>
              </a:ext>
            </a:extLst>
          </p:cNvPr>
          <p:cNvPicPr>
            <a:picLocks noChangeAspect="1"/>
          </p:cNvPicPr>
          <p:nvPr/>
        </p:nvPicPr>
        <p:blipFill rotWithShape="1">
          <a:blip r:embed="rId3">
            <a:extLst>
              <a:ext uri="{28A0092B-C50C-407E-A947-70E740481C1C}">
                <a14:useLocalDpi xmlns:a14="http://schemas.microsoft.com/office/drawing/2010/main" val="0"/>
              </a:ext>
            </a:extLst>
          </a:blip>
          <a:srcRect l="6678"/>
          <a:stretch/>
        </p:blipFill>
        <p:spPr>
          <a:xfrm>
            <a:off x="-1172" y="3376468"/>
            <a:ext cx="3683598" cy="3515037"/>
          </a:xfrm>
          <a:prstGeom prst="rect">
            <a:avLst/>
          </a:prstGeom>
        </p:spPr>
      </p:pic>
      <p:sp>
        <p:nvSpPr>
          <p:cNvPr id="9" name="TextBox 8">
            <a:extLst>
              <a:ext uri="{FF2B5EF4-FFF2-40B4-BE49-F238E27FC236}">
                <a16:creationId xmlns:a16="http://schemas.microsoft.com/office/drawing/2014/main" id="{29CF3DD0-4839-812C-803E-2D024CF5E597}"/>
              </a:ext>
            </a:extLst>
          </p:cNvPr>
          <p:cNvSpPr txBox="1"/>
          <p:nvPr/>
        </p:nvSpPr>
        <p:spPr>
          <a:xfrm>
            <a:off x="3267160" y="2377241"/>
            <a:ext cx="7867005" cy="3785652"/>
          </a:xfrm>
          <a:prstGeom prst="rect">
            <a:avLst/>
          </a:prstGeom>
          <a:noFill/>
        </p:spPr>
        <p:txBody>
          <a:bodyPr wrap="square" rtlCol="0">
            <a:spAutoFit/>
          </a:bodyPr>
          <a:lstStyle/>
          <a:p>
            <a:pPr marL="1943100" indent="-1943100"/>
            <a:r>
              <a:rPr lang="en-US" sz="3000" b="1" dirty="0">
                <a:solidFill>
                  <a:srgbClr val="F16649"/>
                </a:solidFill>
                <a:latin typeface="+mj-lt"/>
              </a:rPr>
              <a:t>Situation 1: </a:t>
            </a:r>
            <a:r>
              <a:rPr lang="en-US" sz="3000" dirty="0">
                <a:latin typeface="+mj-lt"/>
              </a:rPr>
              <a:t>You ask your friend to pass the book, but he / she can’t hear what you say.</a:t>
            </a:r>
          </a:p>
          <a:p>
            <a:pPr marL="1943100" indent="-1943100"/>
            <a:r>
              <a:rPr lang="en-SG" sz="3000" b="1" i="1" dirty="0">
                <a:solidFill>
                  <a:srgbClr val="0087B2"/>
                </a:solidFill>
                <a:latin typeface="+mj-lt"/>
              </a:rPr>
              <a:t>Suggested answer:</a:t>
            </a:r>
          </a:p>
          <a:p>
            <a:pPr marL="1943100" indent="-1943100"/>
            <a:r>
              <a:rPr lang="en-US" sz="3000" i="1" dirty="0">
                <a:solidFill>
                  <a:srgbClr val="0087B2"/>
                </a:solidFill>
                <a:latin typeface="+mj-lt"/>
              </a:rPr>
              <a:t>A: Can you pass me the book?</a:t>
            </a:r>
          </a:p>
          <a:p>
            <a:pPr marL="1943100" indent="-1943100"/>
            <a:r>
              <a:rPr lang="en-US" sz="3000" i="1" dirty="0">
                <a:solidFill>
                  <a:srgbClr val="0087B2"/>
                </a:solidFill>
                <a:latin typeface="+mj-lt"/>
              </a:rPr>
              <a:t>B: Sorry?</a:t>
            </a:r>
          </a:p>
          <a:p>
            <a:pPr marL="1943100" indent="-1943100"/>
            <a:r>
              <a:rPr lang="en-US" sz="3000" i="1" dirty="0">
                <a:solidFill>
                  <a:srgbClr val="0087B2"/>
                </a:solidFill>
                <a:latin typeface="+mj-lt"/>
              </a:rPr>
              <a:t>A: Can you pass me the book, please?</a:t>
            </a:r>
          </a:p>
          <a:p>
            <a:pPr marL="1943100" indent="-1943100"/>
            <a:endParaRPr lang="en-US" sz="3000" i="1" dirty="0">
              <a:solidFill>
                <a:srgbClr val="0087B2"/>
              </a:solidFill>
              <a:latin typeface="+mj-lt"/>
            </a:endParaRPr>
          </a:p>
          <a:p>
            <a:pPr marL="1943100" indent="-1943100"/>
            <a:endParaRPr lang="en-US" sz="3000" dirty="0"/>
          </a:p>
        </p:txBody>
      </p:sp>
      <p:grpSp>
        <p:nvGrpSpPr>
          <p:cNvPr id="4" name="Group 3">
            <a:extLst>
              <a:ext uri="{FF2B5EF4-FFF2-40B4-BE49-F238E27FC236}">
                <a16:creationId xmlns:a16="http://schemas.microsoft.com/office/drawing/2014/main" id="{C9D9A28C-B891-717B-FAAD-AE8F7CA29E8A}"/>
              </a:ext>
            </a:extLst>
          </p:cNvPr>
          <p:cNvGrpSpPr/>
          <p:nvPr/>
        </p:nvGrpSpPr>
        <p:grpSpPr>
          <a:xfrm>
            <a:off x="-1172" y="-7620"/>
            <a:ext cx="12192000" cy="1083309"/>
            <a:chOff x="7620" y="-7620"/>
            <a:chExt cx="12192000" cy="1083309"/>
          </a:xfrm>
        </p:grpSpPr>
        <p:sp>
          <p:nvSpPr>
            <p:cNvPr id="5" name="Round Single Corner Rectangle 31">
              <a:extLst>
                <a:ext uri="{FF2B5EF4-FFF2-40B4-BE49-F238E27FC236}">
                  <a16:creationId xmlns:a16="http://schemas.microsoft.com/office/drawing/2014/main" id="{239E364E-B7DB-AE6E-C133-1855CEA206C2}"/>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32">
              <a:extLst>
                <a:ext uri="{FF2B5EF4-FFF2-40B4-BE49-F238E27FC236}">
                  <a16:creationId xmlns:a16="http://schemas.microsoft.com/office/drawing/2014/main" id="{06526DFC-02D7-7075-2294-0219CC685A69}"/>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33">
              <a:extLst>
                <a:ext uri="{FF2B5EF4-FFF2-40B4-BE49-F238E27FC236}">
                  <a16:creationId xmlns:a16="http://schemas.microsoft.com/office/drawing/2014/main" id="{DCC08E7C-C0CE-AB7E-FCFA-9C1C6ED1CDBB}"/>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676DE693-327B-DEF3-1A93-B512D4BA66C2}"/>
              </a:ext>
            </a:extLst>
          </p:cNvPr>
          <p:cNvSpPr txBox="1"/>
          <p:nvPr/>
        </p:nvSpPr>
        <p:spPr>
          <a:xfrm>
            <a:off x="204226" y="153650"/>
            <a:ext cx="1180880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Tree>
    <p:extLst>
      <p:ext uri="{BB962C8B-B14F-4D97-AF65-F5344CB8AC3E}">
        <p14:creationId xmlns:p14="http://schemas.microsoft.com/office/powerpoint/2010/main" val="329481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7B48A7-C640-FF66-7D92-3AB24B8588C0}"/>
              </a:ext>
            </a:extLst>
          </p:cNvPr>
          <p:cNvSpPr txBox="1"/>
          <p:nvPr/>
        </p:nvSpPr>
        <p:spPr>
          <a:xfrm>
            <a:off x="1160083" y="1228613"/>
            <a:ext cx="10338245" cy="954107"/>
          </a:xfrm>
          <a:prstGeom prst="rect">
            <a:avLst/>
          </a:prstGeom>
          <a:noFill/>
          <a:effectLst/>
        </p:spPr>
        <p:txBody>
          <a:bodyPr wrap="square" rtlCol="0">
            <a:spAutoFit/>
          </a:bodyPr>
          <a:lstStyle/>
          <a:p>
            <a:r>
              <a:rPr lang="en-US" sz="2800" b="1" dirty="0">
                <a:effectLst>
                  <a:glow rad="88900">
                    <a:schemeClr val="bg1"/>
                  </a:glow>
                </a:effectLst>
                <a:cs typeface="Arial" panose="020B0604020202020204" pitchFamily="34" charset="0"/>
              </a:rPr>
              <a:t>Work in pairs. Make similar conversations for the following situations.</a:t>
            </a:r>
          </a:p>
        </p:txBody>
      </p:sp>
      <p:sp>
        <p:nvSpPr>
          <p:cNvPr id="3" name="Rounded Rectangle 31">
            <a:extLst>
              <a:ext uri="{FF2B5EF4-FFF2-40B4-BE49-F238E27FC236}">
                <a16:creationId xmlns:a16="http://schemas.microsoft.com/office/drawing/2014/main" id="{B3E98265-CBD3-83CA-D478-EDB45E63CA1B}"/>
              </a:ext>
            </a:extLst>
          </p:cNvPr>
          <p:cNvSpPr/>
          <p:nvPr/>
        </p:nvSpPr>
        <p:spPr>
          <a:xfrm>
            <a:off x="604692" y="1210786"/>
            <a:ext cx="502606" cy="502606"/>
          </a:xfrm>
          <a:prstGeom prst="roundRect">
            <a:avLst/>
          </a:prstGeom>
          <a:solidFill>
            <a:srgbClr val="F16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16649"/>
              </a:solidFill>
            </a:endParaRPr>
          </a:p>
        </p:txBody>
      </p:sp>
      <p:sp>
        <p:nvSpPr>
          <p:cNvPr id="6" name="TextBox 5">
            <a:extLst>
              <a:ext uri="{FF2B5EF4-FFF2-40B4-BE49-F238E27FC236}">
                <a16:creationId xmlns:a16="http://schemas.microsoft.com/office/drawing/2014/main" id="{DDEA924F-DD55-2E87-DFFE-CB8FE036CF6F}"/>
              </a:ext>
            </a:extLst>
          </p:cNvPr>
          <p:cNvSpPr txBox="1"/>
          <p:nvPr/>
        </p:nvSpPr>
        <p:spPr>
          <a:xfrm>
            <a:off x="657477" y="109053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8" name="Picture 7" descr="A cartoon of a child and child talking&#10;&#10;Description automatically generated">
            <a:extLst>
              <a:ext uri="{FF2B5EF4-FFF2-40B4-BE49-F238E27FC236}">
                <a16:creationId xmlns:a16="http://schemas.microsoft.com/office/drawing/2014/main" id="{A7FA6353-1A47-DE2E-D6F3-C69AC9BB29F8}"/>
              </a:ext>
            </a:extLst>
          </p:cNvPr>
          <p:cNvPicPr>
            <a:picLocks noChangeAspect="1"/>
          </p:cNvPicPr>
          <p:nvPr/>
        </p:nvPicPr>
        <p:blipFill rotWithShape="1">
          <a:blip r:embed="rId3">
            <a:extLst>
              <a:ext uri="{28A0092B-C50C-407E-A947-70E740481C1C}">
                <a14:useLocalDpi xmlns:a14="http://schemas.microsoft.com/office/drawing/2010/main" val="0"/>
              </a:ext>
            </a:extLst>
          </a:blip>
          <a:srcRect l="6678"/>
          <a:stretch/>
        </p:blipFill>
        <p:spPr>
          <a:xfrm>
            <a:off x="-1172" y="3376468"/>
            <a:ext cx="3683598" cy="3515037"/>
          </a:xfrm>
          <a:prstGeom prst="rect">
            <a:avLst/>
          </a:prstGeom>
        </p:spPr>
      </p:pic>
      <p:sp>
        <p:nvSpPr>
          <p:cNvPr id="9" name="TextBox 8">
            <a:extLst>
              <a:ext uri="{FF2B5EF4-FFF2-40B4-BE49-F238E27FC236}">
                <a16:creationId xmlns:a16="http://schemas.microsoft.com/office/drawing/2014/main" id="{29CF3DD0-4839-812C-803E-2D024CF5E597}"/>
              </a:ext>
            </a:extLst>
          </p:cNvPr>
          <p:cNvSpPr txBox="1"/>
          <p:nvPr/>
        </p:nvSpPr>
        <p:spPr>
          <a:xfrm>
            <a:off x="3278827" y="1905292"/>
            <a:ext cx="8325072" cy="5016758"/>
          </a:xfrm>
          <a:prstGeom prst="rect">
            <a:avLst/>
          </a:prstGeom>
          <a:noFill/>
        </p:spPr>
        <p:txBody>
          <a:bodyPr wrap="square" rtlCol="0">
            <a:spAutoFit/>
          </a:bodyPr>
          <a:lstStyle/>
          <a:p>
            <a:pPr marL="1943100" indent="-1943100"/>
            <a:r>
              <a:rPr lang="en-US" sz="3000" b="1" dirty="0">
                <a:solidFill>
                  <a:srgbClr val="F16649"/>
                </a:solidFill>
                <a:latin typeface="+mj-lt"/>
              </a:rPr>
              <a:t>Situation 2: </a:t>
            </a:r>
            <a:r>
              <a:rPr lang="en-US" sz="3000" dirty="0">
                <a:latin typeface="+mj-lt"/>
              </a:rPr>
              <a:t>A stranger asks you the way to the nearest bus station, but you can’t hear what he / she says.</a:t>
            </a:r>
          </a:p>
          <a:p>
            <a:pPr marL="1943100" indent="-1943100"/>
            <a:r>
              <a:rPr lang="en-SG" sz="3000" b="1" i="1" dirty="0">
                <a:solidFill>
                  <a:srgbClr val="0087B2"/>
                </a:solidFill>
                <a:latin typeface="+mj-lt"/>
              </a:rPr>
              <a:t>Suggested answer:</a:t>
            </a:r>
          </a:p>
          <a:p>
            <a:r>
              <a:rPr lang="en-US" sz="2800" dirty="0">
                <a:solidFill>
                  <a:srgbClr val="0087B2"/>
                </a:solidFill>
                <a:latin typeface="+mj-lt"/>
              </a:rPr>
              <a:t>A: Excuse me. Could you tell me the way to the nearest bus station, please?</a:t>
            </a:r>
          </a:p>
          <a:p>
            <a:r>
              <a:rPr lang="en-US" sz="2800" dirty="0">
                <a:solidFill>
                  <a:srgbClr val="0087B2"/>
                </a:solidFill>
                <a:latin typeface="+mj-lt"/>
              </a:rPr>
              <a:t>B: I beg your pardon.</a:t>
            </a:r>
          </a:p>
          <a:p>
            <a:r>
              <a:rPr lang="en-US" sz="2800" dirty="0">
                <a:solidFill>
                  <a:srgbClr val="0087B2"/>
                </a:solidFill>
                <a:latin typeface="+mj-lt"/>
              </a:rPr>
              <a:t>A: Could you tell me the way to the nearest bus station, please?</a:t>
            </a:r>
          </a:p>
          <a:p>
            <a:pPr marL="1943100" indent="-1943100"/>
            <a:endParaRPr lang="en-SG" sz="3000" b="1" i="1" dirty="0">
              <a:solidFill>
                <a:srgbClr val="0087B2"/>
              </a:solidFill>
              <a:latin typeface="+mj-lt"/>
            </a:endParaRPr>
          </a:p>
          <a:p>
            <a:pPr marL="1943100" indent="-1943100"/>
            <a:endParaRPr lang="en-US" sz="3000" dirty="0"/>
          </a:p>
        </p:txBody>
      </p:sp>
      <p:grpSp>
        <p:nvGrpSpPr>
          <p:cNvPr id="4" name="Group 3">
            <a:extLst>
              <a:ext uri="{FF2B5EF4-FFF2-40B4-BE49-F238E27FC236}">
                <a16:creationId xmlns:a16="http://schemas.microsoft.com/office/drawing/2014/main" id="{C9D9A28C-B891-717B-FAAD-AE8F7CA29E8A}"/>
              </a:ext>
            </a:extLst>
          </p:cNvPr>
          <p:cNvGrpSpPr/>
          <p:nvPr/>
        </p:nvGrpSpPr>
        <p:grpSpPr>
          <a:xfrm>
            <a:off x="-1172" y="-7620"/>
            <a:ext cx="12192000" cy="1083309"/>
            <a:chOff x="7620" y="-7620"/>
            <a:chExt cx="12192000" cy="1083309"/>
          </a:xfrm>
        </p:grpSpPr>
        <p:sp>
          <p:nvSpPr>
            <p:cNvPr id="5" name="Round Single Corner Rectangle 31">
              <a:extLst>
                <a:ext uri="{FF2B5EF4-FFF2-40B4-BE49-F238E27FC236}">
                  <a16:creationId xmlns:a16="http://schemas.microsoft.com/office/drawing/2014/main" id="{239E364E-B7DB-AE6E-C133-1855CEA206C2}"/>
                </a:ext>
              </a:extLst>
            </p:cNvPr>
            <p:cNvSpPr/>
            <p:nvPr/>
          </p:nvSpPr>
          <p:spPr>
            <a:xfrm flipV="1">
              <a:off x="7620" y="-5876"/>
              <a:ext cx="12192000" cy="1081565"/>
            </a:xfrm>
            <a:prstGeom prst="round1Rect">
              <a:avLst/>
            </a:prstGeom>
            <a:solidFill>
              <a:srgbClr val="FEE3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ound Single Corner Rectangle 32">
              <a:extLst>
                <a:ext uri="{FF2B5EF4-FFF2-40B4-BE49-F238E27FC236}">
                  <a16:creationId xmlns:a16="http://schemas.microsoft.com/office/drawing/2014/main" id="{06526DFC-02D7-7075-2294-0219CC685A69}"/>
                </a:ext>
              </a:extLst>
            </p:cNvPr>
            <p:cNvSpPr/>
            <p:nvPr/>
          </p:nvSpPr>
          <p:spPr>
            <a:xfrm flipV="1">
              <a:off x="7620" y="-7620"/>
              <a:ext cx="12109450" cy="996951"/>
            </a:xfrm>
            <a:prstGeom prst="round1Rect">
              <a:avLst/>
            </a:prstGeom>
            <a:solidFill>
              <a:srgbClr val="FBC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 Single Corner Rectangle 33">
              <a:extLst>
                <a:ext uri="{FF2B5EF4-FFF2-40B4-BE49-F238E27FC236}">
                  <a16:creationId xmlns:a16="http://schemas.microsoft.com/office/drawing/2014/main" id="{DCC08E7C-C0CE-AB7E-FCFA-9C1C6ED1CDBB}"/>
                </a:ext>
              </a:extLst>
            </p:cNvPr>
            <p:cNvSpPr/>
            <p:nvPr/>
          </p:nvSpPr>
          <p:spPr>
            <a:xfrm flipV="1">
              <a:off x="7620" y="-7620"/>
              <a:ext cx="12014200" cy="914401"/>
            </a:xfrm>
            <a:prstGeom prst="round1Rect">
              <a:avLst/>
            </a:prstGeom>
            <a:solidFill>
              <a:srgbClr val="F8B4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1" name="TextBox 10">
            <a:extLst>
              <a:ext uri="{FF2B5EF4-FFF2-40B4-BE49-F238E27FC236}">
                <a16:creationId xmlns:a16="http://schemas.microsoft.com/office/drawing/2014/main" id="{676DE693-327B-DEF3-1A93-B512D4BA66C2}"/>
              </a:ext>
            </a:extLst>
          </p:cNvPr>
          <p:cNvSpPr txBox="1"/>
          <p:nvPr/>
        </p:nvSpPr>
        <p:spPr>
          <a:xfrm>
            <a:off x="204226" y="153650"/>
            <a:ext cx="11808801" cy="646331"/>
          </a:xfrm>
          <a:prstGeom prst="rect">
            <a:avLst/>
          </a:prstGeom>
          <a:noFill/>
          <a:effectLst/>
        </p:spPr>
        <p:txBody>
          <a:bodyPr wrap="square" rtlCol="0">
            <a:spAutoFit/>
          </a:bodyPr>
          <a:lstStyle/>
          <a:p>
            <a:r>
              <a:rPr lang="en-US" sz="3600" b="1" dirty="0">
                <a:effectLst>
                  <a:glow rad="88900">
                    <a:schemeClr val="bg1"/>
                  </a:glow>
                </a:effectLst>
                <a:latin typeface="Arial" panose="020B0604020202020204" pitchFamily="34" charset="0"/>
                <a:cs typeface="Arial" panose="020B0604020202020204" pitchFamily="34" charset="0"/>
              </a:rPr>
              <a:t>EVERYDAY ENGLISH</a:t>
            </a:r>
          </a:p>
        </p:txBody>
      </p:sp>
    </p:spTree>
    <p:extLst>
      <p:ext uri="{BB962C8B-B14F-4D97-AF65-F5344CB8AC3E}">
        <p14:creationId xmlns:p14="http://schemas.microsoft.com/office/powerpoint/2010/main" val="232025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additive="base">
                                        <p:cTn id="1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 calcmode="lin" valueType="num">
                                      <p:cBhvr additive="base">
                                        <p:cTn id="2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4963</TotalTime>
  <Words>1167</Words>
  <Application>Microsoft Office PowerPoint</Application>
  <PresentationFormat>Widescreen</PresentationFormat>
  <Paragraphs>168</Paragraphs>
  <Slides>22</Slides>
  <Notes>20</Notes>
  <HiddenSlides>0</HiddenSlides>
  <MMClips>8</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Arial</vt:lpstr>
      <vt:lpstr>Calibri</vt:lpstr>
      <vt:lpstr>Calibri Light</vt:lpstr>
      <vt:lpstr>Jost Medium</vt:lpstr>
      <vt:lpstr>Myriad Pro</vt:lpstr>
      <vt:lpstr>Source Sans Pro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Admin</cp:lastModifiedBy>
  <cp:revision>221</cp:revision>
  <dcterms:created xsi:type="dcterms:W3CDTF">2020-12-09T02:04:09Z</dcterms:created>
  <dcterms:modified xsi:type="dcterms:W3CDTF">2024-06-18T09:37:43Z</dcterms:modified>
</cp:coreProperties>
</file>