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636" r:id="rId3"/>
    <p:sldId id="436" r:id="rId4"/>
    <p:sldId id="446" r:id="rId5"/>
    <p:sldId id="697" r:id="rId6"/>
    <p:sldId id="698" r:id="rId7"/>
    <p:sldId id="699" r:id="rId8"/>
    <p:sldId id="700" r:id="rId9"/>
    <p:sldId id="701" r:id="rId10"/>
    <p:sldId id="702" r:id="rId11"/>
    <p:sldId id="703" r:id="rId12"/>
    <p:sldId id="704" r:id="rId13"/>
    <p:sldId id="705" r:id="rId14"/>
    <p:sldId id="706" r:id="rId15"/>
    <p:sldId id="599" r:id="rId16"/>
    <p:sldId id="627" r:id="rId17"/>
    <p:sldId id="707" r:id="rId18"/>
    <p:sldId id="708" r:id="rId19"/>
    <p:sldId id="714" r:id="rId20"/>
    <p:sldId id="709" r:id="rId21"/>
    <p:sldId id="710" r:id="rId22"/>
    <p:sldId id="457" r:id="rId23"/>
    <p:sldId id="712" r:id="rId24"/>
    <p:sldId id="605" r:id="rId25"/>
    <p:sldId id="713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6A"/>
    <a:srgbClr val="E1C78F"/>
    <a:srgbClr val="FAE7C9"/>
    <a:srgbClr val="687EFF"/>
    <a:srgbClr val="B6FFFA"/>
    <a:srgbClr val="EC5858"/>
    <a:srgbClr val="FD8C04"/>
    <a:srgbClr val="93ABD3"/>
    <a:srgbClr val="F875AA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50" y="78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72072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86455" y="60134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0134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72665" y="2049145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205153" y="222758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205153" y="298577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205153" y="374396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205153" y="450215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205153" y="526034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205153" y="596519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85517359"/>
              </p:ext>
            </p:extLst>
          </p:nvPr>
        </p:nvGraphicFramePr>
        <p:xfrm>
          <a:off x="631190" y="1866900"/>
          <a:ext cx="11389360" cy="46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4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34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4. In Chi’s city, many teens like street food more than food prepared at home.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" y="1203325"/>
            <a:ext cx="1085850" cy="108585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698990" y="251206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981690" y="342900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981690" y="4394568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786620" y="5237726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1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616194396"/>
              </p:ext>
            </p:extLst>
          </p:nvPr>
        </p:nvGraphicFramePr>
        <p:xfrm>
          <a:off x="173990" y="2522220"/>
          <a:ext cx="11813540" cy="323151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3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1. Where might this interview come from?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What is a problem in Tom’s city?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A.</a:t>
                      </a:r>
                      <a:r>
                        <a:rPr lang="en-US" sz="320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The daily news.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2479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2074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40031955"/>
              </p:ext>
            </p:extLst>
          </p:nvPr>
        </p:nvGraphicFramePr>
        <p:xfrm>
          <a:off x="173990" y="2522220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3. What change does Elena suggest for her city?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Chi thinks that ______ should tell teens about the drawbacks of street food.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73990" y="4508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92800" y="5016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863" y="889844"/>
            <a:ext cx="111177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In today's show, we ask three teens how they feel about living in their city and how to make it a more livable place. Hi, Tom. Do you want to start first?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Hi, everyone. I love my city. It has good parks, libraries and cinemas. However, traffic is getting worse and the buses are quite old and uncomfortable. I think they should widen the roads and have more air conditioned buses.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Thanks, Tom. How about you, Elena?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Well, I'm not happy with my city. The only place teens can find entertainment is a shopping mall, but it's very costly, so I don't like it. I want more free sports facilities so that we can do physical activities.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Nice idea, Elena. And what about your city, Chi?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- It's really convenient living in my city. There are food stalls at almost all street corners. Many teens like street food and are too lazy to cook on their own. I think schools and parents should warn them about the hygiene of street foods. They also teach children how to cook.</a:t>
            </a:r>
            <a:endParaRPr lang="en-US" sz="24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5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1779" y="5609898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97865" y="1150620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0565" y="1734185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185731"/>
              </p:ext>
            </p:extLst>
          </p:nvPr>
        </p:nvGraphicFramePr>
        <p:xfrm>
          <a:off x="800100" y="2419350"/>
          <a:ext cx="11188700" cy="424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4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8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00809"/>
              </p:ext>
            </p:extLst>
          </p:nvPr>
        </p:nvGraphicFramePr>
        <p:xfrm>
          <a:off x="480695" y="939799"/>
          <a:ext cx="11467465" cy="580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2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74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726565" y="2183765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97725" y="2026285"/>
            <a:ext cx="47498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13865" y="3491865"/>
            <a:ext cx="5080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103745" y="3602990"/>
            <a:ext cx="484378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726565" y="505460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339965" y="5101590"/>
            <a:ext cx="46075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8841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4032885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127250" y="176593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3529965"/>
          <a:ext cx="110794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11680" y="1203960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811814" y="4128269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811814" y="580695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34160" y="5232400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09371" y="466845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81913" y="4230370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904638" y="5979518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962265" y="481393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012" y="539595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29665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50620" y="2109470"/>
            <a:ext cx="1739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89885" y="2278380"/>
            <a:ext cx="8900496" cy="4523105"/>
          </a:xfrm>
          <a:prstGeom prst="rect">
            <a:avLst/>
          </a:prstGeom>
          <a:solidFill>
            <a:srgbClr val="B6FF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I love / dislike city life. First, 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Second, 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Third, 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In conclusion, ___________________</a:t>
            </a:r>
          </a:p>
          <a:p>
            <a:r>
              <a:rPr lang="en-US" sz="3200" dirty="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8527" y="122999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1774680"/>
            <a:ext cx="11127628" cy="3970318"/>
          </a:xfrm>
          <a:prstGeom prst="rect">
            <a:avLst/>
          </a:prstGeom>
          <a:solidFill>
            <a:srgbClr val="B6FFFA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liveable place for me.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9664" y="119111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 </a:t>
            </a:r>
            <a:r>
              <a:rPr lang="en-US" sz="3600">
                <a:sym typeface="+mn-ea"/>
              </a:rPr>
              <a:t>paragraph about </a:t>
            </a:r>
            <a:r>
              <a:rPr lang="en-US" sz="3600" dirty="0">
                <a:sym typeface="+mn-ea"/>
              </a:rPr>
              <a:t>what they like or dislike about city life.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988945" y="541782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1080" y="906780"/>
            <a:ext cx="7014845" cy="475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4921885" y="591185"/>
            <a:ext cx="1543050" cy="161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54546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693420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70560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1197</Words>
  <Application>Microsoft Office PowerPoint</Application>
  <PresentationFormat>Widescreen</PresentationFormat>
  <Paragraphs>199</Paragraphs>
  <Slides>28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等线</vt:lpstr>
      <vt:lpstr>Myriad Pro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304</cp:revision>
  <dcterms:created xsi:type="dcterms:W3CDTF">2020-12-09T02:04:00Z</dcterms:created>
  <dcterms:modified xsi:type="dcterms:W3CDTF">2024-06-17T16:06:46Z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