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0" r:id="rId2"/>
    <p:sldId id="288" r:id="rId3"/>
    <p:sldId id="289" r:id="rId4"/>
    <p:sldId id="291" r:id="rId5"/>
    <p:sldId id="292" r:id="rId6"/>
    <p:sldId id="258" r:id="rId7"/>
    <p:sldId id="265" r:id="rId8"/>
    <p:sldId id="267" r:id="rId9"/>
    <p:sldId id="269" r:id="rId10"/>
    <p:sldId id="271" r:id="rId11"/>
    <p:sldId id="280" r:id="rId12"/>
    <p:sldId id="272" r:id="rId13"/>
    <p:sldId id="273" r:id="rId14"/>
    <p:sldId id="274" r:id="rId15"/>
    <p:sldId id="287" r:id="rId16"/>
    <p:sldId id="284" r:id="rId17"/>
    <p:sldId id="293" r:id="rId18"/>
    <p:sldId id="268" r:id="rId19"/>
    <p:sldId id="263" r:id="rId20"/>
    <p:sldId id="281" r:id="rId21"/>
    <p:sldId id="282"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FF00"/>
    <a:srgbClr val="FF3399"/>
    <a:srgbClr val="005DA2"/>
    <a:srgbClr val="004070"/>
    <a:srgbClr val="65D7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9" autoAdjust="0"/>
    <p:restoredTop sz="93370" autoAdjust="0"/>
  </p:normalViewPr>
  <p:slideViewPr>
    <p:cSldViewPr>
      <p:cViewPr varScale="1">
        <p:scale>
          <a:sx n="68" d="100"/>
          <a:sy n="68" d="100"/>
        </p:scale>
        <p:origin x="123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EFD5E1-B75C-451C-9284-9B0553807D37}" type="datetimeFigureOut">
              <a:rPr lang="en-US" smtClean="0"/>
              <a:pPr/>
              <a:t>10/20/2021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568D2-0275-4AD4-9E52-1C573ADE2A28}" type="slidenum">
              <a:rPr lang="en-US" smtClean="0"/>
              <a:pPr/>
              <a:t>‹#›</a:t>
            </a:fld>
            <a:endParaRPr lang="en-US"/>
          </a:p>
        </p:txBody>
      </p:sp>
    </p:spTree>
    <p:extLst>
      <p:ext uri="{BB962C8B-B14F-4D97-AF65-F5344CB8AC3E}">
        <p14:creationId xmlns:p14="http://schemas.microsoft.com/office/powerpoint/2010/main" val="341944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568D2-0275-4AD4-9E52-1C573ADE2A28}" type="slidenum">
              <a:rPr lang="en-US" smtClean="0"/>
              <a:pPr/>
              <a:t>6</a:t>
            </a:fld>
            <a:endParaRPr lang="en-US"/>
          </a:p>
        </p:txBody>
      </p:sp>
    </p:spTree>
    <p:extLst>
      <p:ext uri="{BB962C8B-B14F-4D97-AF65-F5344CB8AC3E}">
        <p14:creationId xmlns:p14="http://schemas.microsoft.com/office/powerpoint/2010/main" val="408082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5568D2-0275-4AD4-9E52-1C573ADE2A28}" type="slidenum">
              <a:rPr lang="en-US" smtClean="0"/>
              <a:pPr/>
              <a:t>8</a:t>
            </a:fld>
            <a:endParaRPr lang="en-US"/>
          </a:p>
        </p:txBody>
      </p:sp>
    </p:spTree>
    <p:extLst>
      <p:ext uri="{BB962C8B-B14F-4D97-AF65-F5344CB8AC3E}">
        <p14:creationId xmlns:p14="http://schemas.microsoft.com/office/powerpoint/2010/main" val="277658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69F506-43CB-44D2-8D20-EDEC56CA099C}" type="slidenum">
              <a:rPr lang="en-US" smtClean="0"/>
              <a:pPr/>
              <a:t>18</a:t>
            </a:fld>
            <a:endParaRPr lang="en-US"/>
          </a:p>
        </p:txBody>
      </p:sp>
    </p:spTree>
    <p:extLst>
      <p:ext uri="{BB962C8B-B14F-4D97-AF65-F5344CB8AC3E}">
        <p14:creationId xmlns:p14="http://schemas.microsoft.com/office/powerpoint/2010/main" val="31905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6FA8C0-41AD-4825-BF14-2BA115155770}"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7F85C-45B9-49B3-8DEE-8B4A8A376463}" type="slidenum">
              <a:rPr lang="en-US" smtClean="0"/>
              <a:pPr/>
              <a:t>‹#›</a:t>
            </a:fld>
            <a:endParaRPr lang="en-US"/>
          </a:p>
        </p:txBody>
      </p:sp>
    </p:spTree>
    <p:extLst>
      <p:ext uri="{BB962C8B-B14F-4D97-AF65-F5344CB8AC3E}">
        <p14:creationId xmlns:p14="http://schemas.microsoft.com/office/powerpoint/2010/main" val="10150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FA8C0-41AD-4825-BF14-2BA115155770}"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7F85C-45B9-49B3-8DEE-8B4A8A376463}" type="slidenum">
              <a:rPr lang="en-US" smtClean="0"/>
              <a:pPr/>
              <a:t>‹#›</a:t>
            </a:fld>
            <a:endParaRPr lang="en-US"/>
          </a:p>
        </p:txBody>
      </p:sp>
    </p:spTree>
    <p:extLst>
      <p:ext uri="{BB962C8B-B14F-4D97-AF65-F5344CB8AC3E}">
        <p14:creationId xmlns:p14="http://schemas.microsoft.com/office/powerpoint/2010/main" val="300264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FA8C0-41AD-4825-BF14-2BA115155770}"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7F85C-45B9-49B3-8DEE-8B4A8A376463}" type="slidenum">
              <a:rPr lang="en-US" smtClean="0"/>
              <a:pPr/>
              <a:t>‹#›</a:t>
            </a:fld>
            <a:endParaRPr lang="en-US"/>
          </a:p>
        </p:txBody>
      </p:sp>
    </p:spTree>
    <p:extLst>
      <p:ext uri="{BB962C8B-B14F-4D97-AF65-F5344CB8AC3E}">
        <p14:creationId xmlns:p14="http://schemas.microsoft.com/office/powerpoint/2010/main" val="3227050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3188"/>
            <a:ext cx="8243887" cy="131445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9FAF8B0A-75C9-4932-9AF6-EE6698133240}" type="slidenum">
              <a:rPr lang="en-US"/>
              <a:pPr>
                <a:defRPr/>
              </a:pPr>
              <a:t>‹#›</a:t>
            </a:fld>
            <a:endParaRPr lang="en-US"/>
          </a:p>
        </p:txBody>
      </p:sp>
    </p:spTree>
    <p:extLst>
      <p:ext uri="{BB962C8B-B14F-4D97-AF65-F5344CB8AC3E}">
        <p14:creationId xmlns:p14="http://schemas.microsoft.com/office/powerpoint/2010/main" val="3015651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p:spPr>
        <p:txBody>
          <a:bodyPr/>
          <a:lstStyle>
            <a:lvl1pPr>
              <a:defRPr/>
            </a:lvl1pPr>
          </a:lstStyle>
          <a:p>
            <a:fld id="{096DF0F8-0ED5-4838-88BB-19024A6842A9}" type="datetime1">
              <a:rPr lang="en-US" altLang="en-US"/>
              <a:pPr/>
              <a:t>10/20/2021</a:t>
            </a:fld>
            <a:endParaRPr lang="en-US" sz="1800">
              <a:solidFill>
                <a:schemeClr val="tx1"/>
              </a:solidFill>
            </a:endParaRPr>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fld id="{16F5DF31-2DE9-4E21-8ABB-2C87F997D206}" type="slidenum">
              <a:rPr lang="en-US" altLang="en-US"/>
              <a:pPr/>
              <a:t>‹#›</a:t>
            </a:fld>
            <a:endParaRPr lang="en-US" sz="1800">
              <a:solidFill>
                <a:schemeClr val="tx1"/>
              </a:solidFill>
            </a:endParaRPr>
          </a:p>
        </p:txBody>
      </p:sp>
    </p:spTree>
    <p:extLst>
      <p:ext uri="{BB962C8B-B14F-4D97-AF65-F5344CB8AC3E}">
        <p14:creationId xmlns:p14="http://schemas.microsoft.com/office/powerpoint/2010/main" val="351943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FA8C0-41AD-4825-BF14-2BA115155770}"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7F85C-45B9-49B3-8DEE-8B4A8A376463}" type="slidenum">
              <a:rPr lang="en-US" smtClean="0"/>
              <a:pPr/>
              <a:t>‹#›</a:t>
            </a:fld>
            <a:endParaRPr lang="en-US"/>
          </a:p>
        </p:txBody>
      </p:sp>
    </p:spTree>
    <p:extLst>
      <p:ext uri="{BB962C8B-B14F-4D97-AF65-F5344CB8AC3E}">
        <p14:creationId xmlns:p14="http://schemas.microsoft.com/office/powerpoint/2010/main" val="418940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FA8C0-41AD-4825-BF14-2BA115155770}"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7F85C-45B9-49B3-8DEE-8B4A8A376463}" type="slidenum">
              <a:rPr lang="en-US" smtClean="0"/>
              <a:pPr/>
              <a:t>‹#›</a:t>
            </a:fld>
            <a:endParaRPr lang="en-US"/>
          </a:p>
        </p:txBody>
      </p:sp>
    </p:spTree>
    <p:extLst>
      <p:ext uri="{BB962C8B-B14F-4D97-AF65-F5344CB8AC3E}">
        <p14:creationId xmlns:p14="http://schemas.microsoft.com/office/powerpoint/2010/main" val="373412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6FA8C0-41AD-4825-BF14-2BA115155770}"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7F85C-45B9-49B3-8DEE-8B4A8A376463}" type="slidenum">
              <a:rPr lang="en-US" smtClean="0"/>
              <a:pPr/>
              <a:t>‹#›</a:t>
            </a:fld>
            <a:endParaRPr lang="en-US"/>
          </a:p>
        </p:txBody>
      </p:sp>
    </p:spTree>
    <p:extLst>
      <p:ext uri="{BB962C8B-B14F-4D97-AF65-F5344CB8AC3E}">
        <p14:creationId xmlns:p14="http://schemas.microsoft.com/office/powerpoint/2010/main" val="19375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6FA8C0-41AD-4825-BF14-2BA115155770}" type="datetimeFigureOut">
              <a:rPr lang="en-US" smtClean="0"/>
              <a:pPr/>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17F85C-45B9-49B3-8DEE-8B4A8A376463}" type="slidenum">
              <a:rPr lang="en-US" smtClean="0"/>
              <a:pPr/>
              <a:t>‹#›</a:t>
            </a:fld>
            <a:endParaRPr lang="en-US"/>
          </a:p>
        </p:txBody>
      </p:sp>
    </p:spTree>
    <p:extLst>
      <p:ext uri="{BB962C8B-B14F-4D97-AF65-F5344CB8AC3E}">
        <p14:creationId xmlns:p14="http://schemas.microsoft.com/office/powerpoint/2010/main" val="188266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6FA8C0-41AD-4825-BF14-2BA115155770}" type="datetimeFigureOut">
              <a:rPr lang="en-US" smtClean="0"/>
              <a:pPr/>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17F85C-45B9-49B3-8DEE-8B4A8A376463}" type="slidenum">
              <a:rPr lang="en-US" smtClean="0"/>
              <a:pPr/>
              <a:t>‹#›</a:t>
            </a:fld>
            <a:endParaRPr lang="en-US"/>
          </a:p>
        </p:txBody>
      </p:sp>
    </p:spTree>
    <p:extLst>
      <p:ext uri="{BB962C8B-B14F-4D97-AF65-F5344CB8AC3E}">
        <p14:creationId xmlns:p14="http://schemas.microsoft.com/office/powerpoint/2010/main" val="251714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FA8C0-41AD-4825-BF14-2BA115155770}" type="datetimeFigureOut">
              <a:rPr lang="en-US" smtClean="0"/>
              <a:pPr/>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17F85C-45B9-49B3-8DEE-8B4A8A376463}" type="slidenum">
              <a:rPr lang="en-US" smtClean="0"/>
              <a:pPr/>
              <a:t>‹#›</a:t>
            </a:fld>
            <a:endParaRPr lang="en-US"/>
          </a:p>
        </p:txBody>
      </p:sp>
    </p:spTree>
    <p:extLst>
      <p:ext uri="{BB962C8B-B14F-4D97-AF65-F5344CB8AC3E}">
        <p14:creationId xmlns:p14="http://schemas.microsoft.com/office/powerpoint/2010/main" val="308976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FA8C0-41AD-4825-BF14-2BA115155770}"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7F85C-45B9-49B3-8DEE-8B4A8A376463}" type="slidenum">
              <a:rPr lang="en-US" smtClean="0"/>
              <a:pPr/>
              <a:t>‹#›</a:t>
            </a:fld>
            <a:endParaRPr lang="en-US"/>
          </a:p>
        </p:txBody>
      </p:sp>
    </p:spTree>
    <p:extLst>
      <p:ext uri="{BB962C8B-B14F-4D97-AF65-F5344CB8AC3E}">
        <p14:creationId xmlns:p14="http://schemas.microsoft.com/office/powerpoint/2010/main" val="195221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FA8C0-41AD-4825-BF14-2BA115155770}"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7F85C-45B9-49B3-8DEE-8B4A8A376463}" type="slidenum">
              <a:rPr lang="en-US" smtClean="0"/>
              <a:pPr/>
              <a:t>‹#›</a:t>
            </a:fld>
            <a:endParaRPr lang="en-US"/>
          </a:p>
        </p:txBody>
      </p:sp>
    </p:spTree>
    <p:extLst>
      <p:ext uri="{BB962C8B-B14F-4D97-AF65-F5344CB8AC3E}">
        <p14:creationId xmlns:p14="http://schemas.microsoft.com/office/powerpoint/2010/main" val="63759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FA8C0-41AD-4825-BF14-2BA115155770}" type="datetimeFigureOut">
              <a:rPr lang="en-US" smtClean="0"/>
              <a:pPr/>
              <a:t>10/20/2021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7F85C-45B9-49B3-8DEE-8B4A8A376463}" type="slidenum">
              <a:rPr lang="en-US" smtClean="0"/>
              <a:pPr/>
              <a:t>‹#›</a:t>
            </a:fld>
            <a:endParaRPr lang="en-US"/>
          </a:p>
        </p:txBody>
      </p:sp>
    </p:spTree>
    <p:extLst>
      <p:ext uri="{BB962C8B-B14F-4D97-AF65-F5344CB8AC3E}">
        <p14:creationId xmlns:p14="http://schemas.microsoft.com/office/powerpoint/2010/main" val="640180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slide" Target="slide9.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14.gif"/><Relationship Id="rId4" Type="http://schemas.openxmlformats.org/officeDocument/2006/relationships/audio" Target="../media/audio5.wav"/></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slide" Target="slide9.xml"/><Relationship Id="rId4" Type="http://schemas.openxmlformats.org/officeDocument/2006/relationships/audio" Target="../media/audio5.wav"/></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slide" Target="slide9.xml"/><Relationship Id="rId4" Type="http://schemas.openxmlformats.org/officeDocument/2006/relationships/audio" Target="../media/audio5.wav"/></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slide" Target="slide9.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slide" Target="slide9.xml"/><Relationship Id="rId4" Type="http://schemas.openxmlformats.org/officeDocument/2006/relationships/audio" Target="../media/audio5.wav"/></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slide" Target="slide9.xml"/><Relationship Id="rId4" Type="http://schemas.openxmlformats.org/officeDocument/2006/relationships/audio" Target="../media/audio5.wa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15.gif"/><Relationship Id="rId3" Type="http://schemas.openxmlformats.org/officeDocument/2006/relationships/image" Target="../media/image13.gif"/><Relationship Id="rId7" Type="http://schemas.openxmlformats.org/officeDocument/2006/relationships/slide" Target="slide10.xml"/><Relationship Id="rId12"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audio" Target="../media/audio2.wav"/><Relationship Id="rId10" Type="http://schemas.openxmlformats.org/officeDocument/2006/relationships/slide" Target="slide14.xml"/><Relationship Id="rId4" Type="http://schemas.openxmlformats.org/officeDocument/2006/relationships/slide" Target="slide11.xml"/><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xlights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856" y="27709"/>
            <a:ext cx="903128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xlights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261519" y="3456710"/>
            <a:ext cx="68580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xlights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3855" y="6564312"/>
            <a:ext cx="9144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xlights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588432" y="3318668"/>
            <a:ext cx="68580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383842" y="454151"/>
            <a:ext cx="6553397" cy="707886"/>
          </a:xfrm>
          <a:prstGeom prst="rect">
            <a:avLst/>
          </a:prstGeom>
        </p:spPr>
        <p:txBody>
          <a:bodyPr wrap="none">
            <a:spAutoFit/>
          </a:bodyPr>
          <a:lstStyle/>
          <a:p>
            <a:pPr algn="ctr"/>
            <a:r>
              <a:rPr lang="en-US" sz="4000" kern="10" dirty="0" err="1">
                <a:ln w="12700">
                  <a:solidFill>
                    <a:srgbClr val="FF0000"/>
                  </a:solidFill>
                  <a:round/>
                  <a:headEnd/>
                  <a:tailEnd/>
                </a:ln>
                <a:solidFill>
                  <a:srgbClr val="FFFF00"/>
                </a:solidFill>
                <a:effectLst>
                  <a:outerShdw dist="45791" dir="2021404" algn="ctr" rotWithShape="0">
                    <a:srgbClr val="9999FF"/>
                  </a:outerShdw>
                </a:effectLst>
                <a:latin typeface="Times New Roman"/>
                <a:cs typeface="Times New Roman"/>
              </a:rPr>
              <a:t>Hoai</a:t>
            </a:r>
            <a:r>
              <a:rPr lang="en-US" sz="4000" kern="10" dirty="0">
                <a:ln w="12700">
                  <a:solidFill>
                    <a:srgbClr val="FF0000"/>
                  </a:solidFill>
                  <a:round/>
                  <a:headEnd/>
                  <a:tailEnd/>
                </a:ln>
                <a:solidFill>
                  <a:srgbClr val="FFFF00"/>
                </a:solidFill>
                <a:effectLst>
                  <a:outerShdw dist="45791" dir="2021404" algn="ctr" rotWithShape="0">
                    <a:srgbClr val="9999FF"/>
                  </a:outerShdw>
                </a:effectLst>
                <a:latin typeface="Times New Roman"/>
                <a:cs typeface="Times New Roman"/>
              </a:rPr>
              <a:t> Huong </a:t>
            </a:r>
            <a:r>
              <a:rPr lang="vi-VN" sz="4000" kern="10" dirty="0">
                <a:ln w="12700">
                  <a:solidFill>
                    <a:srgbClr val="FF0000"/>
                  </a:solidFill>
                  <a:round/>
                  <a:headEnd/>
                  <a:tailEnd/>
                </a:ln>
                <a:solidFill>
                  <a:srgbClr val="FFFF00"/>
                </a:solidFill>
                <a:effectLst>
                  <a:outerShdw dist="45791" dir="2021404" algn="ctr" rotWithShape="0">
                    <a:srgbClr val="9999FF"/>
                  </a:outerShdw>
                </a:effectLst>
                <a:latin typeface="Times New Roman"/>
                <a:cs typeface="Times New Roman"/>
              </a:rPr>
              <a:t>Secondary School</a:t>
            </a:r>
          </a:p>
        </p:txBody>
      </p:sp>
      <p:sp>
        <p:nvSpPr>
          <p:cNvPr id="9" name="WordArt 43"/>
          <p:cNvSpPr>
            <a:spLocks noChangeArrowheads="1" noChangeShapeType="1" noTextEdit="1"/>
          </p:cNvSpPr>
          <p:nvPr/>
        </p:nvSpPr>
        <p:spPr bwMode="auto">
          <a:xfrm>
            <a:off x="312738" y="1447800"/>
            <a:ext cx="8297862" cy="2362009"/>
          </a:xfrm>
          <a:prstGeom prst="rect">
            <a:avLst/>
          </a:prstGeom>
        </p:spPr>
        <p:txBody>
          <a:bodyPr wrap="none" fromWordArt="1">
            <a:prstTxWarp prst="textCanUp">
              <a:avLst>
                <a:gd name="adj" fmla="val 70556"/>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Welcome teachers to class 7A3</a:t>
            </a:r>
            <a:endParaRPr lang="vi-VN"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10" name="AutoShape 40"/>
          <p:cNvSpPr>
            <a:spLocks noChangeArrowheads="1"/>
          </p:cNvSpPr>
          <p:nvPr/>
        </p:nvSpPr>
        <p:spPr bwMode="auto">
          <a:xfrm>
            <a:off x="3148444" y="4267200"/>
            <a:ext cx="2819400" cy="609600"/>
          </a:xfrm>
          <a:prstGeom prst="horizontalScroll">
            <a:avLst>
              <a:gd name="adj" fmla="val 12500"/>
            </a:avLst>
          </a:prstGeom>
          <a:solidFill>
            <a:srgbClr val="FFCCFF"/>
          </a:solidFill>
          <a:ln w="9525">
            <a:solidFill>
              <a:srgbClr val="666699"/>
            </a:solidFill>
            <a:round/>
            <a:headEnd/>
            <a:tailEnd/>
          </a:ln>
        </p:spPr>
        <p:txBody>
          <a:bodyPr wrap="none" anchor="ctr"/>
          <a:lstStyle/>
          <a:p>
            <a:pPr algn="ctr"/>
            <a:r>
              <a:rPr lang="en-US" sz="2800" dirty="0">
                <a:latin typeface="Times New Roman" pitchFamily="18" charset="0"/>
                <a:cs typeface="Times New Roman" pitchFamily="18" charset="0"/>
              </a:rPr>
              <a:t>English 7 </a:t>
            </a:r>
            <a:endParaRPr lang="en-US" sz="2400" dirty="0">
              <a:latin typeface="Times New Roman" pitchFamily="18" charset="0"/>
              <a:cs typeface="Times New Roman" pitchFamily="18" charset="0"/>
            </a:endParaRPr>
          </a:p>
        </p:txBody>
      </p:sp>
      <p:pic>
        <p:nvPicPr>
          <p:cNvPr id="11" name="Picture 14" descr="1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227" y="5292701"/>
            <a:ext cx="16256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0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5562600"/>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0"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8150" y="1581150"/>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2977" y="4168775"/>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38842" y="1308478"/>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01788" y="1227137"/>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26365" y="3913187"/>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33055" y="5126933"/>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pinksparkle6df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5497321"/>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2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ChangeArrowheads="1"/>
          </p:cNvSpPr>
          <p:nvPr/>
        </p:nvSpPr>
        <p:spPr bwMode="auto">
          <a:xfrm>
            <a:off x="1536700" y="1010224"/>
            <a:ext cx="7427788" cy="1604020"/>
          </a:xfrm>
          <a:prstGeom prst="roundRect">
            <a:avLst>
              <a:gd name="adj" fmla="val 16667"/>
            </a:avLst>
          </a:prstGeom>
          <a:solidFill>
            <a:srgbClr val="005DA2"/>
          </a:solidFill>
          <a:ln w="28575">
            <a:solidFill>
              <a:srgbClr val="FF0000"/>
            </a:solidFill>
            <a:round/>
            <a:headEnd/>
            <a:tailEnd/>
          </a:ln>
          <a:effectLst>
            <a:outerShdw dist="107763" dir="2700000" algn="ctr" rotWithShape="0">
              <a:schemeClr val="bg2"/>
            </a:outerShdw>
          </a:effectLst>
        </p:spPr>
        <p:txBody>
          <a:bodyPr wrap="square" anchor="ctr"/>
          <a:lstStyle/>
          <a:p>
            <a:r>
              <a:rPr lang="en-US" sz="4000" b="1" dirty="0">
                <a:solidFill>
                  <a:srgbClr val="FFFF00"/>
                </a:solidFill>
                <a:latin typeface="Arial" pitchFamily="34" charset="0"/>
                <a:ea typeface="Calibri" pitchFamily="34" charset="0"/>
                <a:cs typeface="Arial" pitchFamily="34" charset="0"/>
                <a:sym typeface="Calibri" pitchFamily="34" charset="0"/>
              </a:rPr>
              <a:t>5. Why do people listen to Dr. Law’s advice?</a:t>
            </a:r>
            <a:endParaRPr lang="en-US" altLang="en-US" sz="4000" b="1" dirty="0">
              <a:solidFill>
                <a:srgbClr val="FFFF00"/>
              </a:solidFill>
              <a:latin typeface="Arial" pitchFamily="34" charset="0"/>
              <a:ea typeface="Calibri" pitchFamily="34" charset="0"/>
              <a:cs typeface="Arial" pitchFamily="34" charset="0"/>
              <a:sym typeface="Calibri" pitchFamily="34" charset="0"/>
            </a:endParaRPr>
          </a:p>
        </p:txBody>
      </p:sp>
      <p:sp>
        <p:nvSpPr>
          <p:cNvPr id="86019" name="AutoShape 3"/>
          <p:cNvSpPr>
            <a:spLocks noChangeArrowheads="1"/>
          </p:cNvSpPr>
          <p:nvPr/>
        </p:nvSpPr>
        <p:spPr bwMode="auto">
          <a:xfrm>
            <a:off x="1524000" y="3242472"/>
            <a:ext cx="7440488" cy="1660376"/>
          </a:xfrm>
          <a:prstGeom prst="roundRect">
            <a:avLst>
              <a:gd name="adj" fmla="val 16667"/>
            </a:avLst>
          </a:prstGeom>
          <a:solidFill>
            <a:srgbClr val="005DA2"/>
          </a:solidFill>
          <a:ln w="38100">
            <a:solidFill>
              <a:srgbClr val="00B0F0"/>
            </a:solidFill>
            <a:round/>
            <a:headEnd/>
            <a:tailEnd/>
          </a:ln>
          <a:effectLst>
            <a:outerShdw dist="107763" dir="2700000" algn="ctr" rotWithShape="0">
              <a:schemeClr val="bg2"/>
            </a:outerShdw>
          </a:effectLst>
        </p:spPr>
        <p:txBody>
          <a:bodyPr wrap="square" anchor="ctr"/>
          <a:lstStyle/>
          <a:p>
            <a:pPr marL="265113" algn="just"/>
            <a:r>
              <a:rPr lang="en-US" sz="3600" b="1" dirty="0">
                <a:solidFill>
                  <a:schemeClr val="bg1"/>
                </a:solidFill>
                <a:latin typeface="Arial" pitchFamily="34" charset="0"/>
                <a:ea typeface="Calibri" pitchFamily="34" charset="0"/>
                <a:cs typeface="Arial" pitchFamily="34" charset="0"/>
                <a:sym typeface="Calibri" pitchFamily="34" charset="0"/>
              </a:rPr>
              <a:t>Because he is a diet / nutrition expert.</a:t>
            </a:r>
            <a:endParaRPr lang="en-US" altLang="en-US" sz="3600" dirty="0">
              <a:solidFill>
                <a:schemeClr val="bg1"/>
              </a:solidFill>
              <a:latin typeface="Arial" pitchFamily="34" charset="0"/>
              <a:cs typeface="Arial" pitchFamily="34" charset="0"/>
            </a:endParaRPr>
          </a:p>
        </p:txBody>
      </p:sp>
      <p:sp>
        <p:nvSpPr>
          <p:cNvPr id="17412" name="Rectangle 4"/>
          <p:cNvSpPr>
            <a:spLocks noChangeArrowheads="1"/>
          </p:cNvSpPr>
          <p:nvPr/>
        </p:nvSpPr>
        <p:spPr bwMode="auto">
          <a:xfrm>
            <a:off x="0" y="0"/>
            <a:ext cx="1524000" cy="685800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1" name="AutoShape 5"/>
          <p:cNvSpPr>
            <a:spLocks noChangeArrowheads="1"/>
          </p:cNvSpPr>
          <p:nvPr/>
        </p:nvSpPr>
        <p:spPr bwMode="auto">
          <a:xfrm rot="5400000">
            <a:off x="781050" y="1162050"/>
            <a:ext cx="304800" cy="1333500"/>
          </a:xfrm>
          <a:prstGeom prst="can">
            <a:avLst>
              <a:gd name="adj" fmla="val 191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nvGrpSpPr>
          <p:cNvPr id="86022" name="Group 6"/>
          <p:cNvGrpSpPr>
            <a:grpSpLocks/>
          </p:cNvGrpSpPr>
          <p:nvPr/>
        </p:nvGrpSpPr>
        <p:grpSpPr bwMode="auto">
          <a:xfrm>
            <a:off x="1477963" y="1054100"/>
            <a:ext cx="249237" cy="1536700"/>
            <a:chOff x="504" y="2384"/>
            <a:chExt cx="144" cy="888"/>
          </a:xfrm>
        </p:grpSpPr>
        <p:sp>
          <p:nvSpPr>
            <p:cNvPr id="86023" name="AutoShape 7"/>
            <p:cNvSpPr>
              <a:spLocks noChangeArrowheads="1"/>
            </p:cNvSpPr>
            <p:nvPr/>
          </p:nvSpPr>
          <p:spPr bwMode="auto">
            <a:xfrm>
              <a:off x="528" y="2448"/>
              <a:ext cx="96" cy="720"/>
            </a:xfrm>
            <a:prstGeom prst="can">
              <a:avLst>
                <a:gd name="adj" fmla="val 77083"/>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6024" name="Oval 8"/>
            <p:cNvSpPr>
              <a:spLocks noChangeArrowheads="1"/>
            </p:cNvSpPr>
            <p:nvPr/>
          </p:nvSpPr>
          <p:spPr bwMode="auto">
            <a:xfrm>
              <a:off x="504" y="3128"/>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6025" name="Oval 9"/>
            <p:cNvSpPr>
              <a:spLocks noChangeArrowheads="1"/>
            </p:cNvSpPr>
            <p:nvPr/>
          </p:nvSpPr>
          <p:spPr bwMode="auto">
            <a:xfrm>
              <a:off x="504" y="238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86026" name="AutoShape 10"/>
          <p:cNvSpPr>
            <a:spLocks noChangeArrowheads="1"/>
          </p:cNvSpPr>
          <p:nvPr/>
        </p:nvSpPr>
        <p:spPr bwMode="auto">
          <a:xfrm rot="5400000">
            <a:off x="819150" y="3448050"/>
            <a:ext cx="304800" cy="1333500"/>
          </a:xfrm>
          <a:prstGeom prst="can">
            <a:avLst>
              <a:gd name="adj" fmla="val 191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nvGrpSpPr>
          <p:cNvPr id="86027" name="Group 11"/>
          <p:cNvGrpSpPr>
            <a:grpSpLocks/>
          </p:cNvGrpSpPr>
          <p:nvPr/>
        </p:nvGrpSpPr>
        <p:grpSpPr bwMode="auto">
          <a:xfrm>
            <a:off x="0" y="990600"/>
            <a:ext cx="393700" cy="5257800"/>
            <a:chOff x="0" y="624"/>
            <a:chExt cx="248" cy="3312"/>
          </a:xfrm>
        </p:grpSpPr>
        <p:sp>
          <p:nvSpPr>
            <p:cNvPr id="86028" name="AutoShape 12"/>
            <p:cNvSpPr>
              <a:spLocks noChangeArrowheads="1"/>
            </p:cNvSpPr>
            <p:nvPr/>
          </p:nvSpPr>
          <p:spPr bwMode="auto">
            <a:xfrm>
              <a:off x="32" y="624"/>
              <a:ext cx="192" cy="3312"/>
            </a:xfrm>
            <a:prstGeom prst="can">
              <a:avLst>
                <a:gd name="adj" fmla="val 5726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6029" name="AutoShape 13"/>
            <p:cNvSpPr>
              <a:spLocks noChangeArrowheads="1"/>
            </p:cNvSpPr>
            <p:nvPr/>
          </p:nvSpPr>
          <p:spPr bwMode="auto">
            <a:xfrm>
              <a:off x="0" y="1024"/>
              <a:ext cx="248" cy="248"/>
            </a:xfrm>
            <a:prstGeom prst="can">
              <a:avLst>
                <a:gd name="adj" fmla="val 3319"/>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6030" name="AutoShape 14"/>
            <p:cNvSpPr>
              <a:spLocks noChangeArrowheads="1"/>
            </p:cNvSpPr>
            <p:nvPr/>
          </p:nvSpPr>
          <p:spPr bwMode="auto">
            <a:xfrm>
              <a:off x="0" y="2464"/>
              <a:ext cx="248" cy="248"/>
            </a:xfrm>
            <a:prstGeom prst="can">
              <a:avLst>
                <a:gd name="adj" fmla="val 3319"/>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grpSp>
        <p:nvGrpSpPr>
          <p:cNvPr id="86031" name="Group 15"/>
          <p:cNvGrpSpPr>
            <a:grpSpLocks/>
          </p:cNvGrpSpPr>
          <p:nvPr/>
        </p:nvGrpSpPr>
        <p:grpSpPr bwMode="auto">
          <a:xfrm>
            <a:off x="1473200" y="3302000"/>
            <a:ext cx="249238" cy="1536700"/>
            <a:chOff x="504" y="2384"/>
            <a:chExt cx="144" cy="888"/>
          </a:xfrm>
        </p:grpSpPr>
        <p:sp>
          <p:nvSpPr>
            <p:cNvPr id="86032" name="AutoShape 16"/>
            <p:cNvSpPr>
              <a:spLocks noChangeArrowheads="1"/>
            </p:cNvSpPr>
            <p:nvPr/>
          </p:nvSpPr>
          <p:spPr bwMode="auto">
            <a:xfrm>
              <a:off x="528" y="2448"/>
              <a:ext cx="96" cy="720"/>
            </a:xfrm>
            <a:prstGeom prst="can">
              <a:avLst>
                <a:gd name="adj" fmla="val 77083"/>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6033" name="Oval 17"/>
            <p:cNvSpPr>
              <a:spLocks noChangeArrowheads="1"/>
            </p:cNvSpPr>
            <p:nvPr/>
          </p:nvSpPr>
          <p:spPr bwMode="auto">
            <a:xfrm>
              <a:off x="504" y="3128"/>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6034" name="Oval 18"/>
            <p:cNvSpPr>
              <a:spLocks noChangeArrowheads="1"/>
            </p:cNvSpPr>
            <p:nvPr/>
          </p:nvSpPr>
          <p:spPr bwMode="auto">
            <a:xfrm>
              <a:off x="504" y="238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86035" name="AutoShape 19">
            <a:hlinkClick r:id="" action="ppaction://noaction" highlightClick="1"/>
          </p:cNvPr>
          <p:cNvSpPr>
            <a:spLocks noChangeArrowheads="1"/>
          </p:cNvSpPr>
          <p:nvPr/>
        </p:nvSpPr>
        <p:spPr bwMode="auto">
          <a:xfrm>
            <a:off x="3733800" y="5714999"/>
            <a:ext cx="2062336" cy="609601"/>
          </a:xfrm>
          <a:prstGeom prst="roundRect">
            <a:avLst>
              <a:gd name="adj" fmla="val 16667"/>
            </a:avLst>
          </a:prstGeom>
          <a:solidFill>
            <a:schemeClr val="accent1"/>
          </a:solidFill>
          <a:ln w="28575">
            <a:solidFill>
              <a:srgbClr val="FF0000"/>
            </a:solidFill>
            <a:round/>
            <a:headEnd/>
            <a:tailEnd/>
          </a:ln>
          <a:effectLst>
            <a:outerShdw dist="71842" dir="2700000" algn="ctr" rotWithShape="0">
              <a:schemeClr val="bg2"/>
            </a:outerShdw>
          </a:effectLst>
        </p:spPr>
        <p:txBody>
          <a:bodyPr wrap="none" anchor="ctr"/>
          <a:lstStyle/>
          <a:p>
            <a:pPr algn="ctr">
              <a:defRPr/>
            </a:pPr>
            <a:r>
              <a:rPr lang="en-US" sz="2800" b="1" dirty="0">
                <a:solidFill>
                  <a:srgbClr val="FF3399"/>
                </a:solidFill>
                <a:effectLst>
                  <a:outerShdw blurRad="38100" dist="38100" dir="2700000" algn="tl">
                    <a:srgbClr val="000000"/>
                  </a:outerShdw>
                </a:effectLst>
                <a:latin typeface="Arial" charset="0"/>
              </a:rPr>
              <a:t>ĐÁP ÁN</a:t>
            </a:r>
          </a:p>
        </p:txBody>
      </p:sp>
      <p:pic>
        <p:nvPicPr>
          <p:cNvPr id="17419" name="Picture 21" descr="L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6672"/>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8" name="Oval 22"/>
          <p:cNvSpPr>
            <a:spLocks noChangeArrowheads="1"/>
          </p:cNvSpPr>
          <p:nvPr/>
        </p:nvSpPr>
        <p:spPr bwMode="auto">
          <a:xfrm>
            <a:off x="914400" y="5638800"/>
            <a:ext cx="1295400" cy="844550"/>
          </a:xfrm>
          <a:prstGeom prst="ellipse">
            <a:avLst/>
          </a:prstGeom>
          <a:gradFill rotWithShape="1">
            <a:gsLst>
              <a:gs pos="0">
                <a:srgbClr val="FF0000"/>
              </a:gs>
              <a:gs pos="100000">
                <a:srgbClr val="0000FF"/>
              </a:gs>
            </a:gsLst>
            <a:path path="shape">
              <a:fillToRect l="50000" t="50000" r="50000" b="50000"/>
            </a:path>
          </a:gradFill>
          <a:ln w="76200" cmpd="tri">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9" name="Text Box 23"/>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10</a:t>
            </a:r>
          </a:p>
        </p:txBody>
      </p:sp>
      <p:sp>
        <p:nvSpPr>
          <p:cNvPr id="86040" name="Text Box 24"/>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9</a:t>
            </a:r>
          </a:p>
        </p:txBody>
      </p:sp>
      <p:sp>
        <p:nvSpPr>
          <p:cNvPr id="86041" name="Text Box 25"/>
          <p:cNvSpPr txBox="1">
            <a:spLocks noChangeArrowheads="1"/>
          </p:cNvSpPr>
          <p:nvPr/>
        </p:nvSpPr>
        <p:spPr bwMode="auto">
          <a:xfrm>
            <a:off x="11176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8</a:t>
            </a:r>
          </a:p>
        </p:txBody>
      </p:sp>
      <p:sp>
        <p:nvSpPr>
          <p:cNvPr id="86042" name="Text Box 26"/>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7</a:t>
            </a:r>
          </a:p>
        </p:txBody>
      </p:sp>
      <p:sp>
        <p:nvSpPr>
          <p:cNvPr id="86043" name="Text Box 27"/>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6</a:t>
            </a:r>
          </a:p>
        </p:txBody>
      </p:sp>
      <p:sp>
        <p:nvSpPr>
          <p:cNvPr id="86044" name="Text Box 28"/>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5</a:t>
            </a:r>
          </a:p>
        </p:txBody>
      </p:sp>
      <p:sp>
        <p:nvSpPr>
          <p:cNvPr id="86045" name="Text Box 29"/>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4</a:t>
            </a:r>
          </a:p>
        </p:txBody>
      </p:sp>
      <p:sp>
        <p:nvSpPr>
          <p:cNvPr id="86046" name="Text Box 30"/>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3</a:t>
            </a:r>
          </a:p>
        </p:txBody>
      </p:sp>
      <p:sp>
        <p:nvSpPr>
          <p:cNvPr id="86047" name="Text Box 31"/>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2</a:t>
            </a:r>
          </a:p>
        </p:txBody>
      </p:sp>
      <p:sp>
        <p:nvSpPr>
          <p:cNvPr id="86048" name="Text Box 32"/>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1</a:t>
            </a:r>
          </a:p>
        </p:txBody>
      </p:sp>
      <p:sp>
        <p:nvSpPr>
          <p:cNvPr id="86049" name="AutoShape 33">
            <a:hlinkClick r:id="rId6" action="ppaction://hlinksldjump"/>
          </p:cNvPr>
          <p:cNvSpPr>
            <a:spLocks noChangeArrowheads="1"/>
          </p:cNvSpPr>
          <p:nvPr/>
        </p:nvSpPr>
        <p:spPr bwMode="auto">
          <a:xfrm rot="10800000">
            <a:off x="7620000" y="6083423"/>
            <a:ext cx="1344488" cy="72995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5DA2"/>
          </a:solidFill>
          <a:ln w="9525">
            <a:solidFill>
              <a:srgbClr val="FF0000"/>
            </a:solidFill>
            <a:miter lim="800000"/>
            <a:headEnd/>
            <a:tailEnd/>
          </a:ln>
          <a:effectLst/>
        </p:spPr>
        <p:txBody>
          <a:bodyPr rot="10800000" wrap="none" anchor="ctr"/>
          <a:lstStyle/>
          <a:p>
            <a:pPr algn="ctr"/>
            <a:r>
              <a:rPr lang="en-US" b="1" dirty="0">
                <a:hlinkClick r:id="rId7" action="ppaction://hlinksldjump"/>
              </a:rPr>
              <a:t>BACK</a:t>
            </a:r>
            <a:endParaRPr lang="en-US" b="1" dirty="0"/>
          </a:p>
        </p:txBody>
      </p:sp>
    </p:spTree>
    <p:extLst>
      <p:ext uri="{BB962C8B-B14F-4D97-AF65-F5344CB8AC3E}">
        <p14:creationId xmlns:p14="http://schemas.microsoft.com/office/powerpoint/2010/main" val="97689877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6027"/>
                                        </p:tgtEl>
                                        <p:attrNameLst>
                                          <p:attrName>style.visibility</p:attrName>
                                        </p:attrNameLst>
                                      </p:cBhvr>
                                      <p:to>
                                        <p:strVal val="visible"/>
                                      </p:to>
                                    </p:set>
                                    <p:anim calcmode="lin" valueType="num">
                                      <p:cBhvr additive="base">
                                        <p:cTn id="7" dur="500" fill="hold"/>
                                        <p:tgtEl>
                                          <p:spTgt spid="86027"/>
                                        </p:tgtEl>
                                        <p:attrNameLst>
                                          <p:attrName>ppt_x</p:attrName>
                                        </p:attrNameLst>
                                      </p:cBhvr>
                                      <p:tavLst>
                                        <p:tav tm="0">
                                          <p:val>
                                            <p:strVal val="#ppt_x"/>
                                          </p:val>
                                        </p:tav>
                                        <p:tav tm="100000">
                                          <p:val>
                                            <p:strVal val="#ppt_x"/>
                                          </p:val>
                                        </p:tav>
                                      </p:tavLst>
                                    </p:anim>
                                    <p:anim calcmode="lin" valueType="num">
                                      <p:cBhvr additive="base">
                                        <p:cTn id="8" dur="500" fill="hold"/>
                                        <p:tgtEl>
                                          <p:spTgt spid="8602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6021"/>
                                        </p:tgtEl>
                                        <p:attrNameLst>
                                          <p:attrName>style.visibility</p:attrName>
                                        </p:attrNameLst>
                                      </p:cBhvr>
                                      <p:to>
                                        <p:strVal val="visible"/>
                                      </p:to>
                                    </p:set>
                                    <p:anim calcmode="lin" valueType="num">
                                      <p:cBhvr additive="base">
                                        <p:cTn id="11" dur="500" fill="hold"/>
                                        <p:tgtEl>
                                          <p:spTgt spid="86021"/>
                                        </p:tgtEl>
                                        <p:attrNameLst>
                                          <p:attrName>ppt_x</p:attrName>
                                        </p:attrNameLst>
                                      </p:cBhvr>
                                      <p:tavLst>
                                        <p:tav tm="0">
                                          <p:val>
                                            <p:strVal val="0-#ppt_w/2"/>
                                          </p:val>
                                        </p:tav>
                                        <p:tav tm="100000">
                                          <p:val>
                                            <p:strVal val="#ppt_x"/>
                                          </p:val>
                                        </p:tav>
                                      </p:tavLst>
                                    </p:anim>
                                    <p:anim calcmode="lin" valueType="num">
                                      <p:cBhvr additive="base">
                                        <p:cTn id="12" dur="500" fill="hold"/>
                                        <p:tgtEl>
                                          <p:spTgt spid="86021"/>
                                        </p:tgtEl>
                                        <p:attrNameLst>
                                          <p:attrName>ppt_y</p:attrName>
                                        </p:attrNameLst>
                                      </p:cBhvr>
                                      <p:tavLst>
                                        <p:tav tm="0">
                                          <p:val>
                                            <p:strVal val="#ppt_y"/>
                                          </p:val>
                                        </p:tav>
                                        <p:tav tm="100000">
                                          <p:val>
                                            <p:strVal val="#ppt_y"/>
                                          </p:val>
                                        </p:tav>
                                      </p:tavLst>
                                    </p:anim>
                                  </p:childTnLst>
                                </p:cTn>
                              </p:par>
                              <p:par>
                                <p:cTn id="13" presetID="16" presetClass="entr" presetSubtype="42" fill="hold" nodeType="withEffect">
                                  <p:stCondLst>
                                    <p:cond delay="1500"/>
                                  </p:stCondLst>
                                  <p:childTnLst>
                                    <p:set>
                                      <p:cBhvr>
                                        <p:cTn id="14" dur="1" fill="hold">
                                          <p:stCondLst>
                                            <p:cond delay="0"/>
                                          </p:stCondLst>
                                        </p:cTn>
                                        <p:tgtEl>
                                          <p:spTgt spid="86022"/>
                                        </p:tgtEl>
                                        <p:attrNameLst>
                                          <p:attrName>style.visibility</p:attrName>
                                        </p:attrNameLst>
                                      </p:cBhvr>
                                      <p:to>
                                        <p:strVal val="visible"/>
                                      </p:to>
                                    </p:set>
                                    <p:animEffect transition="in" filter="barn(outHorizontal)">
                                      <p:cBhvr>
                                        <p:cTn id="15" dur="500"/>
                                        <p:tgtEl>
                                          <p:spTgt spid="86022"/>
                                        </p:tgtEl>
                                      </p:cBhvr>
                                    </p:animEffect>
                                  </p:childTnLst>
                                </p:cTn>
                              </p:par>
                              <p:par>
                                <p:cTn id="16" presetID="2" presetClass="entr" presetSubtype="8" fill="hold" grpId="0" nodeType="withEffect">
                                  <p:stCondLst>
                                    <p:cond delay="2000"/>
                                  </p:stCondLst>
                                  <p:childTnLst>
                                    <p:set>
                                      <p:cBhvr>
                                        <p:cTn id="17" dur="1" fill="hold">
                                          <p:stCondLst>
                                            <p:cond delay="0"/>
                                          </p:stCondLst>
                                        </p:cTn>
                                        <p:tgtEl>
                                          <p:spTgt spid="86018"/>
                                        </p:tgtEl>
                                        <p:attrNameLst>
                                          <p:attrName>style.visibility</p:attrName>
                                        </p:attrNameLst>
                                      </p:cBhvr>
                                      <p:to>
                                        <p:strVal val="visible"/>
                                      </p:to>
                                    </p:set>
                                    <p:anim calcmode="lin" valueType="num">
                                      <p:cBhvr additive="base">
                                        <p:cTn id="18" dur="500" fill="hold"/>
                                        <p:tgtEl>
                                          <p:spTgt spid="86018"/>
                                        </p:tgtEl>
                                        <p:attrNameLst>
                                          <p:attrName>ppt_x</p:attrName>
                                        </p:attrNameLst>
                                      </p:cBhvr>
                                      <p:tavLst>
                                        <p:tav tm="0">
                                          <p:val>
                                            <p:strVal val="0-#ppt_w/2"/>
                                          </p:val>
                                        </p:tav>
                                        <p:tav tm="100000">
                                          <p:val>
                                            <p:strVal val="#ppt_x"/>
                                          </p:val>
                                        </p:tav>
                                      </p:tavLst>
                                    </p:anim>
                                    <p:anim calcmode="lin" valueType="num">
                                      <p:cBhvr additive="base">
                                        <p:cTn id="19" dur="500" fill="hold"/>
                                        <p:tgtEl>
                                          <p:spTgt spid="860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arrow.wav"/>
                                        </p:tgtEl>
                                      </p:cMediaNode>
                                    </p:audio>
                                  </p:subTnLst>
                                </p:cTn>
                              </p:par>
                              <p:par>
                                <p:cTn id="20" presetID="4" presetClass="entr" presetSubtype="16" fill="hold" grpId="0" nodeType="withEffect">
                                  <p:stCondLst>
                                    <p:cond delay="0"/>
                                  </p:stCondLst>
                                  <p:childTnLst>
                                    <p:set>
                                      <p:cBhvr>
                                        <p:cTn id="21" dur="1" fill="hold">
                                          <p:stCondLst>
                                            <p:cond delay="0"/>
                                          </p:stCondLst>
                                        </p:cTn>
                                        <p:tgtEl>
                                          <p:spTgt spid="86038"/>
                                        </p:tgtEl>
                                        <p:attrNameLst>
                                          <p:attrName>style.visibility</p:attrName>
                                        </p:attrNameLst>
                                      </p:cBhvr>
                                      <p:to>
                                        <p:strVal val="visible"/>
                                      </p:to>
                                    </p:set>
                                    <p:animEffect transition="in" filter="box(in)">
                                      <p:cBhvr>
                                        <p:cTn id="22" dur="500"/>
                                        <p:tgtEl>
                                          <p:spTgt spid="86038"/>
                                        </p:tgtEl>
                                      </p:cBhvr>
                                    </p:animEffect>
                                  </p:childTnLst>
                                </p:cTn>
                              </p:par>
                              <p:par>
                                <p:cTn id="23" presetID="4" presetClass="entr" presetSubtype="16" fill="hold" grpId="0" nodeType="withEffect">
                                  <p:stCondLst>
                                    <p:cond delay="3000"/>
                                  </p:stCondLst>
                                  <p:childTnLst>
                                    <p:set>
                                      <p:cBhvr>
                                        <p:cTn id="24" dur="1" fill="hold">
                                          <p:stCondLst>
                                            <p:cond delay="0"/>
                                          </p:stCondLst>
                                        </p:cTn>
                                        <p:tgtEl>
                                          <p:spTgt spid="86039"/>
                                        </p:tgtEl>
                                        <p:attrNameLst>
                                          <p:attrName>style.visibility</p:attrName>
                                        </p:attrNameLst>
                                      </p:cBhvr>
                                      <p:to>
                                        <p:strVal val="visible"/>
                                      </p:to>
                                    </p:set>
                                    <p:animEffect transition="in" filter="box(in)">
                                      <p:cBhvr>
                                        <p:cTn id="25" dur="500"/>
                                        <p:tgtEl>
                                          <p:spTgt spid="86039"/>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par>
                                <p:cTn id="26" presetID="4" presetClass="entr" presetSubtype="16" fill="hold" grpId="0" nodeType="withEffect">
                                  <p:stCondLst>
                                    <p:cond delay="4000"/>
                                  </p:stCondLst>
                                  <p:childTnLst>
                                    <p:set>
                                      <p:cBhvr>
                                        <p:cTn id="27" dur="1" fill="hold">
                                          <p:stCondLst>
                                            <p:cond delay="0"/>
                                          </p:stCondLst>
                                        </p:cTn>
                                        <p:tgtEl>
                                          <p:spTgt spid="86040"/>
                                        </p:tgtEl>
                                        <p:attrNameLst>
                                          <p:attrName>style.visibility</p:attrName>
                                        </p:attrNameLst>
                                      </p:cBhvr>
                                      <p:to>
                                        <p:strVal val="visible"/>
                                      </p:to>
                                    </p:set>
                                    <p:animEffect transition="in" filter="box(in)">
                                      <p:cBhvr>
                                        <p:cTn id="28" dur="500"/>
                                        <p:tgtEl>
                                          <p:spTgt spid="86040"/>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par>
                                <p:cTn id="29" presetID="1" presetClass="exit" presetSubtype="0" fill="hold" grpId="1" nodeType="withEffect">
                                  <p:stCondLst>
                                    <p:cond delay="5000"/>
                                  </p:stCondLst>
                                  <p:childTnLst>
                                    <p:set>
                                      <p:cBhvr>
                                        <p:cTn id="30" dur="1" fill="hold">
                                          <p:stCondLst>
                                            <p:cond delay="0"/>
                                          </p:stCondLst>
                                        </p:cTn>
                                        <p:tgtEl>
                                          <p:spTgt spid="86040"/>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par>
                                <p:cTn id="31" presetID="4" presetClass="entr" presetSubtype="16" fill="hold" grpId="0" nodeType="withEffect">
                                  <p:stCondLst>
                                    <p:cond delay="5000"/>
                                  </p:stCondLst>
                                  <p:childTnLst>
                                    <p:set>
                                      <p:cBhvr>
                                        <p:cTn id="32" dur="1" fill="hold">
                                          <p:stCondLst>
                                            <p:cond delay="0"/>
                                          </p:stCondLst>
                                        </p:cTn>
                                        <p:tgtEl>
                                          <p:spTgt spid="86041"/>
                                        </p:tgtEl>
                                        <p:attrNameLst>
                                          <p:attrName>style.visibility</p:attrName>
                                        </p:attrNameLst>
                                      </p:cBhvr>
                                      <p:to>
                                        <p:strVal val="visible"/>
                                      </p:to>
                                    </p:set>
                                    <p:animEffect transition="in" filter="box(in)">
                                      <p:cBhvr>
                                        <p:cTn id="33" dur="500"/>
                                        <p:tgtEl>
                                          <p:spTgt spid="86041"/>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par>
                                <p:cTn id="34" presetID="1" presetClass="exit" presetSubtype="0" fill="hold" grpId="1" nodeType="withEffect">
                                  <p:stCondLst>
                                    <p:cond delay="6000"/>
                                  </p:stCondLst>
                                  <p:childTnLst>
                                    <p:set>
                                      <p:cBhvr>
                                        <p:cTn id="35" dur="1" fill="hold">
                                          <p:stCondLst>
                                            <p:cond delay="0"/>
                                          </p:stCondLst>
                                        </p:cTn>
                                        <p:tgtEl>
                                          <p:spTgt spid="86041"/>
                                        </p:tgtEl>
                                        <p:attrNameLst>
                                          <p:attrName>style.visibility</p:attrName>
                                        </p:attrNameLst>
                                      </p:cBhvr>
                                      <p:to>
                                        <p:strVal val="hidden"/>
                                      </p:to>
                                    </p:set>
                                  </p:childTnLst>
                                </p:cTn>
                              </p:par>
                              <p:par>
                                <p:cTn id="36" presetID="1" presetClass="exit" presetSubtype="0" fill="hold" grpId="1" nodeType="withEffect">
                                  <p:stCondLst>
                                    <p:cond delay="4000"/>
                                  </p:stCondLst>
                                  <p:childTnLst>
                                    <p:set>
                                      <p:cBhvr>
                                        <p:cTn id="37" dur="1" fill="hold">
                                          <p:stCondLst>
                                            <p:cond delay="0"/>
                                          </p:stCondLst>
                                        </p:cTn>
                                        <p:tgtEl>
                                          <p:spTgt spid="86039"/>
                                        </p:tgtEl>
                                        <p:attrNameLst>
                                          <p:attrName>style.visibility</p:attrName>
                                        </p:attrNameLst>
                                      </p:cBhvr>
                                      <p:to>
                                        <p:strVal val="hidden"/>
                                      </p:to>
                                    </p:set>
                                  </p:childTnLst>
                                </p:cTn>
                              </p:par>
                              <p:par>
                                <p:cTn id="38" presetID="4" presetClass="entr" presetSubtype="16" fill="hold" grpId="0" nodeType="withEffect">
                                  <p:stCondLst>
                                    <p:cond delay="6000"/>
                                  </p:stCondLst>
                                  <p:childTnLst>
                                    <p:set>
                                      <p:cBhvr>
                                        <p:cTn id="39" dur="1" fill="hold">
                                          <p:stCondLst>
                                            <p:cond delay="0"/>
                                          </p:stCondLst>
                                        </p:cTn>
                                        <p:tgtEl>
                                          <p:spTgt spid="86042"/>
                                        </p:tgtEl>
                                        <p:attrNameLst>
                                          <p:attrName>style.visibility</p:attrName>
                                        </p:attrNameLst>
                                      </p:cBhvr>
                                      <p:to>
                                        <p:strVal val="visible"/>
                                      </p:to>
                                    </p:set>
                                    <p:animEffect transition="in" filter="box(in)">
                                      <p:cBhvr>
                                        <p:cTn id="40" dur="500"/>
                                        <p:tgtEl>
                                          <p:spTgt spid="86042"/>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par>
                                <p:cTn id="41" presetID="1" presetClass="exit" presetSubtype="0" fill="hold" grpId="1" nodeType="withEffect">
                                  <p:stCondLst>
                                    <p:cond delay="7000"/>
                                  </p:stCondLst>
                                  <p:childTnLst>
                                    <p:set>
                                      <p:cBhvr>
                                        <p:cTn id="42" dur="1" fill="hold">
                                          <p:stCondLst>
                                            <p:cond delay="0"/>
                                          </p:stCondLst>
                                        </p:cTn>
                                        <p:tgtEl>
                                          <p:spTgt spid="86042"/>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par>
                                <p:cTn id="43" presetID="4" presetClass="entr" presetSubtype="16" fill="hold" grpId="0" nodeType="withEffect">
                                  <p:stCondLst>
                                    <p:cond delay="7000"/>
                                  </p:stCondLst>
                                  <p:childTnLst>
                                    <p:set>
                                      <p:cBhvr>
                                        <p:cTn id="44" dur="1" fill="hold">
                                          <p:stCondLst>
                                            <p:cond delay="0"/>
                                          </p:stCondLst>
                                        </p:cTn>
                                        <p:tgtEl>
                                          <p:spTgt spid="86043"/>
                                        </p:tgtEl>
                                        <p:attrNameLst>
                                          <p:attrName>style.visibility</p:attrName>
                                        </p:attrNameLst>
                                      </p:cBhvr>
                                      <p:to>
                                        <p:strVal val="visible"/>
                                      </p:to>
                                    </p:set>
                                    <p:animEffect transition="in" filter="box(in)">
                                      <p:cBhvr>
                                        <p:cTn id="45" dur="500"/>
                                        <p:tgtEl>
                                          <p:spTgt spid="86043"/>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par>
                                <p:cTn id="46" presetID="1" presetClass="exit" presetSubtype="0" fill="hold" grpId="1" nodeType="withEffect">
                                  <p:stCondLst>
                                    <p:cond delay="8000"/>
                                  </p:stCondLst>
                                  <p:childTnLst>
                                    <p:set>
                                      <p:cBhvr>
                                        <p:cTn id="47" dur="1" fill="hold">
                                          <p:stCondLst>
                                            <p:cond delay="0"/>
                                          </p:stCondLst>
                                        </p:cTn>
                                        <p:tgtEl>
                                          <p:spTgt spid="86043"/>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par>
                                <p:cTn id="48" presetID="4" presetClass="entr" presetSubtype="16" fill="hold" grpId="0" nodeType="withEffect">
                                  <p:stCondLst>
                                    <p:cond delay="8000"/>
                                  </p:stCondLst>
                                  <p:childTnLst>
                                    <p:set>
                                      <p:cBhvr>
                                        <p:cTn id="49" dur="1" fill="hold">
                                          <p:stCondLst>
                                            <p:cond delay="0"/>
                                          </p:stCondLst>
                                        </p:cTn>
                                        <p:tgtEl>
                                          <p:spTgt spid="86044"/>
                                        </p:tgtEl>
                                        <p:attrNameLst>
                                          <p:attrName>style.visibility</p:attrName>
                                        </p:attrNameLst>
                                      </p:cBhvr>
                                      <p:to>
                                        <p:strVal val="visible"/>
                                      </p:to>
                                    </p:set>
                                    <p:animEffect transition="in" filter="box(in)">
                                      <p:cBhvr>
                                        <p:cTn id="50" dur="500"/>
                                        <p:tgtEl>
                                          <p:spTgt spid="86044"/>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par>
                                <p:cTn id="51" presetID="1" presetClass="exit" presetSubtype="0" fill="hold" grpId="1" nodeType="withEffect">
                                  <p:stCondLst>
                                    <p:cond delay="9000"/>
                                  </p:stCondLst>
                                  <p:childTnLst>
                                    <p:set>
                                      <p:cBhvr>
                                        <p:cTn id="52" dur="1" fill="hold">
                                          <p:stCondLst>
                                            <p:cond delay="0"/>
                                          </p:stCondLst>
                                        </p:cTn>
                                        <p:tgtEl>
                                          <p:spTgt spid="86044"/>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par>
                                <p:cTn id="53" presetID="4" presetClass="entr" presetSubtype="16" fill="hold" grpId="0" nodeType="withEffect">
                                  <p:stCondLst>
                                    <p:cond delay="9000"/>
                                  </p:stCondLst>
                                  <p:childTnLst>
                                    <p:set>
                                      <p:cBhvr>
                                        <p:cTn id="54" dur="1" fill="hold">
                                          <p:stCondLst>
                                            <p:cond delay="0"/>
                                          </p:stCondLst>
                                        </p:cTn>
                                        <p:tgtEl>
                                          <p:spTgt spid="86045"/>
                                        </p:tgtEl>
                                        <p:attrNameLst>
                                          <p:attrName>style.visibility</p:attrName>
                                        </p:attrNameLst>
                                      </p:cBhvr>
                                      <p:to>
                                        <p:strVal val="visible"/>
                                      </p:to>
                                    </p:set>
                                    <p:animEffect transition="in" filter="box(in)">
                                      <p:cBhvr>
                                        <p:cTn id="55" dur="500"/>
                                        <p:tgtEl>
                                          <p:spTgt spid="86045"/>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par>
                                <p:cTn id="56" presetID="1" presetClass="exit" presetSubtype="0" fill="hold" grpId="1" nodeType="withEffect">
                                  <p:stCondLst>
                                    <p:cond delay="10000"/>
                                  </p:stCondLst>
                                  <p:childTnLst>
                                    <p:set>
                                      <p:cBhvr>
                                        <p:cTn id="57" dur="1" fill="hold">
                                          <p:stCondLst>
                                            <p:cond delay="0"/>
                                          </p:stCondLst>
                                        </p:cTn>
                                        <p:tgtEl>
                                          <p:spTgt spid="86045"/>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par>
                                <p:cTn id="58" presetID="4" presetClass="entr" presetSubtype="16" fill="hold" grpId="0" nodeType="withEffect">
                                  <p:stCondLst>
                                    <p:cond delay="10000"/>
                                  </p:stCondLst>
                                  <p:childTnLst>
                                    <p:set>
                                      <p:cBhvr>
                                        <p:cTn id="59" dur="1" fill="hold">
                                          <p:stCondLst>
                                            <p:cond delay="0"/>
                                          </p:stCondLst>
                                        </p:cTn>
                                        <p:tgtEl>
                                          <p:spTgt spid="86046"/>
                                        </p:tgtEl>
                                        <p:attrNameLst>
                                          <p:attrName>style.visibility</p:attrName>
                                        </p:attrNameLst>
                                      </p:cBhvr>
                                      <p:to>
                                        <p:strVal val="visible"/>
                                      </p:to>
                                    </p:set>
                                    <p:animEffect transition="in" filter="box(in)">
                                      <p:cBhvr>
                                        <p:cTn id="60" dur="500"/>
                                        <p:tgtEl>
                                          <p:spTgt spid="86046"/>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par>
                                <p:cTn id="61" presetID="1" presetClass="exit" presetSubtype="0" fill="hold" grpId="1" nodeType="withEffect">
                                  <p:stCondLst>
                                    <p:cond delay="11000"/>
                                  </p:stCondLst>
                                  <p:childTnLst>
                                    <p:set>
                                      <p:cBhvr>
                                        <p:cTn id="62" dur="1" fill="hold">
                                          <p:stCondLst>
                                            <p:cond delay="0"/>
                                          </p:stCondLst>
                                        </p:cTn>
                                        <p:tgtEl>
                                          <p:spTgt spid="86046"/>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par>
                                <p:cTn id="63" presetID="4" presetClass="entr" presetSubtype="16" fill="hold" grpId="0" nodeType="withEffect">
                                  <p:stCondLst>
                                    <p:cond delay="11000"/>
                                  </p:stCondLst>
                                  <p:childTnLst>
                                    <p:set>
                                      <p:cBhvr>
                                        <p:cTn id="64" dur="1" fill="hold">
                                          <p:stCondLst>
                                            <p:cond delay="0"/>
                                          </p:stCondLst>
                                        </p:cTn>
                                        <p:tgtEl>
                                          <p:spTgt spid="86047"/>
                                        </p:tgtEl>
                                        <p:attrNameLst>
                                          <p:attrName>style.visibility</p:attrName>
                                        </p:attrNameLst>
                                      </p:cBhvr>
                                      <p:to>
                                        <p:strVal val="visible"/>
                                      </p:to>
                                    </p:set>
                                    <p:animEffect transition="in" filter="box(in)">
                                      <p:cBhvr>
                                        <p:cTn id="65" dur="500"/>
                                        <p:tgtEl>
                                          <p:spTgt spid="86047"/>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par>
                                <p:cTn id="66" presetID="1" presetClass="exit" presetSubtype="0" fill="hold" grpId="1" nodeType="withEffect">
                                  <p:stCondLst>
                                    <p:cond delay="12000"/>
                                  </p:stCondLst>
                                  <p:childTnLst>
                                    <p:set>
                                      <p:cBhvr>
                                        <p:cTn id="67" dur="1" fill="hold">
                                          <p:stCondLst>
                                            <p:cond delay="0"/>
                                          </p:stCondLst>
                                        </p:cTn>
                                        <p:tgtEl>
                                          <p:spTgt spid="860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par>
                                <p:cTn id="68" presetID="4" presetClass="entr" presetSubtype="16" fill="hold" grpId="0" nodeType="withEffect">
                                  <p:stCondLst>
                                    <p:cond delay="12000"/>
                                  </p:stCondLst>
                                  <p:childTnLst>
                                    <p:set>
                                      <p:cBhvr>
                                        <p:cTn id="69" dur="1" fill="hold">
                                          <p:stCondLst>
                                            <p:cond delay="0"/>
                                          </p:stCondLst>
                                        </p:cTn>
                                        <p:tgtEl>
                                          <p:spTgt spid="86048"/>
                                        </p:tgtEl>
                                        <p:attrNameLst>
                                          <p:attrName>style.visibility</p:attrName>
                                        </p:attrNameLst>
                                      </p:cBhvr>
                                      <p:to>
                                        <p:strVal val="visible"/>
                                      </p:to>
                                    </p:set>
                                    <p:animEffect transition="in" filter="box(in)">
                                      <p:cBhvr>
                                        <p:cTn id="70" dur="500"/>
                                        <p:tgtEl>
                                          <p:spTgt spid="86048"/>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par>
                                <p:cTn id="71" presetID="1" presetClass="exit" presetSubtype="0" fill="hold" grpId="1" nodeType="withEffect">
                                  <p:stCondLst>
                                    <p:cond delay="13000"/>
                                  </p:stCondLst>
                                  <p:childTnLst>
                                    <p:set>
                                      <p:cBhvr>
                                        <p:cTn id="72" dur="1" fill="hold">
                                          <p:stCondLst>
                                            <p:cond delay="0"/>
                                          </p:stCondLst>
                                        </p:cTn>
                                        <p:tgtEl>
                                          <p:spTgt spid="8604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explode.wav"/>
                                        </p:tgtEl>
                                      </p:cMediaNode>
                                    </p:audio>
                                  </p:subTnLst>
                                </p:cTn>
                              </p:par>
                              <p:par>
                                <p:cTn id="73" presetID="3" presetClass="entr" presetSubtype="10" fill="hold" grpId="0" nodeType="withEffect">
                                  <p:stCondLst>
                                    <p:cond delay="0"/>
                                  </p:stCondLst>
                                  <p:childTnLst>
                                    <p:set>
                                      <p:cBhvr>
                                        <p:cTn id="74" dur="1" fill="hold">
                                          <p:stCondLst>
                                            <p:cond delay="0"/>
                                          </p:stCondLst>
                                        </p:cTn>
                                        <p:tgtEl>
                                          <p:spTgt spid="86049"/>
                                        </p:tgtEl>
                                        <p:attrNameLst>
                                          <p:attrName>style.visibility</p:attrName>
                                        </p:attrNameLst>
                                      </p:cBhvr>
                                      <p:to>
                                        <p:strVal val="visible"/>
                                      </p:to>
                                    </p:set>
                                    <p:animEffect transition="in" filter="blinds(horizontal)">
                                      <p:cBhvr>
                                        <p:cTn id="75" dur="500"/>
                                        <p:tgtEl>
                                          <p:spTgt spid="860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86035"/>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 presetClass="entr" presetSubtype="8" fill="hold" grpId="0" nodeType="clickEffect">
                                  <p:stCondLst>
                                    <p:cond delay="500"/>
                                  </p:stCondLst>
                                  <p:childTnLst>
                                    <p:set>
                                      <p:cBhvr>
                                        <p:cTn id="80" dur="1" fill="hold">
                                          <p:stCondLst>
                                            <p:cond delay="0"/>
                                          </p:stCondLst>
                                        </p:cTn>
                                        <p:tgtEl>
                                          <p:spTgt spid="86026"/>
                                        </p:tgtEl>
                                        <p:attrNameLst>
                                          <p:attrName>style.visibility</p:attrName>
                                        </p:attrNameLst>
                                      </p:cBhvr>
                                      <p:to>
                                        <p:strVal val="visible"/>
                                      </p:to>
                                    </p:set>
                                    <p:anim calcmode="lin" valueType="num">
                                      <p:cBhvr additive="base">
                                        <p:cTn id="81" dur="500" fill="hold"/>
                                        <p:tgtEl>
                                          <p:spTgt spid="86026"/>
                                        </p:tgtEl>
                                        <p:attrNameLst>
                                          <p:attrName>ppt_x</p:attrName>
                                        </p:attrNameLst>
                                      </p:cBhvr>
                                      <p:tavLst>
                                        <p:tav tm="0">
                                          <p:val>
                                            <p:strVal val="0-#ppt_w/2"/>
                                          </p:val>
                                        </p:tav>
                                        <p:tav tm="100000">
                                          <p:val>
                                            <p:strVal val="#ppt_x"/>
                                          </p:val>
                                        </p:tav>
                                      </p:tavLst>
                                    </p:anim>
                                    <p:anim calcmode="lin" valueType="num">
                                      <p:cBhvr additive="base">
                                        <p:cTn id="82" dur="500" fill="hold"/>
                                        <p:tgtEl>
                                          <p:spTgt spid="86026"/>
                                        </p:tgtEl>
                                        <p:attrNameLst>
                                          <p:attrName>ppt_y</p:attrName>
                                        </p:attrNameLst>
                                      </p:cBhvr>
                                      <p:tavLst>
                                        <p:tav tm="0">
                                          <p:val>
                                            <p:strVal val="#ppt_y"/>
                                          </p:val>
                                        </p:tav>
                                        <p:tav tm="100000">
                                          <p:val>
                                            <p:strVal val="#ppt_y"/>
                                          </p:val>
                                        </p:tav>
                                      </p:tavLst>
                                    </p:anim>
                                  </p:childTnLst>
                                </p:cTn>
                              </p:par>
                              <p:par>
                                <p:cTn id="83" presetID="16" presetClass="entr" presetSubtype="42" fill="hold" nodeType="withEffect">
                                  <p:stCondLst>
                                    <p:cond delay="1000"/>
                                  </p:stCondLst>
                                  <p:childTnLst>
                                    <p:set>
                                      <p:cBhvr>
                                        <p:cTn id="84" dur="1" fill="hold">
                                          <p:stCondLst>
                                            <p:cond delay="0"/>
                                          </p:stCondLst>
                                        </p:cTn>
                                        <p:tgtEl>
                                          <p:spTgt spid="86031"/>
                                        </p:tgtEl>
                                        <p:attrNameLst>
                                          <p:attrName>style.visibility</p:attrName>
                                        </p:attrNameLst>
                                      </p:cBhvr>
                                      <p:to>
                                        <p:strVal val="visible"/>
                                      </p:to>
                                    </p:set>
                                    <p:animEffect transition="in" filter="barn(outHorizontal)">
                                      <p:cBhvr>
                                        <p:cTn id="85" dur="500"/>
                                        <p:tgtEl>
                                          <p:spTgt spid="86031"/>
                                        </p:tgtEl>
                                      </p:cBhvr>
                                    </p:animEffect>
                                  </p:childTnLst>
                                </p:cTn>
                              </p:par>
                              <p:par>
                                <p:cTn id="86" presetID="2" presetClass="entr" presetSubtype="8" fill="hold" grpId="0" nodeType="withEffect">
                                  <p:stCondLst>
                                    <p:cond delay="1500"/>
                                  </p:stCondLst>
                                  <p:childTnLst>
                                    <p:set>
                                      <p:cBhvr>
                                        <p:cTn id="87" dur="1" fill="hold">
                                          <p:stCondLst>
                                            <p:cond delay="0"/>
                                          </p:stCondLst>
                                        </p:cTn>
                                        <p:tgtEl>
                                          <p:spTgt spid="86019"/>
                                        </p:tgtEl>
                                        <p:attrNameLst>
                                          <p:attrName>style.visibility</p:attrName>
                                        </p:attrNameLst>
                                      </p:cBhvr>
                                      <p:to>
                                        <p:strVal val="visible"/>
                                      </p:to>
                                    </p:set>
                                    <p:anim calcmode="lin" valueType="num">
                                      <p:cBhvr additive="base">
                                        <p:cTn id="88" dur="500" fill="hold"/>
                                        <p:tgtEl>
                                          <p:spTgt spid="86019"/>
                                        </p:tgtEl>
                                        <p:attrNameLst>
                                          <p:attrName>ppt_x</p:attrName>
                                        </p:attrNameLst>
                                      </p:cBhvr>
                                      <p:tavLst>
                                        <p:tav tm="0">
                                          <p:val>
                                            <p:strVal val="0-#ppt_w/2"/>
                                          </p:val>
                                        </p:tav>
                                        <p:tav tm="100000">
                                          <p:val>
                                            <p:strVal val="#ppt_x"/>
                                          </p:val>
                                        </p:tav>
                                      </p:tavLst>
                                    </p:anim>
                                    <p:anim calcmode="lin" valueType="num">
                                      <p:cBhvr additive="base">
                                        <p:cTn id="89" dur="500" fill="hold"/>
                                        <p:tgtEl>
                                          <p:spTgt spid="860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86035"/>
                  </p:tgtEl>
                </p:cond>
              </p:nextCondLst>
            </p:seq>
          </p:childTnLst>
        </p:cTn>
      </p:par>
    </p:tnLst>
    <p:bldLst>
      <p:bldP spid="86018" grpId="0" animBg="1"/>
      <p:bldP spid="86019" grpId="0" animBg="1"/>
      <p:bldP spid="86021" grpId="0" animBg="1"/>
      <p:bldP spid="86026" grpId="0" animBg="1"/>
      <p:bldP spid="86038" grpId="0" animBg="1"/>
      <p:bldP spid="86039" grpId="0"/>
      <p:bldP spid="86039" grpId="1"/>
      <p:bldP spid="86040" grpId="0"/>
      <p:bldP spid="86040" grpId="1"/>
      <p:bldP spid="86041" grpId="0"/>
      <p:bldP spid="86041" grpId="1"/>
      <p:bldP spid="86042" grpId="0"/>
      <p:bldP spid="86042" grpId="1"/>
      <p:bldP spid="86043" grpId="0"/>
      <p:bldP spid="86043" grpId="1"/>
      <p:bldP spid="86044" grpId="0"/>
      <p:bldP spid="86044" grpId="1"/>
      <p:bldP spid="86045" grpId="0"/>
      <p:bldP spid="86045" grpId="1"/>
      <p:bldP spid="86046" grpId="0"/>
      <p:bldP spid="86046" grpId="1"/>
      <p:bldP spid="86047" grpId="0"/>
      <p:bldP spid="86047" grpId="1"/>
      <p:bldP spid="86048" grpId="0"/>
      <p:bldP spid="86048" grpId="1"/>
      <p:bldP spid="860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ChangeArrowheads="1"/>
          </p:cNvSpPr>
          <p:nvPr/>
        </p:nvSpPr>
        <p:spPr bwMode="auto">
          <a:xfrm>
            <a:off x="1536700" y="1104900"/>
            <a:ext cx="7427788" cy="1820044"/>
          </a:xfrm>
          <a:prstGeom prst="roundRect">
            <a:avLst>
              <a:gd name="adj" fmla="val 16667"/>
            </a:avLst>
          </a:prstGeom>
          <a:solidFill>
            <a:srgbClr val="005DA2"/>
          </a:solidFill>
          <a:ln w="38100">
            <a:solidFill>
              <a:srgbClr val="FF0000"/>
            </a:solidFill>
            <a:round/>
            <a:headEnd/>
            <a:tailEnd/>
          </a:ln>
          <a:effectLst>
            <a:outerShdw dist="107763" dir="2700000" algn="ctr" rotWithShape="0">
              <a:schemeClr val="bg2"/>
            </a:outerShdw>
          </a:effectLst>
        </p:spPr>
        <p:txBody>
          <a:bodyPr wrap="square" anchor="ctr"/>
          <a:lstStyle/>
          <a:p>
            <a:pPr marL="811213" indent="-546100"/>
            <a:r>
              <a:rPr lang="en-US" sz="4000" b="1" dirty="0">
                <a:solidFill>
                  <a:srgbClr val="FFFF00"/>
                </a:solidFill>
                <a:latin typeface="Arial" pitchFamily="34" charset="0"/>
                <a:cs typeface="Arial" pitchFamily="34" charset="0"/>
                <a:sym typeface="Calibri" pitchFamily="34" charset="0"/>
              </a:rPr>
              <a:t>3. What is a healthy number of calories per day?</a:t>
            </a:r>
            <a:endParaRPr lang="en-US" altLang="en-US" sz="4000" b="1" dirty="0">
              <a:solidFill>
                <a:srgbClr val="FFFF00"/>
              </a:solidFill>
              <a:latin typeface="Arial" pitchFamily="34" charset="0"/>
              <a:ea typeface="Calibri" pitchFamily="34" charset="0"/>
              <a:cs typeface="Arial" pitchFamily="34" charset="0"/>
              <a:sym typeface="Calibri" pitchFamily="34" charset="0"/>
            </a:endParaRPr>
          </a:p>
        </p:txBody>
      </p:sp>
      <p:sp>
        <p:nvSpPr>
          <p:cNvPr id="18435" name="AutoShape 3">
            <a:hlinkClick r:id="rId5" action="ppaction://hlinksldjump"/>
          </p:cNvPr>
          <p:cNvSpPr>
            <a:spLocks noChangeArrowheads="1"/>
          </p:cNvSpPr>
          <p:nvPr/>
        </p:nvSpPr>
        <p:spPr bwMode="auto">
          <a:xfrm rot="10800000">
            <a:off x="7677200" y="6149181"/>
            <a:ext cx="1466800" cy="6683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5DA2"/>
          </a:solidFill>
          <a:ln w="9525">
            <a:solidFill>
              <a:srgbClr val="FF0000"/>
            </a:solidFill>
            <a:miter lim="800000"/>
            <a:headEnd/>
            <a:tailEnd/>
          </a:ln>
          <a:effectLst/>
        </p:spPr>
        <p:txBody>
          <a:bodyPr rot="10800000" wrap="none" anchor="ctr"/>
          <a:lstStyle/>
          <a:p>
            <a:pPr algn="ctr"/>
            <a:r>
              <a:rPr lang="en-US" b="1" dirty="0"/>
              <a:t>BACK</a:t>
            </a:r>
          </a:p>
        </p:txBody>
      </p:sp>
      <p:sp>
        <p:nvSpPr>
          <p:cNvPr id="87044" name="AutoShape 4"/>
          <p:cNvSpPr>
            <a:spLocks noChangeArrowheads="1"/>
          </p:cNvSpPr>
          <p:nvPr/>
        </p:nvSpPr>
        <p:spPr bwMode="auto">
          <a:xfrm>
            <a:off x="1511300" y="3352800"/>
            <a:ext cx="7453188" cy="1416050"/>
          </a:xfrm>
          <a:prstGeom prst="roundRect">
            <a:avLst>
              <a:gd name="adj" fmla="val 16667"/>
            </a:avLst>
          </a:prstGeom>
          <a:solidFill>
            <a:srgbClr val="005DA2"/>
          </a:solidFill>
          <a:ln w="57150">
            <a:solidFill>
              <a:srgbClr val="00B0F0"/>
            </a:solidFill>
            <a:round/>
            <a:headEnd/>
            <a:tailEnd/>
          </a:ln>
          <a:effectLst>
            <a:outerShdw dist="107763" dir="2700000" algn="ctr" rotWithShape="0">
              <a:schemeClr val="bg2"/>
            </a:outerShdw>
          </a:effectLst>
        </p:spPr>
        <p:txBody>
          <a:bodyPr wrap="square" anchor="ctr"/>
          <a:lstStyle/>
          <a:p>
            <a:pPr marL="176213" algn="just"/>
            <a:r>
              <a:rPr lang="en-US" sz="3600" b="1" dirty="0">
                <a:solidFill>
                  <a:schemeClr val="bg1"/>
                </a:solidFill>
                <a:latin typeface="Arial" pitchFamily="34" charset="0"/>
                <a:ea typeface="Calibri" pitchFamily="34" charset="0"/>
                <a:cs typeface="Arial" pitchFamily="34" charset="0"/>
                <a:sym typeface="Calibri" pitchFamily="34" charset="0"/>
              </a:rPr>
              <a:t>It is between 1,600 and 2,500 calories per day.</a:t>
            </a:r>
            <a:endParaRPr lang="en-US" altLang="en-US" sz="3600" dirty="0">
              <a:solidFill>
                <a:schemeClr val="bg1"/>
              </a:solidFill>
              <a:latin typeface="Arial" pitchFamily="34" charset="0"/>
              <a:cs typeface="Arial" pitchFamily="34" charset="0"/>
            </a:endParaRPr>
          </a:p>
        </p:txBody>
      </p:sp>
      <p:sp>
        <p:nvSpPr>
          <p:cNvPr id="18437" name="Rectangle 5"/>
          <p:cNvSpPr>
            <a:spLocks noChangeArrowheads="1"/>
          </p:cNvSpPr>
          <p:nvPr/>
        </p:nvSpPr>
        <p:spPr bwMode="auto">
          <a:xfrm>
            <a:off x="0" y="0"/>
            <a:ext cx="1524000" cy="685800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6" name="AutoShape 6"/>
          <p:cNvSpPr>
            <a:spLocks noChangeArrowheads="1"/>
          </p:cNvSpPr>
          <p:nvPr/>
        </p:nvSpPr>
        <p:spPr bwMode="auto">
          <a:xfrm rot="5400000">
            <a:off x="781050" y="1162050"/>
            <a:ext cx="304800" cy="1333500"/>
          </a:xfrm>
          <a:prstGeom prst="can">
            <a:avLst>
              <a:gd name="adj" fmla="val 191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nvGrpSpPr>
          <p:cNvPr id="87047" name="Group 7"/>
          <p:cNvGrpSpPr>
            <a:grpSpLocks/>
          </p:cNvGrpSpPr>
          <p:nvPr/>
        </p:nvGrpSpPr>
        <p:grpSpPr bwMode="auto">
          <a:xfrm>
            <a:off x="1477963" y="1054100"/>
            <a:ext cx="249237" cy="1536700"/>
            <a:chOff x="504" y="2384"/>
            <a:chExt cx="144" cy="888"/>
          </a:xfrm>
        </p:grpSpPr>
        <p:sp>
          <p:nvSpPr>
            <p:cNvPr id="87048" name="AutoShape 8"/>
            <p:cNvSpPr>
              <a:spLocks noChangeArrowheads="1"/>
            </p:cNvSpPr>
            <p:nvPr/>
          </p:nvSpPr>
          <p:spPr bwMode="auto">
            <a:xfrm>
              <a:off x="528" y="2448"/>
              <a:ext cx="96" cy="720"/>
            </a:xfrm>
            <a:prstGeom prst="can">
              <a:avLst>
                <a:gd name="adj" fmla="val 77083"/>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49" name="Oval 9"/>
            <p:cNvSpPr>
              <a:spLocks noChangeArrowheads="1"/>
            </p:cNvSpPr>
            <p:nvPr/>
          </p:nvSpPr>
          <p:spPr bwMode="auto">
            <a:xfrm>
              <a:off x="504" y="3128"/>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0" name="Oval 10"/>
            <p:cNvSpPr>
              <a:spLocks noChangeArrowheads="1"/>
            </p:cNvSpPr>
            <p:nvPr/>
          </p:nvSpPr>
          <p:spPr bwMode="auto">
            <a:xfrm>
              <a:off x="504" y="238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87051" name="AutoShape 11"/>
          <p:cNvSpPr>
            <a:spLocks noChangeArrowheads="1"/>
          </p:cNvSpPr>
          <p:nvPr/>
        </p:nvSpPr>
        <p:spPr bwMode="auto">
          <a:xfrm rot="5400000">
            <a:off x="819150" y="3448050"/>
            <a:ext cx="304800" cy="1333500"/>
          </a:xfrm>
          <a:prstGeom prst="can">
            <a:avLst>
              <a:gd name="adj" fmla="val 191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nvGrpSpPr>
          <p:cNvPr id="87052" name="Group 12"/>
          <p:cNvGrpSpPr>
            <a:grpSpLocks/>
          </p:cNvGrpSpPr>
          <p:nvPr/>
        </p:nvGrpSpPr>
        <p:grpSpPr bwMode="auto">
          <a:xfrm>
            <a:off x="0" y="990600"/>
            <a:ext cx="393700" cy="5257800"/>
            <a:chOff x="0" y="624"/>
            <a:chExt cx="248" cy="3312"/>
          </a:xfrm>
        </p:grpSpPr>
        <p:sp>
          <p:nvSpPr>
            <p:cNvPr id="87053" name="AutoShape 13"/>
            <p:cNvSpPr>
              <a:spLocks noChangeArrowheads="1"/>
            </p:cNvSpPr>
            <p:nvPr/>
          </p:nvSpPr>
          <p:spPr bwMode="auto">
            <a:xfrm>
              <a:off x="32" y="624"/>
              <a:ext cx="192" cy="3312"/>
            </a:xfrm>
            <a:prstGeom prst="can">
              <a:avLst>
                <a:gd name="adj" fmla="val 5726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4" name="AutoShape 14"/>
            <p:cNvSpPr>
              <a:spLocks noChangeArrowheads="1"/>
            </p:cNvSpPr>
            <p:nvPr/>
          </p:nvSpPr>
          <p:spPr bwMode="auto">
            <a:xfrm>
              <a:off x="0" y="1024"/>
              <a:ext cx="248" cy="248"/>
            </a:xfrm>
            <a:prstGeom prst="can">
              <a:avLst>
                <a:gd name="adj" fmla="val 3319"/>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5" name="AutoShape 15"/>
            <p:cNvSpPr>
              <a:spLocks noChangeArrowheads="1"/>
            </p:cNvSpPr>
            <p:nvPr/>
          </p:nvSpPr>
          <p:spPr bwMode="auto">
            <a:xfrm>
              <a:off x="0" y="2464"/>
              <a:ext cx="248" cy="248"/>
            </a:xfrm>
            <a:prstGeom prst="can">
              <a:avLst>
                <a:gd name="adj" fmla="val 3319"/>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grpSp>
        <p:nvGrpSpPr>
          <p:cNvPr id="87056" name="Group 16"/>
          <p:cNvGrpSpPr>
            <a:grpSpLocks/>
          </p:cNvGrpSpPr>
          <p:nvPr/>
        </p:nvGrpSpPr>
        <p:grpSpPr bwMode="auto">
          <a:xfrm>
            <a:off x="1473200" y="3302000"/>
            <a:ext cx="249238" cy="1536700"/>
            <a:chOff x="504" y="2384"/>
            <a:chExt cx="144" cy="888"/>
          </a:xfrm>
        </p:grpSpPr>
        <p:sp>
          <p:nvSpPr>
            <p:cNvPr id="87057" name="AutoShape 17"/>
            <p:cNvSpPr>
              <a:spLocks noChangeArrowheads="1"/>
            </p:cNvSpPr>
            <p:nvPr/>
          </p:nvSpPr>
          <p:spPr bwMode="auto">
            <a:xfrm>
              <a:off x="528" y="2448"/>
              <a:ext cx="96" cy="720"/>
            </a:xfrm>
            <a:prstGeom prst="can">
              <a:avLst>
                <a:gd name="adj" fmla="val 77083"/>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8" name="Oval 18"/>
            <p:cNvSpPr>
              <a:spLocks noChangeArrowheads="1"/>
            </p:cNvSpPr>
            <p:nvPr/>
          </p:nvSpPr>
          <p:spPr bwMode="auto">
            <a:xfrm>
              <a:off x="504" y="3128"/>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9" name="Oval 19"/>
            <p:cNvSpPr>
              <a:spLocks noChangeArrowheads="1"/>
            </p:cNvSpPr>
            <p:nvPr/>
          </p:nvSpPr>
          <p:spPr bwMode="auto">
            <a:xfrm>
              <a:off x="504" y="238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87060" name="AutoShape 20">
            <a:hlinkClick r:id="" action="ppaction://noaction" highlightClick="1"/>
          </p:cNvPr>
          <p:cNvSpPr>
            <a:spLocks noChangeArrowheads="1"/>
          </p:cNvSpPr>
          <p:nvPr/>
        </p:nvSpPr>
        <p:spPr bwMode="auto">
          <a:xfrm>
            <a:off x="3695700" y="5715000"/>
            <a:ext cx="1905000" cy="533400"/>
          </a:xfrm>
          <a:prstGeom prst="roundRect">
            <a:avLst>
              <a:gd name="adj" fmla="val 16667"/>
            </a:avLst>
          </a:prstGeom>
          <a:solidFill>
            <a:srgbClr val="005DA2"/>
          </a:solidFill>
          <a:ln w="38100">
            <a:solidFill>
              <a:srgbClr val="FF0000"/>
            </a:solidFill>
            <a:round/>
            <a:headEnd/>
            <a:tailEnd/>
          </a:ln>
          <a:effectLst>
            <a:outerShdw dist="71842" dir="2700000" algn="ctr" rotWithShape="0">
              <a:schemeClr val="bg2"/>
            </a:outerShdw>
          </a:effectLst>
        </p:spPr>
        <p:txBody>
          <a:bodyPr wrap="none" anchor="ctr"/>
          <a:lstStyle/>
          <a:p>
            <a:pPr algn="ctr">
              <a:defRPr/>
            </a:pPr>
            <a:r>
              <a:rPr lang="en-US" sz="2400" b="1" dirty="0">
                <a:solidFill>
                  <a:srgbClr val="FF3399"/>
                </a:solidFill>
                <a:effectLst>
                  <a:outerShdw blurRad="38100" dist="38100" dir="2700000" algn="tl">
                    <a:srgbClr val="000000"/>
                  </a:outerShdw>
                </a:effectLst>
                <a:latin typeface="Arial" charset="0"/>
              </a:rPr>
              <a:t>ĐÁP ÁN</a:t>
            </a:r>
          </a:p>
        </p:txBody>
      </p:sp>
      <p:pic>
        <p:nvPicPr>
          <p:cNvPr id="18444" name="Picture 24" descr="L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54868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5" name="Oval 25"/>
          <p:cNvSpPr>
            <a:spLocks noChangeArrowheads="1"/>
          </p:cNvSpPr>
          <p:nvPr/>
        </p:nvSpPr>
        <p:spPr bwMode="auto">
          <a:xfrm>
            <a:off x="914400" y="5638800"/>
            <a:ext cx="1295400" cy="844550"/>
          </a:xfrm>
          <a:prstGeom prst="ellipse">
            <a:avLst/>
          </a:prstGeom>
          <a:gradFill rotWithShape="1">
            <a:gsLst>
              <a:gs pos="0">
                <a:srgbClr val="FF0000"/>
              </a:gs>
              <a:gs pos="100000">
                <a:srgbClr val="0000FF"/>
              </a:gs>
            </a:gsLst>
            <a:path path="shape">
              <a:fillToRect l="50000" t="50000" r="50000" b="50000"/>
            </a:path>
          </a:gradFill>
          <a:ln w="76200" cmpd="tri">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6" name="Text Box 26"/>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10</a:t>
            </a:r>
          </a:p>
        </p:txBody>
      </p:sp>
      <p:sp>
        <p:nvSpPr>
          <p:cNvPr id="87067" name="Text Box 27"/>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9</a:t>
            </a:r>
          </a:p>
        </p:txBody>
      </p:sp>
      <p:sp>
        <p:nvSpPr>
          <p:cNvPr id="87068" name="Text Box 28"/>
          <p:cNvSpPr txBox="1">
            <a:spLocks noChangeArrowheads="1"/>
          </p:cNvSpPr>
          <p:nvPr/>
        </p:nvSpPr>
        <p:spPr bwMode="auto">
          <a:xfrm>
            <a:off x="11176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8</a:t>
            </a:r>
          </a:p>
        </p:txBody>
      </p:sp>
      <p:sp>
        <p:nvSpPr>
          <p:cNvPr id="87069" name="Text Box 29"/>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7</a:t>
            </a:r>
          </a:p>
        </p:txBody>
      </p:sp>
      <p:sp>
        <p:nvSpPr>
          <p:cNvPr id="87070" name="Text Box 30"/>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6</a:t>
            </a:r>
          </a:p>
        </p:txBody>
      </p:sp>
      <p:sp>
        <p:nvSpPr>
          <p:cNvPr id="87071" name="Text Box 31"/>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5</a:t>
            </a:r>
          </a:p>
        </p:txBody>
      </p:sp>
      <p:sp>
        <p:nvSpPr>
          <p:cNvPr id="87072" name="Text Box 32"/>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4</a:t>
            </a:r>
          </a:p>
        </p:txBody>
      </p:sp>
      <p:sp>
        <p:nvSpPr>
          <p:cNvPr id="87073" name="Text Box 33"/>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3</a:t>
            </a:r>
          </a:p>
        </p:txBody>
      </p:sp>
      <p:sp>
        <p:nvSpPr>
          <p:cNvPr id="87074" name="Text Box 34"/>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2</a:t>
            </a:r>
          </a:p>
        </p:txBody>
      </p:sp>
      <p:sp>
        <p:nvSpPr>
          <p:cNvPr id="87075" name="Text Box 35"/>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1</a:t>
            </a:r>
          </a:p>
        </p:txBody>
      </p:sp>
    </p:spTree>
    <p:extLst>
      <p:ext uri="{BB962C8B-B14F-4D97-AF65-F5344CB8AC3E}">
        <p14:creationId xmlns:p14="http://schemas.microsoft.com/office/powerpoint/2010/main" val="221155337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7052"/>
                                        </p:tgtEl>
                                        <p:attrNameLst>
                                          <p:attrName>style.visibility</p:attrName>
                                        </p:attrNameLst>
                                      </p:cBhvr>
                                      <p:to>
                                        <p:strVal val="visible"/>
                                      </p:to>
                                    </p:set>
                                    <p:anim calcmode="lin" valueType="num">
                                      <p:cBhvr additive="base">
                                        <p:cTn id="7" dur="500" fill="hold"/>
                                        <p:tgtEl>
                                          <p:spTgt spid="87052"/>
                                        </p:tgtEl>
                                        <p:attrNameLst>
                                          <p:attrName>ppt_x</p:attrName>
                                        </p:attrNameLst>
                                      </p:cBhvr>
                                      <p:tavLst>
                                        <p:tav tm="0">
                                          <p:val>
                                            <p:strVal val="#ppt_x"/>
                                          </p:val>
                                        </p:tav>
                                        <p:tav tm="100000">
                                          <p:val>
                                            <p:strVal val="#ppt_x"/>
                                          </p:val>
                                        </p:tav>
                                      </p:tavLst>
                                    </p:anim>
                                    <p:anim calcmode="lin" valueType="num">
                                      <p:cBhvr additive="base">
                                        <p:cTn id="8" dur="500" fill="hold"/>
                                        <p:tgtEl>
                                          <p:spTgt spid="8705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7046"/>
                                        </p:tgtEl>
                                        <p:attrNameLst>
                                          <p:attrName>style.visibility</p:attrName>
                                        </p:attrNameLst>
                                      </p:cBhvr>
                                      <p:to>
                                        <p:strVal val="visible"/>
                                      </p:to>
                                    </p:set>
                                    <p:anim calcmode="lin" valueType="num">
                                      <p:cBhvr additive="base">
                                        <p:cTn id="11" dur="500" fill="hold"/>
                                        <p:tgtEl>
                                          <p:spTgt spid="87046"/>
                                        </p:tgtEl>
                                        <p:attrNameLst>
                                          <p:attrName>ppt_x</p:attrName>
                                        </p:attrNameLst>
                                      </p:cBhvr>
                                      <p:tavLst>
                                        <p:tav tm="0">
                                          <p:val>
                                            <p:strVal val="0-#ppt_w/2"/>
                                          </p:val>
                                        </p:tav>
                                        <p:tav tm="100000">
                                          <p:val>
                                            <p:strVal val="#ppt_x"/>
                                          </p:val>
                                        </p:tav>
                                      </p:tavLst>
                                    </p:anim>
                                    <p:anim calcmode="lin" valueType="num">
                                      <p:cBhvr additive="base">
                                        <p:cTn id="12" dur="500" fill="hold"/>
                                        <p:tgtEl>
                                          <p:spTgt spid="87046"/>
                                        </p:tgtEl>
                                        <p:attrNameLst>
                                          <p:attrName>ppt_y</p:attrName>
                                        </p:attrNameLst>
                                      </p:cBhvr>
                                      <p:tavLst>
                                        <p:tav tm="0">
                                          <p:val>
                                            <p:strVal val="#ppt_y"/>
                                          </p:val>
                                        </p:tav>
                                        <p:tav tm="100000">
                                          <p:val>
                                            <p:strVal val="#ppt_y"/>
                                          </p:val>
                                        </p:tav>
                                      </p:tavLst>
                                    </p:anim>
                                  </p:childTnLst>
                                </p:cTn>
                              </p:par>
                              <p:par>
                                <p:cTn id="13" presetID="16" presetClass="entr" presetSubtype="42" fill="hold" nodeType="withEffect">
                                  <p:stCondLst>
                                    <p:cond delay="1500"/>
                                  </p:stCondLst>
                                  <p:childTnLst>
                                    <p:set>
                                      <p:cBhvr>
                                        <p:cTn id="14" dur="1" fill="hold">
                                          <p:stCondLst>
                                            <p:cond delay="0"/>
                                          </p:stCondLst>
                                        </p:cTn>
                                        <p:tgtEl>
                                          <p:spTgt spid="87047"/>
                                        </p:tgtEl>
                                        <p:attrNameLst>
                                          <p:attrName>style.visibility</p:attrName>
                                        </p:attrNameLst>
                                      </p:cBhvr>
                                      <p:to>
                                        <p:strVal val="visible"/>
                                      </p:to>
                                    </p:set>
                                    <p:animEffect transition="in" filter="barn(outHorizontal)">
                                      <p:cBhvr>
                                        <p:cTn id="15" dur="500"/>
                                        <p:tgtEl>
                                          <p:spTgt spid="87047"/>
                                        </p:tgtEl>
                                      </p:cBhvr>
                                    </p:animEffect>
                                  </p:childTnLst>
                                </p:cTn>
                              </p:par>
                              <p:par>
                                <p:cTn id="16" presetID="2" presetClass="entr" presetSubtype="8" fill="hold" grpId="0" nodeType="withEffect">
                                  <p:stCondLst>
                                    <p:cond delay="2000"/>
                                  </p:stCondLst>
                                  <p:childTnLst>
                                    <p:set>
                                      <p:cBhvr>
                                        <p:cTn id="17" dur="1" fill="hold">
                                          <p:stCondLst>
                                            <p:cond delay="0"/>
                                          </p:stCondLst>
                                        </p:cTn>
                                        <p:tgtEl>
                                          <p:spTgt spid="87042"/>
                                        </p:tgtEl>
                                        <p:attrNameLst>
                                          <p:attrName>style.visibility</p:attrName>
                                        </p:attrNameLst>
                                      </p:cBhvr>
                                      <p:to>
                                        <p:strVal val="visible"/>
                                      </p:to>
                                    </p:set>
                                    <p:anim calcmode="lin" valueType="num">
                                      <p:cBhvr additive="base">
                                        <p:cTn id="18" dur="500" fill="hold"/>
                                        <p:tgtEl>
                                          <p:spTgt spid="87042"/>
                                        </p:tgtEl>
                                        <p:attrNameLst>
                                          <p:attrName>ppt_x</p:attrName>
                                        </p:attrNameLst>
                                      </p:cBhvr>
                                      <p:tavLst>
                                        <p:tav tm="0">
                                          <p:val>
                                            <p:strVal val="0-#ppt_w/2"/>
                                          </p:val>
                                        </p:tav>
                                        <p:tav tm="100000">
                                          <p:val>
                                            <p:strVal val="#ppt_x"/>
                                          </p:val>
                                        </p:tav>
                                      </p:tavLst>
                                    </p:anim>
                                    <p:anim calcmode="lin" valueType="num">
                                      <p:cBhvr additive="base">
                                        <p:cTn id="19" dur="500" fill="hold"/>
                                        <p:tgtEl>
                                          <p:spTgt spid="870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arrow.wav"/>
                                        </p:tgtEl>
                                      </p:cMediaNode>
                                    </p:audio>
                                  </p:subTnLst>
                                </p:cTn>
                              </p:par>
                              <p:par>
                                <p:cTn id="20" presetID="4" presetClass="entr" presetSubtype="16" fill="hold" grpId="0" nodeType="withEffect">
                                  <p:stCondLst>
                                    <p:cond delay="0"/>
                                  </p:stCondLst>
                                  <p:childTnLst>
                                    <p:set>
                                      <p:cBhvr>
                                        <p:cTn id="21" dur="1" fill="hold">
                                          <p:stCondLst>
                                            <p:cond delay="0"/>
                                          </p:stCondLst>
                                        </p:cTn>
                                        <p:tgtEl>
                                          <p:spTgt spid="87065"/>
                                        </p:tgtEl>
                                        <p:attrNameLst>
                                          <p:attrName>style.visibility</p:attrName>
                                        </p:attrNameLst>
                                      </p:cBhvr>
                                      <p:to>
                                        <p:strVal val="visible"/>
                                      </p:to>
                                    </p:set>
                                    <p:animEffect transition="in" filter="box(in)">
                                      <p:cBhvr>
                                        <p:cTn id="22" dur="500"/>
                                        <p:tgtEl>
                                          <p:spTgt spid="87065"/>
                                        </p:tgtEl>
                                      </p:cBhvr>
                                    </p:animEffect>
                                  </p:childTnLst>
                                </p:cTn>
                              </p:par>
                              <p:par>
                                <p:cTn id="23" presetID="4" presetClass="entr" presetSubtype="16" fill="hold" grpId="0" nodeType="withEffect">
                                  <p:stCondLst>
                                    <p:cond delay="3000"/>
                                  </p:stCondLst>
                                  <p:childTnLst>
                                    <p:set>
                                      <p:cBhvr>
                                        <p:cTn id="24" dur="1" fill="hold">
                                          <p:stCondLst>
                                            <p:cond delay="0"/>
                                          </p:stCondLst>
                                        </p:cTn>
                                        <p:tgtEl>
                                          <p:spTgt spid="87066"/>
                                        </p:tgtEl>
                                        <p:attrNameLst>
                                          <p:attrName>style.visibility</p:attrName>
                                        </p:attrNameLst>
                                      </p:cBhvr>
                                      <p:to>
                                        <p:strVal val="visible"/>
                                      </p:to>
                                    </p:set>
                                    <p:animEffect transition="in" filter="box(in)">
                                      <p:cBhvr>
                                        <p:cTn id="25" dur="500"/>
                                        <p:tgtEl>
                                          <p:spTgt spid="8706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par>
                                <p:cTn id="26" presetID="4" presetClass="entr" presetSubtype="16" fill="hold" grpId="0" nodeType="withEffect">
                                  <p:stCondLst>
                                    <p:cond delay="4000"/>
                                  </p:stCondLst>
                                  <p:childTnLst>
                                    <p:set>
                                      <p:cBhvr>
                                        <p:cTn id="27" dur="1" fill="hold">
                                          <p:stCondLst>
                                            <p:cond delay="0"/>
                                          </p:stCondLst>
                                        </p:cTn>
                                        <p:tgtEl>
                                          <p:spTgt spid="87067"/>
                                        </p:tgtEl>
                                        <p:attrNameLst>
                                          <p:attrName>style.visibility</p:attrName>
                                        </p:attrNameLst>
                                      </p:cBhvr>
                                      <p:to>
                                        <p:strVal val="visible"/>
                                      </p:to>
                                    </p:set>
                                    <p:animEffect transition="in" filter="box(in)">
                                      <p:cBhvr>
                                        <p:cTn id="28" dur="500"/>
                                        <p:tgtEl>
                                          <p:spTgt spid="87067"/>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par>
                                <p:cTn id="29" presetID="1" presetClass="exit" presetSubtype="0" fill="hold" grpId="1" nodeType="withEffect">
                                  <p:stCondLst>
                                    <p:cond delay="5000"/>
                                  </p:stCondLst>
                                  <p:childTnLst>
                                    <p:set>
                                      <p:cBhvr>
                                        <p:cTn id="30" dur="1" fill="hold">
                                          <p:stCondLst>
                                            <p:cond delay="0"/>
                                          </p:stCondLst>
                                        </p:cTn>
                                        <p:tgtEl>
                                          <p:spTgt spid="8706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par>
                                <p:cTn id="31" presetID="4" presetClass="entr" presetSubtype="16" fill="hold" grpId="0" nodeType="withEffect">
                                  <p:stCondLst>
                                    <p:cond delay="5000"/>
                                  </p:stCondLst>
                                  <p:childTnLst>
                                    <p:set>
                                      <p:cBhvr>
                                        <p:cTn id="32" dur="1" fill="hold">
                                          <p:stCondLst>
                                            <p:cond delay="0"/>
                                          </p:stCondLst>
                                        </p:cTn>
                                        <p:tgtEl>
                                          <p:spTgt spid="87068"/>
                                        </p:tgtEl>
                                        <p:attrNameLst>
                                          <p:attrName>style.visibility</p:attrName>
                                        </p:attrNameLst>
                                      </p:cBhvr>
                                      <p:to>
                                        <p:strVal val="visible"/>
                                      </p:to>
                                    </p:set>
                                    <p:animEffect transition="in" filter="box(in)">
                                      <p:cBhvr>
                                        <p:cTn id="33" dur="500"/>
                                        <p:tgtEl>
                                          <p:spTgt spid="87068"/>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par>
                                <p:cTn id="34" presetID="1" presetClass="exit" presetSubtype="0" fill="hold" grpId="1" nodeType="withEffect">
                                  <p:stCondLst>
                                    <p:cond delay="6000"/>
                                  </p:stCondLst>
                                  <p:childTnLst>
                                    <p:set>
                                      <p:cBhvr>
                                        <p:cTn id="35" dur="1" fill="hold">
                                          <p:stCondLst>
                                            <p:cond delay="0"/>
                                          </p:stCondLst>
                                        </p:cTn>
                                        <p:tgtEl>
                                          <p:spTgt spid="87068"/>
                                        </p:tgtEl>
                                        <p:attrNameLst>
                                          <p:attrName>style.visibility</p:attrName>
                                        </p:attrNameLst>
                                      </p:cBhvr>
                                      <p:to>
                                        <p:strVal val="hidden"/>
                                      </p:to>
                                    </p:set>
                                  </p:childTnLst>
                                </p:cTn>
                              </p:par>
                              <p:par>
                                <p:cTn id="36" presetID="1" presetClass="exit" presetSubtype="0" fill="hold" grpId="1" nodeType="withEffect">
                                  <p:stCondLst>
                                    <p:cond delay="4000"/>
                                  </p:stCondLst>
                                  <p:childTnLst>
                                    <p:set>
                                      <p:cBhvr>
                                        <p:cTn id="37" dur="1" fill="hold">
                                          <p:stCondLst>
                                            <p:cond delay="0"/>
                                          </p:stCondLst>
                                        </p:cTn>
                                        <p:tgtEl>
                                          <p:spTgt spid="87066"/>
                                        </p:tgtEl>
                                        <p:attrNameLst>
                                          <p:attrName>style.visibility</p:attrName>
                                        </p:attrNameLst>
                                      </p:cBhvr>
                                      <p:to>
                                        <p:strVal val="hidden"/>
                                      </p:to>
                                    </p:set>
                                  </p:childTnLst>
                                </p:cTn>
                              </p:par>
                              <p:par>
                                <p:cTn id="38" presetID="4" presetClass="entr" presetSubtype="16" fill="hold" grpId="0" nodeType="withEffect">
                                  <p:stCondLst>
                                    <p:cond delay="6000"/>
                                  </p:stCondLst>
                                  <p:childTnLst>
                                    <p:set>
                                      <p:cBhvr>
                                        <p:cTn id="39" dur="1" fill="hold">
                                          <p:stCondLst>
                                            <p:cond delay="0"/>
                                          </p:stCondLst>
                                        </p:cTn>
                                        <p:tgtEl>
                                          <p:spTgt spid="87069"/>
                                        </p:tgtEl>
                                        <p:attrNameLst>
                                          <p:attrName>style.visibility</p:attrName>
                                        </p:attrNameLst>
                                      </p:cBhvr>
                                      <p:to>
                                        <p:strVal val="visible"/>
                                      </p:to>
                                    </p:set>
                                    <p:animEffect transition="in" filter="box(in)">
                                      <p:cBhvr>
                                        <p:cTn id="40" dur="500"/>
                                        <p:tgtEl>
                                          <p:spTgt spid="87069"/>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par>
                                <p:cTn id="41" presetID="1" presetClass="exit" presetSubtype="0" fill="hold" grpId="1" nodeType="withEffect">
                                  <p:stCondLst>
                                    <p:cond delay="7000"/>
                                  </p:stCondLst>
                                  <p:childTnLst>
                                    <p:set>
                                      <p:cBhvr>
                                        <p:cTn id="42" dur="1" fill="hold">
                                          <p:stCondLst>
                                            <p:cond delay="0"/>
                                          </p:stCondLst>
                                        </p:cTn>
                                        <p:tgtEl>
                                          <p:spTgt spid="8706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par>
                                <p:cTn id="43" presetID="4" presetClass="entr" presetSubtype="16" fill="hold" grpId="0" nodeType="withEffect">
                                  <p:stCondLst>
                                    <p:cond delay="7000"/>
                                  </p:stCondLst>
                                  <p:childTnLst>
                                    <p:set>
                                      <p:cBhvr>
                                        <p:cTn id="44" dur="1" fill="hold">
                                          <p:stCondLst>
                                            <p:cond delay="0"/>
                                          </p:stCondLst>
                                        </p:cTn>
                                        <p:tgtEl>
                                          <p:spTgt spid="87070"/>
                                        </p:tgtEl>
                                        <p:attrNameLst>
                                          <p:attrName>style.visibility</p:attrName>
                                        </p:attrNameLst>
                                      </p:cBhvr>
                                      <p:to>
                                        <p:strVal val="visible"/>
                                      </p:to>
                                    </p:set>
                                    <p:animEffect transition="in" filter="box(in)">
                                      <p:cBhvr>
                                        <p:cTn id="45" dur="500"/>
                                        <p:tgtEl>
                                          <p:spTgt spid="87070"/>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par>
                                <p:cTn id="46" presetID="1" presetClass="exit" presetSubtype="0" fill="hold" grpId="1" nodeType="withEffect">
                                  <p:stCondLst>
                                    <p:cond delay="8000"/>
                                  </p:stCondLst>
                                  <p:childTnLst>
                                    <p:set>
                                      <p:cBhvr>
                                        <p:cTn id="47" dur="1" fill="hold">
                                          <p:stCondLst>
                                            <p:cond delay="0"/>
                                          </p:stCondLst>
                                        </p:cTn>
                                        <p:tgtEl>
                                          <p:spTgt spid="87070"/>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par>
                                <p:cTn id="48" presetID="4" presetClass="entr" presetSubtype="16" fill="hold" grpId="0" nodeType="withEffect">
                                  <p:stCondLst>
                                    <p:cond delay="8000"/>
                                  </p:stCondLst>
                                  <p:childTnLst>
                                    <p:set>
                                      <p:cBhvr>
                                        <p:cTn id="49" dur="1" fill="hold">
                                          <p:stCondLst>
                                            <p:cond delay="0"/>
                                          </p:stCondLst>
                                        </p:cTn>
                                        <p:tgtEl>
                                          <p:spTgt spid="87071"/>
                                        </p:tgtEl>
                                        <p:attrNameLst>
                                          <p:attrName>style.visibility</p:attrName>
                                        </p:attrNameLst>
                                      </p:cBhvr>
                                      <p:to>
                                        <p:strVal val="visible"/>
                                      </p:to>
                                    </p:set>
                                    <p:animEffect transition="in" filter="box(in)">
                                      <p:cBhvr>
                                        <p:cTn id="50" dur="500"/>
                                        <p:tgtEl>
                                          <p:spTgt spid="87071"/>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par>
                                <p:cTn id="51" presetID="1" presetClass="exit" presetSubtype="0" fill="hold" grpId="1" nodeType="withEffect">
                                  <p:stCondLst>
                                    <p:cond delay="9000"/>
                                  </p:stCondLst>
                                  <p:childTnLst>
                                    <p:set>
                                      <p:cBhvr>
                                        <p:cTn id="52" dur="1" fill="hold">
                                          <p:stCondLst>
                                            <p:cond delay="0"/>
                                          </p:stCondLst>
                                        </p:cTn>
                                        <p:tgtEl>
                                          <p:spTgt spid="87071"/>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par>
                                <p:cTn id="53" presetID="4" presetClass="entr" presetSubtype="16" fill="hold" grpId="0" nodeType="withEffect">
                                  <p:stCondLst>
                                    <p:cond delay="9000"/>
                                  </p:stCondLst>
                                  <p:childTnLst>
                                    <p:set>
                                      <p:cBhvr>
                                        <p:cTn id="54" dur="1" fill="hold">
                                          <p:stCondLst>
                                            <p:cond delay="0"/>
                                          </p:stCondLst>
                                        </p:cTn>
                                        <p:tgtEl>
                                          <p:spTgt spid="87072"/>
                                        </p:tgtEl>
                                        <p:attrNameLst>
                                          <p:attrName>style.visibility</p:attrName>
                                        </p:attrNameLst>
                                      </p:cBhvr>
                                      <p:to>
                                        <p:strVal val="visible"/>
                                      </p:to>
                                    </p:set>
                                    <p:animEffect transition="in" filter="box(in)">
                                      <p:cBhvr>
                                        <p:cTn id="55" dur="500"/>
                                        <p:tgtEl>
                                          <p:spTgt spid="87072"/>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par>
                                <p:cTn id="56" presetID="1" presetClass="exit" presetSubtype="0" fill="hold" grpId="1" nodeType="withEffect">
                                  <p:stCondLst>
                                    <p:cond delay="10000"/>
                                  </p:stCondLst>
                                  <p:childTnLst>
                                    <p:set>
                                      <p:cBhvr>
                                        <p:cTn id="57" dur="1" fill="hold">
                                          <p:stCondLst>
                                            <p:cond delay="0"/>
                                          </p:stCondLst>
                                        </p:cTn>
                                        <p:tgtEl>
                                          <p:spTgt spid="8707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par>
                                <p:cTn id="58" presetID="4" presetClass="entr" presetSubtype="16" fill="hold" grpId="0" nodeType="withEffect">
                                  <p:stCondLst>
                                    <p:cond delay="10000"/>
                                  </p:stCondLst>
                                  <p:childTnLst>
                                    <p:set>
                                      <p:cBhvr>
                                        <p:cTn id="59" dur="1" fill="hold">
                                          <p:stCondLst>
                                            <p:cond delay="0"/>
                                          </p:stCondLst>
                                        </p:cTn>
                                        <p:tgtEl>
                                          <p:spTgt spid="87073"/>
                                        </p:tgtEl>
                                        <p:attrNameLst>
                                          <p:attrName>style.visibility</p:attrName>
                                        </p:attrNameLst>
                                      </p:cBhvr>
                                      <p:to>
                                        <p:strVal val="visible"/>
                                      </p:to>
                                    </p:set>
                                    <p:animEffect transition="in" filter="box(in)">
                                      <p:cBhvr>
                                        <p:cTn id="60" dur="500"/>
                                        <p:tgtEl>
                                          <p:spTgt spid="87073"/>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par>
                                <p:cTn id="61" presetID="1" presetClass="exit" presetSubtype="0" fill="hold" grpId="1" nodeType="withEffect">
                                  <p:stCondLst>
                                    <p:cond delay="11000"/>
                                  </p:stCondLst>
                                  <p:childTnLst>
                                    <p:set>
                                      <p:cBhvr>
                                        <p:cTn id="62" dur="1" fill="hold">
                                          <p:stCondLst>
                                            <p:cond delay="0"/>
                                          </p:stCondLst>
                                        </p:cTn>
                                        <p:tgtEl>
                                          <p:spTgt spid="87073"/>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par>
                                <p:cTn id="63" presetID="4" presetClass="entr" presetSubtype="16" fill="hold" grpId="0" nodeType="withEffect">
                                  <p:stCondLst>
                                    <p:cond delay="11000"/>
                                  </p:stCondLst>
                                  <p:childTnLst>
                                    <p:set>
                                      <p:cBhvr>
                                        <p:cTn id="64" dur="1" fill="hold">
                                          <p:stCondLst>
                                            <p:cond delay="0"/>
                                          </p:stCondLst>
                                        </p:cTn>
                                        <p:tgtEl>
                                          <p:spTgt spid="87074"/>
                                        </p:tgtEl>
                                        <p:attrNameLst>
                                          <p:attrName>style.visibility</p:attrName>
                                        </p:attrNameLst>
                                      </p:cBhvr>
                                      <p:to>
                                        <p:strVal val="visible"/>
                                      </p:to>
                                    </p:set>
                                    <p:animEffect transition="in" filter="box(in)">
                                      <p:cBhvr>
                                        <p:cTn id="65" dur="500"/>
                                        <p:tgtEl>
                                          <p:spTgt spid="87074"/>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par>
                                <p:cTn id="66" presetID="1" presetClass="exit" presetSubtype="0" fill="hold" grpId="1" nodeType="withEffect">
                                  <p:stCondLst>
                                    <p:cond delay="12000"/>
                                  </p:stCondLst>
                                  <p:childTnLst>
                                    <p:set>
                                      <p:cBhvr>
                                        <p:cTn id="67" dur="1" fill="hold">
                                          <p:stCondLst>
                                            <p:cond delay="0"/>
                                          </p:stCondLst>
                                        </p:cTn>
                                        <p:tgtEl>
                                          <p:spTgt spid="8707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par>
                                <p:cTn id="68" presetID="4" presetClass="entr" presetSubtype="16" fill="hold" grpId="0" nodeType="withEffect">
                                  <p:stCondLst>
                                    <p:cond delay="12000"/>
                                  </p:stCondLst>
                                  <p:childTnLst>
                                    <p:set>
                                      <p:cBhvr>
                                        <p:cTn id="69" dur="1" fill="hold">
                                          <p:stCondLst>
                                            <p:cond delay="0"/>
                                          </p:stCondLst>
                                        </p:cTn>
                                        <p:tgtEl>
                                          <p:spTgt spid="87075"/>
                                        </p:tgtEl>
                                        <p:attrNameLst>
                                          <p:attrName>style.visibility</p:attrName>
                                        </p:attrNameLst>
                                      </p:cBhvr>
                                      <p:to>
                                        <p:strVal val="visible"/>
                                      </p:to>
                                    </p:set>
                                    <p:animEffect transition="in" filter="box(in)">
                                      <p:cBhvr>
                                        <p:cTn id="70" dur="500"/>
                                        <p:tgtEl>
                                          <p:spTgt spid="87075"/>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par>
                                <p:cTn id="71" presetID="1" presetClass="exit" presetSubtype="0" fill="hold" grpId="1" nodeType="withEffect">
                                  <p:stCondLst>
                                    <p:cond delay="13000"/>
                                  </p:stCondLst>
                                  <p:childTnLst>
                                    <p:set>
                                      <p:cBhvr>
                                        <p:cTn id="72" dur="1" fill="hold">
                                          <p:stCondLst>
                                            <p:cond delay="0"/>
                                          </p:stCondLst>
                                        </p:cTn>
                                        <p:tgtEl>
                                          <p:spTgt spid="87075"/>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87060"/>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87051"/>
                                        </p:tgtEl>
                                        <p:attrNameLst>
                                          <p:attrName>style.visibility</p:attrName>
                                        </p:attrNameLst>
                                      </p:cBhvr>
                                      <p:to>
                                        <p:strVal val="visible"/>
                                      </p:to>
                                    </p:set>
                                    <p:anim calcmode="lin" valueType="num">
                                      <p:cBhvr additive="base">
                                        <p:cTn id="78" dur="500" fill="hold"/>
                                        <p:tgtEl>
                                          <p:spTgt spid="87051"/>
                                        </p:tgtEl>
                                        <p:attrNameLst>
                                          <p:attrName>ppt_x</p:attrName>
                                        </p:attrNameLst>
                                      </p:cBhvr>
                                      <p:tavLst>
                                        <p:tav tm="0">
                                          <p:val>
                                            <p:strVal val="0-#ppt_w/2"/>
                                          </p:val>
                                        </p:tav>
                                        <p:tav tm="100000">
                                          <p:val>
                                            <p:strVal val="#ppt_x"/>
                                          </p:val>
                                        </p:tav>
                                      </p:tavLst>
                                    </p:anim>
                                    <p:anim calcmode="lin" valueType="num">
                                      <p:cBhvr additive="base">
                                        <p:cTn id="79" dur="500" fill="hold"/>
                                        <p:tgtEl>
                                          <p:spTgt spid="87051"/>
                                        </p:tgtEl>
                                        <p:attrNameLst>
                                          <p:attrName>ppt_y</p:attrName>
                                        </p:attrNameLst>
                                      </p:cBhvr>
                                      <p:tavLst>
                                        <p:tav tm="0">
                                          <p:val>
                                            <p:strVal val="#ppt_y"/>
                                          </p:val>
                                        </p:tav>
                                        <p:tav tm="100000">
                                          <p:val>
                                            <p:strVal val="#ppt_y"/>
                                          </p:val>
                                        </p:tav>
                                      </p:tavLst>
                                    </p:anim>
                                  </p:childTnLst>
                                </p:cTn>
                              </p:par>
                              <p:par>
                                <p:cTn id="80" presetID="16" presetClass="entr" presetSubtype="42" fill="hold" nodeType="withEffect">
                                  <p:stCondLst>
                                    <p:cond delay="500"/>
                                  </p:stCondLst>
                                  <p:childTnLst>
                                    <p:set>
                                      <p:cBhvr>
                                        <p:cTn id="81" dur="1" fill="hold">
                                          <p:stCondLst>
                                            <p:cond delay="0"/>
                                          </p:stCondLst>
                                        </p:cTn>
                                        <p:tgtEl>
                                          <p:spTgt spid="87056"/>
                                        </p:tgtEl>
                                        <p:attrNameLst>
                                          <p:attrName>style.visibility</p:attrName>
                                        </p:attrNameLst>
                                      </p:cBhvr>
                                      <p:to>
                                        <p:strVal val="visible"/>
                                      </p:to>
                                    </p:set>
                                    <p:animEffect transition="in" filter="barn(outHorizontal)">
                                      <p:cBhvr>
                                        <p:cTn id="82" dur="500"/>
                                        <p:tgtEl>
                                          <p:spTgt spid="87056"/>
                                        </p:tgtEl>
                                      </p:cBhvr>
                                    </p:animEffect>
                                  </p:childTnLst>
                                </p:cTn>
                              </p:par>
                              <p:par>
                                <p:cTn id="83" presetID="2" presetClass="entr" presetSubtype="8" fill="hold" grpId="0" nodeType="withEffect">
                                  <p:stCondLst>
                                    <p:cond delay="1000"/>
                                  </p:stCondLst>
                                  <p:childTnLst>
                                    <p:set>
                                      <p:cBhvr>
                                        <p:cTn id="84" dur="1" fill="hold">
                                          <p:stCondLst>
                                            <p:cond delay="0"/>
                                          </p:stCondLst>
                                        </p:cTn>
                                        <p:tgtEl>
                                          <p:spTgt spid="87044"/>
                                        </p:tgtEl>
                                        <p:attrNameLst>
                                          <p:attrName>style.visibility</p:attrName>
                                        </p:attrNameLst>
                                      </p:cBhvr>
                                      <p:to>
                                        <p:strVal val="visible"/>
                                      </p:to>
                                    </p:set>
                                    <p:anim calcmode="lin" valueType="num">
                                      <p:cBhvr additive="base">
                                        <p:cTn id="85" dur="500" fill="hold"/>
                                        <p:tgtEl>
                                          <p:spTgt spid="87044"/>
                                        </p:tgtEl>
                                        <p:attrNameLst>
                                          <p:attrName>ppt_x</p:attrName>
                                        </p:attrNameLst>
                                      </p:cBhvr>
                                      <p:tavLst>
                                        <p:tav tm="0">
                                          <p:val>
                                            <p:strVal val="0-#ppt_w/2"/>
                                          </p:val>
                                        </p:tav>
                                        <p:tav tm="100000">
                                          <p:val>
                                            <p:strVal val="#ppt_x"/>
                                          </p:val>
                                        </p:tav>
                                      </p:tavLst>
                                    </p:anim>
                                    <p:anim calcmode="lin" valueType="num">
                                      <p:cBhvr additive="base">
                                        <p:cTn id="86" dur="500" fill="hold"/>
                                        <p:tgtEl>
                                          <p:spTgt spid="870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87060"/>
                  </p:tgtEl>
                </p:cond>
              </p:nextCondLst>
            </p:seq>
          </p:childTnLst>
        </p:cTn>
      </p:par>
    </p:tnLst>
    <p:bldLst>
      <p:bldP spid="87042" grpId="0" animBg="1"/>
      <p:bldP spid="87044" grpId="0" animBg="1"/>
      <p:bldP spid="87046" grpId="0" animBg="1"/>
      <p:bldP spid="87051" grpId="0" animBg="1"/>
      <p:bldP spid="87065" grpId="0" animBg="1"/>
      <p:bldP spid="87066" grpId="0"/>
      <p:bldP spid="87066" grpId="1"/>
      <p:bldP spid="87067" grpId="0"/>
      <p:bldP spid="87067" grpId="1"/>
      <p:bldP spid="87068" grpId="0"/>
      <p:bldP spid="87068" grpId="1"/>
      <p:bldP spid="87069" grpId="0"/>
      <p:bldP spid="87069" grpId="1"/>
      <p:bldP spid="87070" grpId="0"/>
      <p:bldP spid="87070" grpId="1"/>
      <p:bldP spid="87071" grpId="0"/>
      <p:bldP spid="87071" grpId="1"/>
      <p:bldP spid="87072" grpId="0"/>
      <p:bldP spid="87072" grpId="1"/>
      <p:bldP spid="87073" grpId="0"/>
      <p:bldP spid="87073" grpId="1"/>
      <p:bldP spid="87074" grpId="0"/>
      <p:bldP spid="87074" grpId="1"/>
      <p:bldP spid="87075" grpId="0"/>
      <p:bldP spid="8707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ChangeArrowheads="1"/>
          </p:cNvSpPr>
          <p:nvPr/>
        </p:nvSpPr>
        <p:spPr bwMode="auto">
          <a:xfrm>
            <a:off x="1536700" y="1104900"/>
            <a:ext cx="7427788" cy="1417638"/>
          </a:xfrm>
          <a:prstGeom prst="roundRect">
            <a:avLst>
              <a:gd name="adj" fmla="val 16667"/>
            </a:avLst>
          </a:prstGeom>
          <a:solidFill>
            <a:srgbClr val="005DA2"/>
          </a:solidFill>
          <a:ln w="38100">
            <a:solidFill>
              <a:srgbClr val="FF0000"/>
            </a:solidFill>
            <a:round/>
            <a:headEnd/>
            <a:tailEnd/>
          </a:ln>
          <a:effectLst>
            <a:outerShdw dist="107763" dir="2700000" algn="ctr" rotWithShape="0">
              <a:schemeClr val="bg2"/>
            </a:outerShdw>
          </a:effectLst>
        </p:spPr>
        <p:txBody>
          <a:bodyPr wrap="none" anchor="ctr"/>
          <a:lstStyle/>
          <a:p>
            <a:pPr>
              <a:lnSpc>
                <a:spcPct val="80000"/>
              </a:lnSpc>
              <a:spcBef>
                <a:spcPct val="20000"/>
              </a:spcBef>
              <a:buClr>
                <a:schemeClr val="hlink"/>
              </a:buClr>
              <a:buSzPct val="65000"/>
              <a:buFont typeface="Wingdings" pitchFamily="2" charset="2"/>
              <a:buNone/>
              <a:defRPr/>
            </a:pPr>
            <a:endParaRPr lang="en-US" sz="4800" dirty="0">
              <a:ln>
                <a:solidFill>
                  <a:srgbClr val="C00000"/>
                </a:solidFill>
              </a:ln>
              <a:solidFill>
                <a:srgbClr val="FFFF00"/>
              </a:solidFill>
              <a:effectLst>
                <a:outerShdw blurRad="38100" dist="38100" dir="2700000" algn="tl">
                  <a:srgbClr val="000000"/>
                </a:outerShdw>
              </a:effectLst>
              <a:latin typeface="Tahoma" pitchFamily="34" charset="0"/>
            </a:endParaRPr>
          </a:p>
          <a:p>
            <a:pPr indent="265113">
              <a:lnSpc>
                <a:spcPct val="200000"/>
              </a:lnSpc>
            </a:pPr>
            <a:r>
              <a:rPr lang="en-US" sz="4800" dirty="0">
                <a:solidFill>
                  <a:srgbClr val="FFFF00"/>
                </a:solidFill>
                <a:latin typeface="Arial" pitchFamily="34" charset="0"/>
                <a:cs typeface="Arial" pitchFamily="34" charset="0"/>
                <a:sym typeface="Calibri" pitchFamily="34" charset="0"/>
              </a:rPr>
              <a:t>1.</a:t>
            </a:r>
            <a:r>
              <a:rPr lang="en-US" sz="4800" dirty="0">
                <a:solidFill>
                  <a:srgbClr val="FFFF00"/>
                </a:solidFill>
                <a:effectLst>
                  <a:outerShdw blurRad="38100" dist="38100" dir="2700000" algn="tl">
                    <a:srgbClr val="000000"/>
                  </a:outerShdw>
                </a:effectLst>
                <a:latin typeface="Arial" pitchFamily="34" charset="0"/>
                <a:cs typeface="Arial" pitchFamily="34" charset="0"/>
                <a:sym typeface="Calibri" pitchFamily="34" charset="0"/>
              </a:rPr>
              <a:t> </a:t>
            </a:r>
            <a:r>
              <a:rPr lang="en-US" sz="4800" b="1" dirty="0">
                <a:solidFill>
                  <a:srgbClr val="FFFF00"/>
                </a:solidFill>
                <a:latin typeface="Arial" pitchFamily="34" charset="0"/>
                <a:ea typeface="Calibri" pitchFamily="34" charset="0"/>
                <a:cs typeface="Arial" pitchFamily="34" charset="0"/>
                <a:sym typeface="Calibri" pitchFamily="34" charset="0"/>
              </a:rPr>
              <a:t>What is a calorie?</a:t>
            </a:r>
            <a:endParaRPr lang="en-US" altLang="en-US" sz="4800" b="1" dirty="0">
              <a:solidFill>
                <a:srgbClr val="FFFF00"/>
              </a:solidFill>
              <a:latin typeface="Arial" pitchFamily="34" charset="0"/>
              <a:ea typeface="Calibri" pitchFamily="34" charset="0"/>
              <a:cs typeface="Arial" pitchFamily="34" charset="0"/>
              <a:sym typeface="Calibri" pitchFamily="34" charset="0"/>
            </a:endParaRPr>
          </a:p>
          <a:p>
            <a:pPr>
              <a:defRPr/>
            </a:pPr>
            <a:endParaRPr lang="en-US" sz="4800" b="1" dirty="0">
              <a:ln>
                <a:solidFill>
                  <a:srgbClr val="C00000"/>
                </a:solidFill>
              </a:ln>
              <a:solidFill>
                <a:srgbClr val="FFFF00"/>
              </a:solidFill>
              <a:latin typeface="Times New Roman" pitchFamily="18" charset="0"/>
            </a:endParaRPr>
          </a:p>
        </p:txBody>
      </p:sp>
      <p:sp>
        <p:nvSpPr>
          <p:cNvPr id="18435" name="AutoShape 3">
            <a:hlinkClick r:id="rId5" action="ppaction://hlinksldjump"/>
          </p:cNvPr>
          <p:cNvSpPr>
            <a:spLocks noChangeArrowheads="1"/>
          </p:cNvSpPr>
          <p:nvPr/>
        </p:nvSpPr>
        <p:spPr bwMode="auto">
          <a:xfrm rot="10800000">
            <a:off x="7677200" y="6149181"/>
            <a:ext cx="1466800" cy="6683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5DA2"/>
          </a:solidFill>
          <a:ln w="9525">
            <a:solidFill>
              <a:srgbClr val="FF0000"/>
            </a:solidFill>
            <a:miter lim="800000"/>
            <a:headEnd/>
            <a:tailEnd/>
          </a:ln>
          <a:effectLst/>
        </p:spPr>
        <p:txBody>
          <a:bodyPr rot="10800000" wrap="none" anchor="ctr"/>
          <a:lstStyle/>
          <a:p>
            <a:pPr algn="ctr"/>
            <a:r>
              <a:rPr lang="en-US" b="1" dirty="0">
                <a:hlinkClick r:id="rId5" action="ppaction://hlinksldjump"/>
              </a:rPr>
              <a:t>BACK</a:t>
            </a:r>
            <a:endParaRPr lang="en-US" b="1" dirty="0"/>
          </a:p>
        </p:txBody>
      </p:sp>
      <p:sp>
        <p:nvSpPr>
          <p:cNvPr id="87044" name="AutoShape 4"/>
          <p:cNvSpPr>
            <a:spLocks noChangeArrowheads="1"/>
          </p:cNvSpPr>
          <p:nvPr/>
        </p:nvSpPr>
        <p:spPr bwMode="auto">
          <a:xfrm>
            <a:off x="1511300" y="3352800"/>
            <a:ext cx="7453188" cy="1416050"/>
          </a:xfrm>
          <a:prstGeom prst="roundRect">
            <a:avLst>
              <a:gd name="adj" fmla="val 16667"/>
            </a:avLst>
          </a:prstGeom>
          <a:solidFill>
            <a:srgbClr val="005DA2"/>
          </a:solidFill>
          <a:ln w="57150">
            <a:solidFill>
              <a:srgbClr val="00B0F0"/>
            </a:solidFill>
            <a:round/>
            <a:headEnd/>
            <a:tailEnd/>
          </a:ln>
          <a:effectLst>
            <a:outerShdw dist="107763" dir="2700000" algn="ctr" rotWithShape="0">
              <a:schemeClr val="bg2"/>
            </a:outerShdw>
          </a:effectLst>
        </p:spPr>
        <p:txBody>
          <a:bodyPr wrap="square" anchor="ctr"/>
          <a:lstStyle/>
          <a:p>
            <a:pPr marL="176213" algn="just"/>
            <a:r>
              <a:rPr lang="en-US" sz="3600" b="1" dirty="0">
                <a:solidFill>
                  <a:schemeClr val="bg1"/>
                </a:solidFill>
                <a:latin typeface="Arial" pitchFamily="34" charset="0"/>
                <a:ea typeface="Calibri" pitchFamily="34" charset="0"/>
                <a:cs typeface="Arial" pitchFamily="34" charset="0"/>
                <a:sym typeface="Calibri" pitchFamily="34" charset="0"/>
              </a:rPr>
              <a:t>A calorie is energy that helps us do our everyday activities.</a:t>
            </a:r>
            <a:endParaRPr lang="en-US" altLang="en-US" sz="3600" dirty="0">
              <a:solidFill>
                <a:schemeClr val="bg1"/>
              </a:solidFill>
              <a:latin typeface="Arial" pitchFamily="34" charset="0"/>
              <a:cs typeface="Arial" pitchFamily="34" charset="0"/>
            </a:endParaRPr>
          </a:p>
        </p:txBody>
      </p:sp>
      <p:sp>
        <p:nvSpPr>
          <p:cNvPr id="18437" name="Rectangle 5"/>
          <p:cNvSpPr>
            <a:spLocks noChangeArrowheads="1"/>
          </p:cNvSpPr>
          <p:nvPr/>
        </p:nvSpPr>
        <p:spPr bwMode="auto">
          <a:xfrm>
            <a:off x="0" y="0"/>
            <a:ext cx="1524000" cy="685800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6" name="AutoShape 6"/>
          <p:cNvSpPr>
            <a:spLocks noChangeArrowheads="1"/>
          </p:cNvSpPr>
          <p:nvPr/>
        </p:nvSpPr>
        <p:spPr bwMode="auto">
          <a:xfrm rot="5400000">
            <a:off x="781050" y="1162050"/>
            <a:ext cx="304800" cy="1333500"/>
          </a:xfrm>
          <a:prstGeom prst="can">
            <a:avLst>
              <a:gd name="adj" fmla="val 191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nvGrpSpPr>
          <p:cNvPr id="87047" name="Group 7"/>
          <p:cNvGrpSpPr>
            <a:grpSpLocks/>
          </p:cNvGrpSpPr>
          <p:nvPr/>
        </p:nvGrpSpPr>
        <p:grpSpPr bwMode="auto">
          <a:xfrm>
            <a:off x="1477963" y="1054100"/>
            <a:ext cx="249237" cy="1536700"/>
            <a:chOff x="504" y="2384"/>
            <a:chExt cx="144" cy="888"/>
          </a:xfrm>
        </p:grpSpPr>
        <p:sp>
          <p:nvSpPr>
            <p:cNvPr id="87048" name="AutoShape 8"/>
            <p:cNvSpPr>
              <a:spLocks noChangeArrowheads="1"/>
            </p:cNvSpPr>
            <p:nvPr/>
          </p:nvSpPr>
          <p:spPr bwMode="auto">
            <a:xfrm>
              <a:off x="528" y="2448"/>
              <a:ext cx="96" cy="720"/>
            </a:xfrm>
            <a:prstGeom prst="can">
              <a:avLst>
                <a:gd name="adj" fmla="val 77083"/>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49" name="Oval 9"/>
            <p:cNvSpPr>
              <a:spLocks noChangeArrowheads="1"/>
            </p:cNvSpPr>
            <p:nvPr/>
          </p:nvSpPr>
          <p:spPr bwMode="auto">
            <a:xfrm>
              <a:off x="504" y="3128"/>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0" name="Oval 10"/>
            <p:cNvSpPr>
              <a:spLocks noChangeArrowheads="1"/>
            </p:cNvSpPr>
            <p:nvPr/>
          </p:nvSpPr>
          <p:spPr bwMode="auto">
            <a:xfrm>
              <a:off x="504" y="238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87051" name="AutoShape 11"/>
          <p:cNvSpPr>
            <a:spLocks noChangeArrowheads="1"/>
          </p:cNvSpPr>
          <p:nvPr/>
        </p:nvSpPr>
        <p:spPr bwMode="auto">
          <a:xfrm rot="5400000">
            <a:off x="819150" y="3448050"/>
            <a:ext cx="304800" cy="1333500"/>
          </a:xfrm>
          <a:prstGeom prst="can">
            <a:avLst>
              <a:gd name="adj" fmla="val 191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nvGrpSpPr>
          <p:cNvPr id="87052" name="Group 12"/>
          <p:cNvGrpSpPr>
            <a:grpSpLocks/>
          </p:cNvGrpSpPr>
          <p:nvPr/>
        </p:nvGrpSpPr>
        <p:grpSpPr bwMode="auto">
          <a:xfrm>
            <a:off x="0" y="990600"/>
            <a:ext cx="393700" cy="5257800"/>
            <a:chOff x="0" y="624"/>
            <a:chExt cx="248" cy="3312"/>
          </a:xfrm>
        </p:grpSpPr>
        <p:sp>
          <p:nvSpPr>
            <p:cNvPr id="87053" name="AutoShape 13"/>
            <p:cNvSpPr>
              <a:spLocks noChangeArrowheads="1"/>
            </p:cNvSpPr>
            <p:nvPr/>
          </p:nvSpPr>
          <p:spPr bwMode="auto">
            <a:xfrm>
              <a:off x="32" y="624"/>
              <a:ext cx="192" cy="3312"/>
            </a:xfrm>
            <a:prstGeom prst="can">
              <a:avLst>
                <a:gd name="adj" fmla="val 5726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4" name="AutoShape 14"/>
            <p:cNvSpPr>
              <a:spLocks noChangeArrowheads="1"/>
            </p:cNvSpPr>
            <p:nvPr/>
          </p:nvSpPr>
          <p:spPr bwMode="auto">
            <a:xfrm>
              <a:off x="0" y="1024"/>
              <a:ext cx="248" cy="248"/>
            </a:xfrm>
            <a:prstGeom prst="can">
              <a:avLst>
                <a:gd name="adj" fmla="val 3319"/>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5" name="AutoShape 15"/>
            <p:cNvSpPr>
              <a:spLocks noChangeArrowheads="1"/>
            </p:cNvSpPr>
            <p:nvPr/>
          </p:nvSpPr>
          <p:spPr bwMode="auto">
            <a:xfrm>
              <a:off x="0" y="2464"/>
              <a:ext cx="248" cy="248"/>
            </a:xfrm>
            <a:prstGeom prst="can">
              <a:avLst>
                <a:gd name="adj" fmla="val 3319"/>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grpSp>
        <p:nvGrpSpPr>
          <p:cNvPr id="87056" name="Group 16"/>
          <p:cNvGrpSpPr>
            <a:grpSpLocks/>
          </p:cNvGrpSpPr>
          <p:nvPr/>
        </p:nvGrpSpPr>
        <p:grpSpPr bwMode="auto">
          <a:xfrm>
            <a:off x="1473200" y="3302000"/>
            <a:ext cx="249238" cy="1536700"/>
            <a:chOff x="504" y="2384"/>
            <a:chExt cx="144" cy="888"/>
          </a:xfrm>
        </p:grpSpPr>
        <p:sp>
          <p:nvSpPr>
            <p:cNvPr id="87057" name="AutoShape 17"/>
            <p:cNvSpPr>
              <a:spLocks noChangeArrowheads="1"/>
            </p:cNvSpPr>
            <p:nvPr/>
          </p:nvSpPr>
          <p:spPr bwMode="auto">
            <a:xfrm>
              <a:off x="528" y="2448"/>
              <a:ext cx="96" cy="720"/>
            </a:xfrm>
            <a:prstGeom prst="can">
              <a:avLst>
                <a:gd name="adj" fmla="val 77083"/>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8" name="Oval 18"/>
            <p:cNvSpPr>
              <a:spLocks noChangeArrowheads="1"/>
            </p:cNvSpPr>
            <p:nvPr/>
          </p:nvSpPr>
          <p:spPr bwMode="auto">
            <a:xfrm>
              <a:off x="504" y="3128"/>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9" name="Oval 19"/>
            <p:cNvSpPr>
              <a:spLocks noChangeArrowheads="1"/>
            </p:cNvSpPr>
            <p:nvPr/>
          </p:nvSpPr>
          <p:spPr bwMode="auto">
            <a:xfrm>
              <a:off x="504" y="238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87060" name="AutoShape 20">
            <a:hlinkClick r:id="" action="ppaction://noaction" highlightClick="1"/>
          </p:cNvPr>
          <p:cNvSpPr>
            <a:spLocks noChangeArrowheads="1"/>
          </p:cNvSpPr>
          <p:nvPr/>
        </p:nvSpPr>
        <p:spPr bwMode="auto">
          <a:xfrm>
            <a:off x="3695700" y="5715000"/>
            <a:ext cx="1905000" cy="533400"/>
          </a:xfrm>
          <a:prstGeom prst="roundRect">
            <a:avLst>
              <a:gd name="adj" fmla="val 16667"/>
            </a:avLst>
          </a:prstGeom>
          <a:solidFill>
            <a:srgbClr val="005DA2"/>
          </a:solidFill>
          <a:ln w="38100">
            <a:solidFill>
              <a:srgbClr val="FF0000"/>
            </a:solidFill>
            <a:round/>
            <a:headEnd/>
            <a:tailEnd/>
          </a:ln>
          <a:effectLst>
            <a:outerShdw dist="71842" dir="2700000" algn="ctr" rotWithShape="0">
              <a:schemeClr val="bg2"/>
            </a:outerShdw>
          </a:effectLst>
        </p:spPr>
        <p:txBody>
          <a:bodyPr wrap="none" anchor="ctr"/>
          <a:lstStyle/>
          <a:p>
            <a:pPr algn="ctr">
              <a:defRPr/>
            </a:pPr>
            <a:r>
              <a:rPr lang="en-US" sz="2400" b="1" dirty="0">
                <a:solidFill>
                  <a:srgbClr val="FF3399"/>
                </a:solidFill>
                <a:effectLst>
                  <a:outerShdw blurRad="38100" dist="38100" dir="2700000" algn="tl">
                    <a:srgbClr val="000000"/>
                  </a:outerShdw>
                </a:effectLst>
                <a:latin typeface="Arial" charset="0"/>
              </a:rPr>
              <a:t>ĐÁP ÁN</a:t>
            </a:r>
          </a:p>
        </p:txBody>
      </p:sp>
      <p:pic>
        <p:nvPicPr>
          <p:cNvPr id="18444" name="Picture 24" descr="L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54868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5" name="Oval 25"/>
          <p:cNvSpPr>
            <a:spLocks noChangeArrowheads="1"/>
          </p:cNvSpPr>
          <p:nvPr/>
        </p:nvSpPr>
        <p:spPr bwMode="auto">
          <a:xfrm>
            <a:off x="914400" y="5638800"/>
            <a:ext cx="1295400" cy="844550"/>
          </a:xfrm>
          <a:prstGeom prst="ellipse">
            <a:avLst/>
          </a:prstGeom>
          <a:gradFill rotWithShape="1">
            <a:gsLst>
              <a:gs pos="0">
                <a:srgbClr val="FF0000"/>
              </a:gs>
              <a:gs pos="100000">
                <a:srgbClr val="0000FF"/>
              </a:gs>
            </a:gsLst>
            <a:path path="shape">
              <a:fillToRect l="50000" t="50000" r="50000" b="50000"/>
            </a:path>
          </a:gradFill>
          <a:ln w="76200" cmpd="tri">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6" name="Text Box 26"/>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10</a:t>
            </a:r>
          </a:p>
        </p:txBody>
      </p:sp>
      <p:sp>
        <p:nvSpPr>
          <p:cNvPr id="87067" name="Text Box 27"/>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9</a:t>
            </a:r>
          </a:p>
        </p:txBody>
      </p:sp>
      <p:sp>
        <p:nvSpPr>
          <p:cNvPr id="87068" name="Text Box 28"/>
          <p:cNvSpPr txBox="1">
            <a:spLocks noChangeArrowheads="1"/>
          </p:cNvSpPr>
          <p:nvPr/>
        </p:nvSpPr>
        <p:spPr bwMode="auto">
          <a:xfrm>
            <a:off x="11176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8</a:t>
            </a:r>
          </a:p>
        </p:txBody>
      </p:sp>
      <p:sp>
        <p:nvSpPr>
          <p:cNvPr id="87069" name="Text Box 29"/>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7</a:t>
            </a:r>
          </a:p>
        </p:txBody>
      </p:sp>
      <p:sp>
        <p:nvSpPr>
          <p:cNvPr id="87070" name="Text Box 30"/>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6</a:t>
            </a:r>
          </a:p>
        </p:txBody>
      </p:sp>
      <p:sp>
        <p:nvSpPr>
          <p:cNvPr id="87071" name="Text Box 31"/>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5</a:t>
            </a:r>
          </a:p>
        </p:txBody>
      </p:sp>
      <p:sp>
        <p:nvSpPr>
          <p:cNvPr id="87072" name="Text Box 32"/>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4</a:t>
            </a:r>
          </a:p>
        </p:txBody>
      </p:sp>
      <p:sp>
        <p:nvSpPr>
          <p:cNvPr id="87073" name="Text Box 33"/>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3</a:t>
            </a:r>
          </a:p>
        </p:txBody>
      </p:sp>
      <p:sp>
        <p:nvSpPr>
          <p:cNvPr id="87074" name="Text Box 34"/>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2</a:t>
            </a:r>
          </a:p>
        </p:txBody>
      </p:sp>
      <p:sp>
        <p:nvSpPr>
          <p:cNvPr id="87075" name="Text Box 35"/>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1</a:t>
            </a:r>
          </a:p>
        </p:txBody>
      </p:sp>
    </p:spTree>
    <p:extLst>
      <p:ext uri="{BB962C8B-B14F-4D97-AF65-F5344CB8AC3E}">
        <p14:creationId xmlns:p14="http://schemas.microsoft.com/office/powerpoint/2010/main" val="192756285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7052"/>
                                        </p:tgtEl>
                                        <p:attrNameLst>
                                          <p:attrName>style.visibility</p:attrName>
                                        </p:attrNameLst>
                                      </p:cBhvr>
                                      <p:to>
                                        <p:strVal val="visible"/>
                                      </p:to>
                                    </p:set>
                                    <p:anim calcmode="lin" valueType="num">
                                      <p:cBhvr additive="base">
                                        <p:cTn id="7" dur="500" fill="hold"/>
                                        <p:tgtEl>
                                          <p:spTgt spid="87052"/>
                                        </p:tgtEl>
                                        <p:attrNameLst>
                                          <p:attrName>ppt_x</p:attrName>
                                        </p:attrNameLst>
                                      </p:cBhvr>
                                      <p:tavLst>
                                        <p:tav tm="0">
                                          <p:val>
                                            <p:strVal val="#ppt_x"/>
                                          </p:val>
                                        </p:tav>
                                        <p:tav tm="100000">
                                          <p:val>
                                            <p:strVal val="#ppt_x"/>
                                          </p:val>
                                        </p:tav>
                                      </p:tavLst>
                                    </p:anim>
                                    <p:anim calcmode="lin" valueType="num">
                                      <p:cBhvr additive="base">
                                        <p:cTn id="8" dur="500" fill="hold"/>
                                        <p:tgtEl>
                                          <p:spTgt spid="8705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7046"/>
                                        </p:tgtEl>
                                        <p:attrNameLst>
                                          <p:attrName>style.visibility</p:attrName>
                                        </p:attrNameLst>
                                      </p:cBhvr>
                                      <p:to>
                                        <p:strVal val="visible"/>
                                      </p:to>
                                    </p:set>
                                    <p:anim calcmode="lin" valueType="num">
                                      <p:cBhvr additive="base">
                                        <p:cTn id="11" dur="500" fill="hold"/>
                                        <p:tgtEl>
                                          <p:spTgt spid="87046"/>
                                        </p:tgtEl>
                                        <p:attrNameLst>
                                          <p:attrName>ppt_x</p:attrName>
                                        </p:attrNameLst>
                                      </p:cBhvr>
                                      <p:tavLst>
                                        <p:tav tm="0">
                                          <p:val>
                                            <p:strVal val="0-#ppt_w/2"/>
                                          </p:val>
                                        </p:tav>
                                        <p:tav tm="100000">
                                          <p:val>
                                            <p:strVal val="#ppt_x"/>
                                          </p:val>
                                        </p:tav>
                                      </p:tavLst>
                                    </p:anim>
                                    <p:anim calcmode="lin" valueType="num">
                                      <p:cBhvr additive="base">
                                        <p:cTn id="12" dur="500" fill="hold"/>
                                        <p:tgtEl>
                                          <p:spTgt spid="87046"/>
                                        </p:tgtEl>
                                        <p:attrNameLst>
                                          <p:attrName>ppt_y</p:attrName>
                                        </p:attrNameLst>
                                      </p:cBhvr>
                                      <p:tavLst>
                                        <p:tav tm="0">
                                          <p:val>
                                            <p:strVal val="#ppt_y"/>
                                          </p:val>
                                        </p:tav>
                                        <p:tav tm="100000">
                                          <p:val>
                                            <p:strVal val="#ppt_y"/>
                                          </p:val>
                                        </p:tav>
                                      </p:tavLst>
                                    </p:anim>
                                  </p:childTnLst>
                                </p:cTn>
                              </p:par>
                              <p:par>
                                <p:cTn id="13" presetID="16" presetClass="entr" presetSubtype="42" fill="hold" nodeType="withEffect">
                                  <p:stCondLst>
                                    <p:cond delay="1500"/>
                                  </p:stCondLst>
                                  <p:childTnLst>
                                    <p:set>
                                      <p:cBhvr>
                                        <p:cTn id="14" dur="1" fill="hold">
                                          <p:stCondLst>
                                            <p:cond delay="0"/>
                                          </p:stCondLst>
                                        </p:cTn>
                                        <p:tgtEl>
                                          <p:spTgt spid="87047"/>
                                        </p:tgtEl>
                                        <p:attrNameLst>
                                          <p:attrName>style.visibility</p:attrName>
                                        </p:attrNameLst>
                                      </p:cBhvr>
                                      <p:to>
                                        <p:strVal val="visible"/>
                                      </p:to>
                                    </p:set>
                                    <p:animEffect transition="in" filter="barn(outHorizontal)">
                                      <p:cBhvr>
                                        <p:cTn id="15" dur="500"/>
                                        <p:tgtEl>
                                          <p:spTgt spid="87047"/>
                                        </p:tgtEl>
                                      </p:cBhvr>
                                    </p:animEffect>
                                  </p:childTnLst>
                                </p:cTn>
                              </p:par>
                              <p:par>
                                <p:cTn id="16" presetID="2" presetClass="entr" presetSubtype="8" fill="hold" grpId="0" nodeType="withEffect">
                                  <p:stCondLst>
                                    <p:cond delay="2000"/>
                                  </p:stCondLst>
                                  <p:childTnLst>
                                    <p:set>
                                      <p:cBhvr>
                                        <p:cTn id="17" dur="1" fill="hold">
                                          <p:stCondLst>
                                            <p:cond delay="0"/>
                                          </p:stCondLst>
                                        </p:cTn>
                                        <p:tgtEl>
                                          <p:spTgt spid="87042"/>
                                        </p:tgtEl>
                                        <p:attrNameLst>
                                          <p:attrName>style.visibility</p:attrName>
                                        </p:attrNameLst>
                                      </p:cBhvr>
                                      <p:to>
                                        <p:strVal val="visible"/>
                                      </p:to>
                                    </p:set>
                                    <p:anim calcmode="lin" valueType="num">
                                      <p:cBhvr additive="base">
                                        <p:cTn id="18" dur="500" fill="hold"/>
                                        <p:tgtEl>
                                          <p:spTgt spid="87042"/>
                                        </p:tgtEl>
                                        <p:attrNameLst>
                                          <p:attrName>ppt_x</p:attrName>
                                        </p:attrNameLst>
                                      </p:cBhvr>
                                      <p:tavLst>
                                        <p:tav tm="0">
                                          <p:val>
                                            <p:strVal val="0-#ppt_w/2"/>
                                          </p:val>
                                        </p:tav>
                                        <p:tav tm="100000">
                                          <p:val>
                                            <p:strVal val="#ppt_x"/>
                                          </p:val>
                                        </p:tav>
                                      </p:tavLst>
                                    </p:anim>
                                    <p:anim calcmode="lin" valueType="num">
                                      <p:cBhvr additive="base">
                                        <p:cTn id="19" dur="500" fill="hold"/>
                                        <p:tgtEl>
                                          <p:spTgt spid="870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arrow.wav"/>
                                        </p:tgtEl>
                                      </p:cMediaNode>
                                    </p:audio>
                                  </p:subTnLst>
                                </p:cTn>
                              </p:par>
                              <p:par>
                                <p:cTn id="20" presetID="4" presetClass="entr" presetSubtype="16" fill="hold" grpId="0" nodeType="withEffect">
                                  <p:stCondLst>
                                    <p:cond delay="0"/>
                                  </p:stCondLst>
                                  <p:childTnLst>
                                    <p:set>
                                      <p:cBhvr>
                                        <p:cTn id="21" dur="1" fill="hold">
                                          <p:stCondLst>
                                            <p:cond delay="0"/>
                                          </p:stCondLst>
                                        </p:cTn>
                                        <p:tgtEl>
                                          <p:spTgt spid="87065"/>
                                        </p:tgtEl>
                                        <p:attrNameLst>
                                          <p:attrName>style.visibility</p:attrName>
                                        </p:attrNameLst>
                                      </p:cBhvr>
                                      <p:to>
                                        <p:strVal val="visible"/>
                                      </p:to>
                                    </p:set>
                                    <p:animEffect transition="in" filter="box(in)">
                                      <p:cBhvr>
                                        <p:cTn id="22" dur="500"/>
                                        <p:tgtEl>
                                          <p:spTgt spid="87065"/>
                                        </p:tgtEl>
                                      </p:cBhvr>
                                    </p:animEffect>
                                  </p:childTnLst>
                                </p:cTn>
                              </p:par>
                              <p:par>
                                <p:cTn id="23" presetID="4" presetClass="entr" presetSubtype="16" fill="hold" grpId="0" nodeType="withEffect">
                                  <p:stCondLst>
                                    <p:cond delay="3000"/>
                                  </p:stCondLst>
                                  <p:childTnLst>
                                    <p:set>
                                      <p:cBhvr>
                                        <p:cTn id="24" dur="1" fill="hold">
                                          <p:stCondLst>
                                            <p:cond delay="0"/>
                                          </p:stCondLst>
                                        </p:cTn>
                                        <p:tgtEl>
                                          <p:spTgt spid="87066"/>
                                        </p:tgtEl>
                                        <p:attrNameLst>
                                          <p:attrName>style.visibility</p:attrName>
                                        </p:attrNameLst>
                                      </p:cBhvr>
                                      <p:to>
                                        <p:strVal val="visible"/>
                                      </p:to>
                                    </p:set>
                                    <p:animEffect transition="in" filter="box(in)">
                                      <p:cBhvr>
                                        <p:cTn id="25" dur="500"/>
                                        <p:tgtEl>
                                          <p:spTgt spid="8706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par>
                                <p:cTn id="26" presetID="4" presetClass="entr" presetSubtype="16" fill="hold" grpId="0" nodeType="withEffect">
                                  <p:stCondLst>
                                    <p:cond delay="4000"/>
                                  </p:stCondLst>
                                  <p:childTnLst>
                                    <p:set>
                                      <p:cBhvr>
                                        <p:cTn id="27" dur="1" fill="hold">
                                          <p:stCondLst>
                                            <p:cond delay="0"/>
                                          </p:stCondLst>
                                        </p:cTn>
                                        <p:tgtEl>
                                          <p:spTgt spid="87067"/>
                                        </p:tgtEl>
                                        <p:attrNameLst>
                                          <p:attrName>style.visibility</p:attrName>
                                        </p:attrNameLst>
                                      </p:cBhvr>
                                      <p:to>
                                        <p:strVal val="visible"/>
                                      </p:to>
                                    </p:set>
                                    <p:animEffect transition="in" filter="box(in)">
                                      <p:cBhvr>
                                        <p:cTn id="28" dur="500"/>
                                        <p:tgtEl>
                                          <p:spTgt spid="87067"/>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par>
                                <p:cTn id="29" presetID="1" presetClass="exit" presetSubtype="0" fill="hold" grpId="1" nodeType="withEffect">
                                  <p:stCondLst>
                                    <p:cond delay="5000"/>
                                  </p:stCondLst>
                                  <p:childTnLst>
                                    <p:set>
                                      <p:cBhvr>
                                        <p:cTn id="30" dur="1" fill="hold">
                                          <p:stCondLst>
                                            <p:cond delay="0"/>
                                          </p:stCondLst>
                                        </p:cTn>
                                        <p:tgtEl>
                                          <p:spTgt spid="8706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par>
                                <p:cTn id="31" presetID="4" presetClass="entr" presetSubtype="16" fill="hold" grpId="0" nodeType="withEffect">
                                  <p:stCondLst>
                                    <p:cond delay="5000"/>
                                  </p:stCondLst>
                                  <p:childTnLst>
                                    <p:set>
                                      <p:cBhvr>
                                        <p:cTn id="32" dur="1" fill="hold">
                                          <p:stCondLst>
                                            <p:cond delay="0"/>
                                          </p:stCondLst>
                                        </p:cTn>
                                        <p:tgtEl>
                                          <p:spTgt spid="87068"/>
                                        </p:tgtEl>
                                        <p:attrNameLst>
                                          <p:attrName>style.visibility</p:attrName>
                                        </p:attrNameLst>
                                      </p:cBhvr>
                                      <p:to>
                                        <p:strVal val="visible"/>
                                      </p:to>
                                    </p:set>
                                    <p:animEffect transition="in" filter="box(in)">
                                      <p:cBhvr>
                                        <p:cTn id="33" dur="500"/>
                                        <p:tgtEl>
                                          <p:spTgt spid="87068"/>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par>
                                <p:cTn id="34" presetID="1" presetClass="exit" presetSubtype="0" fill="hold" grpId="1" nodeType="withEffect">
                                  <p:stCondLst>
                                    <p:cond delay="6000"/>
                                  </p:stCondLst>
                                  <p:childTnLst>
                                    <p:set>
                                      <p:cBhvr>
                                        <p:cTn id="35" dur="1" fill="hold">
                                          <p:stCondLst>
                                            <p:cond delay="0"/>
                                          </p:stCondLst>
                                        </p:cTn>
                                        <p:tgtEl>
                                          <p:spTgt spid="87068"/>
                                        </p:tgtEl>
                                        <p:attrNameLst>
                                          <p:attrName>style.visibility</p:attrName>
                                        </p:attrNameLst>
                                      </p:cBhvr>
                                      <p:to>
                                        <p:strVal val="hidden"/>
                                      </p:to>
                                    </p:set>
                                  </p:childTnLst>
                                </p:cTn>
                              </p:par>
                              <p:par>
                                <p:cTn id="36" presetID="1" presetClass="exit" presetSubtype="0" fill="hold" grpId="1" nodeType="withEffect">
                                  <p:stCondLst>
                                    <p:cond delay="4000"/>
                                  </p:stCondLst>
                                  <p:childTnLst>
                                    <p:set>
                                      <p:cBhvr>
                                        <p:cTn id="37" dur="1" fill="hold">
                                          <p:stCondLst>
                                            <p:cond delay="0"/>
                                          </p:stCondLst>
                                        </p:cTn>
                                        <p:tgtEl>
                                          <p:spTgt spid="87066"/>
                                        </p:tgtEl>
                                        <p:attrNameLst>
                                          <p:attrName>style.visibility</p:attrName>
                                        </p:attrNameLst>
                                      </p:cBhvr>
                                      <p:to>
                                        <p:strVal val="hidden"/>
                                      </p:to>
                                    </p:set>
                                  </p:childTnLst>
                                </p:cTn>
                              </p:par>
                              <p:par>
                                <p:cTn id="38" presetID="4" presetClass="entr" presetSubtype="16" fill="hold" grpId="0" nodeType="withEffect">
                                  <p:stCondLst>
                                    <p:cond delay="6000"/>
                                  </p:stCondLst>
                                  <p:childTnLst>
                                    <p:set>
                                      <p:cBhvr>
                                        <p:cTn id="39" dur="1" fill="hold">
                                          <p:stCondLst>
                                            <p:cond delay="0"/>
                                          </p:stCondLst>
                                        </p:cTn>
                                        <p:tgtEl>
                                          <p:spTgt spid="87069"/>
                                        </p:tgtEl>
                                        <p:attrNameLst>
                                          <p:attrName>style.visibility</p:attrName>
                                        </p:attrNameLst>
                                      </p:cBhvr>
                                      <p:to>
                                        <p:strVal val="visible"/>
                                      </p:to>
                                    </p:set>
                                    <p:animEffect transition="in" filter="box(in)">
                                      <p:cBhvr>
                                        <p:cTn id="40" dur="500"/>
                                        <p:tgtEl>
                                          <p:spTgt spid="87069"/>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par>
                                <p:cTn id="41" presetID="1" presetClass="exit" presetSubtype="0" fill="hold" grpId="1" nodeType="withEffect">
                                  <p:stCondLst>
                                    <p:cond delay="7000"/>
                                  </p:stCondLst>
                                  <p:childTnLst>
                                    <p:set>
                                      <p:cBhvr>
                                        <p:cTn id="42" dur="1" fill="hold">
                                          <p:stCondLst>
                                            <p:cond delay="0"/>
                                          </p:stCondLst>
                                        </p:cTn>
                                        <p:tgtEl>
                                          <p:spTgt spid="8706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par>
                                <p:cTn id="43" presetID="4" presetClass="entr" presetSubtype="16" fill="hold" grpId="0" nodeType="withEffect">
                                  <p:stCondLst>
                                    <p:cond delay="7000"/>
                                  </p:stCondLst>
                                  <p:childTnLst>
                                    <p:set>
                                      <p:cBhvr>
                                        <p:cTn id="44" dur="1" fill="hold">
                                          <p:stCondLst>
                                            <p:cond delay="0"/>
                                          </p:stCondLst>
                                        </p:cTn>
                                        <p:tgtEl>
                                          <p:spTgt spid="87070"/>
                                        </p:tgtEl>
                                        <p:attrNameLst>
                                          <p:attrName>style.visibility</p:attrName>
                                        </p:attrNameLst>
                                      </p:cBhvr>
                                      <p:to>
                                        <p:strVal val="visible"/>
                                      </p:to>
                                    </p:set>
                                    <p:animEffect transition="in" filter="box(in)">
                                      <p:cBhvr>
                                        <p:cTn id="45" dur="500"/>
                                        <p:tgtEl>
                                          <p:spTgt spid="87070"/>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par>
                                <p:cTn id="46" presetID="1" presetClass="exit" presetSubtype="0" fill="hold" grpId="1" nodeType="withEffect">
                                  <p:stCondLst>
                                    <p:cond delay="8000"/>
                                  </p:stCondLst>
                                  <p:childTnLst>
                                    <p:set>
                                      <p:cBhvr>
                                        <p:cTn id="47" dur="1" fill="hold">
                                          <p:stCondLst>
                                            <p:cond delay="0"/>
                                          </p:stCondLst>
                                        </p:cTn>
                                        <p:tgtEl>
                                          <p:spTgt spid="87070"/>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par>
                                <p:cTn id="48" presetID="4" presetClass="entr" presetSubtype="16" fill="hold" grpId="0" nodeType="withEffect">
                                  <p:stCondLst>
                                    <p:cond delay="8000"/>
                                  </p:stCondLst>
                                  <p:childTnLst>
                                    <p:set>
                                      <p:cBhvr>
                                        <p:cTn id="49" dur="1" fill="hold">
                                          <p:stCondLst>
                                            <p:cond delay="0"/>
                                          </p:stCondLst>
                                        </p:cTn>
                                        <p:tgtEl>
                                          <p:spTgt spid="87071"/>
                                        </p:tgtEl>
                                        <p:attrNameLst>
                                          <p:attrName>style.visibility</p:attrName>
                                        </p:attrNameLst>
                                      </p:cBhvr>
                                      <p:to>
                                        <p:strVal val="visible"/>
                                      </p:to>
                                    </p:set>
                                    <p:animEffect transition="in" filter="box(in)">
                                      <p:cBhvr>
                                        <p:cTn id="50" dur="500"/>
                                        <p:tgtEl>
                                          <p:spTgt spid="87071"/>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par>
                                <p:cTn id="51" presetID="1" presetClass="exit" presetSubtype="0" fill="hold" grpId="1" nodeType="withEffect">
                                  <p:stCondLst>
                                    <p:cond delay="9000"/>
                                  </p:stCondLst>
                                  <p:childTnLst>
                                    <p:set>
                                      <p:cBhvr>
                                        <p:cTn id="52" dur="1" fill="hold">
                                          <p:stCondLst>
                                            <p:cond delay="0"/>
                                          </p:stCondLst>
                                        </p:cTn>
                                        <p:tgtEl>
                                          <p:spTgt spid="87071"/>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par>
                                <p:cTn id="53" presetID="4" presetClass="entr" presetSubtype="16" fill="hold" grpId="0" nodeType="withEffect">
                                  <p:stCondLst>
                                    <p:cond delay="9000"/>
                                  </p:stCondLst>
                                  <p:childTnLst>
                                    <p:set>
                                      <p:cBhvr>
                                        <p:cTn id="54" dur="1" fill="hold">
                                          <p:stCondLst>
                                            <p:cond delay="0"/>
                                          </p:stCondLst>
                                        </p:cTn>
                                        <p:tgtEl>
                                          <p:spTgt spid="87072"/>
                                        </p:tgtEl>
                                        <p:attrNameLst>
                                          <p:attrName>style.visibility</p:attrName>
                                        </p:attrNameLst>
                                      </p:cBhvr>
                                      <p:to>
                                        <p:strVal val="visible"/>
                                      </p:to>
                                    </p:set>
                                    <p:animEffect transition="in" filter="box(in)">
                                      <p:cBhvr>
                                        <p:cTn id="55" dur="500"/>
                                        <p:tgtEl>
                                          <p:spTgt spid="87072"/>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par>
                                <p:cTn id="56" presetID="1" presetClass="exit" presetSubtype="0" fill="hold" grpId="1" nodeType="withEffect">
                                  <p:stCondLst>
                                    <p:cond delay="10000"/>
                                  </p:stCondLst>
                                  <p:childTnLst>
                                    <p:set>
                                      <p:cBhvr>
                                        <p:cTn id="57" dur="1" fill="hold">
                                          <p:stCondLst>
                                            <p:cond delay="0"/>
                                          </p:stCondLst>
                                        </p:cTn>
                                        <p:tgtEl>
                                          <p:spTgt spid="8707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par>
                                <p:cTn id="58" presetID="4" presetClass="entr" presetSubtype="16" fill="hold" grpId="0" nodeType="withEffect">
                                  <p:stCondLst>
                                    <p:cond delay="10000"/>
                                  </p:stCondLst>
                                  <p:childTnLst>
                                    <p:set>
                                      <p:cBhvr>
                                        <p:cTn id="59" dur="1" fill="hold">
                                          <p:stCondLst>
                                            <p:cond delay="0"/>
                                          </p:stCondLst>
                                        </p:cTn>
                                        <p:tgtEl>
                                          <p:spTgt spid="87073"/>
                                        </p:tgtEl>
                                        <p:attrNameLst>
                                          <p:attrName>style.visibility</p:attrName>
                                        </p:attrNameLst>
                                      </p:cBhvr>
                                      <p:to>
                                        <p:strVal val="visible"/>
                                      </p:to>
                                    </p:set>
                                    <p:animEffect transition="in" filter="box(in)">
                                      <p:cBhvr>
                                        <p:cTn id="60" dur="500"/>
                                        <p:tgtEl>
                                          <p:spTgt spid="87073"/>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par>
                                <p:cTn id="61" presetID="1" presetClass="exit" presetSubtype="0" fill="hold" grpId="1" nodeType="withEffect">
                                  <p:stCondLst>
                                    <p:cond delay="11000"/>
                                  </p:stCondLst>
                                  <p:childTnLst>
                                    <p:set>
                                      <p:cBhvr>
                                        <p:cTn id="62" dur="1" fill="hold">
                                          <p:stCondLst>
                                            <p:cond delay="0"/>
                                          </p:stCondLst>
                                        </p:cTn>
                                        <p:tgtEl>
                                          <p:spTgt spid="87073"/>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par>
                                <p:cTn id="63" presetID="4" presetClass="entr" presetSubtype="16" fill="hold" grpId="0" nodeType="withEffect">
                                  <p:stCondLst>
                                    <p:cond delay="11000"/>
                                  </p:stCondLst>
                                  <p:childTnLst>
                                    <p:set>
                                      <p:cBhvr>
                                        <p:cTn id="64" dur="1" fill="hold">
                                          <p:stCondLst>
                                            <p:cond delay="0"/>
                                          </p:stCondLst>
                                        </p:cTn>
                                        <p:tgtEl>
                                          <p:spTgt spid="87074"/>
                                        </p:tgtEl>
                                        <p:attrNameLst>
                                          <p:attrName>style.visibility</p:attrName>
                                        </p:attrNameLst>
                                      </p:cBhvr>
                                      <p:to>
                                        <p:strVal val="visible"/>
                                      </p:to>
                                    </p:set>
                                    <p:animEffect transition="in" filter="box(in)">
                                      <p:cBhvr>
                                        <p:cTn id="65" dur="500"/>
                                        <p:tgtEl>
                                          <p:spTgt spid="87074"/>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par>
                                <p:cTn id="66" presetID="1" presetClass="exit" presetSubtype="0" fill="hold" grpId="1" nodeType="withEffect">
                                  <p:stCondLst>
                                    <p:cond delay="12000"/>
                                  </p:stCondLst>
                                  <p:childTnLst>
                                    <p:set>
                                      <p:cBhvr>
                                        <p:cTn id="67" dur="1" fill="hold">
                                          <p:stCondLst>
                                            <p:cond delay="0"/>
                                          </p:stCondLst>
                                        </p:cTn>
                                        <p:tgtEl>
                                          <p:spTgt spid="8707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par>
                                <p:cTn id="68" presetID="4" presetClass="entr" presetSubtype="16" fill="hold" grpId="0" nodeType="withEffect">
                                  <p:stCondLst>
                                    <p:cond delay="12000"/>
                                  </p:stCondLst>
                                  <p:childTnLst>
                                    <p:set>
                                      <p:cBhvr>
                                        <p:cTn id="69" dur="1" fill="hold">
                                          <p:stCondLst>
                                            <p:cond delay="0"/>
                                          </p:stCondLst>
                                        </p:cTn>
                                        <p:tgtEl>
                                          <p:spTgt spid="87075"/>
                                        </p:tgtEl>
                                        <p:attrNameLst>
                                          <p:attrName>style.visibility</p:attrName>
                                        </p:attrNameLst>
                                      </p:cBhvr>
                                      <p:to>
                                        <p:strVal val="visible"/>
                                      </p:to>
                                    </p:set>
                                    <p:animEffect transition="in" filter="box(in)">
                                      <p:cBhvr>
                                        <p:cTn id="70" dur="500"/>
                                        <p:tgtEl>
                                          <p:spTgt spid="87075"/>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par>
                                <p:cTn id="71" presetID="1" presetClass="exit" presetSubtype="0" fill="hold" grpId="1" nodeType="withEffect">
                                  <p:stCondLst>
                                    <p:cond delay="13000"/>
                                  </p:stCondLst>
                                  <p:childTnLst>
                                    <p:set>
                                      <p:cBhvr>
                                        <p:cTn id="72" dur="1" fill="hold">
                                          <p:stCondLst>
                                            <p:cond delay="0"/>
                                          </p:stCondLst>
                                        </p:cTn>
                                        <p:tgtEl>
                                          <p:spTgt spid="87075"/>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87060"/>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87051"/>
                                        </p:tgtEl>
                                        <p:attrNameLst>
                                          <p:attrName>style.visibility</p:attrName>
                                        </p:attrNameLst>
                                      </p:cBhvr>
                                      <p:to>
                                        <p:strVal val="visible"/>
                                      </p:to>
                                    </p:set>
                                    <p:anim calcmode="lin" valueType="num">
                                      <p:cBhvr additive="base">
                                        <p:cTn id="78" dur="500" fill="hold"/>
                                        <p:tgtEl>
                                          <p:spTgt spid="87051"/>
                                        </p:tgtEl>
                                        <p:attrNameLst>
                                          <p:attrName>ppt_x</p:attrName>
                                        </p:attrNameLst>
                                      </p:cBhvr>
                                      <p:tavLst>
                                        <p:tav tm="0">
                                          <p:val>
                                            <p:strVal val="0-#ppt_w/2"/>
                                          </p:val>
                                        </p:tav>
                                        <p:tav tm="100000">
                                          <p:val>
                                            <p:strVal val="#ppt_x"/>
                                          </p:val>
                                        </p:tav>
                                      </p:tavLst>
                                    </p:anim>
                                    <p:anim calcmode="lin" valueType="num">
                                      <p:cBhvr additive="base">
                                        <p:cTn id="79" dur="500" fill="hold"/>
                                        <p:tgtEl>
                                          <p:spTgt spid="87051"/>
                                        </p:tgtEl>
                                        <p:attrNameLst>
                                          <p:attrName>ppt_y</p:attrName>
                                        </p:attrNameLst>
                                      </p:cBhvr>
                                      <p:tavLst>
                                        <p:tav tm="0">
                                          <p:val>
                                            <p:strVal val="#ppt_y"/>
                                          </p:val>
                                        </p:tav>
                                        <p:tav tm="100000">
                                          <p:val>
                                            <p:strVal val="#ppt_y"/>
                                          </p:val>
                                        </p:tav>
                                      </p:tavLst>
                                    </p:anim>
                                  </p:childTnLst>
                                </p:cTn>
                              </p:par>
                              <p:par>
                                <p:cTn id="80" presetID="16" presetClass="entr" presetSubtype="42" fill="hold" nodeType="withEffect">
                                  <p:stCondLst>
                                    <p:cond delay="500"/>
                                  </p:stCondLst>
                                  <p:childTnLst>
                                    <p:set>
                                      <p:cBhvr>
                                        <p:cTn id="81" dur="1" fill="hold">
                                          <p:stCondLst>
                                            <p:cond delay="0"/>
                                          </p:stCondLst>
                                        </p:cTn>
                                        <p:tgtEl>
                                          <p:spTgt spid="87056"/>
                                        </p:tgtEl>
                                        <p:attrNameLst>
                                          <p:attrName>style.visibility</p:attrName>
                                        </p:attrNameLst>
                                      </p:cBhvr>
                                      <p:to>
                                        <p:strVal val="visible"/>
                                      </p:to>
                                    </p:set>
                                    <p:animEffect transition="in" filter="barn(outHorizontal)">
                                      <p:cBhvr>
                                        <p:cTn id="82" dur="500"/>
                                        <p:tgtEl>
                                          <p:spTgt spid="87056"/>
                                        </p:tgtEl>
                                      </p:cBhvr>
                                    </p:animEffect>
                                  </p:childTnLst>
                                </p:cTn>
                              </p:par>
                              <p:par>
                                <p:cTn id="83" presetID="2" presetClass="entr" presetSubtype="8" fill="hold" grpId="0" nodeType="withEffect">
                                  <p:stCondLst>
                                    <p:cond delay="1000"/>
                                  </p:stCondLst>
                                  <p:childTnLst>
                                    <p:set>
                                      <p:cBhvr>
                                        <p:cTn id="84" dur="1" fill="hold">
                                          <p:stCondLst>
                                            <p:cond delay="0"/>
                                          </p:stCondLst>
                                        </p:cTn>
                                        <p:tgtEl>
                                          <p:spTgt spid="87044"/>
                                        </p:tgtEl>
                                        <p:attrNameLst>
                                          <p:attrName>style.visibility</p:attrName>
                                        </p:attrNameLst>
                                      </p:cBhvr>
                                      <p:to>
                                        <p:strVal val="visible"/>
                                      </p:to>
                                    </p:set>
                                    <p:anim calcmode="lin" valueType="num">
                                      <p:cBhvr additive="base">
                                        <p:cTn id="85" dur="500" fill="hold"/>
                                        <p:tgtEl>
                                          <p:spTgt spid="87044"/>
                                        </p:tgtEl>
                                        <p:attrNameLst>
                                          <p:attrName>ppt_x</p:attrName>
                                        </p:attrNameLst>
                                      </p:cBhvr>
                                      <p:tavLst>
                                        <p:tav tm="0">
                                          <p:val>
                                            <p:strVal val="0-#ppt_w/2"/>
                                          </p:val>
                                        </p:tav>
                                        <p:tav tm="100000">
                                          <p:val>
                                            <p:strVal val="#ppt_x"/>
                                          </p:val>
                                        </p:tav>
                                      </p:tavLst>
                                    </p:anim>
                                    <p:anim calcmode="lin" valueType="num">
                                      <p:cBhvr additive="base">
                                        <p:cTn id="86" dur="500" fill="hold"/>
                                        <p:tgtEl>
                                          <p:spTgt spid="870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87060"/>
                  </p:tgtEl>
                </p:cond>
              </p:nextCondLst>
            </p:seq>
          </p:childTnLst>
        </p:cTn>
      </p:par>
    </p:tnLst>
    <p:bldLst>
      <p:bldP spid="87042" grpId="0" animBg="1"/>
      <p:bldP spid="87044" grpId="0" animBg="1"/>
      <p:bldP spid="87046" grpId="0" animBg="1"/>
      <p:bldP spid="87051" grpId="0" animBg="1"/>
      <p:bldP spid="87065" grpId="0" animBg="1"/>
      <p:bldP spid="87066" grpId="0"/>
      <p:bldP spid="87066" grpId="1"/>
      <p:bldP spid="87067" grpId="0"/>
      <p:bldP spid="87067" grpId="1"/>
      <p:bldP spid="87068" grpId="0"/>
      <p:bldP spid="87068" grpId="1"/>
      <p:bldP spid="87069" grpId="0"/>
      <p:bldP spid="87069" grpId="1"/>
      <p:bldP spid="87070" grpId="0"/>
      <p:bldP spid="87070" grpId="1"/>
      <p:bldP spid="87071" grpId="0"/>
      <p:bldP spid="87071" grpId="1"/>
      <p:bldP spid="87072" grpId="0"/>
      <p:bldP spid="87072" grpId="1"/>
      <p:bldP spid="87073" grpId="0"/>
      <p:bldP spid="87073" grpId="1"/>
      <p:bldP spid="87074" grpId="0"/>
      <p:bldP spid="87074" grpId="1"/>
      <p:bldP spid="87075" grpId="0"/>
      <p:bldP spid="8707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2" name="Picture 8"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MOU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14400" y="3265512"/>
            <a:ext cx="27749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MOU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65512"/>
            <a:ext cx="3200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AutoShape 4"/>
          <p:cNvSpPr>
            <a:spLocks noChangeArrowheads="1"/>
          </p:cNvSpPr>
          <p:nvPr/>
        </p:nvSpPr>
        <p:spPr bwMode="auto">
          <a:xfrm>
            <a:off x="4191000" y="1451992"/>
            <a:ext cx="3733800" cy="1905000"/>
          </a:xfrm>
          <a:prstGeom prst="cloudCallout">
            <a:avLst>
              <a:gd name="adj1" fmla="val -34565"/>
              <a:gd name="adj2" fmla="val 508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defRPr/>
            </a:pPr>
            <a:r>
              <a:rPr lang="en-US" sz="3200" b="1">
                <a:solidFill>
                  <a:srgbClr val="FF0000"/>
                </a:solidFill>
                <a:effectLst>
                  <a:outerShdw blurRad="38100" dist="38100" dir="2700000" algn="tl">
                    <a:srgbClr val="000000"/>
                  </a:outerShdw>
                </a:effectLst>
                <a:latin typeface="Times New Roman" pitchFamily="18" charset="0"/>
              </a:rPr>
              <a:t>Lucky  Number</a:t>
            </a:r>
          </a:p>
        </p:txBody>
      </p:sp>
      <p:sp>
        <p:nvSpPr>
          <p:cNvPr id="88069" name="AutoShape 5"/>
          <p:cNvSpPr>
            <a:spLocks noChangeArrowheads="1"/>
          </p:cNvSpPr>
          <p:nvPr/>
        </p:nvSpPr>
        <p:spPr bwMode="auto">
          <a:xfrm>
            <a:off x="838200" y="1070992"/>
            <a:ext cx="3200400" cy="1752600"/>
          </a:xfrm>
          <a:prstGeom prst="cloudCallout">
            <a:avLst>
              <a:gd name="adj1" fmla="val 13639"/>
              <a:gd name="adj2" fmla="val 63769"/>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defRPr/>
            </a:pPr>
            <a:r>
              <a:rPr lang="en-US" sz="3200" b="1">
                <a:solidFill>
                  <a:schemeClr val="folHlink"/>
                </a:solidFill>
                <a:effectLst>
                  <a:outerShdw blurRad="38100" dist="38100" dir="2700000" algn="tl">
                    <a:srgbClr val="000000"/>
                  </a:outerShdw>
                </a:effectLst>
                <a:latin typeface="Times New Roman" pitchFamily="18" charset="0"/>
              </a:rPr>
              <a:t>Lucky  Number</a:t>
            </a:r>
          </a:p>
        </p:txBody>
      </p:sp>
      <p:sp>
        <p:nvSpPr>
          <p:cNvPr id="88070" name="AutoShape 6">
            <a:hlinkClick r:id="rId5" action="ppaction://hlinksldjump"/>
          </p:cNvPr>
          <p:cNvSpPr>
            <a:spLocks noChangeArrowheads="1"/>
          </p:cNvSpPr>
          <p:nvPr/>
        </p:nvSpPr>
        <p:spPr bwMode="auto">
          <a:xfrm rot="10800000">
            <a:off x="7812360" y="6119663"/>
            <a:ext cx="1219200" cy="7383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5DA2"/>
          </a:solidFill>
          <a:ln w="9525">
            <a:solidFill>
              <a:srgbClr val="FF0000"/>
            </a:solidFill>
            <a:miter lim="800000"/>
            <a:headEnd/>
            <a:tailEnd/>
          </a:ln>
          <a:effectLst/>
        </p:spPr>
        <p:txBody>
          <a:bodyPr rot="10800000" wrap="none" anchor="ctr"/>
          <a:lstStyle/>
          <a:p>
            <a:pPr algn="ctr"/>
            <a:r>
              <a:rPr lang="en-US" b="1" dirty="0"/>
              <a:t>BACK</a:t>
            </a:r>
          </a:p>
        </p:txBody>
      </p:sp>
      <p:pic>
        <p:nvPicPr>
          <p:cNvPr id="19463" name="Picture 7" descr="Entertainment-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60704" y="381000"/>
            <a:ext cx="1447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76885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remove" grpId="0" nodeType="withEffect">
                                  <p:stCondLst>
                                    <p:cond delay="0"/>
                                  </p:stCondLst>
                                  <p:childTnLst>
                                    <p:animScale>
                                      <p:cBhvr>
                                        <p:cTn id="6" dur="2000" fill="hold"/>
                                        <p:tgtEl>
                                          <p:spTgt spid="88069">
                                            <p:bg/>
                                          </p:spTgt>
                                        </p:tgtEl>
                                      </p:cBhvr>
                                      <p:by x="150000" y="150000"/>
                                    </p:animScale>
                                  </p:childTnLst>
                                </p:cTn>
                              </p:par>
                              <p:par>
                                <p:cTn id="7" presetID="27" presetClass="entr" presetSubtype="0" repeatCount="indefinite" fill="hold" grpId="0" nodeType="withEffect">
                                  <p:stCondLst>
                                    <p:cond delay="0"/>
                                  </p:stCondLst>
                                  <p:iterate type="wd">
                                    <p:tmPct val="50000"/>
                                  </p:iterate>
                                  <p:childTnLst>
                                    <p:set>
                                      <p:cBhvr>
                                        <p:cTn id="8" dur="1" fill="hold">
                                          <p:stCondLst>
                                            <p:cond delay="0"/>
                                          </p:stCondLst>
                                        </p:cTn>
                                        <p:tgtEl>
                                          <p:spTgt spid="88069">
                                            <p:txEl>
                                              <p:pRg st="0" end="0"/>
                                            </p:txEl>
                                          </p:spTgt>
                                        </p:tgtEl>
                                        <p:attrNameLst>
                                          <p:attrName>style.visibility</p:attrName>
                                        </p:attrNameLst>
                                      </p:cBhvr>
                                      <p:to>
                                        <p:strVal val="visible"/>
                                      </p:to>
                                    </p:set>
                                    <p:anim calcmode="discrete" valueType="clr">
                                      <p:cBhvr override="childStyle">
                                        <p:cTn id="9" dur="1000"/>
                                        <p:tgtEl>
                                          <p:spTgt spid="88069">
                                            <p:txEl>
                                              <p:pRg st="0" end="0"/>
                                            </p:txEl>
                                          </p:spTgt>
                                        </p:tgtEl>
                                        <p:attrNameLst>
                                          <p:attrName>style.color</p:attrName>
                                        </p:attrNameLst>
                                      </p:cBhvr>
                                      <p:tavLst>
                                        <p:tav tm="0">
                                          <p:val>
                                            <p:clrVal>
                                              <a:schemeClr val="bg1"/>
                                            </p:clrVal>
                                          </p:val>
                                        </p:tav>
                                        <p:tav tm="50000">
                                          <p:val>
                                            <p:clrVal>
                                              <a:srgbClr val="FF0000"/>
                                            </p:clrVal>
                                          </p:val>
                                        </p:tav>
                                      </p:tavLst>
                                    </p:anim>
                                    <p:anim calcmode="discrete" valueType="clr">
                                      <p:cBhvr>
                                        <p:cTn id="10" dur="1000"/>
                                        <p:tgtEl>
                                          <p:spTgt spid="88069">
                                            <p:txEl>
                                              <p:pRg st="0" end="0"/>
                                            </p:txEl>
                                          </p:spTgt>
                                        </p:tgtEl>
                                        <p:attrNameLst>
                                          <p:attrName>fillcolor</p:attrName>
                                        </p:attrNameLst>
                                      </p:cBhvr>
                                      <p:tavLst>
                                        <p:tav tm="0">
                                          <p:val>
                                            <p:clrVal>
                                              <a:schemeClr val="accent2"/>
                                            </p:clrVal>
                                          </p:val>
                                        </p:tav>
                                        <p:tav tm="50000">
                                          <p:val>
                                            <p:clrVal>
                                              <a:schemeClr val="hlink"/>
                                            </p:clrVal>
                                          </p:val>
                                        </p:tav>
                                      </p:tavLst>
                                    </p:anim>
                                    <p:set>
                                      <p:cBhvr>
                                        <p:cTn id="11" dur="1000"/>
                                        <p:tgtEl>
                                          <p:spTgt spid="88069">
                                            <p:txEl>
                                              <p:pRg st="0" end="0"/>
                                            </p:txEl>
                                          </p:spTgt>
                                        </p:tgtEl>
                                        <p:attrNameLst>
                                          <p:attrName>fill.type</p:attrName>
                                        </p:attrNameLst>
                                      </p:cBhvr>
                                      <p:to>
                                        <p:strVal val="solid"/>
                                      </p:to>
                                    </p:set>
                                  </p:childTnLst>
                                </p:cTn>
                              </p:par>
                              <p:par>
                                <p:cTn id="12" presetID="6" presetClass="emph" presetSubtype="0" repeatCount="indefinite" fill="remove" grpId="0" nodeType="withEffect">
                                  <p:stCondLst>
                                    <p:cond delay="0"/>
                                  </p:stCondLst>
                                  <p:childTnLst>
                                    <p:animScale>
                                      <p:cBhvr>
                                        <p:cTn id="13" dur="2000" fill="hold"/>
                                        <p:tgtEl>
                                          <p:spTgt spid="88068">
                                            <p:bg/>
                                          </p:spTgt>
                                        </p:tgtEl>
                                      </p:cBhvr>
                                      <p:by x="150000" y="150000"/>
                                    </p:animScale>
                                  </p:childTnLst>
                                </p:cTn>
                              </p:par>
                              <p:par>
                                <p:cTn id="14" presetID="27" presetClass="entr" presetSubtype="0" repeatCount="indefinite" fill="hold" grpId="0" nodeType="withEffect">
                                  <p:stCondLst>
                                    <p:cond delay="0"/>
                                  </p:stCondLst>
                                  <p:iterate type="wd">
                                    <p:tmPct val="50000"/>
                                  </p:iterate>
                                  <p:childTnLst>
                                    <p:set>
                                      <p:cBhvr>
                                        <p:cTn id="15" dur="1" fill="hold">
                                          <p:stCondLst>
                                            <p:cond delay="0"/>
                                          </p:stCondLst>
                                        </p:cTn>
                                        <p:tgtEl>
                                          <p:spTgt spid="88068">
                                            <p:txEl>
                                              <p:pRg st="0" end="0"/>
                                            </p:txEl>
                                          </p:spTgt>
                                        </p:tgtEl>
                                        <p:attrNameLst>
                                          <p:attrName>style.visibility</p:attrName>
                                        </p:attrNameLst>
                                      </p:cBhvr>
                                      <p:to>
                                        <p:strVal val="visible"/>
                                      </p:to>
                                    </p:set>
                                    <p:anim calcmode="discrete" valueType="clr">
                                      <p:cBhvr override="childStyle">
                                        <p:cTn id="16" dur="1000"/>
                                        <p:tgtEl>
                                          <p:spTgt spid="88068">
                                            <p:txEl>
                                              <p:pRg st="0" end="0"/>
                                            </p:txEl>
                                          </p:spTgt>
                                        </p:tgtEl>
                                        <p:attrNameLst>
                                          <p:attrName>style.color</p:attrName>
                                        </p:attrNameLst>
                                      </p:cBhvr>
                                      <p:tavLst>
                                        <p:tav tm="0">
                                          <p:val>
                                            <p:clrVal>
                                              <a:schemeClr val="bg1"/>
                                            </p:clrVal>
                                          </p:val>
                                        </p:tav>
                                        <p:tav tm="50000">
                                          <p:val>
                                            <p:clrVal>
                                              <a:srgbClr val="FF0000"/>
                                            </p:clrVal>
                                          </p:val>
                                        </p:tav>
                                      </p:tavLst>
                                    </p:anim>
                                    <p:anim calcmode="discrete" valueType="clr">
                                      <p:cBhvr>
                                        <p:cTn id="17" dur="1000"/>
                                        <p:tgtEl>
                                          <p:spTgt spid="88068">
                                            <p:txEl>
                                              <p:pRg st="0" end="0"/>
                                            </p:txEl>
                                          </p:spTgt>
                                        </p:tgtEl>
                                        <p:attrNameLst>
                                          <p:attrName>fillcolor</p:attrName>
                                        </p:attrNameLst>
                                      </p:cBhvr>
                                      <p:tavLst>
                                        <p:tav tm="0">
                                          <p:val>
                                            <p:clrVal>
                                              <a:schemeClr val="accent2"/>
                                            </p:clrVal>
                                          </p:val>
                                        </p:tav>
                                        <p:tav tm="50000">
                                          <p:val>
                                            <p:clrVal>
                                              <a:schemeClr val="hlink"/>
                                            </p:clrVal>
                                          </p:val>
                                        </p:tav>
                                      </p:tavLst>
                                    </p:anim>
                                    <p:set>
                                      <p:cBhvr>
                                        <p:cTn id="18" dur="1000"/>
                                        <p:tgtEl>
                                          <p:spTgt spid="88068">
                                            <p:txEl>
                                              <p:pRg st="0" end="0"/>
                                            </p:txEl>
                                          </p:spTgt>
                                        </p:tgtEl>
                                        <p:attrNameLst>
                                          <p:attrName>fill.type</p:attrName>
                                        </p:attrNameLst>
                                      </p:cBhvr>
                                      <p:to>
                                        <p:strVal val="solid"/>
                                      </p:to>
                                    </p:set>
                                  </p:childTnLst>
                                </p:cTn>
                              </p:par>
                              <p:par>
                                <p:cTn id="19" presetID="3" presetClass="entr" presetSubtype="10" fill="hold" grpId="0" nodeType="withEffect">
                                  <p:stCondLst>
                                    <p:cond delay="0"/>
                                  </p:stCondLst>
                                  <p:childTnLst>
                                    <p:set>
                                      <p:cBhvr>
                                        <p:cTn id="20" dur="1" fill="hold">
                                          <p:stCondLst>
                                            <p:cond delay="0"/>
                                          </p:stCondLst>
                                        </p:cTn>
                                        <p:tgtEl>
                                          <p:spTgt spid="88070"/>
                                        </p:tgtEl>
                                        <p:attrNameLst>
                                          <p:attrName>style.visibility</p:attrName>
                                        </p:attrNameLst>
                                      </p:cBhvr>
                                      <p:to>
                                        <p:strVal val="visible"/>
                                      </p:to>
                                    </p:set>
                                    <p:animEffect transition="in" filter="blinds(horizontal)">
                                      <p:cBhvr>
                                        <p:cTn id="21" dur="500"/>
                                        <p:tgtEl>
                                          <p:spTgt spid="88070"/>
                                        </p:tgtEl>
                                      </p:cBhvr>
                                    </p:animEffect>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par>
                                <p:cTn id="22" presetID="32" presetClass="emph" presetSubtype="0" fill="hold" nodeType="withEffect">
                                  <p:stCondLst>
                                    <p:cond delay="0"/>
                                  </p:stCondLst>
                                  <p:childTnLst>
                                    <p:animClr clrSpc="rgb" dir="cw">
                                      <p:cBhvr override="childStyle">
                                        <p:cTn id="23" dur="100" fill="hold"/>
                                        <p:tgtEl>
                                          <p:spTgt spid="88072"/>
                                        </p:tgtEl>
                                        <p:attrNameLst>
                                          <p:attrName>style.color</p:attrName>
                                        </p:attrNameLst>
                                      </p:cBhvr>
                                      <p:to>
                                        <a:schemeClr val="accent2"/>
                                      </p:to>
                                    </p:animClr>
                                    <p:animClr clrSpc="rgb" dir="cw">
                                      <p:cBhvr>
                                        <p:cTn id="24" dur="100" fill="hold"/>
                                        <p:tgtEl>
                                          <p:spTgt spid="88072"/>
                                        </p:tgtEl>
                                        <p:attrNameLst>
                                          <p:attrName>fillcolor</p:attrName>
                                        </p:attrNameLst>
                                      </p:cBhvr>
                                      <p:to>
                                        <a:schemeClr val="accent2"/>
                                      </p:to>
                                    </p:animClr>
                                    <p:set>
                                      <p:cBhvr>
                                        <p:cTn id="25" dur="100" fill="hold"/>
                                        <p:tgtEl>
                                          <p:spTgt spid="88072"/>
                                        </p:tgtEl>
                                        <p:attrNameLst>
                                          <p:attrName>fill.type</p:attrName>
                                        </p:attrNameLst>
                                      </p:cBhvr>
                                      <p:to>
                                        <p:strVal val="solid"/>
                                      </p:to>
                                    </p:set>
                                    <p:set>
                                      <p:cBhvr>
                                        <p:cTn id="26" dur="100" fill="hold"/>
                                        <p:tgtEl>
                                          <p:spTgt spid="88072"/>
                                        </p:tgtEl>
                                        <p:attrNameLst>
                                          <p:attrName>fill.on</p:attrName>
                                        </p:attrNameLst>
                                      </p:cBhvr>
                                      <p:to>
                                        <p:strVal val="true"/>
                                      </p:to>
                                    </p:set>
                                    <p:animRot by="120000">
                                      <p:cBhvr>
                                        <p:cTn id="27" dur="100" fill="hold">
                                          <p:stCondLst>
                                            <p:cond delay="0"/>
                                          </p:stCondLst>
                                        </p:cTn>
                                        <p:tgtEl>
                                          <p:spTgt spid="88072"/>
                                        </p:tgtEl>
                                        <p:attrNameLst>
                                          <p:attrName>r</p:attrName>
                                        </p:attrNameLst>
                                      </p:cBhvr>
                                    </p:animRot>
                                    <p:animRot by="-240000">
                                      <p:cBhvr>
                                        <p:cTn id="28" dur="200" fill="hold">
                                          <p:stCondLst>
                                            <p:cond delay="200"/>
                                          </p:stCondLst>
                                        </p:cTn>
                                        <p:tgtEl>
                                          <p:spTgt spid="88072"/>
                                        </p:tgtEl>
                                        <p:attrNameLst>
                                          <p:attrName>r</p:attrName>
                                        </p:attrNameLst>
                                      </p:cBhvr>
                                    </p:animRot>
                                    <p:animRot by="240000">
                                      <p:cBhvr>
                                        <p:cTn id="29" dur="200" fill="hold">
                                          <p:stCondLst>
                                            <p:cond delay="400"/>
                                          </p:stCondLst>
                                        </p:cTn>
                                        <p:tgtEl>
                                          <p:spTgt spid="88072"/>
                                        </p:tgtEl>
                                        <p:attrNameLst>
                                          <p:attrName>r</p:attrName>
                                        </p:attrNameLst>
                                      </p:cBhvr>
                                    </p:animRot>
                                    <p:animRot by="-240000">
                                      <p:cBhvr>
                                        <p:cTn id="30" dur="200" fill="hold">
                                          <p:stCondLst>
                                            <p:cond delay="600"/>
                                          </p:stCondLst>
                                        </p:cTn>
                                        <p:tgtEl>
                                          <p:spTgt spid="88072"/>
                                        </p:tgtEl>
                                        <p:attrNameLst>
                                          <p:attrName>r</p:attrName>
                                        </p:attrNameLst>
                                      </p:cBhvr>
                                    </p:animRot>
                                    <p:animRot by="120000">
                                      <p:cBhvr>
                                        <p:cTn id="31" dur="200" fill="hold">
                                          <p:stCondLst>
                                            <p:cond delay="800"/>
                                          </p:stCondLst>
                                        </p:cTn>
                                        <p:tgtEl>
                                          <p:spTgt spid="88072"/>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uild="allAtOnce" animBg="1"/>
      <p:bldP spid="88069" grpId="0" build="allAtOnce" animBg="1"/>
      <p:bldP spid="880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ChangeArrowheads="1"/>
          </p:cNvSpPr>
          <p:nvPr/>
        </p:nvSpPr>
        <p:spPr bwMode="auto">
          <a:xfrm>
            <a:off x="1536700" y="1045908"/>
            <a:ext cx="7378700" cy="1604020"/>
          </a:xfrm>
          <a:prstGeom prst="roundRect">
            <a:avLst>
              <a:gd name="adj" fmla="val 16667"/>
            </a:avLst>
          </a:prstGeom>
          <a:solidFill>
            <a:srgbClr val="005DA2"/>
          </a:solidFill>
          <a:ln w="38100">
            <a:solidFill>
              <a:srgbClr val="FF0000"/>
            </a:solidFill>
            <a:round/>
            <a:headEnd/>
            <a:tailEnd/>
          </a:ln>
          <a:effectLst>
            <a:outerShdw dist="107763" dir="2700000" algn="ctr" rotWithShape="0">
              <a:schemeClr val="bg2"/>
            </a:outerShdw>
          </a:effectLst>
        </p:spPr>
        <p:txBody>
          <a:bodyPr wrap="square" anchor="ctr"/>
          <a:lstStyle/>
          <a:p>
            <a:pPr algn="ctr">
              <a:buClr>
                <a:schemeClr val="hlink"/>
              </a:buClr>
              <a:buSzPct val="65000"/>
              <a:buFont typeface="Wingdings" pitchFamily="2" charset="2"/>
              <a:buNone/>
              <a:defRPr/>
            </a:pPr>
            <a:endParaRPr lang="en-US" sz="4000" dirty="0">
              <a:solidFill>
                <a:srgbClr val="FFFF00"/>
              </a:solidFill>
              <a:effectLst>
                <a:outerShdw blurRad="38100" dist="38100" dir="2700000" algn="tl">
                  <a:srgbClr val="000000"/>
                </a:outerShdw>
              </a:effectLst>
              <a:latin typeface="Tahoma" pitchFamily="34" charset="0"/>
            </a:endParaRPr>
          </a:p>
          <a:p>
            <a:pPr marL="442913" indent="-442913"/>
            <a:r>
              <a:rPr lang="en-US" sz="4000" b="1" dirty="0">
                <a:solidFill>
                  <a:srgbClr val="FFFF00"/>
                </a:solidFill>
                <a:latin typeface="Arial" pitchFamily="34" charset="0"/>
                <a:ea typeface="Calibri" pitchFamily="34" charset="0"/>
                <a:cs typeface="Arial" pitchFamily="34" charset="0"/>
                <a:sym typeface="Calibri" pitchFamily="34" charset="0"/>
              </a:rPr>
              <a:t>4. Which activity uses a lot of calories?</a:t>
            </a:r>
            <a:endParaRPr lang="en-US" altLang="en-US" sz="4000" b="1" dirty="0">
              <a:solidFill>
                <a:srgbClr val="FFFF00"/>
              </a:solidFill>
              <a:latin typeface="Arial" pitchFamily="34" charset="0"/>
              <a:ea typeface="Calibri" pitchFamily="34" charset="0"/>
              <a:cs typeface="Arial" pitchFamily="34" charset="0"/>
              <a:sym typeface="Calibri" pitchFamily="34" charset="0"/>
            </a:endParaRPr>
          </a:p>
          <a:p>
            <a:pPr algn="ctr">
              <a:defRPr/>
            </a:pPr>
            <a:endParaRPr lang="en-US" sz="4000" b="1" dirty="0">
              <a:solidFill>
                <a:srgbClr val="FFFF00"/>
              </a:solidFill>
              <a:effectLst>
                <a:outerShdw blurRad="38100" dist="38100" dir="2700000" algn="tl">
                  <a:srgbClr val="000000"/>
                </a:outerShdw>
              </a:effectLst>
              <a:latin typeface="Times New Roman" pitchFamily="18" charset="0"/>
            </a:endParaRPr>
          </a:p>
        </p:txBody>
      </p:sp>
      <p:sp>
        <p:nvSpPr>
          <p:cNvPr id="20483" name="AutoShape 3">
            <a:hlinkClick r:id="rId5" action="ppaction://hlinksldjump"/>
          </p:cNvPr>
          <p:cNvSpPr>
            <a:spLocks noChangeArrowheads="1"/>
          </p:cNvSpPr>
          <p:nvPr/>
        </p:nvSpPr>
        <p:spPr bwMode="auto">
          <a:xfrm rot="10800000">
            <a:off x="7749208" y="6061075"/>
            <a:ext cx="1394792" cy="796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5DA2"/>
          </a:solidFill>
          <a:ln w="9525">
            <a:solidFill>
              <a:srgbClr val="FF0000"/>
            </a:solidFill>
            <a:miter lim="800000"/>
            <a:headEnd/>
            <a:tailEnd/>
          </a:ln>
          <a:effectLst/>
        </p:spPr>
        <p:txBody>
          <a:bodyPr rot="10800000" wrap="none" anchor="ctr"/>
          <a:lstStyle/>
          <a:p>
            <a:pPr algn="ctr"/>
            <a:r>
              <a:rPr lang="en-US" dirty="0">
                <a:hlinkClick r:id="rId5" action="ppaction://hlinksldjump"/>
              </a:rPr>
              <a:t>BACK</a:t>
            </a:r>
            <a:endParaRPr lang="en-US" dirty="0"/>
          </a:p>
        </p:txBody>
      </p:sp>
      <p:sp>
        <p:nvSpPr>
          <p:cNvPr id="89092" name="AutoShape 4"/>
          <p:cNvSpPr>
            <a:spLocks noChangeArrowheads="1"/>
          </p:cNvSpPr>
          <p:nvPr/>
        </p:nvSpPr>
        <p:spPr bwMode="auto">
          <a:xfrm>
            <a:off x="1511300" y="3293808"/>
            <a:ext cx="7404100" cy="1588368"/>
          </a:xfrm>
          <a:prstGeom prst="roundRect">
            <a:avLst>
              <a:gd name="adj" fmla="val 16667"/>
            </a:avLst>
          </a:prstGeom>
          <a:solidFill>
            <a:srgbClr val="005DA2"/>
          </a:solidFill>
          <a:ln w="38100">
            <a:solidFill>
              <a:srgbClr val="00B0F0"/>
            </a:solidFill>
            <a:round/>
            <a:headEnd/>
            <a:tailEnd/>
          </a:ln>
          <a:effectLst>
            <a:outerShdw dist="107763" dir="2700000" algn="ctr" rotWithShape="0">
              <a:schemeClr val="bg2"/>
            </a:outerShdw>
          </a:effectLst>
        </p:spPr>
        <p:txBody>
          <a:bodyPr wrap="square" anchor="ctr"/>
          <a:lstStyle/>
          <a:p>
            <a:pPr marL="265113"/>
            <a:r>
              <a:rPr lang="en-US" sz="3600" b="1" dirty="0">
                <a:solidFill>
                  <a:schemeClr val="bg1"/>
                </a:solidFill>
                <a:latin typeface="Arial" pitchFamily="34" charset="0"/>
                <a:ea typeface="Calibri" pitchFamily="34" charset="0"/>
                <a:cs typeface="Arial" pitchFamily="34" charset="0"/>
                <a:sym typeface="Calibri" pitchFamily="34" charset="0"/>
              </a:rPr>
              <a:t>Sports like riding a bike and running use a lot of calories.</a:t>
            </a:r>
            <a:endParaRPr lang="en-US" altLang="en-US" sz="3600" dirty="0">
              <a:solidFill>
                <a:schemeClr val="bg1"/>
              </a:solidFill>
              <a:latin typeface="Arial" pitchFamily="34" charset="0"/>
              <a:cs typeface="Arial" pitchFamily="34" charset="0"/>
            </a:endParaRPr>
          </a:p>
        </p:txBody>
      </p:sp>
      <p:sp>
        <p:nvSpPr>
          <p:cNvPr id="20485" name="Rectangle 5"/>
          <p:cNvSpPr>
            <a:spLocks noChangeArrowheads="1"/>
          </p:cNvSpPr>
          <p:nvPr/>
        </p:nvSpPr>
        <p:spPr bwMode="auto">
          <a:xfrm>
            <a:off x="0" y="0"/>
            <a:ext cx="1524000" cy="685800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4" name="AutoShape 6"/>
          <p:cNvSpPr>
            <a:spLocks noChangeArrowheads="1"/>
          </p:cNvSpPr>
          <p:nvPr/>
        </p:nvSpPr>
        <p:spPr bwMode="auto">
          <a:xfrm rot="5400000">
            <a:off x="781050" y="1162050"/>
            <a:ext cx="304800" cy="1333500"/>
          </a:xfrm>
          <a:prstGeom prst="can">
            <a:avLst>
              <a:gd name="adj" fmla="val 191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nvGrpSpPr>
          <p:cNvPr id="89095" name="Group 7"/>
          <p:cNvGrpSpPr>
            <a:grpSpLocks/>
          </p:cNvGrpSpPr>
          <p:nvPr/>
        </p:nvGrpSpPr>
        <p:grpSpPr bwMode="auto">
          <a:xfrm>
            <a:off x="1477963" y="1054100"/>
            <a:ext cx="249237" cy="1536700"/>
            <a:chOff x="504" y="2384"/>
            <a:chExt cx="144" cy="888"/>
          </a:xfrm>
        </p:grpSpPr>
        <p:sp>
          <p:nvSpPr>
            <p:cNvPr id="89096" name="AutoShape 8"/>
            <p:cNvSpPr>
              <a:spLocks noChangeArrowheads="1"/>
            </p:cNvSpPr>
            <p:nvPr/>
          </p:nvSpPr>
          <p:spPr bwMode="auto">
            <a:xfrm>
              <a:off x="528" y="2448"/>
              <a:ext cx="96" cy="720"/>
            </a:xfrm>
            <a:prstGeom prst="can">
              <a:avLst>
                <a:gd name="adj" fmla="val 77083"/>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9097" name="Oval 9"/>
            <p:cNvSpPr>
              <a:spLocks noChangeArrowheads="1"/>
            </p:cNvSpPr>
            <p:nvPr/>
          </p:nvSpPr>
          <p:spPr bwMode="auto">
            <a:xfrm>
              <a:off x="504" y="3128"/>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9098" name="Oval 10"/>
            <p:cNvSpPr>
              <a:spLocks noChangeArrowheads="1"/>
            </p:cNvSpPr>
            <p:nvPr/>
          </p:nvSpPr>
          <p:spPr bwMode="auto">
            <a:xfrm>
              <a:off x="504" y="238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89099" name="AutoShape 11"/>
          <p:cNvSpPr>
            <a:spLocks noChangeArrowheads="1"/>
          </p:cNvSpPr>
          <p:nvPr/>
        </p:nvSpPr>
        <p:spPr bwMode="auto">
          <a:xfrm rot="5400000">
            <a:off x="819150" y="3448050"/>
            <a:ext cx="304800" cy="1333500"/>
          </a:xfrm>
          <a:prstGeom prst="can">
            <a:avLst>
              <a:gd name="adj" fmla="val 191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nvGrpSpPr>
          <p:cNvPr id="89100" name="Group 12"/>
          <p:cNvGrpSpPr>
            <a:grpSpLocks/>
          </p:cNvGrpSpPr>
          <p:nvPr/>
        </p:nvGrpSpPr>
        <p:grpSpPr bwMode="auto">
          <a:xfrm>
            <a:off x="0" y="990600"/>
            <a:ext cx="393700" cy="5257800"/>
            <a:chOff x="0" y="624"/>
            <a:chExt cx="248" cy="3312"/>
          </a:xfrm>
        </p:grpSpPr>
        <p:sp>
          <p:nvSpPr>
            <p:cNvPr id="89101" name="AutoShape 13"/>
            <p:cNvSpPr>
              <a:spLocks noChangeArrowheads="1"/>
            </p:cNvSpPr>
            <p:nvPr/>
          </p:nvSpPr>
          <p:spPr bwMode="auto">
            <a:xfrm>
              <a:off x="32" y="624"/>
              <a:ext cx="192" cy="3312"/>
            </a:xfrm>
            <a:prstGeom prst="can">
              <a:avLst>
                <a:gd name="adj" fmla="val 5726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9102" name="AutoShape 14"/>
            <p:cNvSpPr>
              <a:spLocks noChangeArrowheads="1"/>
            </p:cNvSpPr>
            <p:nvPr/>
          </p:nvSpPr>
          <p:spPr bwMode="auto">
            <a:xfrm>
              <a:off x="0" y="1024"/>
              <a:ext cx="248" cy="248"/>
            </a:xfrm>
            <a:prstGeom prst="can">
              <a:avLst>
                <a:gd name="adj" fmla="val 3319"/>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9103" name="AutoShape 15"/>
            <p:cNvSpPr>
              <a:spLocks noChangeArrowheads="1"/>
            </p:cNvSpPr>
            <p:nvPr/>
          </p:nvSpPr>
          <p:spPr bwMode="auto">
            <a:xfrm>
              <a:off x="0" y="2464"/>
              <a:ext cx="248" cy="248"/>
            </a:xfrm>
            <a:prstGeom prst="can">
              <a:avLst>
                <a:gd name="adj" fmla="val 3319"/>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grpSp>
        <p:nvGrpSpPr>
          <p:cNvPr id="89104" name="Group 16"/>
          <p:cNvGrpSpPr>
            <a:grpSpLocks/>
          </p:cNvGrpSpPr>
          <p:nvPr/>
        </p:nvGrpSpPr>
        <p:grpSpPr bwMode="auto">
          <a:xfrm>
            <a:off x="1473200" y="3302000"/>
            <a:ext cx="249238" cy="1536700"/>
            <a:chOff x="504" y="2384"/>
            <a:chExt cx="144" cy="888"/>
          </a:xfrm>
        </p:grpSpPr>
        <p:sp>
          <p:nvSpPr>
            <p:cNvPr id="89105" name="AutoShape 17"/>
            <p:cNvSpPr>
              <a:spLocks noChangeArrowheads="1"/>
            </p:cNvSpPr>
            <p:nvPr/>
          </p:nvSpPr>
          <p:spPr bwMode="auto">
            <a:xfrm>
              <a:off x="528" y="2448"/>
              <a:ext cx="96" cy="720"/>
            </a:xfrm>
            <a:prstGeom prst="can">
              <a:avLst>
                <a:gd name="adj" fmla="val 77083"/>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9106" name="Oval 18"/>
            <p:cNvSpPr>
              <a:spLocks noChangeArrowheads="1"/>
            </p:cNvSpPr>
            <p:nvPr/>
          </p:nvSpPr>
          <p:spPr bwMode="auto">
            <a:xfrm>
              <a:off x="504" y="3128"/>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9107" name="Oval 19"/>
            <p:cNvSpPr>
              <a:spLocks noChangeArrowheads="1"/>
            </p:cNvSpPr>
            <p:nvPr/>
          </p:nvSpPr>
          <p:spPr bwMode="auto">
            <a:xfrm>
              <a:off x="504" y="238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89108" name="AutoShape 20">
            <a:hlinkClick r:id="" action="ppaction://noaction" highlightClick="1"/>
          </p:cNvPr>
          <p:cNvSpPr>
            <a:spLocks noChangeArrowheads="1"/>
          </p:cNvSpPr>
          <p:nvPr/>
        </p:nvSpPr>
        <p:spPr bwMode="auto">
          <a:xfrm>
            <a:off x="3695700" y="5715000"/>
            <a:ext cx="1905000" cy="673100"/>
          </a:xfrm>
          <a:prstGeom prst="roundRect">
            <a:avLst>
              <a:gd name="adj" fmla="val 16667"/>
            </a:avLst>
          </a:prstGeom>
          <a:solidFill>
            <a:schemeClr val="accent1"/>
          </a:solidFill>
          <a:ln w="9525">
            <a:solidFill>
              <a:schemeClr val="tx1"/>
            </a:solidFill>
            <a:round/>
            <a:headEnd/>
            <a:tailEnd/>
          </a:ln>
          <a:effectLst>
            <a:outerShdw dist="71842" dir="2700000" algn="ctr" rotWithShape="0">
              <a:schemeClr val="bg2"/>
            </a:outerShdw>
          </a:effectLst>
        </p:spPr>
        <p:txBody>
          <a:bodyPr wrap="none" anchor="ctr"/>
          <a:lstStyle/>
          <a:p>
            <a:pPr algn="ctr">
              <a:defRPr/>
            </a:pPr>
            <a:r>
              <a:rPr lang="en-US" sz="2400" b="1" dirty="0">
                <a:solidFill>
                  <a:srgbClr val="FF3399"/>
                </a:solidFill>
                <a:effectLst>
                  <a:outerShdw blurRad="38100" dist="38100" dir="2700000" algn="tl">
                    <a:srgbClr val="000000"/>
                  </a:outerShdw>
                </a:effectLst>
                <a:latin typeface="Arial" charset="0"/>
              </a:rPr>
              <a:t>ĐÁP ÁN</a:t>
            </a:r>
          </a:p>
        </p:txBody>
      </p:sp>
      <p:pic>
        <p:nvPicPr>
          <p:cNvPr id="20492" name="Picture 24" descr="L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858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13" name="Oval 25"/>
          <p:cNvSpPr>
            <a:spLocks noChangeArrowheads="1"/>
          </p:cNvSpPr>
          <p:nvPr/>
        </p:nvSpPr>
        <p:spPr bwMode="auto">
          <a:xfrm>
            <a:off x="914400" y="5638800"/>
            <a:ext cx="1295400" cy="844550"/>
          </a:xfrm>
          <a:prstGeom prst="ellipse">
            <a:avLst/>
          </a:prstGeom>
          <a:gradFill rotWithShape="1">
            <a:gsLst>
              <a:gs pos="0">
                <a:srgbClr val="FF0000"/>
              </a:gs>
              <a:gs pos="100000">
                <a:srgbClr val="0000FF"/>
              </a:gs>
            </a:gsLst>
            <a:path path="shape">
              <a:fillToRect l="50000" t="50000" r="50000" b="50000"/>
            </a:path>
          </a:gradFill>
          <a:ln w="76200" cmpd="tri">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14" name="Text Box 26"/>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10</a:t>
            </a:r>
          </a:p>
        </p:txBody>
      </p:sp>
      <p:sp>
        <p:nvSpPr>
          <p:cNvPr id="89115" name="Text Box 27"/>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9</a:t>
            </a:r>
          </a:p>
        </p:txBody>
      </p:sp>
      <p:sp>
        <p:nvSpPr>
          <p:cNvPr id="89116" name="Text Box 28"/>
          <p:cNvSpPr txBox="1">
            <a:spLocks noChangeArrowheads="1"/>
          </p:cNvSpPr>
          <p:nvPr/>
        </p:nvSpPr>
        <p:spPr bwMode="auto">
          <a:xfrm>
            <a:off x="11176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8</a:t>
            </a:r>
          </a:p>
        </p:txBody>
      </p:sp>
      <p:sp>
        <p:nvSpPr>
          <p:cNvPr id="89117" name="Text Box 29"/>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7</a:t>
            </a:r>
          </a:p>
        </p:txBody>
      </p:sp>
      <p:sp>
        <p:nvSpPr>
          <p:cNvPr id="89118" name="Text Box 30"/>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6</a:t>
            </a:r>
          </a:p>
        </p:txBody>
      </p:sp>
      <p:sp>
        <p:nvSpPr>
          <p:cNvPr id="89119" name="Text Box 31"/>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5</a:t>
            </a:r>
          </a:p>
        </p:txBody>
      </p:sp>
      <p:sp>
        <p:nvSpPr>
          <p:cNvPr id="89120" name="Text Box 32"/>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4</a:t>
            </a:r>
          </a:p>
        </p:txBody>
      </p:sp>
      <p:sp>
        <p:nvSpPr>
          <p:cNvPr id="89121" name="Text Box 33"/>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3</a:t>
            </a:r>
          </a:p>
        </p:txBody>
      </p:sp>
      <p:sp>
        <p:nvSpPr>
          <p:cNvPr id="89122" name="Text Box 34"/>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2</a:t>
            </a:r>
          </a:p>
        </p:txBody>
      </p:sp>
      <p:sp>
        <p:nvSpPr>
          <p:cNvPr id="89123" name="Text Box 35"/>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1</a:t>
            </a:r>
          </a:p>
        </p:txBody>
      </p:sp>
    </p:spTree>
    <p:extLst>
      <p:ext uri="{BB962C8B-B14F-4D97-AF65-F5344CB8AC3E}">
        <p14:creationId xmlns:p14="http://schemas.microsoft.com/office/powerpoint/2010/main" val="177280895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9100"/>
                                        </p:tgtEl>
                                        <p:attrNameLst>
                                          <p:attrName>style.visibility</p:attrName>
                                        </p:attrNameLst>
                                      </p:cBhvr>
                                      <p:to>
                                        <p:strVal val="visible"/>
                                      </p:to>
                                    </p:set>
                                    <p:anim calcmode="lin" valueType="num">
                                      <p:cBhvr additive="base">
                                        <p:cTn id="7" dur="500" fill="hold"/>
                                        <p:tgtEl>
                                          <p:spTgt spid="89100"/>
                                        </p:tgtEl>
                                        <p:attrNameLst>
                                          <p:attrName>ppt_x</p:attrName>
                                        </p:attrNameLst>
                                      </p:cBhvr>
                                      <p:tavLst>
                                        <p:tav tm="0">
                                          <p:val>
                                            <p:strVal val="#ppt_x"/>
                                          </p:val>
                                        </p:tav>
                                        <p:tav tm="100000">
                                          <p:val>
                                            <p:strVal val="#ppt_x"/>
                                          </p:val>
                                        </p:tav>
                                      </p:tavLst>
                                    </p:anim>
                                    <p:anim calcmode="lin" valueType="num">
                                      <p:cBhvr additive="base">
                                        <p:cTn id="8" dur="500" fill="hold"/>
                                        <p:tgtEl>
                                          <p:spTgt spid="89100"/>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9094"/>
                                        </p:tgtEl>
                                        <p:attrNameLst>
                                          <p:attrName>style.visibility</p:attrName>
                                        </p:attrNameLst>
                                      </p:cBhvr>
                                      <p:to>
                                        <p:strVal val="visible"/>
                                      </p:to>
                                    </p:set>
                                    <p:anim calcmode="lin" valueType="num">
                                      <p:cBhvr additive="base">
                                        <p:cTn id="11" dur="500" fill="hold"/>
                                        <p:tgtEl>
                                          <p:spTgt spid="89094"/>
                                        </p:tgtEl>
                                        <p:attrNameLst>
                                          <p:attrName>ppt_x</p:attrName>
                                        </p:attrNameLst>
                                      </p:cBhvr>
                                      <p:tavLst>
                                        <p:tav tm="0">
                                          <p:val>
                                            <p:strVal val="0-#ppt_w/2"/>
                                          </p:val>
                                        </p:tav>
                                        <p:tav tm="100000">
                                          <p:val>
                                            <p:strVal val="#ppt_x"/>
                                          </p:val>
                                        </p:tav>
                                      </p:tavLst>
                                    </p:anim>
                                    <p:anim calcmode="lin" valueType="num">
                                      <p:cBhvr additive="base">
                                        <p:cTn id="12" dur="500" fill="hold"/>
                                        <p:tgtEl>
                                          <p:spTgt spid="89094"/>
                                        </p:tgtEl>
                                        <p:attrNameLst>
                                          <p:attrName>ppt_y</p:attrName>
                                        </p:attrNameLst>
                                      </p:cBhvr>
                                      <p:tavLst>
                                        <p:tav tm="0">
                                          <p:val>
                                            <p:strVal val="#ppt_y"/>
                                          </p:val>
                                        </p:tav>
                                        <p:tav tm="100000">
                                          <p:val>
                                            <p:strVal val="#ppt_y"/>
                                          </p:val>
                                        </p:tav>
                                      </p:tavLst>
                                    </p:anim>
                                  </p:childTnLst>
                                </p:cTn>
                              </p:par>
                              <p:par>
                                <p:cTn id="13" presetID="16" presetClass="entr" presetSubtype="42" fill="hold" nodeType="withEffect">
                                  <p:stCondLst>
                                    <p:cond delay="1500"/>
                                  </p:stCondLst>
                                  <p:childTnLst>
                                    <p:set>
                                      <p:cBhvr>
                                        <p:cTn id="14" dur="1" fill="hold">
                                          <p:stCondLst>
                                            <p:cond delay="0"/>
                                          </p:stCondLst>
                                        </p:cTn>
                                        <p:tgtEl>
                                          <p:spTgt spid="89095"/>
                                        </p:tgtEl>
                                        <p:attrNameLst>
                                          <p:attrName>style.visibility</p:attrName>
                                        </p:attrNameLst>
                                      </p:cBhvr>
                                      <p:to>
                                        <p:strVal val="visible"/>
                                      </p:to>
                                    </p:set>
                                    <p:animEffect transition="in" filter="barn(outHorizontal)">
                                      <p:cBhvr>
                                        <p:cTn id="15" dur="500"/>
                                        <p:tgtEl>
                                          <p:spTgt spid="89095"/>
                                        </p:tgtEl>
                                      </p:cBhvr>
                                    </p:animEffect>
                                  </p:childTnLst>
                                </p:cTn>
                              </p:par>
                              <p:par>
                                <p:cTn id="16" presetID="2" presetClass="entr" presetSubtype="8" fill="hold" grpId="0" nodeType="withEffect">
                                  <p:stCondLst>
                                    <p:cond delay="2000"/>
                                  </p:stCondLst>
                                  <p:childTnLst>
                                    <p:set>
                                      <p:cBhvr>
                                        <p:cTn id="17" dur="1" fill="hold">
                                          <p:stCondLst>
                                            <p:cond delay="0"/>
                                          </p:stCondLst>
                                        </p:cTn>
                                        <p:tgtEl>
                                          <p:spTgt spid="89090"/>
                                        </p:tgtEl>
                                        <p:attrNameLst>
                                          <p:attrName>style.visibility</p:attrName>
                                        </p:attrNameLst>
                                      </p:cBhvr>
                                      <p:to>
                                        <p:strVal val="visible"/>
                                      </p:to>
                                    </p:set>
                                    <p:anim calcmode="lin" valueType="num">
                                      <p:cBhvr additive="base">
                                        <p:cTn id="18" dur="500" fill="hold"/>
                                        <p:tgtEl>
                                          <p:spTgt spid="89090"/>
                                        </p:tgtEl>
                                        <p:attrNameLst>
                                          <p:attrName>ppt_x</p:attrName>
                                        </p:attrNameLst>
                                      </p:cBhvr>
                                      <p:tavLst>
                                        <p:tav tm="0">
                                          <p:val>
                                            <p:strVal val="0-#ppt_w/2"/>
                                          </p:val>
                                        </p:tav>
                                        <p:tav tm="100000">
                                          <p:val>
                                            <p:strVal val="#ppt_x"/>
                                          </p:val>
                                        </p:tav>
                                      </p:tavLst>
                                    </p:anim>
                                    <p:anim calcmode="lin" valueType="num">
                                      <p:cBhvr additive="base">
                                        <p:cTn id="19" dur="500" fill="hold"/>
                                        <p:tgtEl>
                                          <p:spTgt spid="890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arrow.wav"/>
                                        </p:tgtEl>
                                      </p:cMediaNode>
                                    </p:audio>
                                  </p:subTnLst>
                                </p:cTn>
                              </p:par>
                              <p:par>
                                <p:cTn id="20" presetID="4" presetClass="entr" presetSubtype="16" fill="hold" grpId="0" nodeType="withEffect">
                                  <p:stCondLst>
                                    <p:cond delay="0"/>
                                  </p:stCondLst>
                                  <p:childTnLst>
                                    <p:set>
                                      <p:cBhvr>
                                        <p:cTn id="21" dur="1" fill="hold">
                                          <p:stCondLst>
                                            <p:cond delay="0"/>
                                          </p:stCondLst>
                                        </p:cTn>
                                        <p:tgtEl>
                                          <p:spTgt spid="89113"/>
                                        </p:tgtEl>
                                        <p:attrNameLst>
                                          <p:attrName>style.visibility</p:attrName>
                                        </p:attrNameLst>
                                      </p:cBhvr>
                                      <p:to>
                                        <p:strVal val="visible"/>
                                      </p:to>
                                    </p:set>
                                    <p:animEffect transition="in" filter="box(in)">
                                      <p:cBhvr>
                                        <p:cTn id="22" dur="500"/>
                                        <p:tgtEl>
                                          <p:spTgt spid="89113"/>
                                        </p:tgtEl>
                                      </p:cBhvr>
                                    </p:animEffect>
                                  </p:childTnLst>
                                </p:cTn>
                              </p:par>
                              <p:par>
                                <p:cTn id="23" presetID="4" presetClass="entr" presetSubtype="16" fill="hold" grpId="0" nodeType="withEffect">
                                  <p:stCondLst>
                                    <p:cond delay="3000"/>
                                  </p:stCondLst>
                                  <p:childTnLst>
                                    <p:set>
                                      <p:cBhvr>
                                        <p:cTn id="24" dur="1" fill="hold">
                                          <p:stCondLst>
                                            <p:cond delay="0"/>
                                          </p:stCondLst>
                                        </p:cTn>
                                        <p:tgtEl>
                                          <p:spTgt spid="89114"/>
                                        </p:tgtEl>
                                        <p:attrNameLst>
                                          <p:attrName>style.visibility</p:attrName>
                                        </p:attrNameLst>
                                      </p:cBhvr>
                                      <p:to>
                                        <p:strVal val="visible"/>
                                      </p:to>
                                    </p:set>
                                    <p:animEffect transition="in" filter="box(in)">
                                      <p:cBhvr>
                                        <p:cTn id="25" dur="500"/>
                                        <p:tgtEl>
                                          <p:spTgt spid="89114"/>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par>
                                <p:cTn id="26" presetID="4" presetClass="entr" presetSubtype="16" fill="hold" grpId="0" nodeType="withEffect">
                                  <p:stCondLst>
                                    <p:cond delay="4000"/>
                                  </p:stCondLst>
                                  <p:childTnLst>
                                    <p:set>
                                      <p:cBhvr>
                                        <p:cTn id="27" dur="1" fill="hold">
                                          <p:stCondLst>
                                            <p:cond delay="0"/>
                                          </p:stCondLst>
                                        </p:cTn>
                                        <p:tgtEl>
                                          <p:spTgt spid="89115"/>
                                        </p:tgtEl>
                                        <p:attrNameLst>
                                          <p:attrName>style.visibility</p:attrName>
                                        </p:attrNameLst>
                                      </p:cBhvr>
                                      <p:to>
                                        <p:strVal val="visible"/>
                                      </p:to>
                                    </p:set>
                                    <p:animEffect transition="in" filter="box(in)">
                                      <p:cBhvr>
                                        <p:cTn id="28" dur="500"/>
                                        <p:tgtEl>
                                          <p:spTgt spid="89115"/>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par>
                                <p:cTn id="29" presetID="1" presetClass="exit" presetSubtype="0" fill="hold" grpId="1" nodeType="withEffect">
                                  <p:stCondLst>
                                    <p:cond delay="5000"/>
                                  </p:stCondLst>
                                  <p:childTnLst>
                                    <p:set>
                                      <p:cBhvr>
                                        <p:cTn id="30" dur="1" fill="hold">
                                          <p:stCondLst>
                                            <p:cond delay="0"/>
                                          </p:stCondLst>
                                        </p:cTn>
                                        <p:tgtEl>
                                          <p:spTgt spid="8911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par>
                                <p:cTn id="31" presetID="4" presetClass="entr" presetSubtype="16" fill="hold" grpId="0" nodeType="withEffect">
                                  <p:stCondLst>
                                    <p:cond delay="5000"/>
                                  </p:stCondLst>
                                  <p:childTnLst>
                                    <p:set>
                                      <p:cBhvr>
                                        <p:cTn id="32" dur="1" fill="hold">
                                          <p:stCondLst>
                                            <p:cond delay="0"/>
                                          </p:stCondLst>
                                        </p:cTn>
                                        <p:tgtEl>
                                          <p:spTgt spid="89116"/>
                                        </p:tgtEl>
                                        <p:attrNameLst>
                                          <p:attrName>style.visibility</p:attrName>
                                        </p:attrNameLst>
                                      </p:cBhvr>
                                      <p:to>
                                        <p:strVal val="visible"/>
                                      </p:to>
                                    </p:set>
                                    <p:animEffect transition="in" filter="box(in)">
                                      <p:cBhvr>
                                        <p:cTn id="33" dur="500"/>
                                        <p:tgtEl>
                                          <p:spTgt spid="89116"/>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par>
                                <p:cTn id="34" presetID="1" presetClass="exit" presetSubtype="0" fill="hold" grpId="1" nodeType="withEffect">
                                  <p:stCondLst>
                                    <p:cond delay="6000"/>
                                  </p:stCondLst>
                                  <p:childTnLst>
                                    <p:set>
                                      <p:cBhvr>
                                        <p:cTn id="35" dur="1" fill="hold">
                                          <p:stCondLst>
                                            <p:cond delay="0"/>
                                          </p:stCondLst>
                                        </p:cTn>
                                        <p:tgtEl>
                                          <p:spTgt spid="89116"/>
                                        </p:tgtEl>
                                        <p:attrNameLst>
                                          <p:attrName>style.visibility</p:attrName>
                                        </p:attrNameLst>
                                      </p:cBhvr>
                                      <p:to>
                                        <p:strVal val="hidden"/>
                                      </p:to>
                                    </p:set>
                                  </p:childTnLst>
                                </p:cTn>
                              </p:par>
                              <p:par>
                                <p:cTn id="36" presetID="1" presetClass="exit" presetSubtype="0" fill="hold" grpId="1" nodeType="withEffect">
                                  <p:stCondLst>
                                    <p:cond delay="4000"/>
                                  </p:stCondLst>
                                  <p:childTnLst>
                                    <p:set>
                                      <p:cBhvr>
                                        <p:cTn id="37" dur="1" fill="hold">
                                          <p:stCondLst>
                                            <p:cond delay="0"/>
                                          </p:stCondLst>
                                        </p:cTn>
                                        <p:tgtEl>
                                          <p:spTgt spid="89114"/>
                                        </p:tgtEl>
                                        <p:attrNameLst>
                                          <p:attrName>style.visibility</p:attrName>
                                        </p:attrNameLst>
                                      </p:cBhvr>
                                      <p:to>
                                        <p:strVal val="hidden"/>
                                      </p:to>
                                    </p:set>
                                  </p:childTnLst>
                                </p:cTn>
                              </p:par>
                              <p:par>
                                <p:cTn id="38" presetID="4" presetClass="entr" presetSubtype="16" fill="hold" grpId="0" nodeType="withEffect">
                                  <p:stCondLst>
                                    <p:cond delay="6000"/>
                                  </p:stCondLst>
                                  <p:childTnLst>
                                    <p:set>
                                      <p:cBhvr>
                                        <p:cTn id="39" dur="1" fill="hold">
                                          <p:stCondLst>
                                            <p:cond delay="0"/>
                                          </p:stCondLst>
                                        </p:cTn>
                                        <p:tgtEl>
                                          <p:spTgt spid="89117"/>
                                        </p:tgtEl>
                                        <p:attrNameLst>
                                          <p:attrName>style.visibility</p:attrName>
                                        </p:attrNameLst>
                                      </p:cBhvr>
                                      <p:to>
                                        <p:strVal val="visible"/>
                                      </p:to>
                                    </p:set>
                                    <p:animEffect transition="in" filter="box(in)">
                                      <p:cBhvr>
                                        <p:cTn id="40" dur="500"/>
                                        <p:tgtEl>
                                          <p:spTgt spid="89117"/>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par>
                                <p:cTn id="41" presetID="1" presetClass="exit" presetSubtype="0" fill="hold" grpId="1" nodeType="withEffect">
                                  <p:stCondLst>
                                    <p:cond delay="7000"/>
                                  </p:stCondLst>
                                  <p:childTnLst>
                                    <p:set>
                                      <p:cBhvr>
                                        <p:cTn id="42" dur="1" fill="hold">
                                          <p:stCondLst>
                                            <p:cond delay="0"/>
                                          </p:stCondLst>
                                        </p:cTn>
                                        <p:tgtEl>
                                          <p:spTgt spid="89117"/>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par>
                                <p:cTn id="43" presetID="4" presetClass="entr" presetSubtype="16" fill="hold" grpId="0" nodeType="withEffect">
                                  <p:stCondLst>
                                    <p:cond delay="7000"/>
                                  </p:stCondLst>
                                  <p:childTnLst>
                                    <p:set>
                                      <p:cBhvr>
                                        <p:cTn id="44" dur="1" fill="hold">
                                          <p:stCondLst>
                                            <p:cond delay="0"/>
                                          </p:stCondLst>
                                        </p:cTn>
                                        <p:tgtEl>
                                          <p:spTgt spid="89118"/>
                                        </p:tgtEl>
                                        <p:attrNameLst>
                                          <p:attrName>style.visibility</p:attrName>
                                        </p:attrNameLst>
                                      </p:cBhvr>
                                      <p:to>
                                        <p:strVal val="visible"/>
                                      </p:to>
                                    </p:set>
                                    <p:animEffect transition="in" filter="box(in)">
                                      <p:cBhvr>
                                        <p:cTn id="45" dur="500"/>
                                        <p:tgtEl>
                                          <p:spTgt spid="89118"/>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par>
                                <p:cTn id="46" presetID="1" presetClass="exit" presetSubtype="0" fill="hold" grpId="1" nodeType="withEffect">
                                  <p:stCondLst>
                                    <p:cond delay="8000"/>
                                  </p:stCondLst>
                                  <p:childTnLst>
                                    <p:set>
                                      <p:cBhvr>
                                        <p:cTn id="47" dur="1" fill="hold">
                                          <p:stCondLst>
                                            <p:cond delay="0"/>
                                          </p:stCondLst>
                                        </p:cTn>
                                        <p:tgtEl>
                                          <p:spTgt spid="89118"/>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par>
                                <p:cTn id="48" presetID="4" presetClass="entr" presetSubtype="16" fill="hold" grpId="0" nodeType="withEffect">
                                  <p:stCondLst>
                                    <p:cond delay="8000"/>
                                  </p:stCondLst>
                                  <p:childTnLst>
                                    <p:set>
                                      <p:cBhvr>
                                        <p:cTn id="49" dur="1" fill="hold">
                                          <p:stCondLst>
                                            <p:cond delay="0"/>
                                          </p:stCondLst>
                                        </p:cTn>
                                        <p:tgtEl>
                                          <p:spTgt spid="89119"/>
                                        </p:tgtEl>
                                        <p:attrNameLst>
                                          <p:attrName>style.visibility</p:attrName>
                                        </p:attrNameLst>
                                      </p:cBhvr>
                                      <p:to>
                                        <p:strVal val="visible"/>
                                      </p:to>
                                    </p:set>
                                    <p:animEffect transition="in" filter="box(in)">
                                      <p:cBhvr>
                                        <p:cTn id="50" dur="500"/>
                                        <p:tgtEl>
                                          <p:spTgt spid="89119"/>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par>
                                <p:cTn id="51" presetID="1" presetClass="exit" presetSubtype="0" fill="hold" grpId="1" nodeType="withEffect">
                                  <p:stCondLst>
                                    <p:cond delay="9000"/>
                                  </p:stCondLst>
                                  <p:childTnLst>
                                    <p:set>
                                      <p:cBhvr>
                                        <p:cTn id="52" dur="1" fill="hold">
                                          <p:stCondLst>
                                            <p:cond delay="0"/>
                                          </p:stCondLst>
                                        </p:cTn>
                                        <p:tgtEl>
                                          <p:spTgt spid="89119"/>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par>
                                <p:cTn id="53" presetID="4" presetClass="entr" presetSubtype="16" fill="hold" grpId="0" nodeType="withEffect">
                                  <p:stCondLst>
                                    <p:cond delay="9000"/>
                                  </p:stCondLst>
                                  <p:childTnLst>
                                    <p:set>
                                      <p:cBhvr>
                                        <p:cTn id="54" dur="1" fill="hold">
                                          <p:stCondLst>
                                            <p:cond delay="0"/>
                                          </p:stCondLst>
                                        </p:cTn>
                                        <p:tgtEl>
                                          <p:spTgt spid="89120"/>
                                        </p:tgtEl>
                                        <p:attrNameLst>
                                          <p:attrName>style.visibility</p:attrName>
                                        </p:attrNameLst>
                                      </p:cBhvr>
                                      <p:to>
                                        <p:strVal val="visible"/>
                                      </p:to>
                                    </p:set>
                                    <p:animEffect transition="in" filter="box(in)">
                                      <p:cBhvr>
                                        <p:cTn id="55" dur="500"/>
                                        <p:tgtEl>
                                          <p:spTgt spid="89120"/>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par>
                                <p:cTn id="56" presetID="1" presetClass="exit" presetSubtype="0" fill="hold" grpId="1" nodeType="withEffect">
                                  <p:stCondLst>
                                    <p:cond delay="10000"/>
                                  </p:stCondLst>
                                  <p:childTnLst>
                                    <p:set>
                                      <p:cBhvr>
                                        <p:cTn id="57" dur="1" fill="hold">
                                          <p:stCondLst>
                                            <p:cond delay="0"/>
                                          </p:stCondLst>
                                        </p:cTn>
                                        <p:tgtEl>
                                          <p:spTgt spid="89120"/>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par>
                                <p:cTn id="58" presetID="4" presetClass="entr" presetSubtype="16" fill="hold" grpId="0" nodeType="withEffect">
                                  <p:stCondLst>
                                    <p:cond delay="10000"/>
                                  </p:stCondLst>
                                  <p:childTnLst>
                                    <p:set>
                                      <p:cBhvr>
                                        <p:cTn id="59" dur="1" fill="hold">
                                          <p:stCondLst>
                                            <p:cond delay="0"/>
                                          </p:stCondLst>
                                        </p:cTn>
                                        <p:tgtEl>
                                          <p:spTgt spid="89121"/>
                                        </p:tgtEl>
                                        <p:attrNameLst>
                                          <p:attrName>style.visibility</p:attrName>
                                        </p:attrNameLst>
                                      </p:cBhvr>
                                      <p:to>
                                        <p:strVal val="visible"/>
                                      </p:to>
                                    </p:set>
                                    <p:animEffect transition="in" filter="box(in)">
                                      <p:cBhvr>
                                        <p:cTn id="60" dur="500"/>
                                        <p:tgtEl>
                                          <p:spTgt spid="89121"/>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par>
                                <p:cTn id="61" presetID="1" presetClass="exit" presetSubtype="0" fill="hold" grpId="1" nodeType="withEffect">
                                  <p:stCondLst>
                                    <p:cond delay="11000"/>
                                  </p:stCondLst>
                                  <p:childTnLst>
                                    <p:set>
                                      <p:cBhvr>
                                        <p:cTn id="62" dur="1" fill="hold">
                                          <p:stCondLst>
                                            <p:cond delay="0"/>
                                          </p:stCondLst>
                                        </p:cTn>
                                        <p:tgtEl>
                                          <p:spTgt spid="8912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par>
                                <p:cTn id="63" presetID="4" presetClass="entr" presetSubtype="16" fill="hold" grpId="0" nodeType="withEffect">
                                  <p:stCondLst>
                                    <p:cond delay="11000"/>
                                  </p:stCondLst>
                                  <p:childTnLst>
                                    <p:set>
                                      <p:cBhvr>
                                        <p:cTn id="64" dur="1" fill="hold">
                                          <p:stCondLst>
                                            <p:cond delay="0"/>
                                          </p:stCondLst>
                                        </p:cTn>
                                        <p:tgtEl>
                                          <p:spTgt spid="89122"/>
                                        </p:tgtEl>
                                        <p:attrNameLst>
                                          <p:attrName>style.visibility</p:attrName>
                                        </p:attrNameLst>
                                      </p:cBhvr>
                                      <p:to>
                                        <p:strVal val="visible"/>
                                      </p:to>
                                    </p:set>
                                    <p:animEffect transition="in" filter="box(in)">
                                      <p:cBhvr>
                                        <p:cTn id="65" dur="500"/>
                                        <p:tgtEl>
                                          <p:spTgt spid="89122"/>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par>
                                <p:cTn id="66" presetID="1" presetClass="exit" presetSubtype="0" fill="hold" grpId="1" nodeType="withEffect">
                                  <p:stCondLst>
                                    <p:cond delay="12000"/>
                                  </p:stCondLst>
                                  <p:childTnLst>
                                    <p:set>
                                      <p:cBhvr>
                                        <p:cTn id="67" dur="1" fill="hold">
                                          <p:stCondLst>
                                            <p:cond delay="0"/>
                                          </p:stCondLst>
                                        </p:cTn>
                                        <p:tgtEl>
                                          <p:spTgt spid="89122"/>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par>
                                <p:cTn id="68" presetID="4" presetClass="entr" presetSubtype="16" fill="hold" grpId="0" nodeType="withEffect">
                                  <p:stCondLst>
                                    <p:cond delay="12000"/>
                                  </p:stCondLst>
                                  <p:childTnLst>
                                    <p:set>
                                      <p:cBhvr>
                                        <p:cTn id="69" dur="1" fill="hold">
                                          <p:stCondLst>
                                            <p:cond delay="0"/>
                                          </p:stCondLst>
                                        </p:cTn>
                                        <p:tgtEl>
                                          <p:spTgt spid="89123"/>
                                        </p:tgtEl>
                                        <p:attrNameLst>
                                          <p:attrName>style.visibility</p:attrName>
                                        </p:attrNameLst>
                                      </p:cBhvr>
                                      <p:to>
                                        <p:strVal val="visible"/>
                                      </p:to>
                                    </p:set>
                                    <p:animEffect transition="in" filter="box(in)">
                                      <p:cBhvr>
                                        <p:cTn id="70" dur="500"/>
                                        <p:tgtEl>
                                          <p:spTgt spid="89123"/>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par>
                                <p:cTn id="71" presetID="1" presetClass="exit" presetSubtype="0" fill="hold" grpId="1" nodeType="withEffect">
                                  <p:stCondLst>
                                    <p:cond delay="13000"/>
                                  </p:stCondLst>
                                  <p:childTnLst>
                                    <p:set>
                                      <p:cBhvr>
                                        <p:cTn id="72" dur="1" fill="hold">
                                          <p:stCondLst>
                                            <p:cond delay="0"/>
                                          </p:stCondLst>
                                        </p:cTn>
                                        <p:tgtEl>
                                          <p:spTgt spid="89123"/>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89108"/>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89099"/>
                                        </p:tgtEl>
                                        <p:attrNameLst>
                                          <p:attrName>style.visibility</p:attrName>
                                        </p:attrNameLst>
                                      </p:cBhvr>
                                      <p:to>
                                        <p:strVal val="visible"/>
                                      </p:to>
                                    </p:set>
                                    <p:anim calcmode="lin" valueType="num">
                                      <p:cBhvr additive="base">
                                        <p:cTn id="78" dur="500" fill="hold"/>
                                        <p:tgtEl>
                                          <p:spTgt spid="89099"/>
                                        </p:tgtEl>
                                        <p:attrNameLst>
                                          <p:attrName>ppt_x</p:attrName>
                                        </p:attrNameLst>
                                      </p:cBhvr>
                                      <p:tavLst>
                                        <p:tav tm="0">
                                          <p:val>
                                            <p:strVal val="0-#ppt_w/2"/>
                                          </p:val>
                                        </p:tav>
                                        <p:tav tm="100000">
                                          <p:val>
                                            <p:strVal val="#ppt_x"/>
                                          </p:val>
                                        </p:tav>
                                      </p:tavLst>
                                    </p:anim>
                                    <p:anim calcmode="lin" valueType="num">
                                      <p:cBhvr additive="base">
                                        <p:cTn id="79" dur="500" fill="hold"/>
                                        <p:tgtEl>
                                          <p:spTgt spid="89099"/>
                                        </p:tgtEl>
                                        <p:attrNameLst>
                                          <p:attrName>ppt_y</p:attrName>
                                        </p:attrNameLst>
                                      </p:cBhvr>
                                      <p:tavLst>
                                        <p:tav tm="0">
                                          <p:val>
                                            <p:strVal val="#ppt_y"/>
                                          </p:val>
                                        </p:tav>
                                        <p:tav tm="100000">
                                          <p:val>
                                            <p:strVal val="#ppt_y"/>
                                          </p:val>
                                        </p:tav>
                                      </p:tavLst>
                                    </p:anim>
                                  </p:childTnLst>
                                </p:cTn>
                              </p:par>
                              <p:par>
                                <p:cTn id="80" presetID="16" presetClass="entr" presetSubtype="42" fill="hold" nodeType="withEffect">
                                  <p:stCondLst>
                                    <p:cond delay="500"/>
                                  </p:stCondLst>
                                  <p:childTnLst>
                                    <p:set>
                                      <p:cBhvr>
                                        <p:cTn id="81" dur="1" fill="hold">
                                          <p:stCondLst>
                                            <p:cond delay="0"/>
                                          </p:stCondLst>
                                        </p:cTn>
                                        <p:tgtEl>
                                          <p:spTgt spid="89104"/>
                                        </p:tgtEl>
                                        <p:attrNameLst>
                                          <p:attrName>style.visibility</p:attrName>
                                        </p:attrNameLst>
                                      </p:cBhvr>
                                      <p:to>
                                        <p:strVal val="visible"/>
                                      </p:to>
                                    </p:set>
                                    <p:animEffect transition="in" filter="barn(outHorizontal)">
                                      <p:cBhvr>
                                        <p:cTn id="82" dur="500"/>
                                        <p:tgtEl>
                                          <p:spTgt spid="89104"/>
                                        </p:tgtEl>
                                      </p:cBhvr>
                                    </p:animEffect>
                                  </p:childTnLst>
                                </p:cTn>
                              </p:par>
                              <p:par>
                                <p:cTn id="83" presetID="2" presetClass="entr" presetSubtype="8" fill="hold" grpId="0" nodeType="withEffect">
                                  <p:stCondLst>
                                    <p:cond delay="1000"/>
                                  </p:stCondLst>
                                  <p:childTnLst>
                                    <p:set>
                                      <p:cBhvr>
                                        <p:cTn id="84" dur="1" fill="hold">
                                          <p:stCondLst>
                                            <p:cond delay="0"/>
                                          </p:stCondLst>
                                        </p:cTn>
                                        <p:tgtEl>
                                          <p:spTgt spid="89092"/>
                                        </p:tgtEl>
                                        <p:attrNameLst>
                                          <p:attrName>style.visibility</p:attrName>
                                        </p:attrNameLst>
                                      </p:cBhvr>
                                      <p:to>
                                        <p:strVal val="visible"/>
                                      </p:to>
                                    </p:set>
                                    <p:anim calcmode="lin" valueType="num">
                                      <p:cBhvr additive="base">
                                        <p:cTn id="85" dur="500" fill="hold"/>
                                        <p:tgtEl>
                                          <p:spTgt spid="89092"/>
                                        </p:tgtEl>
                                        <p:attrNameLst>
                                          <p:attrName>ppt_x</p:attrName>
                                        </p:attrNameLst>
                                      </p:cBhvr>
                                      <p:tavLst>
                                        <p:tav tm="0">
                                          <p:val>
                                            <p:strVal val="0-#ppt_w/2"/>
                                          </p:val>
                                        </p:tav>
                                        <p:tav tm="100000">
                                          <p:val>
                                            <p:strVal val="#ppt_x"/>
                                          </p:val>
                                        </p:tav>
                                      </p:tavLst>
                                    </p:anim>
                                    <p:anim calcmode="lin" valueType="num">
                                      <p:cBhvr additive="base">
                                        <p:cTn id="86" dur="500" fill="hold"/>
                                        <p:tgtEl>
                                          <p:spTgt spid="890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89108"/>
                  </p:tgtEl>
                </p:cond>
              </p:nextCondLst>
            </p:seq>
          </p:childTnLst>
        </p:cTn>
      </p:par>
    </p:tnLst>
    <p:bldLst>
      <p:bldP spid="89090" grpId="0" animBg="1"/>
      <p:bldP spid="89092" grpId="0" animBg="1"/>
      <p:bldP spid="89094" grpId="0" animBg="1"/>
      <p:bldP spid="89099" grpId="0" animBg="1"/>
      <p:bldP spid="89113" grpId="0" animBg="1"/>
      <p:bldP spid="89114" grpId="0"/>
      <p:bldP spid="89114" grpId="1"/>
      <p:bldP spid="89115" grpId="0"/>
      <p:bldP spid="89115" grpId="1"/>
      <p:bldP spid="89116" grpId="0"/>
      <p:bldP spid="89116" grpId="1"/>
      <p:bldP spid="89117" grpId="0"/>
      <p:bldP spid="89117" grpId="1"/>
      <p:bldP spid="89118" grpId="0"/>
      <p:bldP spid="89118" grpId="1"/>
      <p:bldP spid="89119" grpId="0"/>
      <p:bldP spid="89119" grpId="1"/>
      <p:bldP spid="89120" grpId="0"/>
      <p:bldP spid="89120" grpId="1"/>
      <p:bldP spid="89121" grpId="0"/>
      <p:bldP spid="89121" grpId="1"/>
      <p:bldP spid="89122" grpId="0"/>
      <p:bldP spid="89122" grpId="1"/>
      <p:bldP spid="89123" grpId="0"/>
      <p:bldP spid="8912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ChangeArrowheads="1"/>
          </p:cNvSpPr>
          <p:nvPr/>
        </p:nvSpPr>
        <p:spPr bwMode="auto">
          <a:xfrm>
            <a:off x="1536700" y="1104900"/>
            <a:ext cx="7427788" cy="1820044"/>
          </a:xfrm>
          <a:prstGeom prst="roundRect">
            <a:avLst>
              <a:gd name="adj" fmla="val 16667"/>
            </a:avLst>
          </a:prstGeom>
          <a:solidFill>
            <a:srgbClr val="005DA2"/>
          </a:solidFill>
          <a:ln w="38100">
            <a:solidFill>
              <a:srgbClr val="FF0000"/>
            </a:solidFill>
            <a:round/>
            <a:headEnd/>
            <a:tailEnd/>
          </a:ln>
          <a:effectLst>
            <a:outerShdw dist="107763" dir="2700000" algn="ctr" rotWithShape="0">
              <a:schemeClr val="bg2"/>
            </a:outerShdw>
          </a:effectLst>
        </p:spPr>
        <p:txBody>
          <a:bodyPr wrap="square" anchor="ctr"/>
          <a:lstStyle/>
          <a:p>
            <a:pPr marL="811213" indent="-546100"/>
            <a:r>
              <a:rPr lang="en-US" sz="4000" b="1" dirty="0">
                <a:solidFill>
                  <a:srgbClr val="FFFF00"/>
                </a:solidFill>
                <a:latin typeface="Arial" pitchFamily="34" charset="0"/>
                <a:cs typeface="Arial" pitchFamily="34" charset="0"/>
                <a:sym typeface="Calibri" pitchFamily="34" charset="0"/>
              </a:rPr>
              <a:t>2. </a:t>
            </a:r>
            <a:r>
              <a:rPr lang="en-US" sz="4000" b="1" dirty="0">
                <a:solidFill>
                  <a:srgbClr val="FFFF00"/>
                </a:solidFill>
                <a:latin typeface="Arial" pitchFamily="34" charset="0"/>
                <a:ea typeface="Calibri" pitchFamily="34" charset="0"/>
                <a:cs typeface="Arial" pitchFamily="34" charset="0"/>
                <a:sym typeface="Calibri" pitchFamily="34" charset="0"/>
              </a:rPr>
              <a:t>What happens we have too many calories</a:t>
            </a:r>
            <a:r>
              <a:rPr lang="en-US" sz="4000" b="1" dirty="0">
                <a:solidFill>
                  <a:srgbClr val="FFFF00"/>
                </a:solidFill>
                <a:latin typeface="Arial" pitchFamily="34" charset="0"/>
                <a:cs typeface="Arial" pitchFamily="34" charset="0"/>
                <a:sym typeface="Calibri" pitchFamily="34" charset="0"/>
              </a:rPr>
              <a:t>?</a:t>
            </a:r>
            <a:endParaRPr lang="en-US" altLang="en-US" sz="4000" b="1" dirty="0">
              <a:solidFill>
                <a:srgbClr val="FFFF00"/>
              </a:solidFill>
              <a:latin typeface="Arial" pitchFamily="34" charset="0"/>
              <a:ea typeface="Calibri" pitchFamily="34" charset="0"/>
              <a:cs typeface="Arial" pitchFamily="34" charset="0"/>
              <a:sym typeface="Calibri" pitchFamily="34" charset="0"/>
            </a:endParaRPr>
          </a:p>
        </p:txBody>
      </p:sp>
      <p:sp>
        <p:nvSpPr>
          <p:cNvPr id="18435" name="AutoShape 3">
            <a:hlinkClick r:id="rId5" action="ppaction://hlinksldjump"/>
          </p:cNvPr>
          <p:cNvSpPr>
            <a:spLocks noChangeArrowheads="1"/>
          </p:cNvSpPr>
          <p:nvPr/>
        </p:nvSpPr>
        <p:spPr bwMode="auto">
          <a:xfrm rot="10800000">
            <a:off x="7677200" y="6149181"/>
            <a:ext cx="1466800" cy="6683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5DA2"/>
          </a:solidFill>
          <a:ln w="9525">
            <a:solidFill>
              <a:srgbClr val="FF0000"/>
            </a:solidFill>
            <a:miter lim="800000"/>
            <a:headEnd/>
            <a:tailEnd/>
          </a:ln>
          <a:effectLst/>
        </p:spPr>
        <p:txBody>
          <a:bodyPr rot="10800000" wrap="none" anchor="ctr"/>
          <a:lstStyle/>
          <a:p>
            <a:pPr algn="ctr"/>
            <a:r>
              <a:rPr lang="en-US" b="1" dirty="0"/>
              <a:t>BACK</a:t>
            </a:r>
          </a:p>
        </p:txBody>
      </p:sp>
      <p:sp>
        <p:nvSpPr>
          <p:cNvPr id="87044" name="AutoShape 4"/>
          <p:cNvSpPr>
            <a:spLocks noChangeArrowheads="1"/>
          </p:cNvSpPr>
          <p:nvPr/>
        </p:nvSpPr>
        <p:spPr bwMode="auto">
          <a:xfrm>
            <a:off x="1511300" y="3352800"/>
            <a:ext cx="7453188" cy="1416050"/>
          </a:xfrm>
          <a:prstGeom prst="roundRect">
            <a:avLst>
              <a:gd name="adj" fmla="val 16667"/>
            </a:avLst>
          </a:prstGeom>
          <a:solidFill>
            <a:srgbClr val="005DA2"/>
          </a:solidFill>
          <a:ln w="57150">
            <a:solidFill>
              <a:srgbClr val="00B0F0"/>
            </a:solidFill>
            <a:round/>
            <a:headEnd/>
            <a:tailEnd/>
          </a:ln>
          <a:effectLst>
            <a:outerShdw dist="107763" dir="2700000" algn="ctr" rotWithShape="0">
              <a:schemeClr val="bg2"/>
            </a:outerShdw>
          </a:effectLst>
        </p:spPr>
        <p:txBody>
          <a:bodyPr wrap="square" anchor="ctr"/>
          <a:lstStyle/>
          <a:p>
            <a:pPr marL="176213" algn="just"/>
            <a:r>
              <a:rPr lang="en-US" sz="3600" b="1" dirty="0">
                <a:solidFill>
                  <a:schemeClr val="bg1"/>
                </a:solidFill>
                <a:latin typeface="Arial" pitchFamily="34" charset="0"/>
                <a:ea typeface="Calibri" pitchFamily="34" charset="0"/>
                <a:cs typeface="Arial" pitchFamily="34" charset="0"/>
                <a:sym typeface="Calibri" pitchFamily="34" charset="0"/>
              </a:rPr>
              <a:t>We get fat.</a:t>
            </a:r>
            <a:endParaRPr lang="en-US" altLang="en-US" sz="3600" dirty="0">
              <a:solidFill>
                <a:schemeClr val="bg1"/>
              </a:solidFill>
              <a:latin typeface="Arial" pitchFamily="34" charset="0"/>
              <a:cs typeface="Arial" pitchFamily="34" charset="0"/>
            </a:endParaRPr>
          </a:p>
        </p:txBody>
      </p:sp>
      <p:sp>
        <p:nvSpPr>
          <p:cNvPr id="18437" name="Rectangle 5"/>
          <p:cNvSpPr>
            <a:spLocks noChangeArrowheads="1"/>
          </p:cNvSpPr>
          <p:nvPr/>
        </p:nvSpPr>
        <p:spPr bwMode="auto">
          <a:xfrm>
            <a:off x="0" y="0"/>
            <a:ext cx="1524000" cy="685800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6" name="AutoShape 6"/>
          <p:cNvSpPr>
            <a:spLocks noChangeArrowheads="1"/>
          </p:cNvSpPr>
          <p:nvPr/>
        </p:nvSpPr>
        <p:spPr bwMode="auto">
          <a:xfrm rot="5400000">
            <a:off x="781050" y="1162050"/>
            <a:ext cx="304800" cy="1333500"/>
          </a:xfrm>
          <a:prstGeom prst="can">
            <a:avLst>
              <a:gd name="adj" fmla="val 191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nvGrpSpPr>
          <p:cNvPr id="87047" name="Group 7"/>
          <p:cNvGrpSpPr>
            <a:grpSpLocks/>
          </p:cNvGrpSpPr>
          <p:nvPr/>
        </p:nvGrpSpPr>
        <p:grpSpPr bwMode="auto">
          <a:xfrm>
            <a:off x="1477963" y="1054100"/>
            <a:ext cx="249237" cy="1536700"/>
            <a:chOff x="504" y="2384"/>
            <a:chExt cx="144" cy="888"/>
          </a:xfrm>
        </p:grpSpPr>
        <p:sp>
          <p:nvSpPr>
            <p:cNvPr id="87048" name="AutoShape 8"/>
            <p:cNvSpPr>
              <a:spLocks noChangeArrowheads="1"/>
            </p:cNvSpPr>
            <p:nvPr/>
          </p:nvSpPr>
          <p:spPr bwMode="auto">
            <a:xfrm>
              <a:off x="528" y="2448"/>
              <a:ext cx="96" cy="720"/>
            </a:xfrm>
            <a:prstGeom prst="can">
              <a:avLst>
                <a:gd name="adj" fmla="val 77083"/>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49" name="Oval 9"/>
            <p:cNvSpPr>
              <a:spLocks noChangeArrowheads="1"/>
            </p:cNvSpPr>
            <p:nvPr/>
          </p:nvSpPr>
          <p:spPr bwMode="auto">
            <a:xfrm>
              <a:off x="504" y="3128"/>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0" name="Oval 10"/>
            <p:cNvSpPr>
              <a:spLocks noChangeArrowheads="1"/>
            </p:cNvSpPr>
            <p:nvPr/>
          </p:nvSpPr>
          <p:spPr bwMode="auto">
            <a:xfrm>
              <a:off x="504" y="238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87051" name="AutoShape 11"/>
          <p:cNvSpPr>
            <a:spLocks noChangeArrowheads="1"/>
          </p:cNvSpPr>
          <p:nvPr/>
        </p:nvSpPr>
        <p:spPr bwMode="auto">
          <a:xfrm rot="5400000">
            <a:off x="819150" y="3448050"/>
            <a:ext cx="304800" cy="1333500"/>
          </a:xfrm>
          <a:prstGeom prst="can">
            <a:avLst>
              <a:gd name="adj" fmla="val 191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nvGrpSpPr>
          <p:cNvPr id="87052" name="Group 12"/>
          <p:cNvGrpSpPr>
            <a:grpSpLocks/>
          </p:cNvGrpSpPr>
          <p:nvPr/>
        </p:nvGrpSpPr>
        <p:grpSpPr bwMode="auto">
          <a:xfrm>
            <a:off x="0" y="990600"/>
            <a:ext cx="393700" cy="5257800"/>
            <a:chOff x="0" y="624"/>
            <a:chExt cx="248" cy="3312"/>
          </a:xfrm>
        </p:grpSpPr>
        <p:sp>
          <p:nvSpPr>
            <p:cNvPr id="87053" name="AutoShape 13"/>
            <p:cNvSpPr>
              <a:spLocks noChangeArrowheads="1"/>
            </p:cNvSpPr>
            <p:nvPr/>
          </p:nvSpPr>
          <p:spPr bwMode="auto">
            <a:xfrm>
              <a:off x="32" y="624"/>
              <a:ext cx="192" cy="3312"/>
            </a:xfrm>
            <a:prstGeom prst="can">
              <a:avLst>
                <a:gd name="adj" fmla="val 5726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4" name="AutoShape 14"/>
            <p:cNvSpPr>
              <a:spLocks noChangeArrowheads="1"/>
            </p:cNvSpPr>
            <p:nvPr/>
          </p:nvSpPr>
          <p:spPr bwMode="auto">
            <a:xfrm>
              <a:off x="0" y="1024"/>
              <a:ext cx="248" cy="248"/>
            </a:xfrm>
            <a:prstGeom prst="can">
              <a:avLst>
                <a:gd name="adj" fmla="val 3319"/>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5" name="AutoShape 15"/>
            <p:cNvSpPr>
              <a:spLocks noChangeArrowheads="1"/>
            </p:cNvSpPr>
            <p:nvPr/>
          </p:nvSpPr>
          <p:spPr bwMode="auto">
            <a:xfrm>
              <a:off x="0" y="2464"/>
              <a:ext cx="248" cy="248"/>
            </a:xfrm>
            <a:prstGeom prst="can">
              <a:avLst>
                <a:gd name="adj" fmla="val 3319"/>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grpSp>
        <p:nvGrpSpPr>
          <p:cNvPr id="87056" name="Group 16"/>
          <p:cNvGrpSpPr>
            <a:grpSpLocks/>
          </p:cNvGrpSpPr>
          <p:nvPr/>
        </p:nvGrpSpPr>
        <p:grpSpPr bwMode="auto">
          <a:xfrm>
            <a:off x="1473200" y="3302000"/>
            <a:ext cx="249238" cy="1536700"/>
            <a:chOff x="504" y="2384"/>
            <a:chExt cx="144" cy="888"/>
          </a:xfrm>
        </p:grpSpPr>
        <p:sp>
          <p:nvSpPr>
            <p:cNvPr id="87057" name="AutoShape 17"/>
            <p:cNvSpPr>
              <a:spLocks noChangeArrowheads="1"/>
            </p:cNvSpPr>
            <p:nvPr/>
          </p:nvSpPr>
          <p:spPr bwMode="auto">
            <a:xfrm>
              <a:off x="528" y="2448"/>
              <a:ext cx="96" cy="720"/>
            </a:xfrm>
            <a:prstGeom prst="can">
              <a:avLst>
                <a:gd name="adj" fmla="val 77083"/>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8" name="Oval 18"/>
            <p:cNvSpPr>
              <a:spLocks noChangeArrowheads="1"/>
            </p:cNvSpPr>
            <p:nvPr/>
          </p:nvSpPr>
          <p:spPr bwMode="auto">
            <a:xfrm>
              <a:off x="504" y="3128"/>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87059" name="Oval 19"/>
            <p:cNvSpPr>
              <a:spLocks noChangeArrowheads="1"/>
            </p:cNvSpPr>
            <p:nvPr/>
          </p:nvSpPr>
          <p:spPr bwMode="auto">
            <a:xfrm>
              <a:off x="504" y="238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grpSp>
      <p:sp>
        <p:nvSpPr>
          <p:cNvPr id="87060" name="AutoShape 20">
            <a:hlinkClick r:id="" action="ppaction://noaction" highlightClick="1"/>
          </p:cNvPr>
          <p:cNvSpPr>
            <a:spLocks noChangeArrowheads="1"/>
          </p:cNvSpPr>
          <p:nvPr/>
        </p:nvSpPr>
        <p:spPr bwMode="auto">
          <a:xfrm>
            <a:off x="3695700" y="5715000"/>
            <a:ext cx="1905000" cy="533400"/>
          </a:xfrm>
          <a:prstGeom prst="roundRect">
            <a:avLst>
              <a:gd name="adj" fmla="val 16667"/>
            </a:avLst>
          </a:prstGeom>
          <a:solidFill>
            <a:srgbClr val="005DA2"/>
          </a:solidFill>
          <a:ln w="38100">
            <a:solidFill>
              <a:srgbClr val="FF0000"/>
            </a:solidFill>
            <a:round/>
            <a:headEnd/>
            <a:tailEnd/>
          </a:ln>
          <a:effectLst>
            <a:outerShdw dist="71842" dir="2700000" algn="ctr" rotWithShape="0">
              <a:schemeClr val="bg2"/>
            </a:outerShdw>
          </a:effectLst>
        </p:spPr>
        <p:txBody>
          <a:bodyPr wrap="none" anchor="ctr"/>
          <a:lstStyle/>
          <a:p>
            <a:pPr algn="ctr">
              <a:defRPr/>
            </a:pPr>
            <a:r>
              <a:rPr lang="en-US" sz="2400" b="1" dirty="0">
                <a:solidFill>
                  <a:srgbClr val="FF3399"/>
                </a:solidFill>
                <a:effectLst>
                  <a:outerShdw blurRad="38100" dist="38100" dir="2700000" algn="tl">
                    <a:srgbClr val="000000"/>
                  </a:outerShdw>
                </a:effectLst>
                <a:latin typeface="Arial" charset="0"/>
              </a:rPr>
              <a:t>ĐÁP ÁN</a:t>
            </a:r>
          </a:p>
        </p:txBody>
      </p:sp>
      <p:pic>
        <p:nvPicPr>
          <p:cNvPr id="18444" name="Picture 24" descr="L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54868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5" name="Oval 25"/>
          <p:cNvSpPr>
            <a:spLocks noChangeArrowheads="1"/>
          </p:cNvSpPr>
          <p:nvPr/>
        </p:nvSpPr>
        <p:spPr bwMode="auto">
          <a:xfrm>
            <a:off x="914400" y="5638800"/>
            <a:ext cx="1295400" cy="844550"/>
          </a:xfrm>
          <a:prstGeom prst="ellipse">
            <a:avLst/>
          </a:prstGeom>
          <a:gradFill rotWithShape="1">
            <a:gsLst>
              <a:gs pos="0">
                <a:srgbClr val="FF0000"/>
              </a:gs>
              <a:gs pos="100000">
                <a:srgbClr val="0000FF"/>
              </a:gs>
            </a:gsLst>
            <a:path path="shape">
              <a:fillToRect l="50000" t="50000" r="50000" b="50000"/>
            </a:path>
          </a:gradFill>
          <a:ln w="76200" cmpd="tri">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66" name="Text Box 26"/>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10</a:t>
            </a:r>
          </a:p>
        </p:txBody>
      </p:sp>
      <p:sp>
        <p:nvSpPr>
          <p:cNvPr id="87067" name="Text Box 27"/>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9</a:t>
            </a:r>
          </a:p>
        </p:txBody>
      </p:sp>
      <p:sp>
        <p:nvSpPr>
          <p:cNvPr id="87068" name="Text Box 28"/>
          <p:cNvSpPr txBox="1">
            <a:spLocks noChangeArrowheads="1"/>
          </p:cNvSpPr>
          <p:nvPr/>
        </p:nvSpPr>
        <p:spPr bwMode="auto">
          <a:xfrm>
            <a:off x="11176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8</a:t>
            </a:r>
          </a:p>
        </p:txBody>
      </p:sp>
      <p:sp>
        <p:nvSpPr>
          <p:cNvPr id="87069" name="Text Box 29"/>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7</a:t>
            </a:r>
          </a:p>
        </p:txBody>
      </p:sp>
      <p:sp>
        <p:nvSpPr>
          <p:cNvPr id="87070" name="Text Box 30"/>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6</a:t>
            </a:r>
          </a:p>
        </p:txBody>
      </p:sp>
      <p:sp>
        <p:nvSpPr>
          <p:cNvPr id="87071" name="Text Box 31"/>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5</a:t>
            </a:r>
          </a:p>
        </p:txBody>
      </p:sp>
      <p:sp>
        <p:nvSpPr>
          <p:cNvPr id="87072" name="Text Box 32"/>
          <p:cNvSpPr txBox="1">
            <a:spLocks noChangeArrowheads="1"/>
          </p:cNvSpPr>
          <p:nvPr/>
        </p:nvSpPr>
        <p:spPr bwMode="auto">
          <a:xfrm>
            <a:off x="1104900" y="5732463"/>
            <a:ext cx="914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4</a:t>
            </a:r>
          </a:p>
        </p:txBody>
      </p:sp>
      <p:sp>
        <p:nvSpPr>
          <p:cNvPr id="87073" name="Text Box 33"/>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3</a:t>
            </a:r>
          </a:p>
        </p:txBody>
      </p:sp>
      <p:sp>
        <p:nvSpPr>
          <p:cNvPr id="87074" name="Text Box 34"/>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2</a:t>
            </a:r>
          </a:p>
        </p:txBody>
      </p:sp>
      <p:sp>
        <p:nvSpPr>
          <p:cNvPr id="87075" name="Text Box 35"/>
          <p:cNvSpPr txBox="1">
            <a:spLocks noChangeArrowheads="1"/>
          </p:cNvSpPr>
          <p:nvPr/>
        </p:nvSpPr>
        <p:spPr bwMode="auto">
          <a:xfrm>
            <a:off x="1104900" y="5727700"/>
            <a:ext cx="914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a:solidFill>
                  <a:srgbClr val="000066"/>
                </a:solidFill>
              </a:rPr>
              <a:t>1</a:t>
            </a:r>
          </a:p>
        </p:txBody>
      </p:sp>
    </p:spTree>
    <p:extLst>
      <p:ext uri="{BB962C8B-B14F-4D97-AF65-F5344CB8AC3E}">
        <p14:creationId xmlns:p14="http://schemas.microsoft.com/office/powerpoint/2010/main" val="115349416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7052"/>
                                        </p:tgtEl>
                                        <p:attrNameLst>
                                          <p:attrName>style.visibility</p:attrName>
                                        </p:attrNameLst>
                                      </p:cBhvr>
                                      <p:to>
                                        <p:strVal val="visible"/>
                                      </p:to>
                                    </p:set>
                                    <p:anim calcmode="lin" valueType="num">
                                      <p:cBhvr additive="base">
                                        <p:cTn id="7" dur="500" fill="hold"/>
                                        <p:tgtEl>
                                          <p:spTgt spid="87052"/>
                                        </p:tgtEl>
                                        <p:attrNameLst>
                                          <p:attrName>ppt_x</p:attrName>
                                        </p:attrNameLst>
                                      </p:cBhvr>
                                      <p:tavLst>
                                        <p:tav tm="0">
                                          <p:val>
                                            <p:strVal val="#ppt_x"/>
                                          </p:val>
                                        </p:tav>
                                        <p:tav tm="100000">
                                          <p:val>
                                            <p:strVal val="#ppt_x"/>
                                          </p:val>
                                        </p:tav>
                                      </p:tavLst>
                                    </p:anim>
                                    <p:anim calcmode="lin" valueType="num">
                                      <p:cBhvr additive="base">
                                        <p:cTn id="8" dur="500" fill="hold"/>
                                        <p:tgtEl>
                                          <p:spTgt spid="8705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7046"/>
                                        </p:tgtEl>
                                        <p:attrNameLst>
                                          <p:attrName>style.visibility</p:attrName>
                                        </p:attrNameLst>
                                      </p:cBhvr>
                                      <p:to>
                                        <p:strVal val="visible"/>
                                      </p:to>
                                    </p:set>
                                    <p:anim calcmode="lin" valueType="num">
                                      <p:cBhvr additive="base">
                                        <p:cTn id="11" dur="500" fill="hold"/>
                                        <p:tgtEl>
                                          <p:spTgt spid="87046"/>
                                        </p:tgtEl>
                                        <p:attrNameLst>
                                          <p:attrName>ppt_x</p:attrName>
                                        </p:attrNameLst>
                                      </p:cBhvr>
                                      <p:tavLst>
                                        <p:tav tm="0">
                                          <p:val>
                                            <p:strVal val="0-#ppt_w/2"/>
                                          </p:val>
                                        </p:tav>
                                        <p:tav tm="100000">
                                          <p:val>
                                            <p:strVal val="#ppt_x"/>
                                          </p:val>
                                        </p:tav>
                                      </p:tavLst>
                                    </p:anim>
                                    <p:anim calcmode="lin" valueType="num">
                                      <p:cBhvr additive="base">
                                        <p:cTn id="12" dur="500" fill="hold"/>
                                        <p:tgtEl>
                                          <p:spTgt spid="87046"/>
                                        </p:tgtEl>
                                        <p:attrNameLst>
                                          <p:attrName>ppt_y</p:attrName>
                                        </p:attrNameLst>
                                      </p:cBhvr>
                                      <p:tavLst>
                                        <p:tav tm="0">
                                          <p:val>
                                            <p:strVal val="#ppt_y"/>
                                          </p:val>
                                        </p:tav>
                                        <p:tav tm="100000">
                                          <p:val>
                                            <p:strVal val="#ppt_y"/>
                                          </p:val>
                                        </p:tav>
                                      </p:tavLst>
                                    </p:anim>
                                  </p:childTnLst>
                                </p:cTn>
                              </p:par>
                              <p:par>
                                <p:cTn id="13" presetID="16" presetClass="entr" presetSubtype="42" fill="hold" nodeType="withEffect">
                                  <p:stCondLst>
                                    <p:cond delay="1500"/>
                                  </p:stCondLst>
                                  <p:childTnLst>
                                    <p:set>
                                      <p:cBhvr>
                                        <p:cTn id="14" dur="1" fill="hold">
                                          <p:stCondLst>
                                            <p:cond delay="0"/>
                                          </p:stCondLst>
                                        </p:cTn>
                                        <p:tgtEl>
                                          <p:spTgt spid="87047"/>
                                        </p:tgtEl>
                                        <p:attrNameLst>
                                          <p:attrName>style.visibility</p:attrName>
                                        </p:attrNameLst>
                                      </p:cBhvr>
                                      <p:to>
                                        <p:strVal val="visible"/>
                                      </p:to>
                                    </p:set>
                                    <p:animEffect transition="in" filter="barn(outHorizontal)">
                                      <p:cBhvr>
                                        <p:cTn id="15" dur="500"/>
                                        <p:tgtEl>
                                          <p:spTgt spid="87047"/>
                                        </p:tgtEl>
                                      </p:cBhvr>
                                    </p:animEffect>
                                  </p:childTnLst>
                                </p:cTn>
                              </p:par>
                              <p:par>
                                <p:cTn id="16" presetID="2" presetClass="entr" presetSubtype="8" fill="hold" grpId="0" nodeType="withEffect">
                                  <p:stCondLst>
                                    <p:cond delay="2000"/>
                                  </p:stCondLst>
                                  <p:childTnLst>
                                    <p:set>
                                      <p:cBhvr>
                                        <p:cTn id="17" dur="1" fill="hold">
                                          <p:stCondLst>
                                            <p:cond delay="0"/>
                                          </p:stCondLst>
                                        </p:cTn>
                                        <p:tgtEl>
                                          <p:spTgt spid="87042"/>
                                        </p:tgtEl>
                                        <p:attrNameLst>
                                          <p:attrName>style.visibility</p:attrName>
                                        </p:attrNameLst>
                                      </p:cBhvr>
                                      <p:to>
                                        <p:strVal val="visible"/>
                                      </p:to>
                                    </p:set>
                                    <p:anim calcmode="lin" valueType="num">
                                      <p:cBhvr additive="base">
                                        <p:cTn id="18" dur="500" fill="hold"/>
                                        <p:tgtEl>
                                          <p:spTgt spid="87042"/>
                                        </p:tgtEl>
                                        <p:attrNameLst>
                                          <p:attrName>ppt_x</p:attrName>
                                        </p:attrNameLst>
                                      </p:cBhvr>
                                      <p:tavLst>
                                        <p:tav tm="0">
                                          <p:val>
                                            <p:strVal val="0-#ppt_w/2"/>
                                          </p:val>
                                        </p:tav>
                                        <p:tav tm="100000">
                                          <p:val>
                                            <p:strVal val="#ppt_x"/>
                                          </p:val>
                                        </p:tav>
                                      </p:tavLst>
                                    </p:anim>
                                    <p:anim calcmode="lin" valueType="num">
                                      <p:cBhvr additive="base">
                                        <p:cTn id="19" dur="500" fill="hold"/>
                                        <p:tgtEl>
                                          <p:spTgt spid="870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arrow.wav"/>
                                        </p:tgtEl>
                                      </p:cMediaNode>
                                    </p:audio>
                                  </p:subTnLst>
                                </p:cTn>
                              </p:par>
                              <p:par>
                                <p:cTn id="20" presetID="4" presetClass="entr" presetSubtype="16" fill="hold" grpId="0" nodeType="withEffect">
                                  <p:stCondLst>
                                    <p:cond delay="0"/>
                                  </p:stCondLst>
                                  <p:childTnLst>
                                    <p:set>
                                      <p:cBhvr>
                                        <p:cTn id="21" dur="1" fill="hold">
                                          <p:stCondLst>
                                            <p:cond delay="0"/>
                                          </p:stCondLst>
                                        </p:cTn>
                                        <p:tgtEl>
                                          <p:spTgt spid="87065"/>
                                        </p:tgtEl>
                                        <p:attrNameLst>
                                          <p:attrName>style.visibility</p:attrName>
                                        </p:attrNameLst>
                                      </p:cBhvr>
                                      <p:to>
                                        <p:strVal val="visible"/>
                                      </p:to>
                                    </p:set>
                                    <p:animEffect transition="in" filter="box(in)">
                                      <p:cBhvr>
                                        <p:cTn id="22" dur="500"/>
                                        <p:tgtEl>
                                          <p:spTgt spid="87065"/>
                                        </p:tgtEl>
                                      </p:cBhvr>
                                    </p:animEffect>
                                  </p:childTnLst>
                                </p:cTn>
                              </p:par>
                              <p:par>
                                <p:cTn id="23" presetID="4" presetClass="entr" presetSubtype="16" fill="hold" grpId="0" nodeType="withEffect">
                                  <p:stCondLst>
                                    <p:cond delay="3000"/>
                                  </p:stCondLst>
                                  <p:childTnLst>
                                    <p:set>
                                      <p:cBhvr>
                                        <p:cTn id="24" dur="1" fill="hold">
                                          <p:stCondLst>
                                            <p:cond delay="0"/>
                                          </p:stCondLst>
                                        </p:cTn>
                                        <p:tgtEl>
                                          <p:spTgt spid="87066"/>
                                        </p:tgtEl>
                                        <p:attrNameLst>
                                          <p:attrName>style.visibility</p:attrName>
                                        </p:attrNameLst>
                                      </p:cBhvr>
                                      <p:to>
                                        <p:strVal val="visible"/>
                                      </p:to>
                                    </p:set>
                                    <p:animEffect transition="in" filter="box(in)">
                                      <p:cBhvr>
                                        <p:cTn id="25" dur="500"/>
                                        <p:tgtEl>
                                          <p:spTgt spid="8706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par>
                                <p:cTn id="26" presetID="4" presetClass="entr" presetSubtype="16" fill="hold" grpId="0" nodeType="withEffect">
                                  <p:stCondLst>
                                    <p:cond delay="4000"/>
                                  </p:stCondLst>
                                  <p:childTnLst>
                                    <p:set>
                                      <p:cBhvr>
                                        <p:cTn id="27" dur="1" fill="hold">
                                          <p:stCondLst>
                                            <p:cond delay="0"/>
                                          </p:stCondLst>
                                        </p:cTn>
                                        <p:tgtEl>
                                          <p:spTgt spid="87067"/>
                                        </p:tgtEl>
                                        <p:attrNameLst>
                                          <p:attrName>style.visibility</p:attrName>
                                        </p:attrNameLst>
                                      </p:cBhvr>
                                      <p:to>
                                        <p:strVal val="visible"/>
                                      </p:to>
                                    </p:set>
                                    <p:animEffect transition="in" filter="box(in)">
                                      <p:cBhvr>
                                        <p:cTn id="28" dur="500"/>
                                        <p:tgtEl>
                                          <p:spTgt spid="87067"/>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par>
                                <p:cTn id="29" presetID="1" presetClass="exit" presetSubtype="0" fill="hold" grpId="1" nodeType="withEffect">
                                  <p:stCondLst>
                                    <p:cond delay="5000"/>
                                  </p:stCondLst>
                                  <p:childTnLst>
                                    <p:set>
                                      <p:cBhvr>
                                        <p:cTn id="30" dur="1" fill="hold">
                                          <p:stCondLst>
                                            <p:cond delay="0"/>
                                          </p:stCondLst>
                                        </p:cTn>
                                        <p:tgtEl>
                                          <p:spTgt spid="8706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par>
                                <p:cTn id="31" presetID="4" presetClass="entr" presetSubtype="16" fill="hold" grpId="0" nodeType="withEffect">
                                  <p:stCondLst>
                                    <p:cond delay="5000"/>
                                  </p:stCondLst>
                                  <p:childTnLst>
                                    <p:set>
                                      <p:cBhvr>
                                        <p:cTn id="32" dur="1" fill="hold">
                                          <p:stCondLst>
                                            <p:cond delay="0"/>
                                          </p:stCondLst>
                                        </p:cTn>
                                        <p:tgtEl>
                                          <p:spTgt spid="87068"/>
                                        </p:tgtEl>
                                        <p:attrNameLst>
                                          <p:attrName>style.visibility</p:attrName>
                                        </p:attrNameLst>
                                      </p:cBhvr>
                                      <p:to>
                                        <p:strVal val="visible"/>
                                      </p:to>
                                    </p:set>
                                    <p:animEffect transition="in" filter="box(in)">
                                      <p:cBhvr>
                                        <p:cTn id="33" dur="500"/>
                                        <p:tgtEl>
                                          <p:spTgt spid="87068"/>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par>
                                <p:cTn id="34" presetID="1" presetClass="exit" presetSubtype="0" fill="hold" grpId="1" nodeType="withEffect">
                                  <p:stCondLst>
                                    <p:cond delay="6000"/>
                                  </p:stCondLst>
                                  <p:childTnLst>
                                    <p:set>
                                      <p:cBhvr>
                                        <p:cTn id="35" dur="1" fill="hold">
                                          <p:stCondLst>
                                            <p:cond delay="0"/>
                                          </p:stCondLst>
                                        </p:cTn>
                                        <p:tgtEl>
                                          <p:spTgt spid="87068"/>
                                        </p:tgtEl>
                                        <p:attrNameLst>
                                          <p:attrName>style.visibility</p:attrName>
                                        </p:attrNameLst>
                                      </p:cBhvr>
                                      <p:to>
                                        <p:strVal val="hidden"/>
                                      </p:to>
                                    </p:set>
                                  </p:childTnLst>
                                </p:cTn>
                              </p:par>
                              <p:par>
                                <p:cTn id="36" presetID="1" presetClass="exit" presetSubtype="0" fill="hold" grpId="1" nodeType="withEffect">
                                  <p:stCondLst>
                                    <p:cond delay="4000"/>
                                  </p:stCondLst>
                                  <p:childTnLst>
                                    <p:set>
                                      <p:cBhvr>
                                        <p:cTn id="37" dur="1" fill="hold">
                                          <p:stCondLst>
                                            <p:cond delay="0"/>
                                          </p:stCondLst>
                                        </p:cTn>
                                        <p:tgtEl>
                                          <p:spTgt spid="87066"/>
                                        </p:tgtEl>
                                        <p:attrNameLst>
                                          <p:attrName>style.visibility</p:attrName>
                                        </p:attrNameLst>
                                      </p:cBhvr>
                                      <p:to>
                                        <p:strVal val="hidden"/>
                                      </p:to>
                                    </p:set>
                                  </p:childTnLst>
                                </p:cTn>
                              </p:par>
                              <p:par>
                                <p:cTn id="38" presetID="4" presetClass="entr" presetSubtype="16" fill="hold" grpId="0" nodeType="withEffect">
                                  <p:stCondLst>
                                    <p:cond delay="6000"/>
                                  </p:stCondLst>
                                  <p:childTnLst>
                                    <p:set>
                                      <p:cBhvr>
                                        <p:cTn id="39" dur="1" fill="hold">
                                          <p:stCondLst>
                                            <p:cond delay="0"/>
                                          </p:stCondLst>
                                        </p:cTn>
                                        <p:tgtEl>
                                          <p:spTgt spid="87069"/>
                                        </p:tgtEl>
                                        <p:attrNameLst>
                                          <p:attrName>style.visibility</p:attrName>
                                        </p:attrNameLst>
                                      </p:cBhvr>
                                      <p:to>
                                        <p:strVal val="visible"/>
                                      </p:to>
                                    </p:set>
                                    <p:animEffect transition="in" filter="box(in)">
                                      <p:cBhvr>
                                        <p:cTn id="40" dur="500"/>
                                        <p:tgtEl>
                                          <p:spTgt spid="87069"/>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par>
                                <p:cTn id="41" presetID="1" presetClass="exit" presetSubtype="0" fill="hold" grpId="1" nodeType="withEffect">
                                  <p:stCondLst>
                                    <p:cond delay="7000"/>
                                  </p:stCondLst>
                                  <p:childTnLst>
                                    <p:set>
                                      <p:cBhvr>
                                        <p:cTn id="42" dur="1" fill="hold">
                                          <p:stCondLst>
                                            <p:cond delay="0"/>
                                          </p:stCondLst>
                                        </p:cTn>
                                        <p:tgtEl>
                                          <p:spTgt spid="8706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par>
                                <p:cTn id="43" presetID="4" presetClass="entr" presetSubtype="16" fill="hold" grpId="0" nodeType="withEffect">
                                  <p:stCondLst>
                                    <p:cond delay="7000"/>
                                  </p:stCondLst>
                                  <p:childTnLst>
                                    <p:set>
                                      <p:cBhvr>
                                        <p:cTn id="44" dur="1" fill="hold">
                                          <p:stCondLst>
                                            <p:cond delay="0"/>
                                          </p:stCondLst>
                                        </p:cTn>
                                        <p:tgtEl>
                                          <p:spTgt spid="87070"/>
                                        </p:tgtEl>
                                        <p:attrNameLst>
                                          <p:attrName>style.visibility</p:attrName>
                                        </p:attrNameLst>
                                      </p:cBhvr>
                                      <p:to>
                                        <p:strVal val="visible"/>
                                      </p:to>
                                    </p:set>
                                    <p:animEffect transition="in" filter="box(in)">
                                      <p:cBhvr>
                                        <p:cTn id="45" dur="500"/>
                                        <p:tgtEl>
                                          <p:spTgt spid="87070"/>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par>
                                <p:cTn id="46" presetID="1" presetClass="exit" presetSubtype="0" fill="hold" grpId="1" nodeType="withEffect">
                                  <p:stCondLst>
                                    <p:cond delay="8000"/>
                                  </p:stCondLst>
                                  <p:childTnLst>
                                    <p:set>
                                      <p:cBhvr>
                                        <p:cTn id="47" dur="1" fill="hold">
                                          <p:stCondLst>
                                            <p:cond delay="0"/>
                                          </p:stCondLst>
                                        </p:cTn>
                                        <p:tgtEl>
                                          <p:spTgt spid="87070"/>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par>
                                <p:cTn id="48" presetID="4" presetClass="entr" presetSubtype="16" fill="hold" grpId="0" nodeType="withEffect">
                                  <p:stCondLst>
                                    <p:cond delay="8000"/>
                                  </p:stCondLst>
                                  <p:childTnLst>
                                    <p:set>
                                      <p:cBhvr>
                                        <p:cTn id="49" dur="1" fill="hold">
                                          <p:stCondLst>
                                            <p:cond delay="0"/>
                                          </p:stCondLst>
                                        </p:cTn>
                                        <p:tgtEl>
                                          <p:spTgt spid="87071"/>
                                        </p:tgtEl>
                                        <p:attrNameLst>
                                          <p:attrName>style.visibility</p:attrName>
                                        </p:attrNameLst>
                                      </p:cBhvr>
                                      <p:to>
                                        <p:strVal val="visible"/>
                                      </p:to>
                                    </p:set>
                                    <p:animEffect transition="in" filter="box(in)">
                                      <p:cBhvr>
                                        <p:cTn id="50" dur="500"/>
                                        <p:tgtEl>
                                          <p:spTgt spid="87071"/>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par>
                                <p:cTn id="51" presetID="1" presetClass="exit" presetSubtype="0" fill="hold" grpId="1" nodeType="withEffect">
                                  <p:stCondLst>
                                    <p:cond delay="9000"/>
                                  </p:stCondLst>
                                  <p:childTnLst>
                                    <p:set>
                                      <p:cBhvr>
                                        <p:cTn id="52" dur="1" fill="hold">
                                          <p:stCondLst>
                                            <p:cond delay="0"/>
                                          </p:stCondLst>
                                        </p:cTn>
                                        <p:tgtEl>
                                          <p:spTgt spid="87071"/>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par>
                                <p:cTn id="53" presetID="4" presetClass="entr" presetSubtype="16" fill="hold" grpId="0" nodeType="withEffect">
                                  <p:stCondLst>
                                    <p:cond delay="9000"/>
                                  </p:stCondLst>
                                  <p:childTnLst>
                                    <p:set>
                                      <p:cBhvr>
                                        <p:cTn id="54" dur="1" fill="hold">
                                          <p:stCondLst>
                                            <p:cond delay="0"/>
                                          </p:stCondLst>
                                        </p:cTn>
                                        <p:tgtEl>
                                          <p:spTgt spid="87072"/>
                                        </p:tgtEl>
                                        <p:attrNameLst>
                                          <p:attrName>style.visibility</p:attrName>
                                        </p:attrNameLst>
                                      </p:cBhvr>
                                      <p:to>
                                        <p:strVal val="visible"/>
                                      </p:to>
                                    </p:set>
                                    <p:animEffect transition="in" filter="box(in)">
                                      <p:cBhvr>
                                        <p:cTn id="55" dur="500"/>
                                        <p:tgtEl>
                                          <p:spTgt spid="87072"/>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par>
                                <p:cTn id="56" presetID="1" presetClass="exit" presetSubtype="0" fill="hold" grpId="1" nodeType="withEffect">
                                  <p:stCondLst>
                                    <p:cond delay="10000"/>
                                  </p:stCondLst>
                                  <p:childTnLst>
                                    <p:set>
                                      <p:cBhvr>
                                        <p:cTn id="57" dur="1" fill="hold">
                                          <p:stCondLst>
                                            <p:cond delay="0"/>
                                          </p:stCondLst>
                                        </p:cTn>
                                        <p:tgtEl>
                                          <p:spTgt spid="8707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par>
                                <p:cTn id="58" presetID="4" presetClass="entr" presetSubtype="16" fill="hold" grpId="0" nodeType="withEffect">
                                  <p:stCondLst>
                                    <p:cond delay="10000"/>
                                  </p:stCondLst>
                                  <p:childTnLst>
                                    <p:set>
                                      <p:cBhvr>
                                        <p:cTn id="59" dur="1" fill="hold">
                                          <p:stCondLst>
                                            <p:cond delay="0"/>
                                          </p:stCondLst>
                                        </p:cTn>
                                        <p:tgtEl>
                                          <p:spTgt spid="87073"/>
                                        </p:tgtEl>
                                        <p:attrNameLst>
                                          <p:attrName>style.visibility</p:attrName>
                                        </p:attrNameLst>
                                      </p:cBhvr>
                                      <p:to>
                                        <p:strVal val="visible"/>
                                      </p:to>
                                    </p:set>
                                    <p:animEffect transition="in" filter="box(in)">
                                      <p:cBhvr>
                                        <p:cTn id="60" dur="500"/>
                                        <p:tgtEl>
                                          <p:spTgt spid="87073"/>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par>
                                <p:cTn id="61" presetID="1" presetClass="exit" presetSubtype="0" fill="hold" grpId="1" nodeType="withEffect">
                                  <p:stCondLst>
                                    <p:cond delay="11000"/>
                                  </p:stCondLst>
                                  <p:childTnLst>
                                    <p:set>
                                      <p:cBhvr>
                                        <p:cTn id="62" dur="1" fill="hold">
                                          <p:stCondLst>
                                            <p:cond delay="0"/>
                                          </p:stCondLst>
                                        </p:cTn>
                                        <p:tgtEl>
                                          <p:spTgt spid="87073"/>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par>
                                <p:cTn id="63" presetID="4" presetClass="entr" presetSubtype="16" fill="hold" grpId="0" nodeType="withEffect">
                                  <p:stCondLst>
                                    <p:cond delay="11000"/>
                                  </p:stCondLst>
                                  <p:childTnLst>
                                    <p:set>
                                      <p:cBhvr>
                                        <p:cTn id="64" dur="1" fill="hold">
                                          <p:stCondLst>
                                            <p:cond delay="0"/>
                                          </p:stCondLst>
                                        </p:cTn>
                                        <p:tgtEl>
                                          <p:spTgt spid="87074"/>
                                        </p:tgtEl>
                                        <p:attrNameLst>
                                          <p:attrName>style.visibility</p:attrName>
                                        </p:attrNameLst>
                                      </p:cBhvr>
                                      <p:to>
                                        <p:strVal val="visible"/>
                                      </p:to>
                                    </p:set>
                                    <p:animEffect transition="in" filter="box(in)">
                                      <p:cBhvr>
                                        <p:cTn id="65" dur="500"/>
                                        <p:tgtEl>
                                          <p:spTgt spid="87074"/>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par>
                                <p:cTn id="66" presetID="1" presetClass="exit" presetSubtype="0" fill="hold" grpId="1" nodeType="withEffect">
                                  <p:stCondLst>
                                    <p:cond delay="12000"/>
                                  </p:stCondLst>
                                  <p:childTnLst>
                                    <p:set>
                                      <p:cBhvr>
                                        <p:cTn id="67" dur="1" fill="hold">
                                          <p:stCondLst>
                                            <p:cond delay="0"/>
                                          </p:stCondLst>
                                        </p:cTn>
                                        <p:tgtEl>
                                          <p:spTgt spid="8707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par>
                                <p:cTn id="68" presetID="4" presetClass="entr" presetSubtype="16" fill="hold" grpId="0" nodeType="withEffect">
                                  <p:stCondLst>
                                    <p:cond delay="12000"/>
                                  </p:stCondLst>
                                  <p:childTnLst>
                                    <p:set>
                                      <p:cBhvr>
                                        <p:cTn id="69" dur="1" fill="hold">
                                          <p:stCondLst>
                                            <p:cond delay="0"/>
                                          </p:stCondLst>
                                        </p:cTn>
                                        <p:tgtEl>
                                          <p:spTgt spid="87075"/>
                                        </p:tgtEl>
                                        <p:attrNameLst>
                                          <p:attrName>style.visibility</p:attrName>
                                        </p:attrNameLst>
                                      </p:cBhvr>
                                      <p:to>
                                        <p:strVal val="visible"/>
                                      </p:to>
                                    </p:set>
                                    <p:animEffect transition="in" filter="box(in)">
                                      <p:cBhvr>
                                        <p:cTn id="70" dur="500"/>
                                        <p:tgtEl>
                                          <p:spTgt spid="87075"/>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par>
                                <p:cTn id="71" presetID="1" presetClass="exit" presetSubtype="0" fill="hold" grpId="1" nodeType="withEffect">
                                  <p:stCondLst>
                                    <p:cond delay="13000"/>
                                  </p:stCondLst>
                                  <p:childTnLst>
                                    <p:set>
                                      <p:cBhvr>
                                        <p:cTn id="72" dur="1" fill="hold">
                                          <p:stCondLst>
                                            <p:cond delay="0"/>
                                          </p:stCondLst>
                                        </p:cTn>
                                        <p:tgtEl>
                                          <p:spTgt spid="87075"/>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87060"/>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87051"/>
                                        </p:tgtEl>
                                        <p:attrNameLst>
                                          <p:attrName>style.visibility</p:attrName>
                                        </p:attrNameLst>
                                      </p:cBhvr>
                                      <p:to>
                                        <p:strVal val="visible"/>
                                      </p:to>
                                    </p:set>
                                    <p:anim calcmode="lin" valueType="num">
                                      <p:cBhvr additive="base">
                                        <p:cTn id="78" dur="500" fill="hold"/>
                                        <p:tgtEl>
                                          <p:spTgt spid="87051"/>
                                        </p:tgtEl>
                                        <p:attrNameLst>
                                          <p:attrName>ppt_x</p:attrName>
                                        </p:attrNameLst>
                                      </p:cBhvr>
                                      <p:tavLst>
                                        <p:tav tm="0">
                                          <p:val>
                                            <p:strVal val="0-#ppt_w/2"/>
                                          </p:val>
                                        </p:tav>
                                        <p:tav tm="100000">
                                          <p:val>
                                            <p:strVal val="#ppt_x"/>
                                          </p:val>
                                        </p:tav>
                                      </p:tavLst>
                                    </p:anim>
                                    <p:anim calcmode="lin" valueType="num">
                                      <p:cBhvr additive="base">
                                        <p:cTn id="79" dur="500" fill="hold"/>
                                        <p:tgtEl>
                                          <p:spTgt spid="87051"/>
                                        </p:tgtEl>
                                        <p:attrNameLst>
                                          <p:attrName>ppt_y</p:attrName>
                                        </p:attrNameLst>
                                      </p:cBhvr>
                                      <p:tavLst>
                                        <p:tav tm="0">
                                          <p:val>
                                            <p:strVal val="#ppt_y"/>
                                          </p:val>
                                        </p:tav>
                                        <p:tav tm="100000">
                                          <p:val>
                                            <p:strVal val="#ppt_y"/>
                                          </p:val>
                                        </p:tav>
                                      </p:tavLst>
                                    </p:anim>
                                  </p:childTnLst>
                                </p:cTn>
                              </p:par>
                              <p:par>
                                <p:cTn id="80" presetID="16" presetClass="entr" presetSubtype="42" fill="hold" nodeType="withEffect">
                                  <p:stCondLst>
                                    <p:cond delay="500"/>
                                  </p:stCondLst>
                                  <p:childTnLst>
                                    <p:set>
                                      <p:cBhvr>
                                        <p:cTn id="81" dur="1" fill="hold">
                                          <p:stCondLst>
                                            <p:cond delay="0"/>
                                          </p:stCondLst>
                                        </p:cTn>
                                        <p:tgtEl>
                                          <p:spTgt spid="87056"/>
                                        </p:tgtEl>
                                        <p:attrNameLst>
                                          <p:attrName>style.visibility</p:attrName>
                                        </p:attrNameLst>
                                      </p:cBhvr>
                                      <p:to>
                                        <p:strVal val="visible"/>
                                      </p:to>
                                    </p:set>
                                    <p:animEffect transition="in" filter="barn(outHorizontal)">
                                      <p:cBhvr>
                                        <p:cTn id="82" dur="500"/>
                                        <p:tgtEl>
                                          <p:spTgt spid="87056"/>
                                        </p:tgtEl>
                                      </p:cBhvr>
                                    </p:animEffect>
                                  </p:childTnLst>
                                </p:cTn>
                              </p:par>
                              <p:par>
                                <p:cTn id="83" presetID="2" presetClass="entr" presetSubtype="8" fill="hold" grpId="0" nodeType="withEffect">
                                  <p:stCondLst>
                                    <p:cond delay="1000"/>
                                  </p:stCondLst>
                                  <p:childTnLst>
                                    <p:set>
                                      <p:cBhvr>
                                        <p:cTn id="84" dur="1" fill="hold">
                                          <p:stCondLst>
                                            <p:cond delay="0"/>
                                          </p:stCondLst>
                                        </p:cTn>
                                        <p:tgtEl>
                                          <p:spTgt spid="87044"/>
                                        </p:tgtEl>
                                        <p:attrNameLst>
                                          <p:attrName>style.visibility</p:attrName>
                                        </p:attrNameLst>
                                      </p:cBhvr>
                                      <p:to>
                                        <p:strVal val="visible"/>
                                      </p:to>
                                    </p:set>
                                    <p:anim calcmode="lin" valueType="num">
                                      <p:cBhvr additive="base">
                                        <p:cTn id="85" dur="500" fill="hold"/>
                                        <p:tgtEl>
                                          <p:spTgt spid="87044"/>
                                        </p:tgtEl>
                                        <p:attrNameLst>
                                          <p:attrName>ppt_x</p:attrName>
                                        </p:attrNameLst>
                                      </p:cBhvr>
                                      <p:tavLst>
                                        <p:tav tm="0">
                                          <p:val>
                                            <p:strVal val="0-#ppt_w/2"/>
                                          </p:val>
                                        </p:tav>
                                        <p:tav tm="100000">
                                          <p:val>
                                            <p:strVal val="#ppt_x"/>
                                          </p:val>
                                        </p:tav>
                                      </p:tavLst>
                                    </p:anim>
                                    <p:anim calcmode="lin" valueType="num">
                                      <p:cBhvr additive="base">
                                        <p:cTn id="86" dur="500" fill="hold"/>
                                        <p:tgtEl>
                                          <p:spTgt spid="870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87060"/>
                  </p:tgtEl>
                </p:cond>
              </p:nextCondLst>
            </p:seq>
          </p:childTnLst>
        </p:cTn>
      </p:par>
    </p:tnLst>
    <p:bldLst>
      <p:bldP spid="87042" grpId="0" animBg="1"/>
      <p:bldP spid="87044" grpId="0" animBg="1"/>
      <p:bldP spid="87046" grpId="0" animBg="1"/>
      <p:bldP spid="87051" grpId="0" animBg="1"/>
      <p:bldP spid="87065" grpId="0" animBg="1"/>
      <p:bldP spid="87066" grpId="0"/>
      <p:bldP spid="87066" grpId="1"/>
      <p:bldP spid="87067" grpId="0"/>
      <p:bldP spid="87067" grpId="1"/>
      <p:bldP spid="87068" grpId="0"/>
      <p:bldP spid="87068" grpId="1"/>
      <p:bldP spid="87069" grpId="0"/>
      <p:bldP spid="87069" grpId="1"/>
      <p:bldP spid="87070" grpId="0"/>
      <p:bldP spid="87070" grpId="1"/>
      <p:bldP spid="87071" grpId="0"/>
      <p:bldP spid="87071" grpId="1"/>
      <p:bldP spid="87072" grpId="0"/>
      <p:bldP spid="87072" grpId="1"/>
      <p:bldP spid="87073" grpId="0"/>
      <p:bldP spid="87073" grpId="1"/>
      <p:bldP spid="87074" grpId="0"/>
      <p:bldP spid="87074" grpId="1"/>
      <p:bldP spid="87075" grpId="0"/>
      <p:bldP spid="8707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46630" y="5514"/>
            <a:ext cx="4372970" cy="584775"/>
          </a:xfrm>
          <a:prstGeom prst="rect">
            <a:avLst/>
          </a:prstGeom>
          <a:noFill/>
          <a:ln w="9525" cmpd="sng">
            <a:noFill/>
            <a:miter lim="800000"/>
            <a:headEnd/>
            <a:tailEnd/>
          </a:ln>
        </p:spPr>
        <p:txBody>
          <a:bodyPr wrap="square">
            <a:spAutoFit/>
          </a:bodyPr>
          <a:lstStyle/>
          <a:p>
            <a:r>
              <a:rPr lang="en-US" sz="3200" b="1" i="1" dirty="0">
                <a:solidFill>
                  <a:srgbClr val="0000FF"/>
                </a:solidFill>
                <a:latin typeface="Calibri" pitchFamily="34" charset="0"/>
                <a:cs typeface="Calibri" pitchFamily="34" charset="0"/>
                <a:sym typeface="Calibri" pitchFamily="34" charset="0"/>
              </a:rPr>
              <a:t>1. What is calories?</a:t>
            </a:r>
            <a:endParaRPr lang="en-US" altLang="en-US" sz="3200" b="1" dirty="0">
              <a:solidFill>
                <a:srgbClr val="0000FF"/>
              </a:solidFill>
            </a:endParaRPr>
          </a:p>
        </p:txBody>
      </p:sp>
      <p:sp>
        <p:nvSpPr>
          <p:cNvPr id="5" name="Rectangle 9"/>
          <p:cNvSpPr>
            <a:spLocks noChangeArrowheads="1"/>
          </p:cNvSpPr>
          <p:nvPr/>
        </p:nvSpPr>
        <p:spPr bwMode="auto">
          <a:xfrm>
            <a:off x="18197" y="511268"/>
            <a:ext cx="9125803" cy="523220"/>
          </a:xfrm>
          <a:prstGeom prst="rect">
            <a:avLst/>
          </a:prstGeom>
          <a:noFill/>
          <a:ln w="25400" cap="flat" cmpd="sng">
            <a:noFill/>
            <a:miter lim="800000"/>
            <a:headEnd/>
            <a:tailEnd/>
          </a:ln>
        </p:spPr>
        <p:txBody>
          <a:bodyPr wrap="square">
            <a:spAutoFit/>
          </a:bodyPr>
          <a:lstStyle/>
          <a:p>
            <a:pPr algn="ctr"/>
            <a:r>
              <a:rPr lang="en-US" sz="2800" b="1" i="1" dirty="0">
                <a:solidFill>
                  <a:srgbClr val="FF0000"/>
                </a:solidFill>
                <a:latin typeface="Calibri" pitchFamily="34" charset="0"/>
                <a:cs typeface="Calibri" pitchFamily="34" charset="0"/>
                <a:sym typeface="Calibri" pitchFamily="34" charset="0"/>
              </a:rPr>
              <a:t>A calorie is energy that helps us do our everyday activities.</a:t>
            </a:r>
            <a:endParaRPr lang="en-US" altLang="en-US" sz="2800" dirty="0">
              <a:solidFill>
                <a:srgbClr val="FF0000"/>
              </a:solidFill>
            </a:endParaRPr>
          </a:p>
        </p:txBody>
      </p:sp>
      <p:sp>
        <p:nvSpPr>
          <p:cNvPr id="6" name="Rectangle 10"/>
          <p:cNvSpPr>
            <a:spLocks noChangeArrowheads="1"/>
          </p:cNvSpPr>
          <p:nvPr/>
        </p:nvSpPr>
        <p:spPr bwMode="auto">
          <a:xfrm>
            <a:off x="50042" y="1226775"/>
            <a:ext cx="9123528" cy="584775"/>
          </a:xfrm>
          <a:prstGeom prst="rect">
            <a:avLst/>
          </a:prstGeom>
          <a:noFill/>
          <a:ln w="9525" cmpd="sng">
            <a:noFill/>
            <a:miter lim="800000"/>
            <a:headEnd/>
            <a:tailEnd/>
          </a:ln>
        </p:spPr>
        <p:txBody>
          <a:bodyPr wrap="square">
            <a:spAutoFit/>
          </a:bodyPr>
          <a:lstStyle/>
          <a:p>
            <a:r>
              <a:rPr lang="en-US" sz="3200" b="1" i="1" dirty="0">
                <a:solidFill>
                  <a:srgbClr val="0000FF"/>
                </a:solidFill>
                <a:latin typeface="Calibri" pitchFamily="34" charset="0"/>
                <a:cs typeface="Calibri" pitchFamily="34" charset="0"/>
                <a:sym typeface="Calibri" pitchFamily="34" charset="0"/>
              </a:rPr>
              <a:t>2. What happens we have too many calories?</a:t>
            </a:r>
            <a:endParaRPr lang="en-US" altLang="en-US" sz="3200" b="1" dirty="0">
              <a:solidFill>
                <a:srgbClr val="0000FF"/>
              </a:solidFill>
            </a:endParaRPr>
          </a:p>
        </p:txBody>
      </p:sp>
      <p:sp>
        <p:nvSpPr>
          <p:cNvPr id="7" name="Rectangle 9"/>
          <p:cNvSpPr>
            <a:spLocks noChangeArrowheads="1"/>
          </p:cNvSpPr>
          <p:nvPr/>
        </p:nvSpPr>
        <p:spPr bwMode="auto">
          <a:xfrm>
            <a:off x="152400" y="1782325"/>
            <a:ext cx="5997622" cy="523220"/>
          </a:xfrm>
          <a:prstGeom prst="rect">
            <a:avLst/>
          </a:prstGeom>
          <a:noFill/>
          <a:ln w="25400" cap="flat" cmpd="sng">
            <a:noFill/>
            <a:miter lim="800000"/>
            <a:headEnd/>
            <a:tailEnd/>
          </a:ln>
        </p:spPr>
        <p:txBody>
          <a:bodyPr wrap="square">
            <a:spAutoFit/>
          </a:bodyPr>
          <a:lstStyle/>
          <a:p>
            <a:pPr algn="ctr"/>
            <a:r>
              <a:rPr lang="en-US" sz="2800" b="1" i="1" dirty="0">
                <a:solidFill>
                  <a:srgbClr val="FF0000"/>
                </a:solidFill>
                <a:latin typeface="Calibri" pitchFamily="34" charset="0"/>
                <a:cs typeface="Calibri" pitchFamily="34" charset="0"/>
                <a:sym typeface="Calibri" pitchFamily="34" charset="0"/>
              </a:rPr>
              <a:t>If we eat too many calories we get fat.</a:t>
            </a:r>
            <a:endParaRPr lang="en-US" altLang="en-US" sz="2800" dirty="0">
              <a:solidFill>
                <a:srgbClr val="FF0000"/>
              </a:solidFill>
            </a:endParaRPr>
          </a:p>
        </p:txBody>
      </p:sp>
      <p:sp>
        <p:nvSpPr>
          <p:cNvPr id="8" name="Rectangle 10"/>
          <p:cNvSpPr>
            <a:spLocks noChangeArrowheads="1"/>
          </p:cNvSpPr>
          <p:nvPr/>
        </p:nvSpPr>
        <p:spPr bwMode="auto">
          <a:xfrm>
            <a:off x="18197" y="2541344"/>
            <a:ext cx="9430602" cy="584775"/>
          </a:xfrm>
          <a:prstGeom prst="rect">
            <a:avLst/>
          </a:prstGeom>
          <a:noFill/>
          <a:ln w="9525" cmpd="sng">
            <a:noFill/>
            <a:miter lim="800000"/>
            <a:headEnd/>
            <a:tailEnd/>
          </a:ln>
        </p:spPr>
        <p:txBody>
          <a:bodyPr wrap="square">
            <a:spAutoFit/>
          </a:bodyPr>
          <a:lstStyle/>
          <a:p>
            <a:r>
              <a:rPr lang="en-US" sz="3200" b="1" i="1" dirty="0">
                <a:solidFill>
                  <a:srgbClr val="0000FF"/>
                </a:solidFill>
                <a:latin typeface="Calibri" pitchFamily="34" charset="0"/>
                <a:cs typeface="Calibri" pitchFamily="34" charset="0"/>
                <a:sym typeface="Calibri" pitchFamily="34" charset="0"/>
              </a:rPr>
              <a:t>3. What is a healthy number of calories per day?</a:t>
            </a:r>
            <a:endParaRPr lang="en-US" altLang="en-US" sz="3200" b="1" dirty="0">
              <a:solidFill>
                <a:srgbClr val="0000FF"/>
              </a:solidFill>
            </a:endParaRPr>
          </a:p>
        </p:txBody>
      </p:sp>
      <p:sp>
        <p:nvSpPr>
          <p:cNvPr id="9" name="Rectangle 9"/>
          <p:cNvSpPr>
            <a:spLocks noChangeArrowheads="1"/>
          </p:cNvSpPr>
          <p:nvPr/>
        </p:nvSpPr>
        <p:spPr bwMode="auto">
          <a:xfrm>
            <a:off x="0" y="3047097"/>
            <a:ext cx="9125803" cy="523220"/>
          </a:xfrm>
          <a:prstGeom prst="rect">
            <a:avLst/>
          </a:prstGeom>
          <a:noFill/>
          <a:ln w="25400" cap="flat" cmpd="sng">
            <a:noFill/>
            <a:miter lim="800000"/>
            <a:headEnd/>
            <a:tailEnd/>
          </a:ln>
        </p:spPr>
        <p:txBody>
          <a:bodyPr wrap="square">
            <a:spAutoFit/>
          </a:bodyPr>
          <a:lstStyle/>
          <a:p>
            <a:pPr algn="ctr"/>
            <a:r>
              <a:rPr lang="en-US" sz="2800" b="1" i="1" dirty="0">
                <a:solidFill>
                  <a:srgbClr val="FF0000"/>
                </a:solidFill>
                <a:latin typeface="Calibri" pitchFamily="34" charset="0"/>
                <a:cs typeface="Calibri" pitchFamily="34" charset="0"/>
                <a:sym typeface="Calibri" pitchFamily="34" charset="0"/>
              </a:rPr>
              <a:t>To stay healthy you need between 1,600 and 2,500 calories.</a:t>
            </a:r>
            <a:endParaRPr lang="en-US" altLang="en-US" sz="2800" dirty="0">
              <a:solidFill>
                <a:srgbClr val="FF0000"/>
              </a:solidFill>
            </a:endParaRPr>
          </a:p>
        </p:txBody>
      </p:sp>
      <p:sp>
        <p:nvSpPr>
          <p:cNvPr id="10" name="Rectangle 10"/>
          <p:cNvSpPr>
            <a:spLocks noChangeArrowheads="1"/>
          </p:cNvSpPr>
          <p:nvPr/>
        </p:nvSpPr>
        <p:spPr bwMode="auto">
          <a:xfrm>
            <a:off x="-86720" y="4076071"/>
            <a:ext cx="7734300" cy="584775"/>
          </a:xfrm>
          <a:prstGeom prst="rect">
            <a:avLst/>
          </a:prstGeom>
          <a:noFill/>
          <a:ln w="9525" cmpd="sng">
            <a:noFill/>
            <a:miter lim="800000"/>
            <a:headEnd/>
            <a:tailEnd/>
          </a:ln>
        </p:spPr>
        <p:txBody>
          <a:bodyPr>
            <a:spAutoFit/>
          </a:bodyPr>
          <a:lstStyle/>
          <a:p>
            <a:r>
              <a:rPr lang="en-US" sz="3200" b="1" i="1" dirty="0">
                <a:solidFill>
                  <a:srgbClr val="0000FF"/>
                </a:solidFill>
                <a:latin typeface="Calibri" pitchFamily="34" charset="0"/>
                <a:cs typeface="Calibri" pitchFamily="34" charset="0"/>
                <a:sym typeface="Calibri" pitchFamily="34" charset="0"/>
              </a:rPr>
              <a:t>4. Which activity uses a lot of calories?</a:t>
            </a:r>
            <a:endParaRPr lang="en-US" altLang="en-US" sz="3200" b="1" dirty="0">
              <a:solidFill>
                <a:srgbClr val="0000FF"/>
              </a:solidFill>
            </a:endParaRPr>
          </a:p>
        </p:txBody>
      </p:sp>
      <p:sp>
        <p:nvSpPr>
          <p:cNvPr id="11" name="Rectangle 9"/>
          <p:cNvSpPr>
            <a:spLocks noChangeArrowheads="1"/>
          </p:cNvSpPr>
          <p:nvPr/>
        </p:nvSpPr>
        <p:spPr bwMode="auto">
          <a:xfrm>
            <a:off x="61415" y="4665812"/>
            <a:ext cx="7467600" cy="523220"/>
          </a:xfrm>
          <a:prstGeom prst="rect">
            <a:avLst/>
          </a:prstGeom>
          <a:noFill/>
          <a:ln w="25400" cap="flat" cmpd="sng">
            <a:noFill/>
            <a:miter lim="800000"/>
            <a:headEnd/>
            <a:tailEnd/>
          </a:ln>
        </p:spPr>
        <p:txBody>
          <a:bodyPr>
            <a:spAutoFit/>
          </a:bodyPr>
          <a:lstStyle/>
          <a:p>
            <a:pPr algn="ctr"/>
            <a:r>
              <a:rPr lang="en-US" sz="2800" b="1" i="1" dirty="0">
                <a:solidFill>
                  <a:srgbClr val="FF0000"/>
                </a:solidFill>
                <a:latin typeface="Calibri" pitchFamily="34" charset="0"/>
                <a:cs typeface="Calibri" pitchFamily="34" charset="0"/>
                <a:sym typeface="Calibri" pitchFamily="34" charset="0"/>
              </a:rPr>
              <a:t>Sports activities and running use a lot of calories.</a:t>
            </a:r>
            <a:endParaRPr lang="en-US" altLang="en-US" sz="1200" dirty="0">
              <a:solidFill>
                <a:srgbClr val="FF0000"/>
              </a:solidFill>
            </a:endParaRPr>
          </a:p>
        </p:txBody>
      </p:sp>
      <p:sp>
        <p:nvSpPr>
          <p:cNvPr id="12" name="Rectangle 10"/>
          <p:cNvSpPr>
            <a:spLocks noChangeArrowheads="1"/>
          </p:cNvSpPr>
          <p:nvPr/>
        </p:nvSpPr>
        <p:spPr bwMode="auto">
          <a:xfrm>
            <a:off x="46630" y="5655664"/>
            <a:ext cx="7734300" cy="584775"/>
          </a:xfrm>
          <a:prstGeom prst="rect">
            <a:avLst/>
          </a:prstGeom>
          <a:noFill/>
          <a:ln w="9525" cmpd="sng">
            <a:noFill/>
            <a:miter lim="800000"/>
            <a:headEnd/>
            <a:tailEnd/>
          </a:ln>
        </p:spPr>
        <p:txBody>
          <a:bodyPr>
            <a:spAutoFit/>
          </a:bodyPr>
          <a:lstStyle/>
          <a:p>
            <a:r>
              <a:rPr lang="en-US" sz="3200" b="1" i="1" dirty="0">
                <a:solidFill>
                  <a:srgbClr val="0000FF"/>
                </a:solidFill>
                <a:latin typeface="Calibri" pitchFamily="34" charset="0"/>
                <a:cs typeface="Calibri" pitchFamily="34" charset="0"/>
                <a:sym typeface="Calibri" pitchFamily="34" charset="0"/>
              </a:rPr>
              <a:t>5. Why do people listen to Dr. Law’s advice?</a:t>
            </a:r>
            <a:endParaRPr lang="en-US" altLang="en-US" sz="3200" b="1" dirty="0">
              <a:solidFill>
                <a:srgbClr val="0000FF"/>
              </a:solidFill>
            </a:endParaRPr>
          </a:p>
        </p:txBody>
      </p:sp>
      <p:sp>
        <p:nvSpPr>
          <p:cNvPr id="13" name="Rectangle 9"/>
          <p:cNvSpPr>
            <a:spLocks noChangeArrowheads="1"/>
          </p:cNvSpPr>
          <p:nvPr/>
        </p:nvSpPr>
        <p:spPr bwMode="auto">
          <a:xfrm>
            <a:off x="46630" y="6240439"/>
            <a:ext cx="7467600" cy="523220"/>
          </a:xfrm>
          <a:prstGeom prst="rect">
            <a:avLst/>
          </a:prstGeom>
          <a:noFill/>
          <a:ln w="25400" cap="flat" cmpd="sng">
            <a:noFill/>
            <a:miter lim="800000"/>
            <a:headEnd/>
            <a:tailEnd/>
          </a:ln>
        </p:spPr>
        <p:txBody>
          <a:bodyPr>
            <a:spAutoFit/>
          </a:bodyPr>
          <a:lstStyle/>
          <a:p>
            <a:r>
              <a:rPr lang="en-US" sz="2800" b="1" i="1" dirty="0">
                <a:solidFill>
                  <a:srgbClr val="FF0000"/>
                </a:solidFill>
                <a:latin typeface="Calibri" pitchFamily="34" charset="0"/>
                <a:cs typeface="Calibri" pitchFamily="34" charset="0"/>
                <a:sym typeface="Calibri" pitchFamily="34" charset="0"/>
              </a:rPr>
              <a:t>Because he is an diet expert.</a:t>
            </a:r>
            <a:endParaRPr lang="en-US" altLang="en-US" sz="1050" dirty="0">
              <a:solidFill>
                <a:srgbClr val="FF0000"/>
              </a:solidFill>
            </a:endParaRPr>
          </a:p>
        </p:txBody>
      </p:sp>
    </p:spTree>
    <p:extLst>
      <p:ext uri="{BB962C8B-B14F-4D97-AF65-F5344CB8AC3E}">
        <p14:creationId xmlns:p14="http://schemas.microsoft.com/office/powerpoint/2010/main" val="39394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P spid="7" grpId="0" bldLvl="0"/>
      <p:bldP spid="9" grpId="0" bldLvl="0"/>
      <p:bldP spid="11" grpId="0" bldLvl="0"/>
      <p:bldP spid="13"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0"/>
            <a:ext cx="4463530" cy="769441"/>
          </a:xfrm>
          <a:prstGeom prst="rect">
            <a:avLst/>
          </a:prstGeom>
          <a:noFill/>
        </p:spPr>
        <p:txBody>
          <a:bodyPr wrap="none" rtlCol="0">
            <a:spAutoFit/>
          </a:bodyPr>
          <a:lstStyle/>
          <a:p>
            <a:r>
              <a:rPr lang="en-US" sz="4400" b="1" dirty="0">
                <a:solidFill>
                  <a:srgbClr val="FF0000"/>
                </a:solidFill>
                <a:effectLst>
                  <a:outerShdw blurRad="38100" dist="38100" dir="2700000" algn="tl">
                    <a:srgbClr val="000000">
                      <a:alpha val="43137"/>
                    </a:srgbClr>
                  </a:outerShdw>
                </a:effectLst>
              </a:rPr>
              <a:t>WORK IN GROUPS</a:t>
            </a:r>
          </a:p>
        </p:txBody>
      </p:sp>
      <p:sp>
        <p:nvSpPr>
          <p:cNvPr id="3" name="TextBox 2"/>
          <p:cNvSpPr txBox="1"/>
          <p:nvPr/>
        </p:nvSpPr>
        <p:spPr>
          <a:xfrm>
            <a:off x="1489880" y="2649349"/>
            <a:ext cx="6140356" cy="2400657"/>
          </a:xfrm>
          <a:prstGeom prst="rect">
            <a:avLst/>
          </a:prstGeom>
          <a:solidFill>
            <a:srgbClr val="FFC000"/>
          </a:solidFill>
          <a:ln>
            <a:solidFill>
              <a:srgbClr val="0070C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5000" b="1" dirty="0">
                <a:solidFill>
                  <a:srgbClr val="7030A0"/>
                </a:solidFill>
                <a:effectLst>
                  <a:outerShdw blurRad="38100" dist="38100" dir="2700000" algn="tl">
                    <a:srgbClr val="000000">
                      <a:alpha val="43137"/>
                    </a:srgbClr>
                  </a:outerShdw>
                </a:effectLst>
              </a:rPr>
              <a:t>What activities do you usually do everyday to use calories?</a:t>
            </a:r>
          </a:p>
        </p:txBody>
      </p:sp>
      <p:cxnSp>
        <p:nvCxnSpPr>
          <p:cNvPr id="5" name="Straight Connector 4"/>
          <p:cNvCxnSpPr>
            <a:cxnSpLocks/>
          </p:cNvCxnSpPr>
          <p:nvPr/>
        </p:nvCxnSpPr>
        <p:spPr>
          <a:xfrm flipV="1">
            <a:off x="7630236" y="1020599"/>
            <a:ext cx="1426759" cy="16069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a:cxnSpLocks/>
          </p:cNvCxnSpPr>
          <p:nvPr/>
        </p:nvCxnSpPr>
        <p:spPr>
          <a:xfrm>
            <a:off x="7630236" y="5050006"/>
            <a:ext cx="1426759" cy="16887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9056995" y="1020599"/>
            <a:ext cx="0" cy="568500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5395" y="1021736"/>
            <a:ext cx="8991600" cy="11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flipV="1">
            <a:off x="103495" y="5071828"/>
            <a:ext cx="1386385" cy="1623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5394" y="6716973"/>
            <a:ext cx="899160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394" y="1009226"/>
            <a:ext cx="0" cy="569637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cxnSpLocks/>
          </p:cNvCxnSpPr>
          <p:nvPr/>
        </p:nvCxnSpPr>
        <p:spPr>
          <a:xfrm>
            <a:off x="65395" y="1020599"/>
            <a:ext cx="1424485" cy="1606928"/>
          </a:xfrm>
          <a:prstGeom prst="line">
            <a:avLst/>
          </a:prstGeom>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1401983" y="1449865"/>
            <a:ext cx="6316153" cy="646331"/>
          </a:xfrm>
          <a:prstGeom prst="rect">
            <a:avLst/>
          </a:prstGeom>
        </p:spPr>
        <p:txBody>
          <a:bodyPr wrap="none">
            <a:spAutoFit/>
          </a:bodyPr>
          <a:lstStyle/>
          <a:p>
            <a:pPr algn="ctr"/>
            <a:r>
              <a:rPr lang="en-US" sz="3600" b="1" dirty="0">
                <a:solidFill>
                  <a:srgbClr val="00B050"/>
                </a:solidFill>
              </a:rPr>
              <a:t>Example: I do morning exercises</a:t>
            </a:r>
          </a:p>
        </p:txBody>
      </p:sp>
      <p:sp>
        <p:nvSpPr>
          <p:cNvPr id="51" name="Rectangle 50"/>
          <p:cNvSpPr/>
          <p:nvPr/>
        </p:nvSpPr>
        <p:spPr>
          <a:xfrm>
            <a:off x="2991750" y="5390218"/>
            <a:ext cx="3393173" cy="646331"/>
          </a:xfrm>
          <a:prstGeom prst="rect">
            <a:avLst/>
          </a:prstGeom>
        </p:spPr>
        <p:txBody>
          <a:bodyPr wrap="none">
            <a:spAutoFit/>
          </a:bodyPr>
          <a:lstStyle/>
          <a:p>
            <a:pPr algn="ctr"/>
            <a:r>
              <a:rPr lang="en-US" sz="3600" b="1" dirty="0">
                <a:solidFill>
                  <a:srgbClr val="00B050"/>
                </a:solidFill>
              </a:rPr>
              <a:t>Cycling to school</a:t>
            </a:r>
          </a:p>
        </p:txBody>
      </p:sp>
      <p:sp>
        <p:nvSpPr>
          <p:cNvPr id="52" name="Rectangle 51"/>
          <p:cNvSpPr/>
          <p:nvPr/>
        </p:nvSpPr>
        <p:spPr>
          <a:xfrm flipH="1">
            <a:off x="-1" y="2962411"/>
            <a:ext cx="1401983" cy="1200329"/>
          </a:xfrm>
          <a:prstGeom prst="rect">
            <a:avLst/>
          </a:prstGeom>
        </p:spPr>
        <p:txBody>
          <a:bodyPr wrap="square">
            <a:spAutoFit/>
          </a:bodyPr>
          <a:lstStyle/>
          <a:p>
            <a:pPr algn="ctr"/>
            <a:r>
              <a:rPr lang="en-US" sz="3600" b="1" dirty="0">
                <a:solidFill>
                  <a:srgbClr val="00B050"/>
                </a:solidFill>
              </a:rPr>
              <a:t>Watching TV</a:t>
            </a:r>
          </a:p>
        </p:txBody>
      </p:sp>
      <p:sp>
        <p:nvSpPr>
          <p:cNvPr id="53" name="Rectangle 52"/>
          <p:cNvSpPr/>
          <p:nvPr/>
        </p:nvSpPr>
        <p:spPr>
          <a:xfrm>
            <a:off x="7543475" y="2358686"/>
            <a:ext cx="1473146" cy="2862322"/>
          </a:xfrm>
          <a:prstGeom prst="rect">
            <a:avLst/>
          </a:prstGeom>
        </p:spPr>
        <p:txBody>
          <a:bodyPr wrap="square">
            <a:spAutoFit/>
          </a:bodyPr>
          <a:lstStyle/>
          <a:p>
            <a:pPr algn="ctr"/>
            <a:r>
              <a:rPr lang="en-US" sz="3600" b="1" dirty="0">
                <a:solidFill>
                  <a:srgbClr val="00B050"/>
                </a:solidFill>
              </a:rPr>
              <a:t>Sleep </a:t>
            </a:r>
            <a:r>
              <a:rPr lang="en-US" sz="3600" b="1" dirty="0" err="1">
                <a:solidFill>
                  <a:srgbClr val="00B050"/>
                </a:solidFill>
              </a:rPr>
              <a:t>ing</a:t>
            </a:r>
            <a:r>
              <a:rPr lang="en-US" sz="3600" b="1" dirty="0">
                <a:solidFill>
                  <a:srgbClr val="00B050"/>
                </a:solidFill>
              </a:rPr>
              <a:t> 8 hours each day</a:t>
            </a:r>
          </a:p>
        </p:txBody>
      </p:sp>
    </p:spTree>
    <p:extLst>
      <p:ext uri="{BB962C8B-B14F-4D97-AF65-F5344CB8AC3E}">
        <p14:creationId xmlns:p14="http://schemas.microsoft.com/office/powerpoint/2010/main" val="208271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arn(inVertic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arn(inVertical)">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7" name="WordArt 9"/>
          <p:cNvSpPr>
            <a:spLocks noChangeArrowheads="1" noChangeShapeType="1" noTextEdit="1"/>
          </p:cNvSpPr>
          <p:nvPr/>
        </p:nvSpPr>
        <p:spPr bwMode="auto">
          <a:xfrm>
            <a:off x="2514600" y="990600"/>
            <a:ext cx="3671664"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00FF"/>
                </a:solidFill>
                <a:effectLst>
                  <a:outerShdw dist="35921" dir="2700000" algn="ctr" rotWithShape="0">
                    <a:srgbClr val="C0C0C0">
                      <a:alpha val="79999"/>
                    </a:srgbClr>
                  </a:outerShdw>
                </a:effectLst>
                <a:latin typeface="Impact"/>
              </a:rPr>
              <a:t> HOMEWORK </a:t>
            </a:r>
          </a:p>
        </p:txBody>
      </p:sp>
      <p:sp>
        <p:nvSpPr>
          <p:cNvPr id="171018" name="Rectangle 10"/>
          <p:cNvSpPr>
            <a:spLocks noChangeArrowheads="1"/>
          </p:cNvSpPr>
          <p:nvPr/>
        </p:nvSpPr>
        <p:spPr bwMode="auto">
          <a:xfrm>
            <a:off x="1600200" y="2743200"/>
            <a:ext cx="8229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Verdana" pitchFamily="34" charset="0"/>
            </a:endParaRPr>
          </a:p>
        </p:txBody>
      </p:sp>
      <p:sp>
        <p:nvSpPr>
          <p:cNvPr id="39946" name="Text Box 11"/>
          <p:cNvSpPr txBox="1">
            <a:spLocks noChangeArrowheads="1"/>
          </p:cNvSpPr>
          <p:nvPr/>
        </p:nvSpPr>
        <p:spPr bwMode="auto">
          <a:xfrm>
            <a:off x="990600" y="1752600"/>
            <a:ext cx="7620000"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400">
                <a:solidFill>
                  <a:schemeClr val="tx1"/>
                </a:solidFill>
                <a:latin typeface="VNI-Times" pitchFamily="2" charset="0"/>
                <a:cs typeface="Arial" charset="0"/>
              </a:defRPr>
            </a:lvl1pPr>
            <a:lvl2pPr marL="742950" indent="-285750" eaLnBrk="0" hangingPunct="0">
              <a:defRPr sz="3400">
                <a:solidFill>
                  <a:schemeClr val="tx1"/>
                </a:solidFill>
                <a:latin typeface="VNI-Times" pitchFamily="2" charset="0"/>
                <a:cs typeface="Arial" charset="0"/>
              </a:defRPr>
            </a:lvl2pPr>
            <a:lvl3pPr marL="1143000" indent="-228600" eaLnBrk="0" hangingPunct="0">
              <a:defRPr sz="3400">
                <a:solidFill>
                  <a:schemeClr val="tx1"/>
                </a:solidFill>
                <a:latin typeface="VNI-Times" pitchFamily="2" charset="0"/>
                <a:cs typeface="Arial" charset="0"/>
              </a:defRPr>
            </a:lvl3pPr>
            <a:lvl4pPr marL="1600200" indent="-228600" eaLnBrk="0" hangingPunct="0">
              <a:defRPr sz="3400">
                <a:solidFill>
                  <a:schemeClr val="tx1"/>
                </a:solidFill>
                <a:latin typeface="VNI-Times" pitchFamily="2" charset="0"/>
                <a:cs typeface="Arial" charset="0"/>
              </a:defRPr>
            </a:lvl4pPr>
            <a:lvl5pPr marL="2057400" indent="-228600" eaLnBrk="0" hangingPunct="0">
              <a:defRPr sz="3400">
                <a:solidFill>
                  <a:schemeClr val="tx1"/>
                </a:solidFill>
                <a:latin typeface="VNI-Times" pitchFamily="2" charset="0"/>
                <a:cs typeface="Arial" charset="0"/>
              </a:defRPr>
            </a:lvl5pPr>
            <a:lvl6pPr marL="2514600" indent="-228600" eaLnBrk="0" fontAlgn="base" hangingPunct="0">
              <a:spcBef>
                <a:spcPct val="0"/>
              </a:spcBef>
              <a:spcAft>
                <a:spcPct val="0"/>
              </a:spcAft>
              <a:defRPr sz="3400">
                <a:solidFill>
                  <a:schemeClr val="tx1"/>
                </a:solidFill>
                <a:latin typeface="VNI-Times" pitchFamily="2" charset="0"/>
                <a:cs typeface="Arial" charset="0"/>
              </a:defRPr>
            </a:lvl6pPr>
            <a:lvl7pPr marL="2971800" indent="-228600" eaLnBrk="0" fontAlgn="base" hangingPunct="0">
              <a:spcBef>
                <a:spcPct val="0"/>
              </a:spcBef>
              <a:spcAft>
                <a:spcPct val="0"/>
              </a:spcAft>
              <a:defRPr sz="3400">
                <a:solidFill>
                  <a:schemeClr val="tx1"/>
                </a:solidFill>
                <a:latin typeface="VNI-Times" pitchFamily="2" charset="0"/>
                <a:cs typeface="Arial" charset="0"/>
              </a:defRPr>
            </a:lvl7pPr>
            <a:lvl8pPr marL="3429000" indent="-228600" eaLnBrk="0" fontAlgn="base" hangingPunct="0">
              <a:spcBef>
                <a:spcPct val="0"/>
              </a:spcBef>
              <a:spcAft>
                <a:spcPct val="0"/>
              </a:spcAft>
              <a:defRPr sz="3400">
                <a:solidFill>
                  <a:schemeClr val="tx1"/>
                </a:solidFill>
                <a:latin typeface="VNI-Times" pitchFamily="2" charset="0"/>
                <a:cs typeface="Arial" charset="0"/>
              </a:defRPr>
            </a:lvl8pPr>
            <a:lvl9pPr marL="3886200" indent="-228600" eaLnBrk="0" fontAlgn="base" hangingPunct="0">
              <a:spcBef>
                <a:spcPct val="0"/>
              </a:spcBef>
              <a:spcAft>
                <a:spcPct val="0"/>
              </a:spcAft>
              <a:defRPr sz="3400">
                <a:solidFill>
                  <a:schemeClr val="tx1"/>
                </a:solidFill>
                <a:latin typeface="VNI-Times" pitchFamily="2" charset="0"/>
                <a:cs typeface="Arial" charset="0"/>
              </a:defRPr>
            </a:lvl9pPr>
          </a:lstStyle>
          <a:p>
            <a:pPr>
              <a:spcBef>
                <a:spcPts val="600"/>
              </a:spcBef>
              <a:spcAft>
                <a:spcPts val="600"/>
              </a:spcAft>
              <a:buClr>
                <a:srgbClr val="FF0000"/>
              </a:buClr>
            </a:pPr>
            <a:r>
              <a:rPr lang="en-US"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Calibri" pitchFamily="34" charset="0"/>
                <a:cs typeface="Times New Roman" panose="02020603050405020304" pitchFamily="18" charset="0"/>
                <a:sym typeface="Calibri" pitchFamily="34" charset="0"/>
              </a:rPr>
              <a:t>Learn new words by heart.  </a:t>
            </a:r>
            <a:endParaRPr lang="en-US" altLang="en-US" sz="2800" b="1" dirty="0">
              <a:latin typeface="Times New Roman" panose="02020603050405020304" pitchFamily="18" charset="0"/>
              <a:ea typeface="Calibri" pitchFamily="34" charset="0"/>
              <a:cs typeface="Times New Roman" panose="02020603050405020304" pitchFamily="18" charset="0"/>
              <a:sym typeface="Calibri" pitchFamily="34" charset="0"/>
            </a:endParaRPr>
          </a:p>
          <a:p>
            <a:pPr>
              <a:spcBef>
                <a:spcPts val="600"/>
              </a:spcBef>
              <a:spcAft>
                <a:spcPts val="600"/>
              </a:spcAft>
              <a:buClr>
                <a:srgbClr val="FF0000"/>
              </a:buClr>
            </a:pPr>
            <a:r>
              <a:rPr lang="en-US" sz="2800" b="1" dirty="0">
                <a:latin typeface="Times New Roman" panose="02020603050405020304" pitchFamily="18" charset="0"/>
                <a:ea typeface="Calibri" pitchFamily="34" charset="0"/>
                <a:cs typeface="Times New Roman" panose="02020603050405020304" pitchFamily="18" charset="0"/>
                <a:sym typeface="Calibri" pitchFamily="34" charset="0"/>
              </a:rPr>
              <a:t>- </a:t>
            </a:r>
            <a:r>
              <a:rPr lang="en-US" sz="2800" b="1" dirty="0" err="1">
                <a:latin typeface="Times New Roman" panose="02020603050405020304" pitchFamily="18" charset="0"/>
                <a:ea typeface="Calibri" pitchFamily="34" charset="0"/>
                <a:cs typeface="Times New Roman" panose="02020603050405020304" pitchFamily="18" charset="0"/>
                <a:sym typeface="Calibri" pitchFamily="34" charset="0"/>
              </a:rPr>
              <a:t>Practise</a:t>
            </a:r>
            <a:r>
              <a:rPr lang="en-US" sz="2800" b="1" dirty="0">
                <a:latin typeface="Times New Roman" panose="02020603050405020304" pitchFamily="18" charset="0"/>
                <a:ea typeface="Calibri" pitchFamily="34" charset="0"/>
                <a:cs typeface="Times New Roman" panose="02020603050405020304" pitchFamily="18" charset="0"/>
                <a:sym typeface="Calibri" pitchFamily="34" charset="0"/>
              </a:rPr>
              <a:t> the exercises again.</a:t>
            </a:r>
            <a:endParaRPr lang="en-US" altLang="en-US" sz="2800" b="1" dirty="0">
              <a:latin typeface="Times New Roman" panose="02020603050405020304" pitchFamily="18" charset="0"/>
              <a:ea typeface="Calibri" pitchFamily="34" charset="0"/>
              <a:cs typeface="Times New Roman" panose="02020603050405020304" pitchFamily="18" charset="0"/>
              <a:sym typeface="Calibri" pitchFamily="34" charset="0"/>
            </a:endParaRPr>
          </a:p>
          <a:p>
            <a:pPr marL="265113" indent="-265113">
              <a:spcBef>
                <a:spcPts val="600"/>
              </a:spcBef>
              <a:spcAft>
                <a:spcPts val="600"/>
              </a:spcAft>
              <a:buClr>
                <a:srgbClr val="FF0000"/>
              </a:buClr>
            </a:pPr>
            <a:r>
              <a:rPr lang="en-US" sz="2800" b="1" dirty="0">
                <a:latin typeface="Times New Roman" panose="02020603050405020304" pitchFamily="18" charset="0"/>
                <a:ea typeface="Calibri" pitchFamily="34" charset="0"/>
                <a:cs typeface="Times New Roman" panose="02020603050405020304" pitchFamily="18" charset="0"/>
                <a:sym typeface="Calibri" pitchFamily="34" charset="0"/>
              </a:rPr>
              <a:t>- Do exercises D1, 2, 3  (page 13, 14 / workbook).</a:t>
            </a:r>
            <a:endParaRPr lang="en-US" altLang="en-US" sz="2800" b="1" dirty="0">
              <a:latin typeface="Times New Roman" panose="02020603050405020304" pitchFamily="18" charset="0"/>
              <a:ea typeface="Calibri" pitchFamily="34" charset="0"/>
              <a:cs typeface="Times New Roman" panose="02020603050405020304" pitchFamily="18" charset="0"/>
              <a:sym typeface="Calibri" pitchFamily="34" charset="0"/>
            </a:endParaRPr>
          </a:p>
          <a:p>
            <a:pPr>
              <a:spcBef>
                <a:spcPts val="600"/>
              </a:spcBef>
              <a:spcAft>
                <a:spcPts val="600"/>
              </a:spcAft>
              <a:buClr>
                <a:srgbClr val="FF0000"/>
              </a:buClr>
            </a:pPr>
            <a:r>
              <a:rPr lang="en-US" sz="2800" b="1" dirty="0">
                <a:latin typeface="Times New Roman" panose="02020603050405020304" pitchFamily="18" charset="0"/>
                <a:ea typeface="Calibri" pitchFamily="34" charset="0"/>
                <a:cs typeface="Times New Roman" panose="02020603050405020304" pitchFamily="18" charset="0"/>
                <a:sym typeface="Calibri" pitchFamily="34" charset="0"/>
              </a:rPr>
              <a:t>- Prepare SKILLS 2.</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270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nodePh="1">
                                  <p:stCondLst>
                                    <p:cond delay="0"/>
                                  </p:stCondLst>
                                  <p:endCondLst>
                                    <p:cond evt="begin" delay="0">
                                      <p:tn val="5"/>
                                    </p:cond>
                                  </p:endCondLst>
                                  <p:childTnLst>
                                    <p:set>
                                      <p:cBhvr>
                                        <p:cTn id="6" dur="1" fill="hold">
                                          <p:stCondLst>
                                            <p:cond delay="0"/>
                                          </p:stCondLst>
                                        </p:cTn>
                                        <p:tgtEl>
                                          <p:spTgt spid="171018">
                                            <p:txEl>
                                              <p:pRg st="0" end="0"/>
                                            </p:txEl>
                                          </p:spTgt>
                                        </p:tgtEl>
                                        <p:attrNameLst>
                                          <p:attrName>style.visibility</p:attrName>
                                        </p:attrNameLst>
                                      </p:cBhvr>
                                      <p:to>
                                        <p:strVal val="visible"/>
                                      </p:to>
                                    </p:set>
                                    <p:animEffect transition="in" filter="box(in)">
                                      <p:cBhvr>
                                        <p:cTn id="7" dur="500"/>
                                        <p:tgtEl>
                                          <p:spTgt spid="1710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4" name="Text Box 4"/>
          <p:cNvSpPr txBox="1">
            <a:spLocks noChangeArrowheads="1"/>
          </p:cNvSpPr>
          <p:nvPr/>
        </p:nvSpPr>
        <p:spPr bwMode="auto">
          <a:xfrm>
            <a:off x="971600" y="2276872"/>
            <a:ext cx="7488832"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6600" b="1" spc="400" dirty="0">
                <a:ln w="28575">
                  <a:solidFill>
                    <a:srgbClr val="FF0000"/>
                  </a:solidFill>
                </a:ln>
                <a:solidFill>
                  <a:srgbClr val="FFFF00"/>
                </a:solidFill>
                <a:latin typeface=".VnAvantH" pitchFamily="34" charset="0"/>
              </a:rPr>
              <a:t>Goodbye!</a:t>
            </a:r>
          </a:p>
          <a:p>
            <a:pPr algn="ctr">
              <a:spcBef>
                <a:spcPct val="50000"/>
              </a:spcBef>
            </a:pPr>
            <a:r>
              <a:rPr lang="en-US" sz="6600" b="1" spc="400" dirty="0">
                <a:ln w="28575">
                  <a:solidFill>
                    <a:schemeClr val="bg1"/>
                  </a:solidFill>
                </a:ln>
                <a:solidFill>
                  <a:srgbClr val="00FF00"/>
                </a:solidFill>
                <a:latin typeface=".VnAvantH" pitchFamily="34" charset="0"/>
              </a:rPr>
              <a:t>See you again!</a:t>
            </a:r>
          </a:p>
        </p:txBody>
      </p:sp>
      <p:sp>
        <p:nvSpPr>
          <p:cNvPr id="4" name="Rectangle 3"/>
          <p:cNvSpPr/>
          <p:nvPr/>
        </p:nvSpPr>
        <p:spPr>
          <a:xfrm>
            <a:off x="1143000" y="693236"/>
            <a:ext cx="7162800" cy="7307764"/>
          </a:xfrm>
          <a:prstGeom prst="rect">
            <a:avLst/>
          </a:prstGeom>
        </p:spPr>
        <p:txBody>
          <a:bodyPr wrap="square">
            <a:prstTxWarp prst="textArchUp">
              <a:avLst>
                <a:gd name="adj" fmla="val 11134828"/>
              </a:avLst>
            </a:prstTxWarp>
            <a:spAutoFit/>
          </a:bodyPr>
          <a:lstStyle/>
          <a:p>
            <a:pPr eaLnBrk="0" hangingPunct="0">
              <a:defRPr/>
            </a:pPr>
            <a:r>
              <a:rPr lang="en-US" sz="6600" b="1" spc="50" dirty="0">
                <a:ln w="11430"/>
                <a:solidFill>
                  <a:srgbClr val="FF0000"/>
                </a:solidFill>
                <a:effectLst>
                  <a:outerShdw blurRad="76200" dist="50800" dir="5400000" algn="tl" rotWithShape="0">
                    <a:srgbClr val="000000">
                      <a:alpha val="65000"/>
                    </a:srgbClr>
                  </a:outerShdw>
                </a:effectLst>
                <a:latin typeface="+mj-lt"/>
              </a:rPr>
              <a:t>THANKS FOR YOUR ATTENTION!</a:t>
            </a:r>
            <a:endParaRPr lang="vi-VN" sz="6600" b="1" spc="50" dirty="0">
              <a:ln w="11430"/>
              <a:solidFill>
                <a:srgbClr val="FF0000"/>
              </a:soli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55525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012" y="304682"/>
            <a:ext cx="6858000" cy="1064419"/>
          </a:xfrm>
        </p:spPr>
        <p:txBody>
          <a:bodyPr>
            <a:normAutofit/>
          </a:bodyPr>
          <a:lstStyle/>
          <a:p>
            <a:pPr marL="398860" indent="-398860">
              <a:defRPr/>
            </a:pPr>
            <a:r>
              <a:rPr lang="en-US" altLang="en-US" sz="2800" b="1" dirty="0">
                <a:solidFill>
                  <a:srgbClr val="002060"/>
                </a:solidFill>
                <a:latin typeface="+mn-lt"/>
              </a:rPr>
              <a:t>Look at the pictures. Which advice would you give to each of these people? </a:t>
            </a:r>
            <a:endParaRPr lang="en-US" altLang="en-US" sz="2800" dirty="0">
              <a:solidFill>
                <a:srgbClr val="002060"/>
              </a:solidFill>
              <a:latin typeface="+mn-lt"/>
            </a:endParaRPr>
          </a:p>
        </p:txBody>
      </p:sp>
      <p:sp>
        <p:nvSpPr>
          <p:cNvPr id="3" name="Content Placeholder 2"/>
          <p:cNvSpPr>
            <a:spLocks noGrp="1" noChangeArrowheads="1"/>
          </p:cNvSpPr>
          <p:nvPr>
            <p:ph idx="1"/>
          </p:nvPr>
        </p:nvSpPr>
        <p:spPr>
          <a:xfrm>
            <a:off x="898260" y="3011319"/>
            <a:ext cx="3281363" cy="1143000"/>
          </a:xfrm>
        </p:spPr>
        <p:txBody>
          <a:bodyPr/>
          <a:lstStyle/>
          <a:p>
            <a:pPr marL="273844" indent="-273844">
              <a:buNone/>
            </a:pPr>
            <a:r>
              <a:rPr lang="en-US" altLang="en-US" sz="3000" b="1" dirty="0">
                <a:solidFill>
                  <a:srgbClr val="0070C0"/>
                </a:solidFill>
              </a:rPr>
              <a:t>=&gt; Eat more fruit / vegetables.</a:t>
            </a:r>
          </a:p>
        </p:txBody>
      </p:sp>
      <p:pic>
        <p:nvPicPr>
          <p:cNvPr id="52226" name="Picture 2" descr="C:\Users\ADMINI~1\AppData\Local\Temp\Rar$DIa0.071\h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460" y="1449640"/>
            <a:ext cx="4541413" cy="369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50021" y="4238474"/>
            <a:ext cx="2379690" cy="553998"/>
          </a:xfrm>
          <a:prstGeom prst="rect">
            <a:avLst/>
          </a:prstGeom>
          <a:noFill/>
        </p:spPr>
        <p:txBody>
          <a:bodyPr wrap="none">
            <a:spAutoFit/>
          </a:bodyPr>
          <a:lstStyle/>
          <a:p>
            <a:pPr eaLnBrk="1" hangingPunct="1">
              <a:defRPr/>
            </a:pPr>
            <a:r>
              <a:rPr lang="en-US" sz="3000" b="1" dirty="0">
                <a:solidFill>
                  <a:srgbClr val="0070C0"/>
                </a:solidFill>
              </a:rPr>
              <a:t>- Sleep more. </a:t>
            </a:r>
          </a:p>
        </p:txBody>
      </p:sp>
      <p:sp>
        <p:nvSpPr>
          <p:cNvPr id="5" name="TextBox 4"/>
          <p:cNvSpPr txBox="1"/>
          <p:nvPr/>
        </p:nvSpPr>
        <p:spPr>
          <a:xfrm>
            <a:off x="990600" y="5029200"/>
            <a:ext cx="4857750" cy="553998"/>
          </a:xfrm>
          <a:prstGeom prst="rect">
            <a:avLst/>
          </a:prstGeom>
          <a:noFill/>
        </p:spPr>
        <p:txBody>
          <a:bodyPr>
            <a:spAutoFit/>
          </a:bodyPr>
          <a:lstStyle/>
          <a:p>
            <a:pPr eaLnBrk="1" hangingPunct="1">
              <a:defRPr/>
            </a:pPr>
            <a:r>
              <a:rPr lang="en-US" sz="3000" b="1" dirty="0">
                <a:solidFill>
                  <a:srgbClr val="0070C0"/>
                </a:solidFill>
              </a:rPr>
              <a:t>- Wash your hands more.</a:t>
            </a:r>
          </a:p>
        </p:txBody>
      </p:sp>
      <p:sp>
        <p:nvSpPr>
          <p:cNvPr id="7" name="Content Placeholder 2"/>
          <p:cNvSpPr txBox="1">
            <a:spLocks/>
          </p:cNvSpPr>
          <p:nvPr/>
        </p:nvSpPr>
        <p:spPr bwMode="auto">
          <a:xfrm>
            <a:off x="1028412" y="1991241"/>
            <a:ext cx="3657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3000" b="1" dirty="0">
                <a:solidFill>
                  <a:srgbClr val="FF0000"/>
                </a:solidFill>
                <a:latin typeface="Times New Roman" panose="02020603050405020304" pitchFamily="18" charset="0"/>
              </a:rPr>
              <a:t>He is having a flu.</a:t>
            </a:r>
          </a:p>
        </p:txBody>
      </p:sp>
    </p:spTree>
    <p:extLst>
      <p:ext uri="{BB962C8B-B14F-4D97-AF65-F5344CB8AC3E}">
        <p14:creationId xmlns:p14="http://schemas.microsoft.com/office/powerpoint/2010/main" val="2872567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2226"/>
                                        </p:tgtEl>
                                        <p:attrNameLst>
                                          <p:attrName>style.visibility</p:attrName>
                                        </p:attrNameLst>
                                      </p:cBhvr>
                                      <p:to>
                                        <p:strVal val="visible"/>
                                      </p:to>
                                    </p:set>
                                    <p:anim calcmode="lin" valueType="num">
                                      <p:cBhvr additive="base">
                                        <p:cTn id="14" dur="500" fill="hold"/>
                                        <p:tgtEl>
                                          <p:spTgt spid="52226"/>
                                        </p:tgtEl>
                                        <p:attrNameLst>
                                          <p:attrName>ppt_x</p:attrName>
                                        </p:attrNameLst>
                                      </p:cBhvr>
                                      <p:tavLst>
                                        <p:tav tm="0">
                                          <p:val>
                                            <p:strVal val="#ppt_x"/>
                                          </p:val>
                                        </p:tav>
                                        <p:tav tm="100000">
                                          <p:val>
                                            <p:strVal val="#ppt_x"/>
                                          </p:val>
                                        </p:tav>
                                      </p:tavLst>
                                    </p:anim>
                                    <p:anim calcmode="lin" valueType="num">
                                      <p:cBhvr additive="base">
                                        <p:cTn id="15"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500"/>
                                        <p:tgtEl>
                                          <p:spTgt spid="3">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a:spLocks noChangeArrowheads="1"/>
          </p:cNvSpPr>
          <p:nvPr/>
        </p:nvSpPr>
        <p:spPr bwMode="auto">
          <a:xfrm>
            <a:off x="-32985" y="82079"/>
            <a:ext cx="91318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42913" indent="-442913" algn="just"/>
            <a:r>
              <a:rPr lang="en-US" sz="3200" b="1" dirty="0">
                <a:solidFill>
                  <a:srgbClr val="FF0000"/>
                </a:solidFill>
                <a:latin typeface="Arial" pitchFamily="34" charset="0"/>
                <a:ea typeface="Calibri" pitchFamily="34" charset="0"/>
                <a:cs typeface="Arial" pitchFamily="34" charset="0"/>
                <a:sym typeface="Calibri" pitchFamily="34" charset="0"/>
              </a:rPr>
              <a:t>4. Look at the table and discuss the following questions.</a:t>
            </a:r>
            <a:endParaRPr lang="en-US" altLang="en-US" sz="3200" b="1" dirty="0">
              <a:solidFill>
                <a:srgbClr val="FF0000"/>
              </a:solidFill>
              <a:latin typeface="Arial" pitchFamily="34" charset="0"/>
              <a:ea typeface="Calibri" pitchFamily="34" charset="0"/>
              <a:cs typeface="Arial" pitchFamily="34" charset="0"/>
              <a:sym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75128762"/>
              </p:ext>
            </p:extLst>
          </p:nvPr>
        </p:nvGraphicFramePr>
        <p:xfrm>
          <a:off x="827584" y="1268760"/>
          <a:ext cx="7560840" cy="4937760"/>
        </p:xfrm>
        <a:graphic>
          <a:graphicData uri="http://schemas.openxmlformats.org/drawingml/2006/table">
            <a:tbl>
              <a:tblPr firstRow="1" bandRow="1">
                <a:tableStyleId>{2D5ABB26-0587-4C30-8999-92F81FD0307C}</a:tableStyleId>
              </a:tblPr>
              <a:tblGrid>
                <a:gridCol w="2952328">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370840">
                <a:tc>
                  <a:txBody>
                    <a:bodyPr/>
                    <a:lstStyle/>
                    <a:p>
                      <a:pPr algn="ctr"/>
                      <a:r>
                        <a:rPr lang="en-US" sz="3000" b="1" dirty="0">
                          <a:solidFill>
                            <a:schemeClr val="tx1"/>
                          </a:solidFill>
                          <a:latin typeface="Arial" pitchFamily="34" charset="0"/>
                          <a:cs typeface="Arial" pitchFamily="34" charset="0"/>
                        </a:rPr>
                        <a:t>Activity</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FFFF00"/>
                    </a:solidFill>
                  </a:tcPr>
                </a:tc>
                <a:tc>
                  <a:txBody>
                    <a:bodyPr/>
                    <a:lstStyle/>
                    <a:p>
                      <a:pPr algn="ctr"/>
                      <a:r>
                        <a:rPr lang="en-US" sz="3000" b="1" dirty="0">
                          <a:solidFill>
                            <a:schemeClr val="tx1"/>
                          </a:solidFill>
                          <a:latin typeface="Arial" pitchFamily="34" charset="0"/>
                          <a:cs typeface="Arial" pitchFamily="34" charset="0"/>
                        </a:rPr>
                        <a:t>Calories use</a:t>
                      </a:r>
                      <a:r>
                        <a:rPr lang="en-US" sz="3000" b="1" baseline="0" dirty="0">
                          <a:solidFill>
                            <a:schemeClr val="tx1"/>
                          </a:solidFill>
                          <a:latin typeface="Arial" pitchFamily="34" charset="0"/>
                          <a:cs typeface="Arial" pitchFamily="34" charset="0"/>
                        </a:rPr>
                        <a:t> per hour</a:t>
                      </a:r>
                      <a:endParaRPr lang="en-US" sz="3000" b="1" dirty="0">
                        <a:solidFill>
                          <a:schemeClr val="tx1"/>
                        </a:solidFill>
                        <a:latin typeface="Arial" pitchFamily="34" charset="0"/>
                        <a:cs typeface="Arial"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0840">
                <a:tc>
                  <a:txBody>
                    <a:bodyPr/>
                    <a:lstStyle/>
                    <a:p>
                      <a:pPr marL="0" indent="176213"/>
                      <a:r>
                        <a:rPr lang="en-US" sz="3000" b="1" dirty="0">
                          <a:solidFill>
                            <a:schemeClr val="tx1"/>
                          </a:solidFill>
                          <a:latin typeface="Arial" pitchFamily="34" charset="0"/>
                          <a:cs typeface="Arial" pitchFamily="34" charset="0"/>
                        </a:rPr>
                        <a:t>sleeping</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000" b="1" dirty="0">
                          <a:solidFill>
                            <a:schemeClr val="tx1"/>
                          </a:solidFill>
                          <a:latin typeface="Arial" pitchFamily="34" charset="0"/>
                          <a:cs typeface="Arial" pitchFamily="34" charset="0"/>
                        </a:rPr>
                        <a:t>60</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indent="176213"/>
                      <a:r>
                        <a:rPr lang="en-US" sz="3000" b="1" dirty="0">
                          <a:solidFill>
                            <a:schemeClr val="tx1"/>
                          </a:solidFill>
                          <a:latin typeface="Arial" pitchFamily="34" charset="0"/>
                          <a:cs typeface="Arial" pitchFamily="34" charset="0"/>
                        </a:rPr>
                        <a:t>watching TV</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000" b="1" dirty="0">
                          <a:solidFill>
                            <a:schemeClr val="tx1"/>
                          </a:solidFill>
                          <a:latin typeface="Arial" pitchFamily="34" charset="0"/>
                          <a:cs typeface="Arial" pitchFamily="34" charset="0"/>
                        </a:rPr>
                        <a:t>75</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indent="176213"/>
                      <a:r>
                        <a:rPr lang="en-US" sz="3000" b="1" dirty="0">
                          <a:solidFill>
                            <a:schemeClr val="tx1"/>
                          </a:solidFill>
                          <a:latin typeface="Arial" pitchFamily="34" charset="0"/>
                          <a:cs typeface="Arial" pitchFamily="34" charset="0"/>
                        </a:rPr>
                        <a:t>walking</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000" b="1" dirty="0">
                          <a:solidFill>
                            <a:schemeClr val="tx1"/>
                          </a:solidFill>
                          <a:latin typeface="Arial" pitchFamily="34" charset="0"/>
                          <a:cs typeface="Arial" pitchFamily="34" charset="0"/>
                        </a:rPr>
                        <a:t>230</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indent="176213"/>
                      <a:r>
                        <a:rPr lang="en-US" sz="3000" b="1" dirty="0">
                          <a:solidFill>
                            <a:schemeClr val="tx1"/>
                          </a:solidFill>
                          <a:latin typeface="Arial" pitchFamily="34" charset="0"/>
                          <a:cs typeface="Arial" pitchFamily="34" charset="0"/>
                        </a:rPr>
                        <a:t>gardening</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000" b="1" dirty="0">
                          <a:solidFill>
                            <a:schemeClr val="tx1"/>
                          </a:solidFill>
                          <a:latin typeface="Arial" pitchFamily="34" charset="0"/>
                          <a:cs typeface="Arial" pitchFamily="34" charset="0"/>
                        </a:rPr>
                        <a:t>275</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indent="176213"/>
                      <a:r>
                        <a:rPr lang="en-US" sz="3000" b="1" dirty="0">
                          <a:solidFill>
                            <a:schemeClr val="tx1"/>
                          </a:solidFill>
                          <a:latin typeface="Arial" pitchFamily="34" charset="0"/>
                          <a:cs typeface="Arial" pitchFamily="34" charset="0"/>
                        </a:rPr>
                        <a:t>aerobics</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000" b="1" dirty="0">
                          <a:solidFill>
                            <a:schemeClr val="tx1"/>
                          </a:solidFill>
                          <a:latin typeface="Arial" pitchFamily="34" charset="0"/>
                          <a:cs typeface="Arial" pitchFamily="34" charset="0"/>
                        </a:rPr>
                        <a:t>330</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indent="176213"/>
                      <a:r>
                        <a:rPr lang="en-US" sz="3000" b="1" dirty="0">
                          <a:solidFill>
                            <a:schemeClr val="tx1"/>
                          </a:solidFill>
                          <a:latin typeface="Arial" pitchFamily="34" charset="0"/>
                          <a:cs typeface="Arial" pitchFamily="34" charset="0"/>
                        </a:rPr>
                        <a:t>swimming</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000" b="1" dirty="0">
                          <a:solidFill>
                            <a:schemeClr val="tx1"/>
                          </a:solidFill>
                          <a:latin typeface="Arial" pitchFamily="34" charset="0"/>
                          <a:cs typeface="Arial" pitchFamily="34" charset="0"/>
                        </a:rPr>
                        <a:t>460</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marL="0" indent="176213"/>
                      <a:r>
                        <a:rPr lang="en-US" sz="3000" b="1" dirty="0">
                          <a:solidFill>
                            <a:schemeClr val="tx1"/>
                          </a:solidFill>
                          <a:latin typeface="Arial" pitchFamily="34" charset="0"/>
                          <a:cs typeface="Arial" pitchFamily="34" charset="0"/>
                        </a:rPr>
                        <a:t>cycling</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000" b="1" dirty="0">
                          <a:solidFill>
                            <a:schemeClr val="tx1"/>
                          </a:solidFill>
                          <a:latin typeface="Arial" pitchFamily="34" charset="0"/>
                          <a:cs typeface="Arial" pitchFamily="34" charset="0"/>
                        </a:rPr>
                        <a:t>590</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marL="0" indent="176213"/>
                      <a:r>
                        <a:rPr lang="en-US" sz="3000" b="1" dirty="0">
                          <a:solidFill>
                            <a:schemeClr val="tx1"/>
                          </a:solidFill>
                          <a:latin typeface="Arial" pitchFamily="34" charset="0"/>
                          <a:cs typeface="Arial" pitchFamily="34" charset="0"/>
                        </a:rPr>
                        <a:t>running</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r>
                        <a:rPr lang="en-US" sz="3000" b="1" dirty="0">
                          <a:solidFill>
                            <a:schemeClr val="tx1"/>
                          </a:solidFill>
                          <a:latin typeface="Arial" pitchFamily="34" charset="0"/>
                          <a:cs typeface="Arial" pitchFamily="34" charset="0"/>
                        </a:rPr>
                        <a:t>880</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9" name="Right Arrow 8">
            <a:hlinkClick r:id="rId2" action="ppaction://hlinksldjump"/>
          </p:cNvPr>
          <p:cNvSpPr/>
          <p:nvPr/>
        </p:nvSpPr>
        <p:spPr>
          <a:xfrm>
            <a:off x="8100392" y="6309320"/>
            <a:ext cx="1043608" cy="548680"/>
          </a:xfrm>
          <a:prstGeom prst="right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828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36496" cy="1077218"/>
          </a:xfrm>
          <a:prstGeom prst="rect">
            <a:avLst/>
          </a:prstGeom>
        </p:spPr>
        <p:txBody>
          <a:bodyPr wrap="square">
            <a:spAutoFit/>
          </a:bodyPr>
          <a:lstStyle/>
          <a:p>
            <a:pPr marL="442913" indent="-442913">
              <a:tabLst>
                <a:tab pos="442913" algn="l"/>
              </a:tabLst>
            </a:pPr>
            <a:r>
              <a:rPr lang="en-US" sz="3200" b="1" dirty="0">
                <a:solidFill>
                  <a:srgbClr val="FF0000"/>
                </a:solidFill>
                <a:latin typeface="Arial" pitchFamily="34" charset="0"/>
                <a:ea typeface="Calibri" pitchFamily="34" charset="0"/>
                <a:cs typeface="Arial" pitchFamily="34" charset="0"/>
                <a:sym typeface="Calibri" pitchFamily="34" charset="0"/>
              </a:rPr>
              <a:t>4. Look at the table and discuss the following questions.</a:t>
            </a:r>
            <a:endParaRPr lang="en-US" altLang="en-US" sz="3200" b="1" dirty="0">
              <a:solidFill>
                <a:srgbClr val="FF0000"/>
              </a:solidFill>
              <a:latin typeface="Arial" pitchFamily="34" charset="0"/>
              <a:ea typeface="Calibri" pitchFamily="34" charset="0"/>
              <a:cs typeface="Arial" pitchFamily="34" charset="0"/>
              <a:sym typeface="Calibri" pitchFamily="34" charset="0"/>
            </a:endParaRPr>
          </a:p>
        </p:txBody>
      </p:sp>
      <p:sp>
        <p:nvSpPr>
          <p:cNvPr id="4" name="TextBox 13"/>
          <p:cNvSpPr>
            <a:spLocks noChangeArrowheads="1"/>
          </p:cNvSpPr>
          <p:nvPr/>
        </p:nvSpPr>
        <p:spPr bwMode="auto">
          <a:xfrm>
            <a:off x="0" y="1052736"/>
            <a:ext cx="9036496" cy="589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42913" indent="-442913" algn="just">
              <a:lnSpc>
                <a:spcPts val="3500"/>
              </a:lnSpc>
              <a:tabLst>
                <a:tab pos="442913" algn="l"/>
              </a:tabLst>
            </a:pPr>
            <a:r>
              <a:rPr lang="en-US" sz="2800" b="1" dirty="0">
                <a:latin typeface="Arial" pitchFamily="34" charset="0"/>
                <a:ea typeface="Calibri" pitchFamily="34" charset="0"/>
                <a:cs typeface="Arial" pitchFamily="34" charset="0"/>
                <a:sym typeface="Calibri" pitchFamily="34" charset="0"/>
              </a:rPr>
              <a:t>1.	Why do you think some activities use more calories than others?</a:t>
            </a:r>
            <a:endParaRPr lang="en-US" altLang="en-US" sz="2800" b="1" dirty="0">
              <a:latin typeface="Arial" pitchFamily="34" charset="0"/>
              <a:ea typeface="Calibri" pitchFamily="34" charset="0"/>
              <a:cs typeface="Arial" pitchFamily="34" charset="0"/>
              <a:sym typeface="Calibri" pitchFamily="34" charset="0"/>
            </a:endParaRPr>
          </a:p>
          <a:p>
            <a:pPr marL="442913" algn="just">
              <a:lnSpc>
                <a:spcPts val="3500"/>
              </a:lnSpc>
              <a:tabLst>
                <a:tab pos="442913" algn="l"/>
              </a:tabLst>
            </a:pPr>
            <a:r>
              <a:rPr lang="en-US" sz="2800" b="1" dirty="0">
                <a:solidFill>
                  <a:srgbClr val="0000FF"/>
                </a:solidFill>
                <a:latin typeface="Arial" pitchFamily="34" charset="0"/>
                <a:ea typeface="Calibri" pitchFamily="34" charset="0"/>
                <a:cs typeface="Arial" pitchFamily="34" charset="0"/>
                <a:sym typeface="Calibri" pitchFamily="34" charset="0"/>
              </a:rPr>
              <a:t>Because each activity needs different amount of calories.</a:t>
            </a:r>
          </a:p>
          <a:p>
            <a:pPr marL="514350" indent="-514350" algn="just">
              <a:lnSpc>
                <a:spcPts val="3500"/>
              </a:lnSpc>
              <a:buAutoNum type="arabicPeriod" startAt="2"/>
              <a:tabLst>
                <a:tab pos="442913" algn="l"/>
              </a:tabLst>
            </a:pPr>
            <a:r>
              <a:rPr lang="en-US" sz="2800" b="1" dirty="0">
                <a:latin typeface="Arial" pitchFamily="34" charset="0"/>
                <a:ea typeface="Calibri" pitchFamily="34" charset="0"/>
                <a:cs typeface="Arial" pitchFamily="34" charset="0"/>
                <a:sym typeface="Calibri" pitchFamily="34" charset="0"/>
              </a:rPr>
              <a:t>Which activity uses more calories: gardening or walking?</a:t>
            </a:r>
          </a:p>
          <a:p>
            <a:pPr indent="442913" algn="just">
              <a:lnSpc>
                <a:spcPts val="3500"/>
              </a:lnSpc>
              <a:tabLst>
                <a:tab pos="442913" algn="l"/>
              </a:tabLst>
            </a:pPr>
            <a:r>
              <a:rPr lang="en-US" altLang="en-US" sz="2800" b="1" dirty="0">
                <a:solidFill>
                  <a:srgbClr val="0000FF"/>
                </a:solidFill>
                <a:latin typeface="Arial" pitchFamily="34" charset="0"/>
                <a:ea typeface="Calibri" pitchFamily="34" charset="0"/>
                <a:cs typeface="Arial" pitchFamily="34" charset="0"/>
                <a:sym typeface="Calibri" pitchFamily="34" charset="0"/>
              </a:rPr>
              <a:t>Gardening uses more calories.</a:t>
            </a:r>
          </a:p>
          <a:p>
            <a:pPr marL="514350" indent="-514350" algn="just">
              <a:lnSpc>
                <a:spcPts val="3500"/>
              </a:lnSpc>
              <a:buAutoNum type="arabicPeriod" startAt="3"/>
              <a:tabLst>
                <a:tab pos="442913" algn="l"/>
              </a:tabLst>
            </a:pPr>
            <a:r>
              <a:rPr lang="en-US" sz="2800" b="1" dirty="0">
                <a:latin typeface="Arial" pitchFamily="34" charset="0"/>
                <a:ea typeface="Calibri" pitchFamily="34" charset="0"/>
                <a:cs typeface="Arial" pitchFamily="34" charset="0"/>
                <a:sym typeface="Calibri" pitchFamily="34" charset="0"/>
              </a:rPr>
              <a:t>How many calories do you use doing aerobics for 2 hours?</a:t>
            </a:r>
          </a:p>
          <a:p>
            <a:pPr indent="442913" algn="just">
              <a:lnSpc>
                <a:spcPts val="3500"/>
              </a:lnSpc>
              <a:tabLst>
                <a:tab pos="442913" algn="l"/>
              </a:tabLst>
            </a:pPr>
            <a:r>
              <a:rPr lang="en-US" altLang="en-US" sz="2800" b="1" dirty="0">
                <a:solidFill>
                  <a:srgbClr val="0000FF"/>
                </a:solidFill>
                <a:latin typeface="Arial" pitchFamily="34" charset="0"/>
                <a:ea typeface="Calibri" pitchFamily="34" charset="0"/>
                <a:cs typeface="Arial" pitchFamily="34" charset="0"/>
                <a:sym typeface="Calibri" pitchFamily="34" charset="0"/>
              </a:rPr>
              <a:t>It is 660 calories.</a:t>
            </a:r>
          </a:p>
          <a:p>
            <a:pPr marL="442913" indent="-442913" algn="just">
              <a:lnSpc>
                <a:spcPts val="3500"/>
              </a:lnSpc>
              <a:tabLst>
                <a:tab pos="442913" algn="l"/>
              </a:tabLst>
            </a:pPr>
            <a:r>
              <a:rPr lang="en-US" sz="2800" b="1" dirty="0">
                <a:latin typeface="Arial" pitchFamily="34" charset="0"/>
                <a:ea typeface="Calibri" pitchFamily="34" charset="0"/>
                <a:cs typeface="Arial" pitchFamily="34" charset="0"/>
                <a:sym typeface="Calibri" pitchFamily="34" charset="0"/>
              </a:rPr>
              <a:t>4. What do you think happens when we have too few calories, but use too many calories?</a:t>
            </a:r>
          </a:p>
          <a:p>
            <a:pPr marL="442913" algn="just">
              <a:lnSpc>
                <a:spcPts val="3500"/>
              </a:lnSpc>
              <a:tabLst>
                <a:tab pos="442913" algn="l"/>
              </a:tabLst>
            </a:pPr>
            <a:r>
              <a:rPr lang="en-US" altLang="en-US" sz="2800" b="1" dirty="0">
                <a:solidFill>
                  <a:srgbClr val="0000FF"/>
                </a:solidFill>
                <a:latin typeface="Arial" pitchFamily="34" charset="0"/>
                <a:ea typeface="Calibri" pitchFamily="34" charset="0"/>
                <a:cs typeface="Arial" pitchFamily="34" charset="0"/>
                <a:sym typeface="Calibri" pitchFamily="34" charset="0"/>
              </a:rPr>
              <a:t>We feel tired and weak.</a:t>
            </a:r>
          </a:p>
        </p:txBody>
      </p:sp>
      <p:sp>
        <p:nvSpPr>
          <p:cNvPr id="5" name="Right Arrow 4">
            <a:hlinkClick r:id="rId2" action="ppaction://hlinksldjump"/>
          </p:cNvPr>
          <p:cNvSpPr/>
          <p:nvPr/>
        </p:nvSpPr>
        <p:spPr>
          <a:xfrm>
            <a:off x="8100392" y="6309320"/>
            <a:ext cx="1043608" cy="548680"/>
          </a:xfrm>
          <a:prstGeom prst="right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98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left)">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a:spLocks noChangeArrowheads="1"/>
          </p:cNvSpPr>
          <p:nvPr/>
        </p:nvSpPr>
        <p:spPr bwMode="auto">
          <a:xfrm>
            <a:off x="0" y="3482"/>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42913" indent="-442913"/>
            <a:r>
              <a:rPr lang="en-US" sz="3000" b="1" dirty="0">
                <a:solidFill>
                  <a:srgbClr val="FF0000"/>
                </a:solidFill>
                <a:latin typeface="Arial" pitchFamily="34" charset="0"/>
                <a:ea typeface="Calibri" pitchFamily="34" charset="0"/>
                <a:cs typeface="Arial" pitchFamily="34" charset="0"/>
                <a:sym typeface="Calibri" pitchFamily="34" charset="0"/>
              </a:rPr>
              <a:t>5. Choose two or three activities you like to do. Complete the table about those activities. </a:t>
            </a:r>
            <a:endParaRPr lang="en-US" sz="3000" dirty="0">
              <a:solidFill>
                <a:srgbClr val="FF0000"/>
              </a:solidFill>
              <a:latin typeface="Arial" pitchFamily="34" charset="0"/>
              <a:ea typeface="Calibri" pitchFamily="34" charset="0"/>
              <a:cs typeface="Arial" pitchFamily="34" charset="0"/>
              <a:sym typeface="Calibri" pitchFamily="34" charset="0"/>
            </a:endParaRPr>
          </a:p>
        </p:txBody>
      </p:sp>
      <p:graphicFrame>
        <p:nvGraphicFramePr>
          <p:cNvPr id="3" name="Group 30"/>
          <p:cNvGraphicFramePr>
            <a:graphicFrameLocks noGrp="1"/>
          </p:cNvGraphicFramePr>
          <p:nvPr>
            <p:extLst>
              <p:ext uri="{D42A27DB-BD31-4B8C-83A1-F6EECF244321}">
                <p14:modId xmlns:p14="http://schemas.microsoft.com/office/powerpoint/2010/main" val="1150557458"/>
              </p:ext>
            </p:extLst>
          </p:nvPr>
        </p:nvGraphicFramePr>
        <p:xfrm>
          <a:off x="151749" y="1312608"/>
          <a:ext cx="8856983" cy="5153744"/>
        </p:xfrm>
        <a:graphic>
          <a:graphicData uri="http://schemas.openxmlformats.org/drawingml/2006/table">
            <a:tbl>
              <a:tblPr/>
              <a:tblGrid>
                <a:gridCol w="3115545">
                  <a:extLst>
                    <a:ext uri="{9D8B030D-6E8A-4147-A177-3AD203B41FA5}">
                      <a16:colId xmlns:a16="http://schemas.microsoft.com/office/drawing/2014/main" val="20000"/>
                    </a:ext>
                  </a:extLst>
                </a:gridCol>
                <a:gridCol w="3022404">
                  <a:extLst>
                    <a:ext uri="{9D8B030D-6E8A-4147-A177-3AD203B41FA5}">
                      <a16:colId xmlns:a16="http://schemas.microsoft.com/office/drawing/2014/main" val="20001"/>
                    </a:ext>
                  </a:extLst>
                </a:gridCol>
                <a:gridCol w="2719034">
                  <a:extLst>
                    <a:ext uri="{9D8B030D-6E8A-4147-A177-3AD203B41FA5}">
                      <a16:colId xmlns:a16="http://schemas.microsoft.com/office/drawing/2014/main" val="20002"/>
                    </a:ext>
                  </a:extLst>
                </a:gridCol>
              </a:tblGrid>
              <a:tr h="12884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Arial" pitchFamily="34" charset="0"/>
                          <a:ea typeface="SimSun" pitchFamily="2" charset="-122"/>
                          <a:cs typeface="Arial" pitchFamily="34" charset="0"/>
                          <a:sym typeface="Arial" pitchFamily="34" charset="0"/>
                        </a:rPr>
                        <a:t>Activity</a:t>
                      </a:r>
                      <a:endParaRPr kumimoji="0" lang="en-US" altLang="zh-CN" sz="2800" b="0"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anchor="ctr"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Arial" pitchFamily="34" charset="0"/>
                          <a:ea typeface="SimSun" pitchFamily="2" charset="-122"/>
                          <a:cs typeface="Arial" pitchFamily="34" charset="0"/>
                          <a:sym typeface="Arial" pitchFamily="34" charset="0"/>
                        </a:rPr>
                        <a:t>Number of hours (per day) </a:t>
                      </a:r>
                      <a:endParaRPr kumimoji="0" lang="en-US" altLang="zh-CN" sz="2800" b="0"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anchor="ctr"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chemeClr val="tx1"/>
                          </a:solidFill>
                          <a:effectLst/>
                          <a:latin typeface="Arial" pitchFamily="34" charset="0"/>
                          <a:ea typeface="SimSun" pitchFamily="2" charset="-122"/>
                          <a:cs typeface="Arial" pitchFamily="34" charset="0"/>
                          <a:sym typeface="Arial" pitchFamily="34" charset="0"/>
                        </a:rPr>
                        <a:t>Total number of calories</a:t>
                      </a:r>
                      <a:endParaRPr kumimoji="0" lang="en-US" altLang="zh-CN" sz="2800" b="0"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anchor="ctr"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12884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a:ln>
                          <a:noFill/>
                        </a:ln>
                        <a:solidFill>
                          <a:srgbClr val="0000FF"/>
                        </a:solidFill>
                        <a:effectLst/>
                        <a:latin typeface="Arial" pitchFamily="34" charset="0"/>
                        <a:ea typeface="SimSun" pitchFamily="2" charset="-122"/>
                        <a:sym typeface="Arial" pitchFamily="34" charset="0"/>
                      </a:endParaRPr>
                    </a:p>
                  </a:txBody>
                  <a:tcPr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a:ln>
                          <a:noFill/>
                        </a:ln>
                        <a:solidFill>
                          <a:srgbClr val="0000FF"/>
                        </a:solidFill>
                        <a:effectLst/>
                        <a:latin typeface="Arial" pitchFamily="34" charset="0"/>
                        <a:ea typeface="SimSun" pitchFamily="2" charset="-122"/>
                        <a:sym typeface="Arial" pitchFamily="34" charset="0"/>
                      </a:endParaRPr>
                    </a:p>
                  </a:txBody>
                  <a:tcPr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a:ln>
                          <a:noFill/>
                        </a:ln>
                        <a:solidFill>
                          <a:srgbClr val="0000FF"/>
                        </a:solidFill>
                        <a:effectLst/>
                        <a:latin typeface="Arial" pitchFamily="34" charset="0"/>
                        <a:ea typeface="SimSun" pitchFamily="2" charset="-122"/>
                        <a:sym typeface="Arial" pitchFamily="34" charset="0"/>
                      </a:endParaRPr>
                    </a:p>
                  </a:txBody>
                  <a:tcPr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66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a:ln>
                          <a:noFill/>
                        </a:ln>
                        <a:solidFill>
                          <a:srgbClr val="0000FF"/>
                        </a:solidFill>
                        <a:effectLst/>
                        <a:latin typeface="Arial" pitchFamily="34" charset="0"/>
                        <a:ea typeface="SimSun" pitchFamily="2" charset="-122"/>
                        <a:sym typeface="Arial" pitchFamily="34" charset="0"/>
                      </a:endParaRPr>
                    </a:p>
                  </a:txBody>
                  <a:tcPr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a:ln>
                          <a:noFill/>
                        </a:ln>
                        <a:solidFill>
                          <a:srgbClr val="0000FF"/>
                        </a:solidFill>
                        <a:effectLst/>
                        <a:latin typeface="Arial" pitchFamily="34" charset="0"/>
                        <a:ea typeface="SimSun" pitchFamily="2" charset="-122"/>
                        <a:sym typeface="Arial" pitchFamily="34" charset="0"/>
                      </a:endParaRPr>
                    </a:p>
                  </a:txBody>
                  <a:tcPr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a:ln>
                          <a:noFill/>
                        </a:ln>
                        <a:solidFill>
                          <a:srgbClr val="0000FF"/>
                        </a:solidFill>
                        <a:effectLst/>
                        <a:latin typeface="Arial" pitchFamily="34" charset="0"/>
                        <a:ea typeface="SimSun" pitchFamily="2" charset="-122"/>
                        <a:sym typeface="Arial" pitchFamily="34" charset="0"/>
                      </a:endParaRPr>
                    </a:p>
                  </a:txBody>
                  <a:tcPr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02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a:ln>
                          <a:noFill/>
                        </a:ln>
                        <a:solidFill>
                          <a:srgbClr val="0000FF"/>
                        </a:solidFill>
                        <a:effectLst/>
                        <a:latin typeface="Arial" pitchFamily="34" charset="0"/>
                        <a:ea typeface="SimSun" pitchFamily="2" charset="-122"/>
                        <a:sym typeface="Arial" pitchFamily="34" charset="0"/>
                      </a:endParaRPr>
                    </a:p>
                  </a:txBody>
                  <a:tcPr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a:ln>
                          <a:noFill/>
                        </a:ln>
                        <a:solidFill>
                          <a:srgbClr val="0000FF"/>
                        </a:solidFill>
                        <a:effectLst/>
                        <a:latin typeface="Arial" pitchFamily="34" charset="0"/>
                        <a:ea typeface="SimSun" pitchFamily="2" charset="-122"/>
                        <a:sym typeface="Arial" pitchFamily="34" charset="0"/>
                      </a:endParaRPr>
                    </a:p>
                  </a:txBody>
                  <a:tcPr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dirty="0">
                        <a:ln>
                          <a:noFill/>
                        </a:ln>
                        <a:solidFill>
                          <a:srgbClr val="0000FF"/>
                        </a:solidFill>
                        <a:effectLst/>
                        <a:latin typeface="Arial" pitchFamily="34" charset="0"/>
                        <a:ea typeface="SimSun" pitchFamily="2" charset="-122"/>
                        <a:sym typeface="Arial" pitchFamily="34" charset="0"/>
                      </a:endParaRPr>
                    </a:p>
                  </a:txBody>
                  <a:tcPr horzOverflow="overflow">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ctangle 3"/>
          <p:cNvSpPr/>
          <p:nvPr/>
        </p:nvSpPr>
        <p:spPr>
          <a:xfrm>
            <a:off x="251520" y="2924944"/>
            <a:ext cx="2952328" cy="646331"/>
          </a:xfrm>
          <a:prstGeom prst="rect">
            <a:avLst/>
          </a:prstGeom>
        </p:spPr>
        <p:txBody>
          <a:bodyPr wrap="square">
            <a:spAutoFit/>
          </a:bodyPr>
          <a:lstStyle/>
          <a:p>
            <a:r>
              <a:rPr lang="en-US" sz="3600" b="1" dirty="0">
                <a:solidFill>
                  <a:srgbClr val="0000FF"/>
                </a:solidFill>
                <a:latin typeface="Arial" pitchFamily="34" charset="0"/>
                <a:cs typeface="Arial" pitchFamily="34" charset="0"/>
              </a:rPr>
              <a:t>watching TV</a:t>
            </a:r>
          </a:p>
        </p:txBody>
      </p:sp>
      <p:sp>
        <p:nvSpPr>
          <p:cNvPr id="5" name="Rectangle 4"/>
          <p:cNvSpPr/>
          <p:nvPr/>
        </p:nvSpPr>
        <p:spPr>
          <a:xfrm>
            <a:off x="4319972" y="2924943"/>
            <a:ext cx="504056" cy="646331"/>
          </a:xfrm>
          <a:prstGeom prst="rect">
            <a:avLst/>
          </a:prstGeom>
        </p:spPr>
        <p:txBody>
          <a:bodyPr wrap="square">
            <a:spAutoFit/>
          </a:bodyPr>
          <a:lstStyle/>
          <a:p>
            <a:r>
              <a:rPr lang="en-US" sz="3600" b="1" dirty="0">
                <a:solidFill>
                  <a:srgbClr val="0000FF"/>
                </a:solidFill>
                <a:latin typeface="Arial" pitchFamily="34" charset="0"/>
                <a:cs typeface="Arial" pitchFamily="34" charset="0"/>
              </a:rPr>
              <a:t>2</a:t>
            </a:r>
          </a:p>
        </p:txBody>
      </p:sp>
      <p:sp>
        <p:nvSpPr>
          <p:cNvPr id="6" name="Rectangle 5"/>
          <p:cNvSpPr/>
          <p:nvPr/>
        </p:nvSpPr>
        <p:spPr>
          <a:xfrm>
            <a:off x="7121776" y="2924944"/>
            <a:ext cx="978616" cy="646331"/>
          </a:xfrm>
          <a:prstGeom prst="rect">
            <a:avLst/>
          </a:prstGeom>
        </p:spPr>
        <p:txBody>
          <a:bodyPr wrap="square">
            <a:spAutoFit/>
          </a:bodyPr>
          <a:lstStyle/>
          <a:p>
            <a:r>
              <a:rPr lang="en-US" sz="3600" b="1" dirty="0">
                <a:solidFill>
                  <a:srgbClr val="0000FF"/>
                </a:solidFill>
                <a:latin typeface="Arial" pitchFamily="34" charset="0"/>
                <a:cs typeface="Arial" pitchFamily="34" charset="0"/>
              </a:rPr>
              <a:t>150</a:t>
            </a:r>
          </a:p>
        </p:txBody>
      </p:sp>
      <p:sp>
        <p:nvSpPr>
          <p:cNvPr id="7" name="Rectangle 6"/>
          <p:cNvSpPr/>
          <p:nvPr/>
        </p:nvSpPr>
        <p:spPr>
          <a:xfrm>
            <a:off x="7192539" y="4149080"/>
            <a:ext cx="972108" cy="646331"/>
          </a:xfrm>
          <a:prstGeom prst="rect">
            <a:avLst/>
          </a:prstGeom>
        </p:spPr>
        <p:txBody>
          <a:bodyPr wrap="square">
            <a:spAutoFit/>
          </a:bodyPr>
          <a:lstStyle/>
          <a:p>
            <a:r>
              <a:rPr lang="en-US" sz="3600" b="1" dirty="0">
                <a:solidFill>
                  <a:srgbClr val="0000FF"/>
                </a:solidFill>
                <a:latin typeface="Arial" pitchFamily="34" charset="0"/>
                <a:cs typeface="Arial" pitchFamily="34" charset="0"/>
              </a:rPr>
              <a:t>460</a:t>
            </a:r>
          </a:p>
        </p:txBody>
      </p:sp>
      <p:sp>
        <p:nvSpPr>
          <p:cNvPr id="8" name="Rectangle 7"/>
          <p:cNvSpPr/>
          <p:nvPr/>
        </p:nvSpPr>
        <p:spPr>
          <a:xfrm>
            <a:off x="4346001" y="4149080"/>
            <a:ext cx="504056" cy="646331"/>
          </a:xfrm>
          <a:prstGeom prst="rect">
            <a:avLst/>
          </a:prstGeom>
        </p:spPr>
        <p:txBody>
          <a:bodyPr wrap="square">
            <a:spAutoFit/>
          </a:bodyPr>
          <a:lstStyle/>
          <a:p>
            <a:r>
              <a:rPr lang="en-US" sz="3600" b="1" dirty="0">
                <a:solidFill>
                  <a:srgbClr val="0000FF"/>
                </a:solidFill>
                <a:latin typeface="Arial" pitchFamily="34" charset="0"/>
                <a:cs typeface="Arial" pitchFamily="34" charset="0"/>
              </a:rPr>
              <a:t>1</a:t>
            </a:r>
          </a:p>
        </p:txBody>
      </p:sp>
      <p:sp>
        <p:nvSpPr>
          <p:cNvPr id="9" name="Rectangle 8"/>
          <p:cNvSpPr/>
          <p:nvPr/>
        </p:nvSpPr>
        <p:spPr>
          <a:xfrm>
            <a:off x="236250" y="4149080"/>
            <a:ext cx="2967598" cy="646331"/>
          </a:xfrm>
          <a:prstGeom prst="rect">
            <a:avLst/>
          </a:prstGeom>
        </p:spPr>
        <p:txBody>
          <a:bodyPr wrap="square">
            <a:spAutoFit/>
          </a:bodyPr>
          <a:lstStyle/>
          <a:p>
            <a:r>
              <a:rPr lang="en-US" sz="3600" b="1" dirty="0">
                <a:solidFill>
                  <a:srgbClr val="0000FF"/>
                </a:solidFill>
                <a:latin typeface="Arial" pitchFamily="34" charset="0"/>
                <a:cs typeface="Arial" pitchFamily="34" charset="0"/>
              </a:rPr>
              <a:t>swimming</a:t>
            </a:r>
          </a:p>
        </p:txBody>
      </p:sp>
      <p:sp>
        <p:nvSpPr>
          <p:cNvPr id="10" name="Rectangle 9"/>
          <p:cNvSpPr/>
          <p:nvPr/>
        </p:nvSpPr>
        <p:spPr>
          <a:xfrm>
            <a:off x="236250" y="5517232"/>
            <a:ext cx="1887478" cy="646331"/>
          </a:xfrm>
          <a:prstGeom prst="rect">
            <a:avLst/>
          </a:prstGeom>
        </p:spPr>
        <p:txBody>
          <a:bodyPr wrap="square">
            <a:spAutoFit/>
          </a:bodyPr>
          <a:lstStyle/>
          <a:p>
            <a:r>
              <a:rPr lang="en-US" sz="3600" b="1" dirty="0">
                <a:solidFill>
                  <a:srgbClr val="0000FF"/>
                </a:solidFill>
                <a:latin typeface="Arial" pitchFamily="34" charset="0"/>
                <a:cs typeface="Arial" pitchFamily="34" charset="0"/>
              </a:rPr>
              <a:t>cycling</a:t>
            </a:r>
          </a:p>
        </p:txBody>
      </p:sp>
      <p:sp>
        <p:nvSpPr>
          <p:cNvPr id="11" name="Rectangle 10"/>
          <p:cNvSpPr/>
          <p:nvPr/>
        </p:nvSpPr>
        <p:spPr>
          <a:xfrm>
            <a:off x="4211960" y="5517230"/>
            <a:ext cx="936104" cy="646334"/>
          </a:xfrm>
          <a:prstGeom prst="rect">
            <a:avLst/>
          </a:prstGeom>
        </p:spPr>
        <p:txBody>
          <a:bodyPr wrap="square">
            <a:spAutoFit/>
          </a:bodyPr>
          <a:lstStyle/>
          <a:p>
            <a:r>
              <a:rPr lang="en-US" sz="3600" b="1" dirty="0">
                <a:solidFill>
                  <a:srgbClr val="0000FF"/>
                </a:solidFill>
                <a:latin typeface="Arial" pitchFamily="34" charset="0"/>
                <a:cs typeface="Arial" pitchFamily="34" charset="0"/>
              </a:rPr>
              <a:t>0,5</a:t>
            </a:r>
          </a:p>
        </p:txBody>
      </p:sp>
      <p:sp>
        <p:nvSpPr>
          <p:cNvPr id="12" name="Rectangle 11"/>
          <p:cNvSpPr/>
          <p:nvPr/>
        </p:nvSpPr>
        <p:spPr>
          <a:xfrm>
            <a:off x="7121775" y="5501219"/>
            <a:ext cx="1042871" cy="646331"/>
          </a:xfrm>
          <a:prstGeom prst="rect">
            <a:avLst/>
          </a:prstGeom>
        </p:spPr>
        <p:txBody>
          <a:bodyPr wrap="square">
            <a:spAutoFit/>
          </a:bodyPr>
          <a:lstStyle/>
          <a:p>
            <a:r>
              <a:rPr lang="en-US" sz="3600" b="1" dirty="0">
                <a:solidFill>
                  <a:srgbClr val="0000FF"/>
                </a:solidFill>
                <a:latin typeface="Arial" pitchFamily="34" charset="0"/>
                <a:cs typeface="Arial" pitchFamily="34" charset="0"/>
              </a:rPr>
              <a:t>295</a:t>
            </a:r>
          </a:p>
        </p:txBody>
      </p:sp>
    </p:spTree>
    <p:extLst>
      <p:ext uri="{BB962C8B-B14F-4D97-AF65-F5344CB8AC3E}">
        <p14:creationId xmlns:p14="http://schemas.microsoft.com/office/powerpoint/2010/main" val="278141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p:cNvSpPr>
            <a:spLocks noChangeArrowheads="1"/>
          </p:cNvSpPr>
          <p:nvPr/>
        </p:nvSpPr>
        <p:spPr bwMode="auto">
          <a:xfrm>
            <a:off x="0" y="3482"/>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42913" indent="-442913"/>
            <a:r>
              <a:rPr lang="en-US" sz="3000" b="1" dirty="0">
                <a:solidFill>
                  <a:srgbClr val="FF0000"/>
                </a:solidFill>
                <a:latin typeface="Arial" pitchFamily="34" charset="0"/>
                <a:ea typeface="Calibri" pitchFamily="34" charset="0"/>
                <a:cs typeface="Arial" pitchFamily="34" charset="0"/>
                <a:sym typeface="Calibri" pitchFamily="34" charset="0"/>
              </a:rPr>
              <a:t>6. Present your table to the class. Try to include the following information.</a:t>
            </a:r>
            <a:endParaRPr lang="en-US" sz="3000" dirty="0">
              <a:solidFill>
                <a:srgbClr val="FF0000"/>
              </a:solidFill>
              <a:latin typeface="Arial" pitchFamily="34" charset="0"/>
              <a:ea typeface="Calibri" pitchFamily="34" charset="0"/>
              <a:cs typeface="Arial" pitchFamily="34" charset="0"/>
              <a:sym typeface="Calibri" pitchFamily="34" charset="0"/>
            </a:endParaRPr>
          </a:p>
        </p:txBody>
      </p:sp>
      <p:sp>
        <p:nvSpPr>
          <p:cNvPr id="2" name="Rectangle 1"/>
          <p:cNvSpPr/>
          <p:nvPr/>
        </p:nvSpPr>
        <p:spPr>
          <a:xfrm>
            <a:off x="90224" y="1063700"/>
            <a:ext cx="4553784" cy="3108543"/>
          </a:xfrm>
          <a:prstGeom prst="rect">
            <a:avLst/>
          </a:prstGeom>
          <a:ln w="28575">
            <a:solidFill>
              <a:srgbClr val="00B0F0"/>
            </a:solidFill>
          </a:ln>
        </p:spPr>
        <p:txBody>
          <a:bodyPr wrap="square">
            <a:spAutoFit/>
          </a:bodyPr>
          <a:lstStyle/>
          <a:p>
            <a:pPr marL="457200" indent="-457200">
              <a:buFont typeface="Arial" pitchFamily="34" charset="0"/>
              <a:buChar char="−"/>
            </a:pPr>
            <a:r>
              <a:rPr lang="en-US" sz="2800" b="1" dirty="0">
                <a:latin typeface="Arial" pitchFamily="34" charset="0"/>
                <a:ea typeface="Calibri" pitchFamily="34" charset="0"/>
                <a:cs typeface="Arial" pitchFamily="34" charset="0"/>
                <a:sym typeface="Calibri" pitchFamily="34" charset="0"/>
              </a:rPr>
              <a:t>What activities do you do;</a:t>
            </a:r>
          </a:p>
          <a:p>
            <a:pPr marL="457200" indent="-457200">
              <a:buFont typeface="Arial" pitchFamily="34" charset="0"/>
              <a:buChar char="−"/>
            </a:pPr>
            <a:r>
              <a:rPr lang="en-US" sz="2800" b="1" dirty="0">
                <a:latin typeface="Arial" pitchFamily="34" charset="0"/>
                <a:cs typeface="Arial" pitchFamily="34" charset="0"/>
                <a:sym typeface="Calibri" pitchFamily="34" charset="0"/>
              </a:rPr>
              <a:t>How long you do them every day;</a:t>
            </a:r>
          </a:p>
          <a:p>
            <a:pPr marL="457200" indent="-457200">
              <a:buFont typeface="Arial" pitchFamily="34" charset="0"/>
              <a:buChar char="−"/>
            </a:pPr>
            <a:r>
              <a:rPr lang="en-US" sz="2800" b="1" dirty="0">
                <a:latin typeface="Arial" pitchFamily="34" charset="0"/>
                <a:cs typeface="Arial" pitchFamily="34" charset="0"/>
                <a:sym typeface="Calibri" pitchFamily="34" charset="0"/>
              </a:rPr>
              <a:t>How many calories you use doing these activities.</a:t>
            </a:r>
            <a:endParaRPr lang="en-US" sz="2800" dirty="0"/>
          </a:p>
        </p:txBody>
      </p:sp>
      <p:pic>
        <p:nvPicPr>
          <p:cNvPr id="1026" name="Picture 2" descr="Kết quả hình ảnh cho swimm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87" r="9193"/>
          <a:stretch/>
        </p:blipFill>
        <p:spPr bwMode="auto">
          <a:xfrm>
            <a:off x="5940152" y="676973"/>
            <a:ext cx="2913198" cy="1887931"/>
          </a:xfrm>
          <a:prstGeom prst="ellipse">
            <a:avLst/>
          </a:prstGeom>
          <a:ln w="381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utoShape 2" descr="Kết quả hình ảnh cho watching t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885938"/>
            <a:ext cx="2556352" cy="2047118"/>
          </a:xfrm>
          <a:prstGeom prst="ellipse">
            <a:avLst/>
          </a:prstGeom>
          <a:ln w="38100">
            <a:solidFill>
              <a:srgbClr val="00FF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912" t="3957" r="11564" b="-3957"/>
          <a:stretch/>
        </p:blipFill>
        <p:spPr bwMode="auto">
          <a:xfrm>
            <a:off x="6660232" y="2366333"/>
            <a:ext cx="2415978" cy="1782747"/>
          </a:xfrm>
          <a:prstGeom prst="ellipse">
            <a:avLst/>
          </a:prstGeom>
          <a:ln w="38100">
            <a:solidFill>
              <a:srgbClr val="FF3399"/>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07504" y="4554870"/>
            <a:ext cx="8840914" cy="2144177"/>
          </a:xfrm>
          <a:prstGeom prst="rect">
            <a:avLst/>
          </a:prstGeom>
        </p:spPr>
        <p:txBody>
          <a:bodyPr wrap="square">
            <a:spAutoFit/>
          </a:bodyPr>
          <a:lstStyle/>
          <a:p>
            <a:pPr algn="just">
              <a:lnSpc>
                <a:spcPts val="4000"/>
              </a:lnSpc>
            </a:pPr>
            <a:r>
              <a:rPr lang="en-US" sz="3000" b="1" u="sng" spc="-40" dirty="0">
                <a:solidFill>
                  <a:srgbClr val="0000FF"/>
                </a:solidFill>
                <a:latin typeface="Arial" pitchFamily="34" charset="0"/>
                <a:ea typeface="Calibri" pitchFamily="34" charset="0"/>
                <a:cs typeface="Arial" pitchFamily="34" charset="0"/>
                <a:sym typeface="Calibri" pitchFamily="34" charset="0"/>
              </a:rPr>
              <a:t>Model</a:t>
            </a:r>
            <a:r>
              <a:rPr lang="en-US" sz="3000" b="1" spc="-40" dirty="0">
                <a:solidFill>
                  <a:srgbClr val="0000FF"/>
                </a:solidFill>
                <a:latin typeface="Arial" pitchFamily="34" charset="0"/>
                <a:ea typeface="Calibri" pitchFamily="34" charset="0"/>
                <a:cs typeface="Arial" pitchFamily="34" charset="0"/>
                <a:sym typeface="Calibri" pitchFamily="34" charset="0"/>
              </a:rPr>
              <a:t>: </a:t>
            </a:r>
            <a:r>
              <a:rPr lang="en-US" sz="3000" b="1" spc="-40" dirty="0">
                <a:latin typeface="Arial" pitchFamily="34" charset="0"/>
                <a:ea typeface="Calibri" pitchFamily="34" charset="0"/>
                <a:cs typeface="Arial" pitchFamily="34" charset="0"/>
                <a:sym typeface="Calibri" pitchFamily="34" charset="0"/>
              </a:rPr>
              <a:t>I go swimming, go cycling and watch TV every day. I spend one hour swimming, half an hour cycling and two hours watching TV. I think I need 905 calories for these activities every day.</a:t>
            </a:r>
            <a:endParaRPr lang="en-US" sz="3000" spc="-40" dirty="0"/>
          </a:p>
        </p:txBody>
      </p:sp>
    </p:spTree>
    <p:extLst>
      <p:ext uri="{BB962C8B-B14F-4D97-AF65-F5344CB8AC3E}">
        <p14:creationId xmlns:p14="http://schemas.microsoft.com/office/powerpoint/2010/main" val="193495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p:cTn id="18" dur="500" fill="hold"/>
                                        <p:tgtEl>
                                          <p:spTgt spid="1027"/>
                                        </p:tgtEl>
                                        <p:attrNameLst>
                                          <p:attrName>ppt_w</p:attrName>
                                        </p:attrNameLst>
                                      </p:cBhvr>
                                      <p:tavLst>
                                        <p:tav tm="0">
                                          <p:val>
                                            <p:fltVal val="0"/>
                                          </p:val>
                                        </p:tav>
                                        <p:tav tm="100000">
                                          <p:val>
                                            <p:strVal val="#ppt_w"/>
                                          </p:val>
                                        </p:tav>
                                      </p:tavLst>
                                    </p:anim>
                                    <p:anim calcmode="lin" valueType="num">
                                      <p:cBhvr>
                                        <p:cTn id="19" dur="500" fill="hold"/>
                                        <p:tgtEl>
                                          <p:spTgt spid="1027"/>
                                        </p:tgtEl>
                                        <p:attrNameLst>
                                          <p:attrName>ppt_h</p:attrName>
                                        </p:attrNameLst>
                                      </p:cBhvr>
                                      <p:tavLst>
                                        <p:tav tm="0">
                                          <p:val>
                                            <p:fltVal val="0"/>
                                          </p:val>
                                        </p:tav>
                                        <p:tav tm="100000">
                                          <p:val>
                                            <p:strVal val="#ppt_h"/>
                                          </p:val>
                                        </p:tav>
                                      </p:tavLst>
                                    </p:anim>
                                    <p:animEffect transition="in" filter="fade">
                                      <p:cBhvr>
                                        <p:cTn id="20" dur="500"/>
                                        <p:tgtEl>
                                          <p:spTgt spid="1027"/>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p:cTn id="24" dur="500" fill="hold"/>
                                        <p:tgtEl>
                                          <p:spTgt spid="1028"/>
                                        </p:tgtEl>
                                        <p:attrNameLst>
                                          <p:attrName>ppt_w</p:attrName>
                                        </p:attrNameLst>
                                      </p:cBhvr>
                                      <p:tavLst>
                                        <p:tav tm="0">
                                          <p:val>
                                            <p:fltVal val="0"/>
                                          </p:val>
                                        </p:tav>
                                        <p:tav tm="100000">
                                          <p:val>
                                            <p:strVal val="#ppt_w"/>
                                          </p:val>
                                        </p:tav>
                                      </p:tavLst>
                                    </p:anim>
                                    <p:anim calcmode="lin" valueType="num">
                                      <p:cBhvr>
                                        <p:cTn id="25" dur="500" fill="hold"/>
                                        <p:tgtEl>
                                          <p:spTgt spid="1028"/>
                                        </p:tgtEl>
                                        <p:attrNameLst>
                                          <p:attrName>ppt_h</p:attrName>
                                        </p:attrNameLst>
                                      </p:cBhvr>
                                      <p:tavLst>
                                        <p:tav tm="0">
                                          <p:val>
                                            <p:fltVal val="0"/>
                                          </p:val>
                                        </p:tav>
                                        <p:tav tm="100000">
                                          <p:val>
                                            <p:strVal val="#ppt_h"/>
                                          </p:val>
                                        </p:tav>
                                      </p:tavLst>
                                    </p:anim>
                                    <p:animEffect transition="in" filter="fade">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106" y="5257800"/>
            <a:ext cx="4421875" cy="879872"/>
          </a:xfrm>
        </p:spPr>
        <p:txBody>
          <a:bodyPr>
            <a:normAutofit fontScale="92500" lnSpcReduction="20000"/>
          </a:bodyPr>
          <a:lstStyle/>
          <a:p>
            <a:pPr marL="336947" indent="-336947">
              <a:buNone/>
              <a:defRPr/>
            </a:pPr>
            <a:r>
              <a:rPr lang="en-US" b="1" dirty="0">
                <a:solidFill>
                  <a:srgbClr val="0070C0"/>
                </a:solidFill>
                <a:latin typeface="+mj-lt"/>
              </a:rPr>
              <a:t>=&gt; Spend less time playing computer games.</a:t>
            </a:r>
          </a:p>
        </p:txBody>
      </p:sp>
      <p:pic>
        <p:nvPicPr>
          <p:cNvPr id="7171"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576"/>
            <a:ext cx="451008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5128561" y="5206624"/>
            <a:ext cx="4514850" cy="51435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b="1" dirty="0">
                <a:solidFill>
                  <a:srgbClr val="0070C0"/>
                </a:solidFill>
                <a:latin typeface="+mj-lt"/>
              </a:rPr>
              <a:t>=&gt; Do more exercise. </a:t>
            </a:r>
          </a:p>
        </p:txBody>
      </p:sp>
      <p:pic>
        <p:nvPicPr>
          <p:cNvPr id="6" name="Picture 2" descr="C:\Users\ADMINI~1\AppData\Local\Temp\Rar$DIa0.350\h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4005">
            <a:off x="5175284" y="-102709"/>
            <a:ext cx="4018527" cy="444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33110" y="5720974"/>
            <a:ext cx="3858490" cy="584775"/>
          </a:xfrm>
          <a:prstGeom prst="rect">
            <a:avLst/>
          </a:prstGeom>
          <a:noFill/>
        </p:spPr>
        <p:txBody>
          <a:bodyPr wrap="square">
            <a:spAutoFit/>
          </a:bodyPr>
          <a:lstStyle/>
          <a:p>
            <a:pPr marL="342900" indent="-342900">
              <a:buFont typeface="Arial" pitchFamily="34" charset="0"/>
              <a:buChar char="•"/>
              <a:defRPr/>
            </a:pPr>
            <a:r>
              <a:rPr lang="en-US" sz="3200" b="1" dirty="0">
                <a:solidFill>
                  <a:srgbClr val="0070C0"/>
                </a:solidFill>
                <a:latin typeface="+mj-lt"/>
              </a:rPr>
              <a:t>Eat less junk food.</a:t>
            </a:r>
          </a:p>
        </p:txBody>
      </p:sp>
      <p:sp>
        <p:nvSpPr>
          <p:cNvPr id="8" name="Content Placeholder 2"/>
          <p:cNvSpPr txBox="1">
            <a:spLocks/>
          </p:cNvSpPr>
          <p:nvPr/>
        </p:nvSpPr>
        <p:spPr bwMode="auto">
          <a:xfrm>
            <a:off x="5133110" y="4114800"/>
            <a:ext cx="4526430" cy="11430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b="1" dirty="0">
                <a:solidFill>
                  <a:srgbClr val="FF0000"/>
                </a:solidFill>
                <a:latin typeface="+mj-lt"/>
              </a:rPr>
              <a:t>She is overweight and she is obese now.</a:t>
            </a:r>
          </a:p>
        </p:txBody>
      </p:sp>
      <p:sp>
        <p:nvSpPr>
          <p:cNvPr id="2" name="TextBox 1"/>
          <p:cNvSpPr txBox="1"/>
          <p:nvPr/>
        </p:nvSpPr>
        <p:spPr>
          <a:xfrm>
            <a:off x="190499" y="3418703"/>
            <a:ext cx="4129088" cy="1077218"/>
          </a:xfrm>
          <a:prstGeom prst="rect">
            <a:avLst/>
          </a:prstGeom>
          <a:noFill/>
        </p:spPr>
        <p:txBody>
          <a:bodyPr wrap="square" rtlCol="0">
            <a:spAutoFit/>
          </a:bodyPr>
          <a:lstStyle/>
          <a:p>
            <a:pPr algn="ctr"/>
            <a:r>
              <a:rPr lang="en-US" sz="3200" b="1" dirty="0">
                <a:solidFill>
                  <a:srgbClr val="FF0000"/>
                </a:solidFill>
              </a:rPr>
              <a:t>He has problem with his eyesight</a:t>
            </a:r>
            <a:endParaRPr lang="en-US" sz="3200" dirty="0"/>
          </a:p>
        </p:txBody>
      </p:sp>
    </p:spTree>
    <p:extLst>
      <p:ext uri="{BB962C8B-B14F-4D97-AF65-F5344CB8AC3E}">
        <p14:creationId xmlns:p14="http://schemas.microsoft.com/office/powerpoint/2010/main" val="2775026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lowchart: Process 4"/>
          <p:cNvSpPr>
            <a:spLocks noChangeArrowheads="1"/>
          </p:cNvSpPr>
          <p:nvPr/>
        </p:nvSpPr>
        <p:spPr bwMode="auto">
          <a:xfrm>
            <a:off x="215023" y="70705"/>
            <a:ext cx="8839200" cy="6553200"/>
          </a:xfrm>
          <a:prstGeom prst="flowChartProcess">
            <a:avLst/>
          </a:prstGeom>
          <a:solidFill>
            <a:srgbClr val="FFFFFF"/>
          </a:solidFill>
          <a:ln w="76200" cap="flat" cmpd="sng">
            <a:solidFill>
              <a:srgbClr val="31859B"/>
            </a:solidFill>
            <a:miter lim="800000"/>
            <a:headEnd/>
            <a:tailEnd/>
          </a:ln>
        </p:spPr>
        <p:txBody>
          <a:bodyPr anchor="ctr"/>
          <a:lstStyle/>
          <a:p>
            <a:pPr algn="ctr"/>
            <a:endParaRPr lang="en-US" sz="1600" dirty="0">
              <a:solidFill>
                <a:srgbClr val="FFFF00"/>
              </a:solidFill>
              <a:latin typeface="Calibri" pitchFamily="34" charset="0"/>
              <a:cs typeface="Calibri" pitchFamily="34" charset="0"/>
              <a:sym typeface="Calibri" pitchFamily="34" charset="0"/>
            </a:endParaRPr>
          </a:p>
        </p:txBody>
      </p:sp>
      <p:pic>
        <p:nvPicPr>
          <p:cNvPr id="5123" name="Picture 63" descr="FLOWR004"/>
          <p:cNvPicPr>
            <a:picLocks noChangeAspect="1" noChangeArrowheads="1"/>
          </p:cNvPicPr>
          <p:nvPr/>
        </p:nvPicPr>
        <p:blipFill>
          <a:blip r:embed="rId2"/>
          <a:srcRect/>
          <a:stretch>
            <a:fillRect/>
          </a:stretch>
        </p:blipFill>
        <p:spPr bwMode="auto">
          <a:xfrm rot="21370937">
            <a:off x="8356600" y="5054600"/>
            <a:ext cx="762000" cy="762000"/>
          </a:xfrm>
          <a:prstGeom prst="rect">
            <a:avLst/>
          </a:prstGeom>
          <a:noFill/>
          <a:ln w="9525" cmpd="sng">
            <a:noFill/>
            <a:miter lim="800000"/>
            <a:headEnd/>
            <a:tailEnd/>
          </a:ln>
        </p:spPr>
      </p:pic>
      <p:pic>
        <p:nvPicPr>
          <p:cNvPr id="5124" name="Picture 63" descr="FLOWR004"/>
          <p:cNvPicPr>
            <a:picLocks noChangeAspect="1" noChangeArrowheads="1"/>
          </p:cNvPicPr>
          <p:nvPr/>
        </p:nvPicPr>
        <p:blipFill>
          <a:blip r:embed="rId2"/>
          <a:srcRect/>
          <a:stretch>
            <a:fillRect/>
          </a:stretch>
        </p:blipFill>
        <p:spPr bwMode="auto">
          <a:xfrm rot="21370937">
            <a:off x="8178800" y="5283200"/>
            <a:ext cx="762000" cy="762000"/>
          </a:xfrm>
          <a:prstGeom prst="rect">
            <a:avLst/>
          </a:prstGeom>
          <a:noFill/>
          <a:ln w="9525" cmpd="sng">
            <a:noFill/>
            <a:miter lim="800000"/>
            <a:headEnd/>
            <a:tailEnd/>
          </a:ln>
        </p:spPr>
      </p:pic>
      <p:pic>
        <p:nvPicPr>
          <p:cNvPr id="5125" name="Picture 63" descr="FLOWR004"/>
          <p:cNvPicPr>
            <a:picLocks noChangeAspect="1" noChangeArrowheads="1"/>
          </p:cNvPicPr>
          <p:nvPr/>
        </p:nvPicPr>
        <p:blipFill>
          <a:blip r:embed="rId2"/>
          <a:srcRect/>
          <a:stretch>
            <a:fillRect/>
          </a:stretch>
        </p:blipFill>
        <p:spPr bwMode="auto">
          <a:xfrm rot="21370937">
            <a:off x="8356600" y="5435600"/>
            <a:ext cx="762000" cy="762000"/>
          </a:xfrm>
          <a:prstGeom prst="rect">
            <a:avLst/>
          </a:prstGeom>
          <a:noFill/>
          <a:ln w="9525" cmpd="sng">
            <a:noFill/>
            <a:miter lim="800000"/>
            <a:headEnd/>
            <a:tailEnd/>
          </a:ln>
        </p:spPr>
      </p:pic>
      <p:pic>
        <p:nvPicPr>
          <p:cNvPr id="5126" name="Picture 63" descr="FLOWR004"/>
          <p:cNvPicPr>
            <a:picLocks noChangeAspect="1" noChangeArrowheads="1"/>
          </p:cNvPicPr>
          <p:nvPr/>
        </p:nvPicPr>
        <p:blipFill>
          <a:blip r:embed="rId2"/>
          <a:srcRect/>
          <a:stretch>
            <a:fillRect/>
          </a:stretch>
        </p:blipFill>
        <p:spPr bwMode="auto">
          <a:xfrm rot="21370937">
            <a:off x="7950200" y="5664200"/>
            <a:ext cx="762000" cy="762000"/>
          </a:xfrm>
          <a:prstGeom prst="rect">
            <a:avLst/>
          </a:prstGeom>
          <a:noFill/>
          <a:ln w="9525" cmpd="sng">
            <a:noFill/>
            <a:miter lim="800000"/>
            <a:headEnd/>
            <a:tailEnd/>
          </a:ln>
        </p:spPr>
      </p:pic>
      <p:pic>
        <p:nvPicPr>
          <p:cNvPr id="5127" name="Picture 63" descr="FLOWR004"/>
          <p:cNvPicPr>
            <a:picLocks noChangeAspect="1" noChangeArrowheads="1"/>
          </p:cNvPicPr>
          <p:nvPr/>
        </p:nvPicPr>
        <p:blipFill>
          <a:blip r:embed="rId2"/>
          <a:srcRect/>
          <a:stretch>
            <a:fillRect/>
          </a:stretch>
        </p:blipFill>
        <p:spPr bwMode="auto">
          <a:xfrm rot="21370937">
            <a:off x="8356600" y="5892800"/>
            <a:ext cx="762000" cy="762000"/>
          </a:xfrm>
          <a:prstGeom prst="rect">
            <a:avLst/>
          </a:prstGeom>
          <a:noFill/>
          <a:ln w="9525" cmpd="sng">
            <a:noFill/>
            <a:miter lim="800000"/>
            <a:headEnd/>
            <a:tailEnd/>
          </a:ln>
        </p:spPr>
      </p:pic>
      <p:pic>
        <p:nvPicPr>
          <p:cNvPr id="5128" name="Picture 63" descr="FLOWR004"/>
          <p:cNvPicPr>
            <a:picLocks noChangeAspect="1" noChangeArrowheads="1"/>
          </p:cNvPicPr>
          <p:nvPr/>
        </p:nvPicPr>
        <p:blipFill>
          <a:blip r:embed="rId2"/>
          <a:srcRect/>
          <a:stretch>
            <a:fillRect/>
          </a:stretch>
        </p:blipFill>
        <p:spPr bwMode="auto">
          <a:xfrm rot="21370937">
            <a:off x="7721600" y="5892800"/>
            <a:ext cx="762000" cy="762000"/>
          </a:xfrm>
          <a:prstGeom prst="rect">
            <a:avLst/>
          </a:prstGeom>
          <a:noFill/>
          <a:ln w="9525" cmpd="sng">
            <a:noFill/>
            <a:miter lim="800000"/>
            <a:headEnd/>
            <a:tailEnd/>
          </a:ln>
        </p:spPr>
      </p:pic>
      <p:pic>
        <p:nvPicPr>
          <p:cNvPr id="5129" name="Picture 63" descr="FLOWR004"/>
          <p:cNvPicPr>
            <a:picLocks noChangeAspect="1" noChangeArrowheads="1"/>
          </p:cNvPicPr>
          <p:nvPr/>
        </p:nvPicPr>
        <p:blipFill>
          <a:blip r:embed="rId2"/>
          <a:srcRect/>
          <a:stretch>
            <a:fillRect/>
          </a:stretch>
        </p:blipFill>
        <p:spPr bwMode="auto">
          <a:xfrm rot="21370937">
            <a:off x="8102600" y="5816600"/>
            <a:ext cx="762000" cy="762000"/>
          </a:xfrm>
          <a:prstGeom prst="rect">
            <a:avLst/>
          </a:prstGeom>
          <a:noFill/>
          <a:ln w="9525" cmpd="sng">
            <a:noFill/>
            <a:miter lim="800000"/>
            <a:headEnd/>
            <a:tailEnd/>
          </a:ln>
        </p:spPr>
      </p:pic>
      <p:sp>
        <p:nvSpPr>
          <p:cNvPr id="5130" name="Rectangle 12"/>
          <p:cNvSpPr>
            <a:spLocks noChangeArrowheads="1"/>
          </p:cNvSpPr>
          <p:nvPr/>
        </p:nvSpPr>
        <p:spPr bwMode="auto">
          <a:xfrm>
            <a:off x="1219200" y="304800"/>
            <a:ext cx="7010400" cy="648896"/>
          </a:xfrm>
          <a:prstGeom prst="rect">
            <a:avLst/>
          </a:prstGeom>
          <a:noFill/>
          <a:ln w="9525">
            <a:noFill/>
            <a:miter lim="800000"/>
            <a:headEnd/>
            <a:tailEnd/>
          </a:ln>
        </p:spPr>
        <p:txBody>
          <a:bodyPr lIns="90170" tIns="46990" rIns="90170" bIns="46990">
            <a:spAutoFit/>
          </a:bodyPr>
          <a:lstStyle/>
          <a:p>
            <a:pPr algn="ctr"/>
            <a:r>
              <a:rPr lang="en-US" sz="3600" dirty="0">
                <a:solidFill>
                  <a:schemeClr val="tx2"/>
                </a:solidFill>
                <a:latin typeface="Calibri" pitchFamily="34" charset="0"/>
                <a:cs typeface="Calibri" pitchFamily="34" charset="0"/>
                <a:sym typeface="Calibri" pitchFamily="34" charset="0"/>
              </a:rPr>
              <a:t>Wednesday, October 20</a:t>
            </a:r>
            <a:r>
              <a:rPr lang="en-US" sz="3600" baseline="30000" dirty="0">
                <a:solidFill>
                  <a:schemeClr val="tx2"/>
                </a:solidFill>
                <a:latin typeface="Calibri" pitchFamily="34" charset="0"/>
                <a:cs typeface="Calibri" pitchFamily="34" charset="0"/>
                <a:sym typeface="Calibri" pitchFamily="34" charset="0"/>
              </a:rPr>
              <a:t>th,</a:t>
            </a:r>
            <a:r>
              <a:rPr lang="en-US" sz="3600" dirty="0">
                <a:solidFill>
                  <a:schemeClr val="tx2"/>
                </a:solidFill>
                <a:latin typeface="Calibri" pitchFamily="34" charset="0"/>
                <a:cs typeface="Calibri" pitchFamily="34" charset="0"/>
                <a:sym typeface="Calibri" pitchFamily="34" charset="0"/>
              </a:rPr>
              <a:t> 2021 </a:t>
            </a:r>
          </a:p>
        </p:txBody>
      </p:sp>
      <p:sp>
        <p:nvSpPr>
          <p:cNvPr id="5131" name="WordArt 7"/>
          <p:cNvSpPr>
            <a:spLocks noChangeArrowheads="1" noChangeShapeType="1" noTextEdit="1"/>
          </p:cNvSpPr>
          <p:nvPr/>
        </p:nvSpPr>
        <p:spPr bwMode="auto">
          <a:xfrm>
            <a:off x="2514600" y="1371600"/>
            <a:ext cx="4572000" cy="685800"/>
          </a:xfrm>
          <a:prstGeom prst="rect">
            <a:avLst/>
          </a:prstGeom>
        </p:spPr>
        <p:txBody>
          <a:bodyPr wrap="none" fromWordArt="1">
            <a:prstTxWarp prst="textTriangle">
              <a:avLst>
                <a:gd name="adj" fmla="val 50000"/>
              </a:avLst>
            </a:prstTxWarp>
          </a:bodyPr>
          <a:lstStyle/>
          <a:p>
            <a:pPr algn="ctr"/>
            <a:r>
              <a:rPr lang="en-US" sz="3600" b="1" kern="10" dirty="0">
                <a:ln w="9525" cmpd="sng">
                  <a:solidFill>
                    <a:srgbClr val="FF3300"/>
                  </a:solidFill>
                  <a:round/>
                  <a:headEnd/>
                  <a:tailEnd/>
                </a:ln>
                <a:solidFill>
                  <a:srgbClr val="0070C0"/>
                </a:solidFill>
                <a:latin typeface="Impact"/>
              </a:rPr>
              <a:t>TOPIC 2:</a:t>
            </a:r>
          </a:p>
        </p:txBody>
      </p:sp>
      <p:sp>
        <p:nvSpPr>
          <p:cNvPr id="5132" name="Rectangle 15"/>
          <p:cNvSpPr>
            <a:spLocks noChangeArrowheads="1"/>
          </p:cNvSpPr>
          <p:nvPr/>
        </p:nvSpPr>
        <p:spPr bwMode="auto">
          <a:xfrm>
            <a:off x="2590800" y="2286000"/>
            <a:ext cx="4343400" cy="923925"/>
          </a:xfrm>
          <a:prstGeom prst="rect">
            <a:avLst/>
          </a:prstGeom>
          <a:noFill/>
          <a:ln w="9525">
            <a:noFill/>
            <a:miter lim="800000"/>
            <a:headEnd/>
            <a:tailEnd/>
          </a:ln>
        </p:spPr>
        <p:txBody>
          <a:bodyPr>
            <a:spAutoFit/>
          </a:bodyPr>
          <a:lstStyle/>
          <a:p>
            <a:pPr algn="ctr"/>
            <a:r>
              <a:rPr lang="en-US" sz="5400" b="1" dirty="0">
                <a:solidFill>
                  <a:srgbClr val="0070C0"/>
                </a:solidFill>
                <a:latin typeface="Calibri" pitchFamily="34" charset="0"/>
                <a:cs typeface="Calibri" pitchFamily="34" charset="0"/>
                <a:sym typeface="Calibri" pitchFamily="34" charset="0"/>
              </a:rPr>
              <a:t>HEALTH</a:t>
            </a:r>
          </a:p>
        </p:txBody>
      </p:sp>
      <p:sp>
        <p:nvSpPr>
          <p:cNvPr id="5133" name="WordArt 8"/>
          <p:cNvSpPr>
            <a:spLocks noChangeArrowheads="1" noChangeShapeType="1" noTextEdit="1"/>
          </p:cNvSpPr>
          <p:nvPr/>
        </p:nvSpPr>
        <p:spPr bwMode="auto">
          <a:xfrm>
            <a:off x="2286000" y="3581400"/>
            <a:ext cx="4800600" cy="457200"/>
          </a:xfrm>
          <a:prstGeom prst="rect">
            <a:avLst/>
          </a:prstGeom>
        </p:spPr>
        <p:txBody>
          <a:bodyPr wrap="none" fromWordArt="1">
            <a:prstTxWarp prst="textPlain">
              <a:avLst>
                <a:gd name="adj" fmla="val 50000"/>
              </a:avLst>
            </a:prstTxWarp>
          </a:bodyPr>
          <a:lstStyle/>
          <a:p>
            <a:pPr algn="ctr"/>
            <a:r>
              <a:rPr lang="en-US" sz="3600" kern="10" dirty="0">
                <a:ln w="9525" cmpd="sng">
                  <a:solidFill>
                    <a:srgbClr val="000000"/>
                  </a:solidFill>
                  <a:round/>
                  <a:headEnd/>
                  <a:tailEnd/>
                </a:ln>
                <a:solidFill>
                  <a:srgbClr val="FF0000"/>
                </a:solidFill>
                <a:latin typeface="Arial Black"/>
              </a:rPr>
              <a:t>Lesson:</a:t>
            </a:r>
          </a:p>
        </p:txBody>
      </p:sp>
      <p:sp>
        <p:nvSpPr>
          <p:cNvPr id="5134" name="Rectangle 17"/>
          <p:cNvSpPr>
            <a:spLocks noChangeArrowheads="1"/>
          </p:cNvSpPr>
          <p:nvPr/>
        </p:nvSpPr>
        <p:spPr bwMode="auto">
          <a:xfrm>
            <a:off x="1" y="4114800"/>
            <a:ext cx="8965322" cy="1323439"/>
          </a:xfrm>
          <a:prstGeom prst="rect">
            <a:avLst/>
          </a:prstGeom>
          <a:noFill/>
          <a:ln w="9525">
            <a:noFill/>
            <a:miter lim="800000"/>
            <a:headEnd/>
            <a:tailEnd/>
          </a:ln>
        </p:spPr>
        <p:txBody>
          <a:bodyPr wrap="square">
            <a:spAutoFit/>
          </a:bodyPr>
          <a:lstStyle/>
          <a:p>
            <a:pPr algn="ctr"/>
            <a:r>
              <a:rPr lang="en-US" sz="8000" b="1" dirty="0">
                <a:solidFill>
                  <a:srgbClr val="FF0000"/>
                </a:solidFill>
                <a:latin typeface="Calibri" pitchFamily="34" charset="0"/>
                <a:cs typeface="Calibri" pitchFamily="34" charset="0"/>
                <a:sym typeface="Calibri" pitchFamily="34" charset="0"/>
              </a:rPr>
              <a:t>SKILLS 1</a:t>
            </a:r>
            <a:endParaRPr lang="en-US" sz="8000" b="1" dirty="0">
              <a:solidFill>
                <a:srgbClr val="00B0F0"/>
              </a:solidFill>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03957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lowchart: Process 4"/>
          <p:cNvSpPr>
            <a:spLocks noChangeArrowheads="1"/>
          </p:cNvSpPr>
          <p:nvPr/>
        </p:nvSpPr>
        <p:spPr bwMode="auto">
          <a:xfrm>
            <a:off x="126123" y="124163"/>
            <a:ext cx="8839200" cy="6553200"/>
          </a:xfrm>
          <a:prstGeom prst="flowChartProcess">
            <a:avLst/>
          </a:prstGeom>
          <a:solidFill>
            <a:srgbClr val="FFFFFF"/>
          </a:solidFill>
          <a:ln w="76200" cap="flat" cmpd="sng">
            <a:solidFill>
              <a:srgbClr val="31859B"/>
            </a:solidFill>
            <a:miter lim="800000"/>
            <a:headEnd/>
            <a:tailEnd/>
          </a:ln>
        </p:spPr>
        <p:txBody>
          <a:bodyPr anchor="ctr"/>
          <a:lstStyle/>
          <a:p>
            <a:pPr algn="ctr"/>
            <a:endParaRPr lang="en-US">
              <a:solidFill>
                <a:srgbClr val="FFFF00"/>
              </a:solidFill>
              <a:latin typeface="Calibri" pitchFamily="34" charset="0"/>
              <a:cs typeface="Calibri" pitchFamily="34" charset="0"/>
              <a:sym typeface="Calibri" pitchFamily="34" charset="0"/>
            </a:endParaRPr>
          </a:p>
        </p:txBody>
      </p:sp>
      <p:pic>
        <p:nvPicPr>
          <p:cNvPr id="6147" name="Picture 63" descr="FLOWR004"/>
          <p:cNvPicPr>
            <a:picLocks noChangeAspect="1" noChangeArrowheads="1"/>
          </p:cNvPicPr>
          <p:nvPr/>
        </p:nvPicPr>
        <p:blipFill>
          <a:blip r:embed="rId2"/>
          <a:srcRect/>
          <a:stretch>
            <a:fillRect/>
          </a:stretch>
        </p:blipFill>
        <p:spPr bwMode="auto">
          <a:xfrm rot="21370937">
            <a:off x="8356600" y="5054600"/>
            <a:ext cx="762000" cy="762000"/>
          </a:xfrm>
          <a:prstGeom prst="rect">
            <a:avLst/>
          </a:prstGeom>
          <a:noFill/>
          <a:ln w="9525" cmpd="sng">
            <a:noFill/>
            <a:miter lim="800000"/>
            <a:headEnd/>
            <a:tailEnd/>
          </a:ln>
        </p:spPr>
      </p:pic>
      <p:pic>
        <p:nvPicPr>
          <p:cNvPr id="6148" name="Picture 63" descr="FLOWR004"/>
          <p:cNvPicPr>
            <a:picLocks noChangeAspect="1" noChangeArrowheads="1"/>
          </p:cNvPicPr>
          <p:nvPr/>
        </p:nvPicPr>
        <p:blipFill>
          <a:blip r:embed="rId2"/>
          <a:srcRect/>
          <a:stretch>
            <a:fillRect/>
          </a:stretch>
        </p:blipFill>
        <p:spPr bwMode="auto">
          <a:xfrm rot="21370937">
            <a:off x="8178800" y="5283200"/>
            <a:ext cx="762000" cy="762000"/>
          </a:xfrm>
          <a:prstGeom prst="rect">
            <a:avLst/>
          </a:prstGeom>
          <a:noFill/>
          <a:ln w="9525" cmpd="sng">
            <a:noFill/>
            <a:miter lim="800000"/>
            <a:headEnd/>
            <a:tailEnd/>
          </a:ln>
        </p:spPr>
      </p:pic>
      <p:pic>
        <p:nvPicPr>
          <p:cNvPr id="6149" name="Picture 63" descr="FLOWR004"/>
          <p:cNvPicPr>
            <a:picLocks noChangeAspect="1" noChangeArrowheads="1"/>
          </p:cNvPicPr>
          <p:nvPr/>
        </p:nvPicPr>
        <p:blipFill>
          <a:blip r:embed="rId2"/>
          <a:srcRect/>
          <a:stretch>
            <a:fillRect/>
          </a:stretch>
        </p:blipFill>
        <p:spPr bwMode="auto">
          <a:xfrm rot="21370937">
            <a:off x="8356600" y="5435600"/>
            <a:ext cx="762000" cy="762000"/>
          </a:xfrm>
          <a:prstGeom prst="rect">
            <a:avLst/>
          </a:prstGeom>
          <a:noFill/>
          <a:ln w="9525" cmpd="sng">
            <a:noFill/>
            <a:miter lim="800000"/>
            <a:headEnd/>
            <a:tailEnd/>
          </a:ln>
        </p:spPr>
      </p:pic>
      <p:pic>
        <p:nvPicPr>
          <p:cNvPr id="6150" name="Picture 63" descr="FLOWR004"/>
          <p:cNvPicPr>
            <a:picLocks noChangeAspect="1" noChangeArrowheads="1"/>
          </p:cNvPicPr>
          <p:nvPr/>
        </p:nvPicPr>
        <p:blipFill>
          <a:blip r:embed="rId2"/>
          <a:srcRect/>
          <a:stretch>
            <a:fillRect/>
          </a:stretch>
        </p:blipFill>
        <p:spPr bwMode="auto">
          <a:xfrm rot="21370937">
            <a:off x="7950200" y="5664200"/>
            <a:ext cx="762000" cy="762000"/>
          </a:xfrm>
          <a:prstGeom prst="rect">
            <a:avLst/>
          </a:prstGeom>
          <a:noFill/>
          <a:ln w="9525" cmpd="sng">
            <a:noFill/>
            <a:miter lim="800000"/>
            <a:headEnd/>
            <a:tailEnd/>
          </a:ln>
        </p:spPr>
      </p:pic>
      <p:pic>
        <p:nvPicPr>
          <p:cNvPr id="6151" name="Picture 63" descr="FLOWR004"/>
          <p:cNvPicPr>
            <a:picLocks noChangeAspect="1" noChangeArrowheads="1"/>
          </p:cNvPicPr>
          <p:nvPr/>
        </p:nvPicPr>
        <p:blipFill>
          <a:blip r:embed="rId2"/>
          <a:srcRect/>
          <a:stretch>
            <a:fillRect/>
          </a:stretch>
        </p:blipFill>
        <p:spPr bwMode="auto">
          <a:xfrm rot="21370937">
            <a:off x="8356600" y="5892800"/>
            <a:ext cx="762000" cy="762000"/>
          </a:xfrm>
          <a:prstGeom prst="rect">
            <a:avLst/>
          </a:prstGeom>
          <a:noFill/>
          <a:ln w="9525" cmpd="sng">
            <a:noFill/>
            <a:miter lim="800000"/>
            <a:headEnd/>
            <a:tailEnd/>
          </a:ln>
        </p:spPr>
      </p:pic>
      <p:pic>
        <p:nvPicPr>
          <p:cNvPr id="6152" name="Picture 63" descr="FLOWR004"/>
          <p:cNvPicPr>
            <a:picLocks noChangeAspect="1" noChangeArrowheads="1"/>
          </p:cNvPicPr>
          <p:nvPr/>
        </p:nvPicPr>
        <p:blipFill>
          <a:blip r:embed="rId2"/>
          <a:srcRect/>
          <a:stretch>
            <a:fillRect/>
          </a:stretch>
        </p:blipFill>
        <p:spPr bwMode="auto">
          <a:xfrm rot="21370937">
            <a:off x="7721600" y="5892800"/>
            <a:ext cx="762000" cy="762000"/>
          </a:xfrm>
          <a:prstGeom prst="rect">
            <a:avLst/>
          </a:prstGeom>
          <a:noFill/>
          <a:ln w="9525" cmpd="sng">
            <a:noFill/>
            <a:miter lim="800000"/>
            <a:headEnd/>
            <a:tailEnd/>
          </a:ln>
        </p:spPr>
      </p:pic>
      <p:pic>
        <p:nvPicPr>
          <p:cNvPr id="6153" name="Picture 63" descr="FLOWR004"/>
          <p:cNvPicPr>
            <a:picLocks noChangeAspect="1" noChangeArrowheads="1"/>
          </p:cNvPicPr>
          <p:nvPr/>
        </p:nvPicPr>
        <p:blipFill>
          <a:blip r:embed="rId2"/>
          <a:srcRect/>
          <a:stretch>
            <a:fillRect/>
          </a:stretch>
        </p:blipFill>
        <p:spPr bwMode="auto">
          <a:xfrm rot="21370937">
            <a:off x="8102600" y="5816600"/>
            <a:ext cx="762000" cy="762000"/>
          </a:xfrm>
          <a:prstGeom prst="rect">
            <a:avLst/>
          </a:prstGeom>
          <a:noFill/>
          <a:ln w="9525" cmpd="sng">
            <a:noFill/>
            <a:miter lim="800000"/>
            <a:headEnd/>
            <a:tailEnd/>
          </a:ln>
        </p:spPr>
      </p:pic>
      <p:sp>
        <p:nvSpPr>
          <p:cNvPr id="6154" name="TextBox 13"/>
          <p:cNvSpPr>
            <a:spLocks noChangeArrowheads="1"/>
          </p:cNvSpPr>
          <p:nvPr/>
        </p:nvSpPr>
        <p:spPr bwMode="auto">
          <a:xfrm>
            <a:off x="533400" y="1524000"/>
            <a:ext cx="2895600" cy="523220"/>
          </a:xfrm>
          <a:prstGeom prst="rect">
            <a:avLst/>
          </a:prstGeom>
          <a:noFill/>
          <a:ln w="9525">
            <a:noFill/>
            <a:miter lim="800000"/>
            <a:headEnd/>
            <a:tailEnd/>
          </a:ln>
        </p:spPr>
        <p:txBody>
          <a:bodyPr>
            <a:spAutoFit/>
          </a:bodyPr>
          <a:lstStyle/>
          <a:p>
            <a:r>
              <a:rPr lang="en-US" sz="2800" dirty="0">
                <a:solidFill>
                  <a:srgbClr val="000000"/>
                </a:solidFill>
                <a:latin typeface="Calibri" pitchFamily="34" charset="0"/>
                <a:cs typeface="Calibri" pitchFamily="34" charset="0"/>
                <a:sym typeface="Calibri" pitchFamily="34" charset="0"/>
              </a:rPr>
              <a:t>-  energy (n)</a:t>
            </a:r>
            <a:endParaRPr lang="en-US" altLang="en-US" sz="2800" dirty="0"/>
          </a:p>
        </p:txBody>
      </p:sp>
      <p:sp>
        <p:nvSpPr>
          <p:cNvPr id="6155" name="TextBox 18"/>
          <p:cNvSpPr>
            <a:spLocks noChangeArrowheads="1"/>
          </p:cNvSpPr>
          <p:nvPr/>
        </p:nvSpPr>
        <p:spPr bwMode="auto">
          <a:xfrm>
            <a:off x="3048000" y="1524000"/>
            <a:ext cx="4267200" cy="523220"/>
          </a:xfrm>
          <a:prstGeom prst="rect">
            <a:avLst/>
          </a:prstGeom>
          <a:noFill/>
          <a:ln w="9525">
            <a:noFill/>
            <a:miter lim="800000"/>
            <a:headEnd/>
            <a:tailEnd/>
          </a:ln>
        </p:spPr>
        <p:txBody>
          <a:bodyPr>
            <a:spAutoFit/>
          </a:bodyPr>
          <a:lstStyle/>
          <a:p>
            <a:r>
              <a:rPr lang="en-US" sz="2400" dirty="0">
                <a:solidFill>
                  <a:srgbClr val="000000"/>
                </a:solidFill>
                <a:latin typeface="Calibri" pitchFamily="34" charset="0"/>
                <a:cs typeface="Calibri" pitchFamily="34" charset="0"/>
                <a:sym typeface="Calibri" pitchFamily="34" charset="0"/>
              </a:rPr>
              <a:t>: 	</a:t>
            </a:r>
            <a:r>
              <a:rPr lang="en-US" sz="2800" dirty="0" err="1">
                <a:solidFill>
                  <a:srgbClr val="000000"/>
                </a:solidFill>
                <a:latin typeface="Calibri" pitchFamily="34" charset="0"/>
                <a:cs typeface="Arial" pitchFamily="34" charset="0"/>
                <a:sym typeface="Arial" pitchFamily="34" charset="0"/>
              </a:rPr>
              <a:t>n</a:t>
            </a:r>
            <a:r>
              <a:rPr lang="en-US" altLang="en-US" sz="2800" dirty="0" err="1">
                <a:solidFill>
                  <a:srgbClr val="000000"/>
                </a:solidFill>
                <a:latin typeface="Calibri" pitchFamily="34" charset="0"/>
                <a:cs typeface="Arial" pitchFamily="34" charset="0"/>
                <a:sym typeface="Arial" pitchFamily="34" charset="0"/>
              </a:rPr>
              <a:t>ăng</a:t>
            </a:r>
            <a:r>
              <a:rPr lang="en-US" altLang="en-US" sz="2800" dirty="0">
                <a:solidFill>
                  <a:srgbClr val="000000"/>
                </a:solidFill>
                <a:latin typeface="Calibri" pitchFamily="34" charset="0"/>
                <a:cs typeface="Arial" pitchFamily="34" charset="0"/>
                <a:sym typeface="Arial" pitchFamily="34" charset="0"/>
              </a:rPr>
              <a:t> </a:t>
            </a:r>
            <a:r>
              <a:rPr lang="en-US" altLang="en-US" sz="2800" dirty="0" err="1">
                <a:solidFill>
                  <a:srgbClr val="000000"/>
                </a:solidFill>
                <a:latin typeface="Calibri" pitchFamily="34" charset="0"/>
                <a:cs typeface="Arial" pitchFamily="34" charset="0"/>
                <a:sym typeface="Arial" pitchFamily="34" charset="0"/>
              </a:rPr>
              <a:t>lượng</a:t>
            </a:r>
            <a:endParaRPr lang="en-US" altLang="en-US" sz="2800" dirty="0"/>
          </a:p>
        </p:txBody>
      </p:sp>
      <p:sp>
        <p:nvSpPr>
          <p:cNvPr id="6156" name="TextBox 19"/>
          <p:cNvSpPr>
            <a:spLocks noChangeArrowheads="1"/>
          </p:cNvSpPr>
          <p:nvPr/>
        </p:nvSpPr>
        <p:spPr bwMode="auto">
          <a:xfrm>
            <a:off x="533400" y="2209800"/>
            <a:ext cx="2895600" cy="523220"/>
          </a:xfrm>
          <a:prstGeom prst="rect">
            <a:avLst/>
          </a:prstGeom>
          <a:noFill/>
          <a:ln w="9525">
            <a:noFill/>
            <a:miter lim="800000"/>
            <a:headEnd/>
            <a:tailEnd/>
          </a:ln>
        </p:spPr>
        <p:txBody>
          <a:bodyPr>
            <a:spAutoFit/>
          </a:bodyPr>
          <a:lstStyle/>
          <a:p>
            <a:pPr>
              <a:spcBef>
                <a:spcPct val="50000"/>
              </a:spcBef>
            </a:pPr>
            <a:r>
              <a:rPr lang="en-US" sz="2800" dirty="0">
                <a:solidFill>
                  <a:srgbClr val="000000"/>
                </a:solidFill>
                <a:latin typeface="Calibri" pitchFamily="34" charset="0"/>
                <a:cs typeface="Calibri" pitchFamily="34" charset="0"/>
                <a:sym typeface="Calibri" pitchFamily="34" charset="0"/>
              </a:rPr>
              <a:t>-  expert (n)</a:t>
            </a:r>
          </a:p>
        </p:txBody>
      </p:sp>
      <p:sp>
        <p:nvSpPr>
          <p:cNvPr id="6157" name="TextBox 20"/>
          <p:cNvSpPr>
            <a:spLocks noChangeArrowheads="1"/>
          </p:cNvSpPr>
          <p:nvPr/>
        </p:nvSpPr>
        <p:spPr bwMode="auto">
          <a:xfrm>
            <a:off x="3048000" y="2209800"/>
            <a:ext cx="4343400" cy="523220"/>
          </a:xfrm>
          <a:prstGeom prst="rect">
            <a:avLst/>
          </a:prstGeom>
          <a:noFill/>
          <a:ln w="9525">
            <a:noFill/>
            <a:miter lim="800000"/>
            <a:headEnd/>
            <a:tailEnd/>
          </a:ln>
        </p:spPr>
        <p:txBody>
          <a:bodyPr>
            <a:spAutoFit/>
          </a:bodyPr>
          <a:lstStyle/>
          <a:p>
            <a:pPr>
              <a:spcBef>
                <a:spcPct val="50000"/>
              </a:spcBef>
            </a:pPr>
            <a:r>
              <a:rPr lang="en-US" sz="2400" dirty="0">
                <a:solidFill>
                  <a:srgbClr val="000000"/>
                </a:solidFill>
                <a:latin typeface="Calibri" pitchFamily="34" charset="0"/>
                <a:cs typeface="Calibri" pitchFamily="34" charset="0"/>
                <a:sym typeface="Calibri" pitchFamily="34" charset="0"/>
              </a:rPr>
              <a:t>: 	</a:t>
            </a:r>
            <a:r>
              <a:rPr lang="en-US" sz="2800" dirty="0" err="1">
                <a:solidFill>
                  <a:srgbClr val="000000"/>
                </a:solidFill>
                <a:latin typeface="Calibri" pitchFamily="34" charset="0"/>
                <a:cs typeface="Calibri" pitchFamily="34" charset="0"/>
                <a:sym typeface="Calibri" pitchFamily="34" charset="0"/>
              </a:rPr>
              <a:t>chuyên</a:t>
            </a:r>
            <a:r>
              <a:rPr lang="en-US" sz="2800" dirty="0">
                <a:solidFill>
                  <a:srgbClr val="000000"/>
                </a:solidFill>
                <a:latin typeface="Calibri" pitchFamily="34" charset="0"/>
                <a:cs typeface="Calibri" pitchFamily="34" charset="0"/>
                <a:sym typeface="Calibri" pitchFamily="34" charset="0"/>
              </a:rPr>
              <a:t> </a:t>
            </a:r>
            <a:r>
              <a:rPr lang="en-US" sz="2800" dirty="0" err="1">
                <a:solidFill>
                  <a:srgbClr val="000000"/>
                </a:solidFill>
                <a:latin typeface="Calibri" pitchFamily="34" charset="0"/>
                <a:cs typeface="Calibri" pitchFamily="34" charset="0"/>
                <a:sym typeface="Calibri" pitchFamily="34" charset="0"/>
              </a:rPr>
              <a:t>gia</a:t>
            </a:r>
            <a:endParaRPr lang="en-US" sz="2800" dirty="0">
              <a:solidFill>
                <a:srgbClr val="000000"/>
              </a:solidFill>
              <a:latin typeface="Calibri" pitchFamily="34" charset="0"/>
              <a:cs typeface="Calibri" pitchFamily="34" charset="0"/>
              <a:sym typeface="Calibri" pitchFamily="34" charset="0"/>
            </a:endParaRPr>
          </a:p>
        </p:txBody>
      </p:sp>
      <p:sp>
        <p:nvSpPr>
          <p:cNvPr id="6158" name="TextBox 22"/>
          <p:cNvSpPr>
            <a:spLocks noChangeArrowheads="1"/>
          </p:cNvSpPr>
          <p:nvPr/>
        </p:nvSpPr>
        <p:spPr bwMode="auto">
          <a:xfrm>
            <a:off x="529706" y="2869546"/>
            <a:ext cx="2895600" cy="523220"/>
          </a:xfrm>
          <a:prstGeom prst="rect">
            <a:avLst/>
          </a:prstGeom>
          <a:noFill/>
          <a:ln w="9525">
            <a:noFill/>
            <a:miter lim="800000"/>
            <a:headEnd/>
            <a:tailEnd/>
          </a:ln>
        </p:spPr>
        <p:txBody>
          <a:bodyPr>
            <a:spAutoFit/>
          </a:bodyPr>
          <a:lstStyle/>
          <a:p>
            <a:pPr>
              <a:spcBef>
                <a:spcPct val="50000"/>
              </a:spcBef>
            </a:pPr>
            <a:r>
              <a:rPr lang="en-US" sz="2400" dirty="0">
                <a:solidFill>
                  <a:srgbClr val="000000"/>
                </a:solidFill>
                <a:latin typeface="Calibri" pitchFamily="34" charset="0"/>
                <a:cs typeface="Calibri" pitchFamily="34" charset="0"/>
                <a:sym typeface="Calibri" pitchFamily="34" charset="0"/>
              </a:rPr>
              <a:t>-  </a:t>
            </a:r>
            <a:r>
              <a:rPr lang="en-US" sz="2800" dirty="0">
                <a:solidFill>
                  <a:srgbClr val="000000"/>
                </a:solidFill>
                <a:latin typeface="Calibri" pitchFamily="34" charset="0"/>
                <a:cs typeface="Calibri" pitchFamily="34" charset="0"/>
                <a:sym typeface="Calibri" pitchFamily="34" charset="0"/>
              </a:rPr>
              <a:t>diet (n) </a:t>
            </a:r>
          </a:p>
        </p:txBody>
      </p:sp>
      <p:sp>
        <p:nvSpPr>
          <p:cNvPr id="6159" name="TextBox 23"/>
          <p:cNvSpPr>
            <a:spLocks noChangeArrowheads="1"/>
          </p:cNvSpPr>
          <p:nvPr/>
        </p:nvSpPr>
        <p:spPr bwMode="auto">
          <a:xfrm>
            <a:off x="3124200" y="2941638"/>
            <a:ext cx="4495800" cy="523220"/>
          </a:xfrm>
          <a:prstGeom prst="rect">
            <a:avLst/>
          </a:prstGeom>
          <a:noFill/>
          <a:ln w="9525">
            <a:noFill/>
            <a:miter lim="800000"/>
            <a:headEnd/>
            <a:tailEnd/>
          </a:ln>
        </p:spPr>
        <p:txBody>
          <a:bodyPr>
            <a:spAutoFit/>
          </a:bodyPr>
          <a:lstStyle/>
          <a:p>
            <a:r>
              <a:rPr lang="en-US" sz="2800" dirty="0">
                <a:solidFill>
                  <a:srgbClr val="000000"/>
                </a:solidFill>
                <a:latin typeface="Calibri" pitchFamily="34" charset="0"/>
                <a:cs typeface="Calibri" pitchFamily="34" charset="0"/>
                <a:sym typeface="Calibri" pitchFamily="34" charset="0"/>
              </a:rPr>
              <a:t>: 	</a:t>
            </a:r>
            <a:r>
              <a:rPr lang="en-US" sz="2800" dirty="0" err="1">
                <a:solidFill>
                  <a:srgbClr val="000000"/>
                </a:solidFill>
                <a:latin typeface="Calibri" pitchFamily="34" charset="0"/>
                <a:cs typeface="Calibri" pitchFamily="34" charset="0"/>
                <a:sym typeface="Calibri" pitchFamily="34" charset="0"/>
              </a:rPr>
              <a:t>chế</a:t>
            </a:r>
            <a:r>
              <a:rPr lang="en-US" sz="2800" dirty="0">
                <a:solidFill>
                  <a:srgbClr val="000000"/>
                </a:solidFill>
                <a:latin typeface="Calibri" pitchFamily="34" charset="0"/>
                <a:cs typeface="Calibri" pitchFamily="34" charset="0"/>
                <a:sym typeface="Calibri" pitchFamily="34" charset="0"/>
              </a:rPr>
              <a:t> </a:t>
            </a:r>
            <a:r>
              <a:rPr lang="en-US" sz="2800" dirty="0" err="1">
                <a:solidFill>
                  <a:srgbClr val="000000"/>
                </a:solidFill>
                <a:latin typeface="Calibri" pitchFamily="34" charset="0"/>
                <a:cs typeface="Calibri" pitchFamily="34" charset="0"/>
                <a:sym typeface="Calibri" pitchFamily="34" charset="0"/>
              </a:rPr>
              <a:t>độ</a:t>
            </a:r>
            <a:r>
              <a:rPr lang="en-US" sz="2800" dirty="0">
                <a:solidFill>
                  <a:srgbClr val="000000"/>
                </a:solidFill>
                <a:latin typeface="Calibri" pitchFamily="34" charset="0"/>
                <a:cs typeface="Calibri" pitchFamily="34" charset="0"/>
                <a:sym typeface="Calibri" pitchFamily="34" charset="0"/>
              </a:rPr>
              <a:t> </a:t>
            </a:r>
            <a:r>
              <a:rPr lang="en-US" sz="2800" dirty="0" err="1">
                <a:solidFill>
                  <a:srgbClr val="000000"/>
                </a:solidFill>
                <a:latin typeface="Calibri" pitchFamily="34" charset="0"/>
                <a:cs typeface="Calibri" pitchFamily="34" charset="0"/>
                <a:sym typeface="Calibri" pitchFamily="34" charset="0"/>
              </a:rPr>
              <a:t>ăn</a:t>
            </a:r>
            <a:r>
              <a:rPr lang="en-US" sz="2800" dirty="0">
                <a:solidFill>
                  <a:srgbClr val="000000"/>
                </a:solidFill>
                <a:latin typeface="Calibri" pitchFamily="34" charset="0"/>
                <a:cs typeface="Calibri" pitchFamily="34" charset="0"/>
                <a:sym typeface="Calibri" pitchFamily="34" charset="0"/>
              </a:rPr>
              <a:t> </a:t>
            </a:r>
            <a:r>
              <a:rPr lang="en-US" sz="2800" dirty="0" err="1">
                <a:solidFill>
                  <a:srgbClr val="000000"/>
                </a:solidFill>
                <a:latin typeface="Calibri" pitchFamily="34" charset="0"/>
                <a:cs typeface="Calibri" pitchFamily="34" charset="0"/>
                <a:sym typeface="Calibri" pitchFamily="34" charset="0"/>
              </a:rPr>
              <a:t>kiêng</a:t>
            </a:r>
            <a:endParaRPr lang="en-US" sz="2800" dirty="0">
              <a:solidFill>
                <a:srgbClr val="000000"/>
              </a:solidFill>
              <a:latin typeface="Calibri" pitchFamily="34" charset="0"/>
              <a:cs typeface="Calibri" pitchFamily="34" charset="0"/>
              <a:sym typeface="Calibri" pitchFamily="34" charset="0"/>
            </a:endParaRPr>
          </a:p>
        </p:txBody>
      </p:sp>
      <p:sp>
        <p:nvSpPr>
          <p:cNvPr id="6160" name="TextBox 25"/>
          <p:cNvSpPr>
            <a:spLocks noChangeArrowheads="1"/>
          </p:cNvSpPr>
          <p:nvPr/>
        </p:nvSpPr>
        <p:spPr bwMode="auto">
          <a:xfrm>
            <a:off x="609600" y="3505200"/>
            <a:ext cx="2895600" cy="523220"/>
          </a:xfrm>
          <a:prstGeom prst="rect">
            <a:avLst/>
          </a:prstGeom>
          <a:noFill/>
          <a:ln w="9525">
            <a:noFill/>
            <a:miter lim="800000"/>
            <a:headEnd/>
            <a:tailEnd/>
          </a:ln>
        </p:spPr>
        <p:txBody>
          <a:bodyPr>
            <a:spAutoFit/>
          </a:bodyPr>
          <a:lstStyle/>
          <a:p>
            <a:r>
              <a:rPr lang="en-US" sz="2400" dirty="0">
                <a:solidFill>
                  <a:srgbClr val="000000"/>
                </a:solidFill>
                <a:latin typeface="Calibri" pitchFamily="34" charset="0"/>
                <a:cs typeface="Calibri" pitchFamily="34" charset="0"/>
                <a:sym typeface="Calibri" pitchFamily="34" charset="0"/>
              </a:rPr>
              <a:t>- </a:t>
            </a:r>
            <a:r>
              <a:rPr lang="en-US" sz="2800" dirty="0">
                <a:solidFill>
                  <a:srgbClr val="000000"/>
                </a:solidFill>
                <a:latin typeface="Calibri" pitchFamily="34" charset="0"/>
                <a:cs typeface="Calibri" pitchFamily="34" charset="0"/>
                <a:sym typeface="Calibri" pitchFamily="34" charset="0"/>
              </a:rPr>
              <a:t>tip ( n)</a:t>
            </a:r>
            <a:endParaRPr lang="en-US" altLang="en-US" sz="2800" dirty="0"/>
          </a:p>
        </p:txBody>
      </p:sp>
      <p:sp>
        <p:nvSpPr>
          <p:cNvPr id="6161" name="TextBox 26"/>
          <p:cNvSpPr>
            <a:spLocks noChangeArrowheads="1"/>
          </p:cNvSpPr>
          <p:nvPr/>
        </p:nvSpPr>
        <p:spPr bwMode="auto">
          <a:xfrm>
            <a:off x="3124200" y="3535363"/>
            <a:ext cx="4495800" cy="523220"/>
          </a:xfrm>
          <a:prstGeom prst="rect">
            <a:avLst/>
          </a:prstGeom>
          <a:noFill/>
          <a:ln w="9525">
            <a:noFill/>
            <a:miter lim="800000"/>
            <a:headEnd/>
            <a:tailEnd/>
          </a:ln>
        </p:spPr>
        <p:txBody>
          <a:bodyPr>
            <a:spAutoFit/>
          </a:bodyPr>
          <a:lstStyle/>
          <a:p>
            <a:r>
              <a:rPr lang="en-US" sz="2400" dirty="0">
                <a:solidFill>
                  <a:srgbClr val="000000"/>
                </a:solidFill>
                <a:latin typeface="Calibri" pitchFamily="34" charset="0"/>
                <a:cs typeface="Calibri" pitchFamily="34" charset="0"/>
                <a:sym typeface="Calibri" pitchFamily="34" charset="0"/>
              </a:rPr>
              <a:t>: 	</a:t>
            </a:r>
            <a:r>
              <a:rPr lang="en-US" sz="2800" dirty="0" err="1">
                <a:solidFill>
                  <a:srgbClr val="000000"/>
                </a:solidFill>
                <a:latin typeface="Calibri" pitchFamily="34" charset="0"/>
                <a:cs typeface="Calibri" pitchFamily="34" charset="0"/>
                <a:sym typeface="Calibri" pitchFamily="34" charset="0"/>
              </a:rPr>
              <a:t>mẹo</a:t>
            </a:r>
            <a:r>
              <a:rPr lang="en-US" sz="2800" dirty="0">
                <a:solidFill>
                  <a:srgbClr val="000000"/>
                </a:solidFill>
                <a:latin typeface="Calibri" pitchFamily="34" charset="0"/>
                <a:cs typeface="Calibri" pitchFamily="34" charset="0"/>
                <a:sym typeface="Calibri" pitchFamily="34" charset="0"/>
              </a:rPr>
              <a:t> </a:t>
            </a:r>
            <a:r>
              <a:rPr lang="en-US" sz="2800" dirty="0" err="1">
                <a:solidFill>
                  <a:srgbClr val="000000"/>
                </a:solidFill>
                <a:latin typeface="Calibri" pitchFamily="34" charset="0"/>
                <a:cs typeface="Calibri" pitchFamily="34" charset="0"/>
                <a:sym typeface="Calibri" pitchFamily="34" charset="0"/>
              </a:rPr>
              <a:t>vặt</a:t>
            </a:r>
            <a:r>
              <a:rPr lang="en-US" sz="2800" dirty="0">
                <a:solidFill>
                  <a:srgbClr val="000000"/>
                </a:solidFill>
                <a:latin typeface="Calibri" pitchFamily="34" charset="0"/>
                <a:cs typeface="Calibri" pitchFamily="34" charset="0"/>
                <a:sym typeface="Calibri" pitchFamily="34" charset="0"/>
              </a:rPr>
              <a:t>, </a:t>
            </a:r>
            <a:r>
              <a:rPr lang="en-US" sz="2800" dirty="0" err="1">
                <a:solidFill>
                  <a:srgbClr val="000000"/>
                </a:solidFill>
                <a:latin typeface="Calibri" pitchFamily="34" charset="0"/>
                <a:cs typeface="Calibri" pitchFamily="34" charset="0"/>
                <a:sym typeface="Calibri" pitchFamily="34" charset="0"/>
              </a:rPr>
              <a:t>lời</a:t>
            </a:r>
            <a:r>
              <a:rPr lang="en-US" sz="2800" dirty="0">
                <a:solidFill>
                  <a:srgbClr val="000000"/>
                </a:solidFill>
                <a:latin typeface="Calibri" pitchFamily="34" charset="0"/>
                <a:cs typeface="Calibri" pitchFamily="34" charset="0"/>
                <a:sym typeface="Calibri" pitchFamily="34" charset="0"/>
              </a:rPr>
              <a:t> </a:t>
            </a:r>
            <a:r>
              <a:rPr lang="en-US" sz="2800" dirty="0" err="1">
                <a:solidFill>
                  <a:srgbClr val="000000"/>
                </a:solidFill>
                <a:latin typeface="Calibri" pitchFamily="34" charset="0"/>
                <a:cs typeface="Calibri" pitchFamily="34" charset="0"/>
                <a:sym typeface="Calibri" pitchFamily="34" charset="0"/>
              </a:rPr>
              <a:t>khuyên</a:t>
            </a:r>
            <a:endParaRPr lang="en-US" sz="2800" dirty="0">
              <a:solidFill>
                <a:srgbClr val="000000"/>
              </a:solidFill>
              <a:latin typeface="Calibri" pitchFamily="34" charset="0"/>
              <a:cs typeface="Calibri" pitchFamily="34" charset="0"/>
              <a:sym typeface="Calibri" pitchFamily="34" charset="0"/>
            </a:endParaRPr>
          </a:p>
        </p:txBody>
      </p:sp>
      <p:sp>
        <p:nvSpPr>
          <p:cNvPr id="6162" name="TextBox 28"/>
          <p:cNvSpPr>
            <a:spLocks noChangeArrowheads="1"/>
          </p:cNvSpPr>
          <p:nvPr/>
        </p:nvSpPr>
        <p:spPr bwMode="auto">
          <a:xfrm>
            <a:off x="533400" y="4114800"/>
            <a:ext cx="2895600" cy="523220"/>
          </a:xfrm>
          <a:prstGeom prst="rect">
            <a:avLst/>
          </a:prstGeom>
          <a:noFill/>
          <a:ln w="9525">
            <a:noFill/>
            <a:miter lim="800000"/>
            <a:headEnd/>
            <a:tailEnd/>
          </a:ln>
        </p:spPr>
        <p:txBody>
          <a:bodyPr>
            <a:spAutoFit/>
          </a:bodyPr>
          <a:lstStyle/>
          <a:p>
            <a:r>
              <a:rPr lang="en-US" sz="2400" dirty="0">
                <a:solidFill>
                  <a:srgbClr val="000000"/>
                </a:solidFill>
                <a:latin typeface="Calibri" pitchFamily="34" charset="0"/>
                <a:cs typeface="Calibri" pitchFamily="34" charset="0"/>
                <a:sym typeface="Calibri" pitchFamily="34" charset="0"/>
              </a:rPr>
              <a:t>-  </a:t>
            </a:r>
            <a:r>
              <a:rPr lang="en-US" sz="2800" dirty="0">
                <a:solidFill>
                  <a:srgbClr val="000000"/>
                </a:solidFill>
                <a:latin typeface="Calibri" pitchFamily="34" charset="0"/>
                <a:cs typeface="Calibri" pitchFamily="34" charset="0"/>
                <a:sym typeface="Calibri" pitchFamily="34" charset="0"/>
              </a:rPr>
              <a:t>(to) stay in shape</a:t>
            </a:r>
            <a:endParaRPr lang="en-US" altLang="en-US" sz="2800" dirty="0">
              <a:solidFill>
                <a:srgbClr val="000000"/>
              </a:solidFill>
              <a:latin typeface="Calibri" pitchFamily="34" charset="0"/>
              <a:cs typeface="Calibri" pitchFamily="34" charset="0"/>
              <a:sym typeface="Calibri" pitchFamily="34" charset="0"/>
            </a:endParaRPr>
          </a:p>
        </p:txBody>
      </p:sp>
      <p:sp>
        <p:nvSpPr>
          <p:cNvPr id="6163" name="TextBox 29"/>
          <p:cNvSpPr>
            <a:spLocks noChangeArrowheads="1"/>
          </p:cNvSpPr>
          <p:nvPr/>
        </p:nvSpPr>
        <p:spPr bwMode="auto">
          <a:xfrm>
            <a:off x="3505200" y="4114800"/>
            <a:ext cx="2667000" cy="523220"/>
          </a:xfrm>
          <a:prstGeom prst="rect">
            <a:avLst/>
          </a:prstGeom>
          <a:noFill/>
          <a:ln w="9525">
            <a:noFill/>
            <a:miter lim="800000"/>
            <a:headEnd/>
            <a:tailEnd/>
          </a:ln>
        </p:spPr>
        <p:txBody>
          <a:bodyPr wrap="square">
            <a:spAutoFit/>
          </a:bodyPr>
          <a:lstStyle/>
          <a:p>
            <a:r>
              <a:rPr lang="en-US" sz="2400" dirty="0">
                <a:solidFill>
                  <a:srgbClr val="000000"/>
                </a:solidFill>
                <a:latin typeface="Calibri" pitchFamily="34" charset="0"/>
                <a:cs typeface="Calibri" pitchFamily="34" charset="0"/>
                <a:sym typeface="Calibri" pitchFamily="34" charset="0"/>
              </a:rPr>
              <a:t>: 	</a:t>
            </a:r>
            <a:r>
              <a:rPr lang="en-US" sz="2800" dirty="0" err="1">
                <a:solidFill>
                  <a:srgbClr val="000000"/>
                </a:solidFill>
                <a:latin typeface="Calibri" pitchFamily="34" charset="0"/>
                <a:cs typeface="Arial" pitchFamily="34" charset="0"/>
                <a:sym typeface="Arial" pitchFamily="34" charset="0"/>
              </a:rPr>
              <a:t>g</a:t>
            </a:r>
            <a:r>
              <a:rPr lang="en-US" altLang="en-US" sz="2800" dirty="0" err="1">
                <a:solidFill>
                  <a:srgbClr val="000000"/>
                </a:solidFill>
                <a:latin typeface="Calibri" pitchFamily="34" charset="0"/>
                <a:cs typeface="Arial" pitchFamily="34" charset="0"/>
                <a:sym typeface="Arial" pitchFamily="34" charset="0"/>
              </a:rPr>
              <a:t>iữ</a:t>
            </a:r>
            <a:r>
              <a:rPr lang="en-US" altLang="en-US" sz="2800" dirty="0">
                <a:solidFill>
                  <a:srgbClr val="000000"/>
                </a:solidFill>
                <a:latin typeface="Calibri" pitchFamily="34" charset="0"/>
                <a:cs typeface="Arial" pitchFamily="34" charset="0"/>
                <a:sym typeface="Arial" pitchFamily="34" charset="0"/>
              </a:rPr>
              <a:t> </a:t>
            </a:r>
            <a:r>
              <a:rPr lang="en-US" altLang="en-US" sz="2800" dirty="0" err="1">
                <a:solidFill>
                  <a:srgbClr val="000000"/>
                </a:solidFill>
                <a:latin typeface="Calibri" pitchFamily="34" charset="0"/>
                <a:cs typeface="Arial" pitchFamily="34" charset="0"/>
                <a:sym typeface="Arial" pitchFamily="34" charset="0"/>
              </a:rPr>
              <a:t>dáng</a:t>
            </a:r>
            <a:r>
              <a:rPr lang="en-US" altLang="en-US" sz="2800" dirty="0">
                <a:solidFill>
                  <a:srgbClr val="000000"/>
                </a:solidFill>
                <a:latin typeface="Calibri" pitchFamily="34" charset="0"/>
                <a:cs typeface="Arial" pitchFamily="34" charset="0"/>
                <a:sym typeface="Arial" pitchFamily="34" charset="0"/>
              </a:rPr>
              <a:t> </a:t>
            </a:r>
            <a:endParaRPr lang="en-US" altLang="en-US" sz="2800" dirty="0"/>
          </a:p>
        </p:txBody>
      </p:sp>
      <p:sp>
        <p:nvSpPr>
          <p:cNvPr id="6164" name="Rectangle 35"/>
          <p:cNvSpPr>
            <a:spLocks noChangeArrowheads="1"/>
          </p:cNvSpPr>
          <p:nvPr/>
        </p:nvSpPr>
        <p:spPr bwMode="auto">
          <a:xfrm>
            <a:off x="304800" y="990600"/>
            <a:ext cx="2521615" cy="461665"/>
          </a:xfrm>
          <a:prstGeom prst="rect">
            <a:avLst/>
          </a:prstGeom>
          <a:noFill/>
          <a:ln w="9525">
            <a:noFill/>
            <a:miter lim="800000"/>
            <a:headEnd/>
            <a:tailEnd/>
          </a:ln>
        </p:spPr>
        <p:txBody>
          <a:bodyPr wrap="square">
            <a:spAutoFit/>
          </a:bodyPr>
          <a:lstStyle/>
          <a:p>
            <a:pPr algn="ctr"/>
            <a:r>
              <a:rPr lang="en-US" sz="2400" b="1" dirty="0">
                <a:solidFill>
                  <a:srgbClr val="FF0000"/>
                </a:solidFill>
                <a:latin typeface="Calibri" pitchFamily="34" charset="0"/>
                <a:cs typeface="Calibri" pitchFamily="34" charset="0"/>
                <a:sym typeface="Calibri" pitchFamily="34" charset="0"/>
              </a:rPr>
              <a:t>I/  VOCABULARY:</a:t>
            </a:r>
          </a:p>
        </p:txBody>
      </p:sp>
      <p:sp>
        <p:nvSpPr>
          <p:cNvPr id="22" name="Rectangle 21"/>
          <p:cNvSpPr/>
          <p:nvPr/>
        </p:nvSpPr>
        <p:spPr>
          <a:xfrm flipH="1" flipV="1">
            <a:off x="774228" y="1453698"/>
            <a:ext cx="150094" cy="161147"/>
          </a:xfrm>
          <a:prstGeom prst="rect">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26" name="Rectangle 35"/>
          <p:cNvSpPr>
            <a:spLocks noChangeArrowheads="1"/>
          </p:cNvSpPr>
          <p:nvPr/>
        </p:nvSpPr>
        <p:spPr bwMode="auto">
          <a:xfrm>
            <a:off x="457199" y="218420"/>
            <a:ext cx="6934201" cy="584775"/>
          </a:xfrm>
          <a:prstGeom prst="rect">
            <a:avLst/>
          </a:prstGeom>
          <a:noFill/>
          <a:ln w="9525">
            <a:noFill/>
            <a:miter lim="800000"/>
            <a:headEnd/>
            <a:tailEnd/>
          </a:ln>
        </p:spPr>
        <p:txBody>
          <a:bodyPr wrap="square">
            <a:spAutoFit/>
          </a:bodyPr>
          <a:lstStyle/>
          <a:p>
            <a:pPr algn="ctr"/>
            <a:r>
              <a:rPr lang="en-US" sz="3200" b="1" dirty="0">
                <a:solidFill>
                  <a:srgbClr val="FF0000"/>
                </a:solidFill>
                <a:latin typeface="Calibri" pitchFamily="34" charset="0"/>
                <a:cs typeface="Calibri" pitchFamily="34" charset="0"/>
                <a:sym typeface="Calibri" pitchFamily="34" charset="0"/>
              </a:rPr>
              <a:t>TOPIC 2: Lesson 4: SKILLS 1</a:t>
            </a:r>
          </a:p>
        </p:txBody>
      </p:sp>
      <p:sp>
        <p:nvSpPr>
          <p:cNvPr id="27" name="TextBox 28"/>
          <p:cNvSpPr>
            <a:spLocks noChangeArrowheads="1"/>
          </p:cNvSpPr>
          <p:nvPr/>
        </p:nvSpPr>
        <p:spPr bwMode="auto">
          <a:xfrm>
            <a:off x="533400" y="4724400"/>
            <a:ext cx="2895600" cy="523220"/>
          </a:xfrm>
          <a:prstGeom prst="rect">
            <a:avLst/>
          </a:prstGeom>
          <a:noFill/>
          <a:ln w="9525">
            <a:noFill/>
            <a:miter lim="800000"/>
            <a:headEnd/>
            <a:tailEnd/>
          </a:ln>
        </p:spPr>
        <p:txBody>
          <a:bodyPr>
            <a:spAutoFit/>
          </a:bodyPr>
          <a:lstStyle/>
          <a:p>
            <a:r>
              <a:rPr lang="en-US" sz="2800" dirty="0">
                <a:solidFill>
                  <a:srgbClr val="000000"/>
                </a:solidFill>
                <a:latin typeface="Calibri" pitchFamily="34" charset="0"/>
                <a:cs typeface="Calibri" pitchFamily="34" charset="0"/>
                <a:sym typeface="Calibri" pitchFamily="34" charset="0"/>
              </a:rPr>
              <a:t>-  amount (n)</a:t>
            </a:r>
            <a:endParaRPr lang="en-US" altLang="en-US" sz="2800" dirty="0">
              <a:solidFill>
                <a:srgbClr val="000000"/>
              </a:solidFill>
              <a:latin typeface="Calibri" pitchFamily="34" charset="0"/>
              <a:cs typeface="Calibri" pitchFamily="34" charset="0"/>
              <a:sym typeface="Calibri" pitchFamily="34" charset="0"/>
            </a:endParaRPr>
          </a:p>
        </p:txBody>
      </p:sp>
      <p:sp>
        <p:nvSpPr>
          <p:cNvPr id="28" name="TextBox 29"/>
          <p:cNvSpPr>
            <a:spLocks noChangeArrowheads="1"/>
          </p:cNvSpPr>
          <p:nvPr/>
        </p:nvSpPr>
        <p:spPr bwMode="auto">
          <a:xfrm>
            <a:off x="3505200" y="4724400"/>
            <a:ext cx="3505200" cy="523220"/>
          </a:xfrm>
          <a:prstGeom prst="rect">
            <a:avLst/>
          </a:prstGeom>
          <a:noFill/>
          <a:ln w="9525">
            <a:noFill/>
            <a:miter lim="800000"/>
            <a:headEnd/>
            <a:tailEnd/>
          </a:ln>
        </p:spPr>
        <p:txBody>
          <a:bodyPr wrap="square">
            <a:spAutoFit/>
          </a:bodyPr>
          <a:lstStyle/>
          <a:p>
            <a:r>
              <a:rPr lang="en-US" sz="2400" dirty="0">
                <a:solidFill>
                  <a:srgbClr val="000000"/>
                </a:solidFill>
                <a:latin typeface="Calibri" pitchFamily="34" charset="0"/>
                <a:cs typeface="Calibri" pitchFamily="34" charset="0"/>
                <a:sym typeface="Calibri" pitchFamily="34" charset="0"/>
              </a:rPr>
              <a:t>: 	</a:t>
            </a:r>
            <a:r>
              <a:rPr lang="en-US" sz="2800" dirty="0" err="1">
                <a:solidFill>
                  <a:srgbClr val="000000"/>
                </a:solidFill>
                <a:latin typeface="Calibri" pitchFamily="34" charset="0"/>
                <a:cs typeface="Arial" pitchFamily="34" charset="0"/>
                <a:sym typeface="Arial" pitchFamily="34" charset="0"/>
              </a:rPr>
              <a:t>lượng</a:t>
            </a:r>
            <a:r>
              <a:rPr lang="en-US" sz="2800" dirty="0">
                <a:solidFill>
                  <a:srgbClr val="000000"/>
                </a:solidFill>
                <a:latin typeface="Calibri" pitchFamily="34" charset="0"/>
                <a:cs typeface="Arial" pitchFamily="34" charset="0"/>
                <a:sym typeface="Arial" pitchFamily="34" charset="0"/>
              </a:rPr>
              <a:t>, </a:t>
            </a:r>
            <a:r>
              <a:rPr lang="en-US" sz="2800" dirty="0" err="1">
                <a:solidFill>
                  <a:srgbClr val="000000"/>
                </a:solidFill>
                <a:latin typeface="Calibri" pitchFamily="34" charset="0"/>
                <a:cs typeface="Arial" pitchFamily="34" charset="0"/>
                <a:sym typeface="Arial" pitchFamily="34" charset="0"/>
              </a:rPr>
              <a:t>số</a:t>
            </a:r>
            <a:r>
              <a:rPr lang="en-US" sz="2800" dirty="0">
                <a:solidFill>
                  <a:srgbClr val="000000"/>
                </a:solidFill>
                <a:latin typeface="Calibri" pitchFamily="34" charset="0"/>
                <a:cs typeface="Arial" pitchFamily="34" charset="0"/>
                <a:sym typeface="Arial" pitchFamily="34" charset="0"/>
              </a:rPr>
              <a:t> </a:t>
            </a:r>
            <a:r>
              <a:rPr lang="en-US" sz="2800" dirty="0" err="1">
                <a:solidFill>
                  <a:srgbClr val="000000"/>
                </a:solidFill>
                <a:latin typeface="Calibri" pitchFamily="34" charset="0"/>
                <a:cs typeface="Arial" pitchFamily="34" charset="0"/>
                <a:sym typeface="Arial" pitchFamily="34" charset="0"/>
              </a:rPr>
              <a:t>lượng</a:t>
            </a:r>
            <a:endParaRPr lang="en-US" altLang="en-US" sz="2800" dirty="0"/>
          </a:p>
        </p:txBody>
      </p:sp>
      <p:sp>
        <p:nvSpPr>
          <p:cNvPr id="29" name="Rectangle 28"/>
          <p:cNvSpPr/>
          <p:nvPr/>
        </p:nvSpPr>
        <p:spPr>
          <a:xfrm flipH="1">
            <a:off x="1074416" y="4638020"/>
            <a:ext cx="144784" cy="162580"/>
          </a:xfrm>
          <a:prstGeom prst="rect">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30" name="Rectangle 29"/>
          <p:cNvSpPr/>
          <p:nvPr/>
        </p:nvSpPr>
        <p:spPr>
          <a:xfrm flipH="1" flipV="1">
            <a:off x="774228" y="2097302"/>
            <a:ext cx="150094" cy="161147"/>
          </a:xfrm>
          <a:prstGeom prst="rect">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31" name="Rectangle 30"/>
          <p:cNvSpPr/>
          <p:nvPr/>
        </p:nvSpPr>
        <p:spPr>
          <a:xfrm flipH="1" flipV="1">
            <a:off x="763694" y="2768025"/>
            <a:ext cx="150094" cy="161147"/>
          </a:xfrm>
          <a:prstGeom prst="rect">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0000"/>
              </a:solidFill>
            </a:endParaRPr>
          </a:p>
        </p:txBody>
      </p:sp>
    </p:spTree>
    <p:extLst>
      <p:ext uri="{BB962C8B-B14F-4D97-AF65-F5344CB8AC3E}">
        <p14:creationId xmlns:p14="http://schemas.microsoft.com/office/powerpoint/2010/main" val="41090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p:cBhvr>
                                        <p:cTn id="7" dur="500"/>
                                        <p:tgtEl>
                                          <p:spTgt spid="615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55"/>
                                        </p:tgtEl>
                                        <p:attrNameLst>
                                          <p:attrName>style.visibility</p:attrName>
                                        </p:attrNameLst>
                                      </p:cBhvr>
                                      <p:to>
                                        <p:strVal val="visible"/>
                                      </p:to>
                                    </p:set>
                                    <p:animEffect>
                                      <p:cBhvr>
                                        <p:cTn id="12" dur="500"/>
                                        <p:tgtEl>
                                          <p:spTgt spid="615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56"/>
                                        </p:tgtEl>
                                        <p:attrNameLst>
                                          <p:attrName>style.visibility</p:attrName>
                                        </p:attrNameLst>
                                      </p:cBhvr>
                                      <p:to>
                                        <p:strVal val="visible"/>
                                      </p:to>
                                    </p:set>
                                    <p:animEffect>
                                      <p:cBhvr>
                                        <p:cTn id="17" dur="500"/>
                                        <p:tgtEl>
                                          <p:spTgt spid="615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57"/>
                                        </p:tgtEl>
                                        <p:attrNameLst>
                                          <p:attrName>style.visibility</p:attrName>
                                        </p:attrNameLst>
                                      </p:cBhvr>
                                      <p:to>
                                        <p:strVal val="visible"/>
                                      </p:to>
                                    </p:set>
                                    <p:animEffect>
                                      <p:cBhvr>
                                        <p:cTn id="22" dur="500"/>
                                        <p:tgtEl>
                                          <p:spTgt spid="615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158"/>
                                        </p:tgtEl>
                                        <p:attrNameLst>
                                          <p:attrName>style.visibility</p:attrName>
                                        </p:attrNameLst>
                                      </p:cBhvr>
                                      <p:to>
                                        <p:strVal val="visible"/>
                                      </p:to>
                                    </p:set>
                                    <p:animEffect>
                                      <p:cBhvr>
                                        <p:cTn id="27" dur="500"/>
                                        <p:tgtEl>
                                          <p:spTgt spid="615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159"/>
                                        </p:tgtEl>
                                        <p:attrNameLst>
                                          <p:attrName>style.visibility</p:attrName>
                                        </p:attrNameLst>
                                      </p:cBhvr>
                                      <p:to>
                                        <p:strVal val="visible"/>
                                      </p:to>
                                    </p:set>
                                    <p:animEffect>
                                      <p:cBhvr>
                                        <p:cTn id="32" dur="500"/>
                                        <p:tgtEl>
                                          <p:spTgt spid="615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160"/>
                                        </p:tgtEl>
                                        <p:attrNameLst>
                                          <p:attrName>style.visibility</p:attrName>
                                        </p:attrNameLst>
                                      </p:cBhvr>
                                      <p:to>
                                        <p:strVal val="visible"/>
                                      </p:to>
                                    </p:set>
                                    <p:animEffect>
                                      <p:cBhvr>
                                        <p:cTn id="37" dur="500"/>
                                        <p:tgtEl>
                                          <p:spTgt spid="616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161"/>
                                        </p:tgtEl>
                                        <p:attrNameLst>
                                          <p:attrName>style.visibility</p:attrName>
                                        </p:attrNameLst>
                                      </p:cBhvr>
                                      <p:to>
                                        <p:strVal val="visible"/>
                                      </p:to>
                                    </p:set>
                                    <p:animEffect>
                                      <p:cBhvr>
                                        <p:cTn id="42" dur="500"/>
                                        <p:tgtEl>
                                          <p:spTgt spid="616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162"/>
                                        </p:tgtEl>
                                        <p:attrNameLst>
                                          <p:attrName>style.visibility</p:attrName>
                                        </p:attrNameLst>
                                      </p:cBhvr>
                                      <p:to>
                                        <p:strVal val="visible"/>
                                      </p:to>
                                    </p:set>
                                    <p:animEffect>
                                      <p:cBhvr>
                                        <p:cTn id="47" dur="500"/>
                                        <p:tgtEl>
                                          <p:spTgt spid="616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6163"/>
                                        </p:tgtEl>
                                        <p:attrNameLst>
                                          <p:attrName>style.visibility</p:attrName>
                                        </p:attrNameLst>
                                      </p:cBhvr>
                                      <p:to>
                                        <p:strVal val="visible"/>
                                      </p:to>
                                    </p:set>
                                    <p:animEffect>
                                      <p:cBhvr>
                                        <p:cTn id="52" dur="500"/>
                                        <p:tgtEl>
                                          <p:spTgt spid="6163"/>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xit" presetSubtype="4" fill="hold" grpId="1" nodeType="clickEffect">
                                  <p:stCondLst>
                                    <p:cond delay="0"/>
                                  </p:stCondLst>
                                  <p:childTnLst>
                                    <p:animEffect transition="out" filter="wipe(down)">
                                      <p:cBhvr>
                                        <p:cTn id="82" dur="500"/>
                                        <p:tgtEl>
                                          <p:spTgt spid="6154"/>
                                        </p:tgtEl>
                                      </p:cBhvr>
                                    </p:animEffect>
                                    <p:set>
                                      <p:cBhvr>
                                        <p:cTn id="83" dur="1" fill="hold">
                                          <p:stCondLst>
                                            <p:cond delay="499"/>
                                          </p:stCondLst>
                                        </p:cTn>
                                        <p:tgtEl>
                                          <p:spTgt spid="6154"/>
                                        </p:tgtEl>
                                        <p:attrNameLst>
                                          <p:attrName>style.visibility</p:attrName>
                                        </p:attrNameLst>
                                      </p:cBhvr>
                                      <p:to>
                                        <p:strVal val="hidden"/>
                                      </p:to>
                                    </p:set>
                                  </p:childTnLst>
                                </p:cTn>
                              </p:par>
                              <p:par>
                                <p:cTn id="84" presetID="22" presetClass="exit" presetSubtype="4" fill="hold" grpId="1" nodeType="withEffect">
                                  <p:stCondLst>
                                    <p:cond delay="0"/>
                                  </p:stCondLst>
                                  <p:childTnLst>
                                    <p:animEffect transition="out" filter="wipe(down)">
                                      <p:cBhvr>
                                        <p:cTn id="85" dur="500"/>
                                        <p:tgtEl>
                                          <p:spTgt spid="6156"/>
                                        </p:tgtEl>
                                      </p:cBhvr>
                                    </p:animEffect>
                                    <p:set>
                                      <p:cBhvr>
                                        <p:cTn id="86" dur="1" fill="hold">
                                          <p:stCondLst>
                                            <p:cond delay="499"/>
                                          </p:stCondLst>
                                        </p:cTn>
                                        <p:tgtEl>
                                          <p:spTgt spid="6156"/>
                                        </p:tgtEl>
                                        <p:attrNameLst>
                                          <p:attrName>style.visibility</p:attrName>
                                        </p:attrNameLst>
                                      </p:cBhvr>
                                      <p:to>
                                        <p:strVal val="hidden"/>
                                      </p:to>
                                    </p:set>
                                  </p:childTnLst>
                                </p:cTn>
                              </p:par>
                              <p:par>
                                <p:cTn id="87" presetID="22" presetClass="exit" presetSubtype="4" fill="hold" grpId="1" nodeType="withEffect">
                                  <p:stCondLst>
                                    <p:cond delay="0"/>
                                  </p:stCondLst>
                                  <p:childTnLst>
                                    <p:animEffect transition="out" filter="wipe(down)">
                                      <p:cBhvr>
                                        <p:cTn id="88" dur="500"/>
                                        <p:tgtEl>
                                          <p:spTgt spid="6158"/>
                                        </p:tgtEl>
                                      </p:cBhvr>
                                    </p:animEffect>
                                    <p:set>
                                      <p:cBhvr>
                                        <p:cTn id="89" dur="1" fill="hold">
                                          <p:stCondLst>
                                            <p:cond delay="499"/>
                                          </p:stCondLst>
                                        </p:cTn>
                                        <p:tgtEl>
                                          <p:spTgt spid="6158"/>
                                        </p:tgtEl>
                                        <p:attrNameLst>
                                          <p:attrName>style.visibility</p:attrName>
                                        </p:attrNameLst>
                                      </p:cBhvr>
                                      <p:to>
                                        <p:strVal val="hidden"/>
                                      </p:to>
                                    </p:set>
                                  </p:childTnLst>
                                </p:cTn>
                              </p:par>
                              <p:par>
                                <p:cTn id="90" presetID="22" presetClass="exit" presetSubtype="4" fill="hold" grpId="1" nodeType="withEffect">
                                  <p:stCondLst>
                                    <p:cond delay="0"/>
                                  </p:stCondLst>
                                  <p:childTnLst>
                                    <p:animEffect transition="out" filter="wipe(down)">
                                      <p:cBhvr>
                                        <p:cTn id="91" dur="500"/>
                                        <p:tgtEl>
                                          <p:spTgt spid="6160"/>
                                        </p:tgtEl>
                                      </p:cBhvr>
                                    </p:animEffect>
                                    <p:set>
                                      <p:cBhvr>
                                        <p:cTn id="92" dur="1" fill="hold">
                                          <p:stCondLst>
                                            <p:cond delay="499"/>
                                          </p:stCondLst>
                                        </p:cTn>
                                        <p:tgtEl>
                                          <p:spTgt spid="6160"/>
                                        </p:tgtEl>
                                        <p:attrNameLst>
                                          <p:attrName>style.visibility</p:attrName>
                                        </p:attrNameLst>
                                      </p:cBhvr>
                                      <p:to>
                                        <p:strVal val="hidden"/>
                                      </p:to>
                                    </p:set>
                                  </p:childTnLst>
                                </p:cTn>
                              </p:par>
                              <p:par>
                                <p:cTn id="93" presetID="22" presetClass="exit" presetSubtype="4" fill="hold" grpId="1" nodeType="withEffect">
                                  <p:stCondLst>
                                    <p:cond delay="0"/>
                                  </p:stCondLst>
                                  <p:childTnLst>
                                    <p:animEffect transition="out" filter="wipe(down)">
                                      <p:cBhvr>
                                        <p:cTn id="94" dur="500"/>
                                        <p:tgtEl>
                                          <p:spTgt spid="6162"/>
                                        </p:tgtEl>
                                      </p:cBhvr>
                                    </p:animEffect>
                                    <p:set>
                                      <p:cBhvr>
                                        <p:cTn id="95" dur="1" fill="hold">
                                          <p:stCondLst>
                                            <p:cond delay="499"/>
                                          </p:stCondLst>
                                        </p:cTn>
                                        <p:tgtEl>
                                          <p:spTgt spid="6162"/>
                                        </p:tgtEl>
                                        <p:attrNameLst>
                                          <p:attrName>style.visibility</p:attrName>
                                        </p:attrNameLst>
                                      </p:cBhvr>
                                      <p:to>
                                        <p:strVal val="hidden"/>
                                      </p:to>
                                    </p:set>
                                  </p:childTnLst>
                                </p:cTn>
                              </p:par>
                              <p:par>
                                <p:cTn id="96" presetID="22" presetClass="exit" presetSubtype="4" fill="hold" grpId="1" nodeType="withEffect">
                                  <p:stCondLst>
                                    <p:cond delay="0"/>
                                  </p:stCondLst>
                                  <p:childTnLst>
                                    <p:animEffect transition="out" filter="wipe(down)">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par>
                                <p:cTn id="99" presetID="22" presetClass="exit" presetSubtype="4" fill="hold" grpId="1" nodeType="withEffect">
                                  <p:stCondLst>
                                    <p:cond delay="0"/>
                                  </p:stCondLst>
                                  <p:childTnLst>
                                    <p:animEffect transition="out" filter="wipe(down)">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par>
                                <p:cTn id="102" presetID="22" presetClass="exit" presetSubtype="4" fill="hold" grpId="1" nodeType="withEffect">
                                  <p:stCondLst>
                                    <p:cond delay="0"/>
                                  </p:stCondLst>
                                  <p:childTnLst>
                                    <p:animEffect transition="out" filter="wipe(down)">
                                      <p:cBhvr>
                                        <p:cTn id="103" dur="500"/>
                                        <p:tgtEl>
                                          <p:spTgt spid="29"/>
                                        </p:tgtEl>
                                      </p:cBhvr>
                                    </p:animEffect>
                                    <p:set>
                                      <p:cBhvr>
                                        <p:cTn id="104" dur="1" fill="hold">
                                          <p:stCondLst>
                                            <p:cond delay="499"/>
                                          </p:stCondLst>
                                        </p:cTn>
                                        <p:tgtEl>
                                          <p:spTgt spid="29"/>
                                        </p:tgtEl>
                                        <p:attrNameLst>
                                          <p:attrName>style.visibility</p:attrName>
                                        </p:attrNameLst>
                                      </p:cBhvr>
                                      <p:to>
                                        <p:strVal val="hidden"/>
                                      </p:to>
                                    </p:set>
                                  </p:childTnLst>
                                </p:cTn>
                              </p:par>
                              <p:par>
                                <p:cTn id="105" presetID="22" presetClass="exit" presetSubtype="4" fill="hold" grpId="1" nodeType="withEffect">
                                  <p:stCondLst>
                                    <p:cond delay="0"/>
                                  </p:stCondLst>
                                  <p:childTnLst>
                                    <p:animEffect transition="out" filter="wipe(down)">
                                      <p:cBhvr>
                                        <p:cTn id="106" dur="500"/>
                                        <p:tgtEl>
                                          <p:spTgt spid="30"/>
                                        </p:tgtEl>
                                      </p:cBhvr>
                                    </p:animEffect>
                                    <p:set>
                                      <p:cBhvr>
                                        <p:cTn id="107" dur="1" fill="hold">
                                          <p:stCondLst>
                                            <p:cond delay="499"/>
                                          </p:stCondLst>
                                        </p:cTn>
                                        <p:tgtEl>
                                          <p:spTgt spid="30"/>
                                        </p:tgtEl>
                                        <p:attrNameLst>
                                          <p:attrName>style.visibility</p:attrName>
                                        </p:attrNameLst>
                                      </p:cBhvr>
                                      <p:to>
                                        <p:strVal val="hidden"/>
                                      </p:to>
                                    </p:set>
                                  </p:childTnLst>
                                </p:cTn>
                              </p:par>
                              <p:par>
                                <p:cTn id="108" presetID="22" presetClass="exit" presetSubtype="4" fill="hold" grpId="1" nodeType="withEffect">
                                  <p:stCondLst>
                                    <p:cond delay="0"/>
                                  </p:stCondLst>
                                  <p:childTnLst>
                                    <p:animEffect transition="out" filter="wipe(down)">
                                      <p:cBhvr>
                                        <p:cTn id="109" dur="500"/>
                                        <p:tgtEl>
                                          <p:spTgt spid="31"/>
                                        </p:tgtEl>
                                      </p:cBhvr>
                                    </p:animEffect>
                                    <p:set>
                                      <p:cBhvr>
                                        <p:cTn id="11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ldLvl="0" autoUpdateAnimBg="0"/>
      <p:bldP spid="6154" grpId="1"/>
      <p:bldP spid="6155" grpId="0" bldLvl="0" autoUpdateAnimBg="0"/>
      <p:bldP spid="6156" grpId="0" bldLvl="0" autoUpdateAnimBg="0"/>
      <p:bldP spid="6156" grpId="1"/>
      <p:bldP spid="6157" grpId="0" bldLvl="0" autoUpdateAnimBg="0"/>
      <p:bldP spid="6158" grpId="0" bldLvl="0" autoUpdateAnimBg="0"/>
      <p:bldP spid="6158" grpId="1"/>
      <p:bldP spid="6159" grpId="0" bldLvl="0" autoUpdateAnimBg="0"/>
      <p:bldP spid="6160" grpId="0" bldLvl="0" autoUpdateAnimBg="0"/>
      <p:bldP spid="6160" grpId="1"/>
      <p:bldP spid="6161" grpId="0" bldLvl="0" autoUpdateAnimBg="0"/>
      <p:bldP spid="6162" grpId="0" bldLvl="0" autoUpdateAnimBg="0"/>
      <p:bldP spid="6162" grpId="1"/>
      <p:bldP spid="6163" grpId="0" bldLvl="0" autoUpdateAnimBg="0"/>
      <p:bldP spid="22" grpId="0" animBg="1"/>
      <p:bldP spid="22" grpId="1" animBg="1"/>
      <p:bldP spid="27" grpId="0" bldLvl="0" autoUpdateAnimBg="0"/>
      <p:bldP spid="27" grpId="1"/>
      <p:bldP spid="28" grpId="0" bldLvl="0" autoUpdateAnimBg="0"/>
      <p:bldP spid="29" grpId="0" animBg="1"/>
      <p:bldP spid="29" grpId="1" animBg="1"/>
      <p:bldP spid="30" grpId="0" animBg="1"/>
      <p:bldP spid="30" grpId="1" animBg="1"/>
      <p:bldP spid="31" grpId="0" animBg="1"/>
      <p:bldP spid="3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a:spLocks noChangeArrowheads="1"/>
          </p:cNvSpPr>
          <p:nvPr/>
        </p:nvSpPr>
        <p:spPr bwMode="auto">
          <a:xfrm>
            <a:off x="0" y="722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42913" indent="-442913"/>
            <a:r>
              <a:rPr lang="en-US" sz="2800" b="1" dirty="0">
                <a:solidFill>
                  <a:srgbClr val="0000FF"/>
                </a:solidFill>
                <a:latin typeface="Arial" pitchFamily="34" charset="0"/>
                <a:ea typeface="Calibri" pitchFamily="34" charset="0"/>
                <a:cs typeface="Arial" pitchFamily="34" charset="0"/>
                <a:sym typeface="Calibri" pitchFamily="34" charset="0"/>
              </a:rPr>
              <a:t>1. Quickly read the text. Match the correct headings with the paragraphs.</a:t>
            </a:r>
          </a:p>
        </p:txBody>
      </p:sp>
      <p:sp>
        <p:nvSpPr>
          <p:cNvPr id="3" name="AutoShape 2"/>
          <p:cNvSpPr>
            <a:spLocks noChangeArrowheads="1"/>
          </p:cNvSpPr>
          <p:nvPr/>
        </p:nvSpPr>
        <p:spPr bwMode="auto">
          <a:xfrm>
            <a:off x="3117092" y="1514832"/>
            <a:ext cx="3101320" cy="4806566"/>
          </a:xfrm>
          <a:prstGeom prst="foldedCorner">
            <a:avLst>
              <a:gd name="adj" fmla="val 12500"/>
            </a:avLst>
          </a:prstGeom>
          <a:noFill/>
          <a:ln w="38100" cmpd="sng">
            <a:solidFill>
              <a:srgbClr val="00B0F0"/>
            </a:solidFill>
            <a:round/>
            <a:headEnd/>
            <a:tailEnd/>
          </a:ln>
        </p:spPr>
        <p:txBody>
          <a:bodyPr lIns="137160" tIns="91440" rIns="137160"/>
          <a:lstStyle/>
          <a:p>
            <a:pPr algn="just">
              <a:lnSpc>
                <a:spcPts val="2800"/>
              </a:lnSpc>
            </a:pPr>
            <a:r>
              <a:rPr lang="en-US" sz="2400" b="1" dirty="0">
                <a:latin typeface="Arial" pitchFamily="34" charset="0"/>
                <a:ea typeface="Calibri" pitchFamily="34" charset="0"/>
                <a:cs typeface="Arial" pitchFamily="34" charset="0"/>
                <a:sym typeface="Calibri" pitchFamily="34" charset="0"/>
              </a:rPr>
              <a:t>       </a:t>
            </a:r>
            <a:r>
              <a:rPr lang="en-US" sz="2400" b="1" spc="-100" dirty="0">
                <a:latin typeface="Arial" pitchFamily="34" charset="0"/>
                <a:ea typeface="Calibri" pitchFamily="34" charset="0"/>
                <a:cs typeface="Arial" pitchFamily="34" charset="0"/>
                <a:sym typeface="Calibri" pitchFamily="34" charset="0"/>
              </a:rPr>
              <a:t>People should have between 1,600 and 2,500 calories a day to stay in shape. Sports and activities like riding a bike and running use a lot of calories. Sleeping and watching TV use less. Do you think you are eating more or less calories than you need?</a:t>
            </a:r>
          </a:p>
        </p:txBody>
      </p:sp>
      <p:sp>
        <p:nvSpPr>
          <p:cNvPr id="4" name="AutoShape 2"/>
          <p:cNvSpPr>
            <a:spLocks noChangeArrowheads="1"/>
          </p:cNvSpPr>
          <p:nvPr/>
        </p:nvSpPr>
        <p:spPr bwMode="auto">
          <a:xfrm>
            <a:off x="6301740" y="1514832"/>
            <a:ext cx="2827512" cy="4806566"/>
          </a:xfrm>
          <a:prstGeom prst="foldedCorner">
            <a:avLst>
              <a:gd name="adj" fmla="val 12500"/>
            </a:avLst>
          </a:prstGeom>
          <a:noFill/>
          <a:ln w="38100" cmpd="sng">
            <a:solidFill>
              <a:srgbClr val="00B0F0"/>
            </a:solidFill>
            <a:round/>
            <a:headEnd/>
            <a:tailEnd/>
          </a:ln>
        </p:spPr>
        <p:txBody>
          <a:bodyPr lIns="137160" tIns="91440" rIns="137160"/>
          <a:lstStyle/>
          <a:p>
            <a:pPr algn="just">
              <a:lnSpc>
                <a:spcPts val="2800"/>
              </a:lnSpc>
            </a:pPr>
            <a:r>
              <a:rPr lang="en-US" sz="2400" b="1" dirty="0">
                <a:latin typeface="Arial" pitchFamily="34" charset="0"/>
                <a:cs typeface="Arial" pitchFamily="34" charset="0"/>
                <a:sym typeface="Arial" pitchFamily="34" charset="0"/>
              </a:rPr>
              <a:t>      </a:t>
            </a:r>
            <a:r>
              <a:rPr lang="en-US" sz="2400" b="1" spc="-100" dirty="0">
                <a:latin typeface="Arial" pitchFamily="34" charset="0"/>
                <a:cs typeface="Arial" pitchFamily="34" charset="0"/>
                <a:sym typeface="Arial" pitchFamily="34" charset="0"/>
              </a:rPr>
              <a:t>Dr. Dan Law is a diet expert. He knows exactly how much people need to eat, so many people listen to his advice. His calorie tips? Eat less junk food, and count your calories if you’re becoming fat.</a:t>
            </a:r>
          </a:p>
        </p:txBody>
      </p:sp>
      <p:sp>
        <p:nvSpPr>
          <p:cNvPr id="5" name="AutoShape 2"/>
          <p:cNvSpPr>
            <a:spLocks noChangeArrowheads="1"/>
          </p:cNvSpPr>
          <p:nvPr/>
        </p:nvSpPr>
        <p:spPr bwMode="auto">
          <a:xfrm>
            <a:off x="11220" y="1514832"/>
            <a:ext cx="3033863" cy="4806566"/>
          </a:xfrm>
          <a:prstGeom prst="foldedCorner">
            <a:avLst>
              <a:gd name="adj" fmla="val 12500"/>
            </a:avLst>
          </a:prstGeom>
          <a:noFill/>
          <a:ln w="38100" cmpd="sng">
            <a:solidFill>
              <a:srgbClr val="00B0F0"/>
            </a:solidFill>
            <a:round/>
            <a:headEnd/>
            <a:tailEnd/>
          </a:ln>
        </p:spPr>
        <p:txBody>
          <a:bodyPr lIns="137160" tIns="91440" rIns="137160"/>
          <a:lstStyle/>
          <a:p>
            <a:pPr algn="just">
              <a:lnSpc>
                <a:spcPts val="2800"/>
              </a:lnSpc>
            </a:pPr>
            <a:r>
              <a:rPr lang="en-US" sz="2600" b="1" spc="-100" dirty="0">
                <a:latin typeface="Calibri" pitchFamily="34" charset="0"/>
                <a:ea typeface="Calibri" pitchFamily="34" charset="0"/>
                <a:cs typeface="Calibri" pitchFamily="34" charset="0"/>
                <a:sym typeface="Calibri" pitchFamily="34" charset="0"/>
              </a:rPr>
              <a:t>       </a:t>
            </a:r>
            <a:r>
              <a:rPr lang="en-US" sz="2400" b="1" spc="-100" dirty="0">
                <a:latin typeface="Arial" pitchFamily="34" charset="0"/>
                <a:ea typeface="Calibri" pitchFamily="34" charset="0"/>
                <a:cs typeface="Arial" pitchFamily="34" charset="0"/>
                <a:sym typeface="Calibri" pitchFamily="34" charset="0"/>
              </a:rPr>
              <a:t>We need calories or energy to do the things we do every day: walking, riding a bike, and even sleeping! We get calories from the food we eat.. If we eat too many, we can get fat. If we don’t eat enough, we feel tired and weak.</a:t>
            </a:r>
            <a:endParaRPr lang="en-US" altLang="en-US" sz="2400" b="1" spc="-100" dirty="0">
              <a:latin typeface="Arial" pitchFamily="34" charset="0"/>
              <a:ea typeface="Calibri" pitchFamily="34" charset="0"/>
              <a:cs typeface="Arial" pitchFamily="34" charset="0"/>
              <a:sym typeface="Calibri" pitchFamily="34" charset="0"/>
            </a:endParaRPr>
          </a:p>
          <a:p>
            <a:pPr algn="just">
              <a:lnSpc>
                <a:spcPts val="2800"/>
              </a:lnSpc>
            </a:pPr>
            <a:r>
              <a:rPr lang="en-US" sz="2600" spc="-100" dirty="0">
                <a:latin typeface="Calibri" pitchFamily="34" charset="0"/>
                <a:ea typeface="Calibri" pitchFamily="34" charset="0"/>
                <a:cs typeface="Calibri" pitchFamily="34" charset="0"/>
                <a:sym typeface="Calibri" pitchFamily="34" charset="0"/>
              </a:rPr>
              <a:t>              </a:t>
            </a:r>
          </a:p>
        </p:txBody>
      </p:sp>
      <p:sp>
        <p:nvSpPr>
          <p:cNvPr id="9" name="Rounded Rectangle 31"/>
          <p:cNvSpPr>
            <a:spLocks noChangeArrowheads="1"/>
          </p:cNvSpPr>
          <p:nvPr/>
        </p:nvSpPr>
        <p:spPr bwMode="auto">
          <a:xfrm>
            <a:off x="20748" y="6370924"/>
            <a:ext cx="3132000" cy="457200"/>
          </a:xfrm>
          <a:prstGeom prst="roundRect">
            <a:avLst>
              <a:gd name="adj" fmla="val 16667"/>
            </a:avLst>
          </a:prstGeom>
          <a:noFill/>
          <a:ln w="25400" cap="flat" cmpd="sng">
            <a:solidFill>
              <a:srgbClr val="F79646"/>
            </a:solidFill>
            <a:round/>
            <a:headEnd/>
            <a:tailEnd/>
          </a:ln>
        </p:spPr>
        <p:txBody>
          <a:bodyPr anchor="ctr"/>
          <a:lstStyle/>
          <a:p>
            <a:pPr algn="ctr"/>
            <a:r>
              <a:rPr lang="en-US" sz="2200" b="1" spc="-130" dirty="0">
                <a:solidFill>
                  <a:srgbClr val="FF0000"/>
                </a:solidFill>
                <a:latin typeface="Calibri" pitchFamily="34" charset="0"/>
                <a:ea typeface="Calibri" pitchFamily="34" charset="0"/>
                <a:cs typeface="Calibri" pitchFamily="34" charset="0"/>
                <a:sym typeface="Calibri" pitchFamily="34" charset="0"/>
              </a:rPr>
              <a:t>1. JUST THE RIGHT AMOUNT</a:t>
            </a:r>
          </a:p>
        </p:txBody>
      </p:sp>
      <p:sp>
        <p:nvSpPr>
          <p:cNvPr id="10" name="Rounded Rectangle 32"/>
          <p:cNvSpPr>
            <a:spLocks noChangeArrowheads="1"/>
          </p:cNvSpPr>
          <p:nvPr/>
        </p:nvSpPr>
        <p:spPr bwMode="auto">
          <a:xfrm>
            <a:off x="3252976" y="6370924"/>
            <a:ext cx="2959968" cy="457200"/>
          </a:xfrm>
          <a:prstGeom prst="roundRect">
            <a:avLst>
              <a:gd name="adj" fmla="val 16667"/>
            </a:avLst>
          </a:prstGeom>
          <a:noFill/>
          <a:ln w="25400" cap="flat" cmpd="sng">
            <a:solidFill>
              <a:srgbClr val="F79646"/>
            </a:solidFill>
            <a:round/>
            <a:headEnd/>
            <a:tailEnd/>
          </a:ln>
        </p:spPr>
        <p:txBody>
          <a:bodyPr anchor="ctr"/>
          <a:lstStyle/>
          <a:p>
            <a:pPr algn="ctr"/>
            <a:r>
              <a:rPr lang="en-US" sz="2200" b="1" dirty="0">
                <a:solidFill>
                  <a:srgbClr val="FF0000"/>
                </a:solidFill>
                <a:latin typeface="Calibri" pitchFamily="34" charset="0"/>
                <a:ea typeface="Calibri" pitchFamily="34" charset="0"/>
                <a:cs typeface="Calibri" pitchFamily="34" charset="0"/>
                <a:sym typeface="Calibri" pitchFamily="34" charset="0"/>
              </a:rPr>
              <a:t>2. WHAT IS A CALORIE?</a:t>
            </a:r>
          </a:p>
        </p:txBody>
      </p:sp>
      <p:sp>
        <p:nvSpPr>
          <p:cNvPr id="11" name="Rounded Rectangle 33"/>
          <p:cNvSpPr>
            <a:spLocks noChangeArrowheads="1"/>
          </p:cNvSpPr>
          <p:nvPr/>
        </p:nvSpPr>
        <p:spPr bwMode="auto">
          <a:xfrm>
            <a:off x="6300192" y="6370924"/>
            <a:ext cx="2808312" cy="457200"/>
          </a:xfrm>
          <a:prstGeom prst="roundRect">
            <a:avLst>
              <a:gd name="adj" fmla="val 16667"/>
            </a:avLst>
          </a:prstGeom>
          <a:noFill/>
          <a:ln w="25400" cap="flat" cmpd="sng">
            <a:solidFill>
              <a:srgbClr val="F79646"/>
            </a:solidFill>
            <a:round/>
            <a:headEnd/>
            <a:tailEnd/>
          </a:ln>
        </p:spPr>
        <p:txBody>
          <a:bodyPr anchor="ctr"/>
          <a:lstStyle/>
          <a:p>
            <a:pPr algn="ctr"/>
            <a:r>
              <a:rPr lang="en-US" sz="2200" b="1" dirty="0">
                <a:solidFill>
                  <a:srgbClr val="FF0000"/>
                </a:solidFill>
                <a:latin typeface="Calibri" pitchFamily="34" charset="0"/>
                <a:ea typeface="Calibri" pitchFamily="34" charset="0"/>
                <a:cs typeface="Calibri" pitchFamily="34" charset="0"/>
                <a:sym typeface="Calibri" pitchFamily="34" charset="0"/>
              </a:rPr>
              <a:t>3. AN EXPERT’S VIEW</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711" t="25028" r="22196" b="28332"/>
          <a:stretch/>
        </p:blipFill>
        <p:spPr bwMode="auto">
          <a:xfrm>
            <a:off x="77024" y="1556792"/>
            <a:ext cx="432000" cy="44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8454" t="18947" r="22554" b="27813"/>
          <a:stretch/>
        </p:blipFill>
        <p:spPr bwMode="auto">
          <a:xfrm>
            <a:off x="3203848" y="1556792"/>
            <a:ext cx="432000" cy="47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1221" t="23265" r="17562" b="28799"/>
          <a:stretch/>
        </p:blipFill>
        <p:spPr bwMode="auto">
          <a:xfrm>
            <a:off x="6372248" y="1568977"/>
            <a:ext cx="432000" cy="4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84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026 -0.00903 L -0.35 -0.77963 " pathEditMode="relative" rAng="0" ptsTypes="AA">
                                      <p:cBhvr>
                                        <p:cTn id="6" dur="2000" fill="hold"/>
                                        <p:tgtEl>
                                          <p:spTgt spid="10"/>
                                        </p:tgtEl>
                                        <p:attrNameLst>
                                          <p:attrName>ppt_x,ppt_y</p:attrName>
                                        </p:attrNameLst>
                                      </p:cBhvr>
                                      <p:rCtr x="-17378" y="-38542"/>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0.01198 -0.00208 L 0.33663 -0.77732 " pathEditMode="relative" rAng="0" ptsTypes="AA">
                                      <p:cBhvr>
                                        <p:cTn id="10" dur="2000" fill="hold"/>
                                        <p:tgtEl>
                                          <p:spTgt spid="9"/>
                                        </p:tgtEl>
                                        <p:attrNameLst>
                                          <p:attrName>ppt_x,ppt_y</p:attrName>
                                        </p:attrNameLst>
                                      </p:cBhvr>
                                      <p:rCtr x="17431" y="-38773"/>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0.00313 -0.00208 L -4.72222E-6 -0.77732 " pathEditMode="relative" rAng="0" ptsTypes="AA">
                                      <p:cBhvr>
                                        <p:cTn id="14" dur="2000" fill="hold"/>
                                        <p:tgtEl>
                                          <p:spTgt spid="11"/>
                                        </p:tgtEl>
                                        <p:attrNameLst>
                                          <p:attrName>ppt_x,ppt_y</p:attrName>
                                        </p:attrNameLst>
                                      </p:cBhvr>
                                      <p:rCtr x="-156" y="-38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10" grpId="0" bldLvl="0" animBg="1" autoUpdateAnimBg="0"/>
      <p:bldP spid="11"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a:spLocks noChangeArrowheads="1"/>
          </p:cNvSpPr>
          <p:nvPr/>
        </p:nvSpPr>
        <p:spPr bwMode="auto">
          <a:xfrm>
            <a:off x="14784" y="-58907"/>
            <a:ext cx="912921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42913" indent="-442913"/>
            <a:r>
              <a:rPr lang="en-US" sz="3000" b="1" dirty="0">
                <a:solidFill>
                  <a:srgbClr val="7030A0"/>
                </a:solidFill>
                <a:latin typeface="Arial" pitchFamily="34" charset="0"/>
                <a:ea typeface="Calibri" pitchFamily="34" charset="0"/>
                <a:cs typeface="Arial" pitchFamily="34" charset="0"/>
                <a:sym typeface="Calibri" pitchFamily="34" charset="0"/>
              </a:rPr>
              <a:t>2.Discuss the meaning of each word / phrase with a partner. Then match the words with their meaning</a:t>
            </a:r>
            <a:endParaRPr lang="en-US" altLang="en-US" sz="3000" b="1" dirty="0">
              <a:solidFill>
                <a:srgbClr val="7030A0"/>
              </a:solidFill>
              <a:latin typeface="Arial" pitchFamily="34" charset="0"/>
              <a:ea typeface="Calibri" pitchFamily="34" charset="0"/>
              <a:cs typeface="Arial" pitchFamily="34" charset="0"/>
              <a:sym typeface="Calibri" pitchFamily="34" charset="0"/>
            </a:endParaRPr>
          </a:p>
        </p:txBody>
      </p:sp>
      <p:sp>
        <p:nvSpPr>
          <p:cNvPr id="14" name="Rounded Rectangle 13"/>
          <p:cNvSpPr/>
          <p:nvPr/>
        </p:nvSpPr>
        <p:spPr>
          <a:xfrm>
            <a:off x="3947802" y="5964562"/>
            <a:ext cx="5214394" cy="89038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b="1" spc="-140" dirty="0">
                <a:solidFill>
                  <a:srgbClr val="FF0000"/>
                </a:solidFill>
                <a:latin typeface="Arial" pitchFamily="34" charset="0"/>
                <a:ea typeface="Calibri" pitchFamily="34" charset="0"/>
                <a:cs typeface="Arial" pitchFamily="34" charset="0"/>
                <a:sym typeface="Calibri" pitchFamily="34" charset="0"/>
              </a:rPr>
              <a:t>E. the food that you eat on a daily basis.</a:t>
            </a:r>
          </a:p>
        </p:txBody>
      </p:sp>
      <p:sp>
        <p:nvSpPr>
          <p:cNvPr id="16" name="Rounded Rectangle 15"/>
          <p:cNvSpPr/>
          <p:nvPr/>
        </p:nvSpPr>
        <p:spPr>
          <a:xfrm>
            <a:off x="3881010" y="3134466"/>
            <a:ext cx="5222349" cy="1341864"/>
          </a:xfrm>
          <a:prstGeom prst="roundRect">
            <a:avLst/>
          </a:prstGeom>
          <a:ln/>
        </p:spPr>
        <p:style>
          <a:lnRef idx="2">
            <a:schemeClr val="accent1"/>
          </a:lnRef>
          <a:fillRef idx="1">
            <a:schemeClr val="lt1"/>
          </a:fillRef>
          <a:effectRef idx="0">
            <a:schemeClr val="accent1"/>
          </a:effectRef>
          <a:fontRef idx="minor">
            <a:schemeClr val="dk1"/>
          </a:fontRef>
        </p:style>
        <p:txBody>
          <a:bodyPr rIns="144000" rtlCol="0" anchor="ctr"/>
          <a:lstStyle/>
          <a:p>
            <a:pPr algn="just"/>
            <a:r>
              <a:rPr lang="en-US" sz="2400" b="1" dirty="0">
                <a:solidFill>
                  <a:srgbClr val="FF0000"/>
                </a:solidFill>
                <a:latin typeface="Arial" pitchFamily="34" charset="0"/>
                <a:ea typeface="Calibri" pitchFamily="34" charset="0"/>
                <a:cs typeface="Arial" pitchFamily="34" charset="0"/>
                <a:sym typeface="Calibri" pitchFamily="34" charset="0"/>
              </a:rPr>
              <a:t>C. someone who has studied a lot about a subject or topic and understands it well.</a:t>
            </a:r>
            <a:endParaRPr lang="en-US" altLang="en-US" sz="2400" b="1" dirty="0">
              <a:solidFill>
                <a:srgbClr val="FF0000"/>
              </a:solidFill>
              <a:latin typeface="Arial" pitchFamily="34" charset="0"/>
              <a:cs typeface="Arial" pitchFamily="34" charset="0"/>
            </a:endParaRPr>
          </a:p>
        </p:txBody>
      </p:sp>
      <p:sp>
        <p:nvSpPr>
          <p:cNvPr id="18" name="Rounded Rectangle 17"/>
          <p:cNvSpPr/>
          <p:nvPr/>
        </p:nvSpPr>
        <p:spPr>
          <a:xfrm>
            <a:off x="3866032" y="1418421"/>
            <a:ext cx="5206095" cy="1368152"/>
          </a:xfrm>
          <a:prstGeom prst="roundRect">
            <a:avLst/>
          </a:prstGeom>
          <a:ln/>
        </p:spPr>
        <p:style>
          <a:lnRef idx="2">
            <a:schemeClr val="accent1"/>
          </a:lnRef>
          <a:fillRef idx="1">
            <a:schemeClr val="lt1"/>
          </a:fillRef>
          <a:effectRef idx="0">
            <a:schemeClr val="accent1"/>
          </a:effectRef>
          <a:fontRef idx="minor">
            <a:schemeClr val="dk1"/>
          </a:fontRef>
        </p:style>
        <p:txBody>
          <a:bodyPr rIns="144000" rtlCol="0" anchor="ctr"/>
          <a:lstStyle/>
          <a:p>
            <a:pPr algn="just"/>
            <a:r>
              <a:rPr lang="en-US" sz="2400" b="1" spc="-130" dirty="0">
                <a:solidFill>
                  <a:srgbClr val="FF0000"/>
                </a:solidFill>
                <a:latin typeface="Arial" pitchFamily="34" charset="0"/>
                <a:ea typeface="Calibri" pitchFamily="34" charset="0"/>
                <a:cs typeface="Arial" pitchFamily="34" charset="0"/>
                <a:sym typeface="Calibri" pitchFamily="34" charset="0"/>
              </a:rPr>
              <a:t>B. an advice on how to do something quickly and  successfully,  usually  from  one’s  own experience.</a:t>
            </a:r>
            <a:endParaRPr lang="en-US" altLang="en-US" sz="2400" b="1" spc="-130" dirty="0">
              <a:solidFill>
                <a:srgbClr val="FF0000"/>
              </a:solidFill>
              <a:latin typeface="Arial" pitchFamily="34" charset="0"/>
              <a:cs typeface="Arial" pitchFamily="34" charset="0"/>
            </a:endParaRPr>
          </a:p>
        </p:txBody>
      </p:sp>
      <p:sp>
        <p:nvSpPr>
          <p:cNvPr id="20" name="Rounded Rectangle 19"/>
          <p:cNvSpPr/>
          <p:nvPr/>
        </p:nvSpPr>
        <p:spPr>
          <a:xfrm>
            <a:off x="3904395" y="4824223"/>
            <a:ext cx="5257801" cy="8382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latin typeface="Arial" pitchFamily="34" charset="0"/>
                <a:ea typeface="Calibri" pitchFamily="34" charset="0"/>
                <a:cs typeface="Arial" pitchFamily="34" charset="0"/>
                <a:sym typeface="Calibri" pitchFamily="34" charset="0"/>
              </a:rPr>
              <a:t>D. be fit and healthy.</a:t>
            </a:r>
          </a:p>
        </p:txBody>
      </p:sp>
      <p:sp>
        <p:nvSpPr>
          <p:cNvPr id="22" name="Rounded Rectangle 21"/>
          <p:cNvSpPr/>
          <p:nvPr/>
        </p:nvSpPr>
        <p:spPr>
          <a:xfrm>
            <a:off x="3866032" y="0"/>
            <a:ext cx="5237327" cy="104424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2400" b="1" spc="100" dirty="0">
                <a:solidFill>
                  <a:srgbClr val="FF0000"/>
                </a:solidFill>
                <a:latin typeface="Arial" pitchFamily="34" charset="0"/>
                <a:ea typeface="Calibri" pitchFamily="34" charset="0"/>
                <a:cs typeface="Arial" pitchFamily="34" charset="0"/>
                <a:sym typeface="Calibri" pitchFamily="34" charset="0"/>
              </a:rPr>
              <a:t>A. usually convenience food like </a:t>
            </a:r>
            <a:r>
              <a:rPr lang="en-US" sz="2400" b="1" spc="100" dirty="0" err="1">
                <a:solidFill>
                  <a:srgbClr val="FF0000"/>
                </a:solidFill>
                <a:latin typeface="Arial" pitchFamily="34" charset="0"/>
                <a:ea typeface="Calibri" pitchFamily="34" charset="0"/>
                <a:cs typeface="Arial" pitchFamily="34" charset="0"/>
                <a:sym typeface="Calibri" pitchFamily="34" charset="0"/>
              </a:rPr>
              <a:t>Mc</a:t>
            </a:r>
            <a:r>
              <a:rPr lang="en-US" sz="2400" b="1" spc="100" dirty="0">
                <a:solidFill>
                  <a:srgbClr val="FF0000"/>
                </a:solidFill>
                <a:latin typeface="Arial" pitchFamily="34" charset="0"/>
                <a:ea typeface="Calibri" pitchFamily="34" charset="0"/>
                <a:cs typeface="Arial" pitchFamily="34" charset="0"/>
                <a:sym typeface="Calibri" pitchFamily="34" charset="0"/>
              </a:rPr>
              <a:t> Donald, KFC …</a:t>
            </a:r>
            <a:endParaRPr lang="en-US" altLang="en-US" sz="2400" b="1" spc="100" dirty="0">
              <a:solidFill>
                <a:srgbClr val="FF000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2" y="0"/>
            <a:ext cx="2801940" cy="691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endCxn id="14" idx="1"/>
          </p:cNvCxnSpPr>
          <p:nvPr/>
        </p:nvCxnSpPr>
        <p:spPr>
          <a:xfrm>
            <a:off x="2735148" y="594773"/>
            <a:ext cx="1212654" cy="581498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a:endCxn id="16" idx="1"/>
          </p:cNvCxnSpPr>
          <p:nvPr/>
        </p:nvCxnSpPr>
        <p:spPr>
          <a:xfrm>
            <a:off x="2663276" y="1752600"/>
            <a:ext cx="1217734" cy="2052798"/>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a:cxnSpLocks/>
            <a:endCxn id="18" idx="1"/>
          </p:cNvCxnSpPr>
          <p:nvPr/>
        </p:nvCxnSpPr>
        <p:spPr>
          <a:xfrm flipV="1">
            <a:off x="2735148" y="2102497"/>
            <a:ext cx="1130884" cy="1031969"/>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a:endCxn id="22" idx="1"/>
          </p:cNvCxnSpPr>
          <p:nvPr/>
        </p:nvCxnSpPr>
        <p:spPr>
          <a:xfrm flipV="1">
            <a:off x="2735148" y="522120"/>
            <a:ext cx="1130884" cy="395421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3" name="Straight Arrow Connector 22"/>
          <p:cNvCxnSpPr>
            <a:endCxn id="20" idx="1"/>
          </p:cNvCxnSpPr>
          <p:nvPr/>
        </p:nvCxnSpPr>
        <p:spPr>
          <a:xfrm flipV="1">
            <a:off x="2663276" y="5243324"/>
            <a:ext cx="1241119" cy="926949"/>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9486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left)">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righ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in)">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100"/>
                                  </p:stCondLst>
                                  <p:childTnLst>
                                    <p:set>
                                      <p:cBhvr>
                                        <p:cTn id="53" dur="1" fill="hold">
                                          <p:stCondLst>
                                            <p:cond delay="0"/>
                                          </p:stCondLst>
                                        </p:cTn>
                                        <p:tgtEl>
                                          <p:spTgt spid="15"/>
                                        </p:tgtEl>
                                        <p:attrNameLst>
                                          <p:attrName>style.visibility</p:attrName>
                                        </p:attrNameLst>
                                      </p:cBhvr>
                                      <p:to>
                                        <p:strVal val="visible"/>
                                      </p:to>
                                    </p:set>
                                    <p:animEffect transition="in" filter="circle(in)">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circle(in)">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circle(in)">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4" grpId="0" animBg="1"/>
      <p:bldP spid="16" grpId="0" animBg="1"/>
      <p:bldP spid="18"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a:spLocks noChangeArrowheads="1"/>
          </p:cNvSpPr>
          <p:nvPr/>
        </p:nvSpPr>
        <p:spPr bwMode="auto">
          <a:xfrm>
            <a:off x="0" y="0"/>
            <a:ext cx="85324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b="1" dirty="0">
                <a:solidFill>
                  <a:srgbClr val="FF0000"/>
                </a:solidFill>
                <a:latin typeface="Arial" pitchFamily="34" charset="0"/>
                <a:ea typeface="Calibri" pitchFamily="34" charset="0"/>
                <a:cs typeface="Arial" pitchFamily="34" charset="0"/>
                <a:sym typeface="Calibri" pitchFamily="34" charset="0"/>
              </a:rPr>
              <a:t>True or False</a:t>
            </a:r>
            <a:endParaRPr lang="en-US" altLang="en-US" sz="2800" dirty="0">
              <a:latin typeface="Arial" pitchFamily="34" charset="0"/>
              <a:cs typeface="Arial" pitchFamily="34" charset="0"/>
            </a:endParaRPr>
          </a:p>
        </p:txBody>
      </p:sp>
      <p:sp>
        <p:nvSpPr>
          <p:cNvPr id="4" name="Rectangle 3"/>
          <p:cNvSpPr/>
          <p:nvPr/>
        </p:nvSpPr>
        <p:spPr>
          <a:xfrm>
            <a:off x="-46821" y="490382"/>
            <a:ext cx="5392758" cy="523220"/>
          </a:xfrm>
          <a:prstGeom prst="rect">
            <a:avLst/>
          </a:prstGeom>
        </p:spPr>
        <p:txBody>
          <a:bodyPr wrap="none">
            <a:spAutoFit/>
          </a:bodyPr>
          <a:lstStyle/>
          <a:p>
            <a:r>
              <a:rPr lang="en-US" sz="2800" b="1" spc="-100" dirty="0">
                <a:solidFill>
                  <a:schemeClr val="accent3">
                    <a:lumMod val="75000"/>
                  </a:schemeClr>
                </a:solidFill>
                <a:latin typeface="Arial" pitchFamily="34" charset="0"/>
                <a:ea typeface="Calibri" pitchFamily="34" charset="0"/>
                <a:cs typeface="Arial" pitchFamily="34" charset="0"/>
                <a:sym typeface="Calibri" pitchFamily="34" charset="0"/>
              </a:rPr>
              <a:t>1. We get calories from the food </a:t>
            </a:r>
            <a:endParaRPr lang="en-US" sz="2800" dirty="0">
              <a:solidFill>
                <a:schemeClr val="accent3">
                  <a:lumMod val="75000"/>
                </a:schemeClr>
              </a:solidFill>
            </a:endParaRPr>
          </a:p>
        </p:txBody>
      </p:sp>
      <p:sp>
        <p:nvSpPr>
          <p:cNvPr id="5" name="Rectangle 4"/>
          <p:cNvSpPr/>
          <p:nvPr/>
        </p:nvSpPr>
        <p:spPr>
          <a:xfrm>
            <a:off x="-29308" y="1016211"/>
            <a:ext cx="8153400" cy="825803"/>
          </a:xfrm>
          <a:prstGeom prst="rect">
            <a:avLst/>
          </a:prstGeom>
        </p:spPr>
        <p:txBody>
          <a:bodyPr wrap="square">
            <a:spAutoFit/>
          </a:bodyPr>
          <a:lstStyle/>
          <a:p>
            <a:pPr algn="just">
              <a:lnSpc>
                <a:spcPts val="2800"/>
              </a:lnSpc>
            </a:pPr>
            <a:r>
              <a:rPr lang="en-US" sz="2800" b="1" spc="-100" dirty="0">
                <a:solidFill>
                  <a:schemeClr val="accent3">
                    <a:lumMod val="75000"/>
                  </a:schemeClr>
                </a:solidFill>
                <a:latin typeface="Arial" pitchFamily="34" charset="0"/>
                <a:ea typeface="Calibri" pitchFamily="34" charset="0"/>
                <a:cs typeface="Arial" pitchFamily="34" charset="0"/>
                <a:sym typeface="Calibri" pitchFamily="34" charset="0"/>
              </a:rPr>
              <a:t>2. We will feel tired and weak if we don’t eat enough food</a:t>
            </a:r>
            <a:endParaRPr lang="en-US" altLang="en-US" sz="2800" b="1" spc="-100" dirty="0">
              <a:solidFill>
                <a:schemeClr val="accent3">
                  <a:lumMod val="75000"/>
                </a:schemeClr>
              </a:solidFill>
              <a:latin typeface="Arial" pitchFamily="34" charset="0"/>
              <a:ea typeface="Calibri" pitchFamily="34" charset="0"/>
              <a:cs typeface="Arial" pitchFamily="34" charset="0"/>
              <a:sym typeface="Calibri" pitchFamily="34" charset="0"/>
            </a:endParaRPr>
          </a:p>
        </p:txBody>
      </p:sp>
      <p:sp>
        <p:nvSpPr>
          <p:cNvPr id="6" name="Rectangle 5"/>
          <p:cNvSpPr/>
          <p:nvPr/>
        </p:nvSpPr>
        <p:spPr>
          <a:xfrm>
            <a:off x="-46821" y="1760865"/>
            <a:ext cx="8128380" cy="523220"/>
          </a:xfrm>
          <a:prstGeom prst="rect">
            <a:avLst/>
          </a:prstGeom>
        </p:spPr>
        <p:txBody>
          <a:bodyPr wrap="square">
            <a:spAutoFit/>
          </a:bodyPr>
          <a:lstStyle/>
          <a:p>
            <a:r>
              <a:rPr lang="en-US" sz="2800" b="1" spc="-100" dirty="0">
                <a:solidFill>
                  <a:schemeClr val="accent3">
                    <a:lumMod val="75000"/>
                  </a:schemeClr>
                </a:solidFill>
                <a:latin typeface="Arial" pitchFamily="34" charset="0"/>
                <a:ea typeface="Calibri" pitchFamily="34" charset="0"/>
                <a:cs typeface="Arial" pitchFamily="34" charset="0"/>
                <a:sym typeface="Calibri" pitchFamily="34" charset="0"/>
              </a:rPr>
              <a:t>3. Sleeping and watching TV use a lot of calories</a:t>
            </a:r>
            <a:endParaRPr lang="en-US" sz="2800" dirty="0">
              <a:solidFill>
                <a:schemeClr val="accent3">
                  <a:lumMod val="75000"/>
                </a:schemeClr>
              </a:solidFill>
            </a:endParaRPr>
          </a:p>
        </p:txBody>
      </p:sp>
      <p:sp>
        <p:nvSpPr>
          <p:cNvPr id="7" name="Rectangle 6"/>
          <p:cNvSpPr/>
          <p:nvPr/>
        </p:nvSpPr>
        <p:spPr>
          <a:xfrm>
            <a:off x="-46821" y="2235088"/>
            <a:ext cx="8128380" cy="810478"/>
          </a:xfrm>
          <a:prstGeom prst="rect">
            <a:avLst/>
          </a:prstGeom>
        </p:spPr>
        <p:txBody>
          <a:bodyPr wrap="square">
            <a:spAutoFit/>
          </a:bodyPr>
          <a:lstStyle/>
          <a:p>
            <a:pPr algn="just">
              <a:lnSpc>
                <a:spcPts val="2800"/>
              </a:lnSpc>
            </a:pPr>
            <a:r>
              <a:rPr lang="en-US" sz="2800" b="1" spc="-100" dirty="0">
                <a:solidFill>
                  <a:schemeClr val="accent3">
                    <a:lumMod val="75000"/>
                  </a:schemeClr>
                </a:solidFill>
                <a:latin typeface="Arial" pitchFamily="34" charset="0"/>
                <a:cs typeface="Arial" pitchFamily="34" charset="0"/>
                <a:sym typeface="Arial" pitchFamily="34" charset="0"/>
              </a:rPr>
              <a:t>4. If you’re becoming fat, you needn’t count calories</a:t>
            </a:r>
          </a:p>
        </p:txBody>
      </p:sp>
      <p:sp>
        <p:nvSpPr>
          <p:cNvPr id="10" name="TextBox 9"/>
          <p:cNvSpPr txBox="1"/>
          <p:nvPr/>
        </p:nvSpPr>
        <p:spPr>
          <a:xfrm>
            <a:off x="8401004" y="428827"/>
            <a:ext cx="36260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rPr>
              <a:t>T</a:t>
            </a:r>
          </a:p>
        </p:txBody>
      </p:sp>
      <p:sp>
        <p:nvSpPr>
          <p:cNvPr id="11" name="TextBox 10"/>
          <p:cNvSpPr txBox="1"/>
          <p:nvPr/>
        </p:nvSpPr>
        <p:spPr>
          <a:xfrm>
            <a:off x="8443537" y="953751"/>
            <a:ext cx="36260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rPr>
              <a:t>T</a:t>
            </a:r>
          </a:p>
        </p:txBody>
      </p:sp>
      <p:sp>
        <p:nvSpPr>
          <p:cNvPr id="12" name="TextBox 11"/>
          <p:cNvSpPr txBox="1"/>
          <p:nvPr/>
        </p:nvSpPr>
        <p:spPr>
          <a:xfrm>
            <a:off x="8483344" y="1754058"/>
            <a:ext cx="349776"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rPr>
              <a:t>F</a:t>
            </a:r>
          </a:p>
        </p:txBody>
      </p:sp>
      <p:sp>
        <p:nvSpPr>
          <p:cNvPr id="13" name="TextBox 12"/>
          <p:cNvSpPr txBox="1"/>
          <p:nvPr/>
        </p:nvSpPr>
        <p:spPr>
          <a:xfrm>
            <a:off x="8444601" y="2173767"/>
            <a:ext cx="349776"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rPr>
              <a:t>F</a:t>
            </a:r>
          </a:p>
        </p:txBody>
      </p:sp>
      <p:sp>
        <p:nvSpPr>
          <p:cNvPr id="15" name="Rectangle 14"/>
          <p:cNvSpPr/>
          <p:nvPr/>
        </p:nvSpPr>
        <p:spPr>
          <a:xfrm>
            <a:off x="5225843" y="1712132"/>
            <a:ext cx="1202169"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b="1" spc="-100" dirty="0">
                <a:solidFill>
                  <a:srgbClr val="FF0000"/>
                </a:solidFill>
                <a:latin typeface="Arial" pitchFamily="34" charset="0"/>
                <a:cs typeface="Arial" pitchFamily="34" charset="0"/>
                <a:sym typeface="Calibri" pitchFamily="34" charset="0"/>
              </a:rPr>
              <a:t>less</a:t>
            </a:r>
            <a:endParaRPr lang="en-US" sz="2800" dirty="0">
              <a:solidFill>
                <a:srgbClr val="FF0000"/>
              </a:solidFill>
            </a:endParaRPr>
          </a:p>
        </p:txBody>
      </p:sp>
      <p:sp>
        <p:nvSpPr>
          <p:cNvPr id="16" name="Rectangle 15"/>
          <p:cNvSpPr/>
          <p:nvPr/>
        </p:nvSpPr>
        <p:spPr>
          <a:xfrm>
            <a:off x="5449883" y="2173767"/>
            <a:ext cx="1471165" cy="52322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b="1" spc="-100" dirty="0">
                <a:solidFill>
                  <a:srgbClr val="FF0000"/>
                </a:solidFill>
                <a:latin typeface="Arial" pitchFamily="34" charset="0"/>
                <a:cs typeface="Arial" pitchFamily="34" charset="0"/>
                <a:sym typeface="Calibri" pitchFamily="34" charset="0"/>
              </a:rPr>
              <a:t>need to</a:t>
            </a:r>
            <a:endParaRPr lang="en-US" sz="2800" dirty="0">
              <a:solidFill>
                <a:srgbClr val="FF0000"/>
              </a:solidFill>
            </a:endParaRPr>
          </a:p>
        </p:txBody>
      </p:sp>
      <p:sp>
        <p:nvSpPr>
          <p:cNvPr id="14" name="AutoShape 2">
            <a:extLst>
              <a:ext uri="{FF2B5EF4-FFF2-40B4-BE49-F238E27FC236}">
                <a16:creationId xmlns:a16="http://schemas.microsoft.com/office/drawing/2014/main" id="{D7189CF3-1CE0-4B77-BE14-8BD3C9B52614}"/>
              </a:ext>
            </a:extLst>
          </p:cNvPr>
          <p:cNvSpPr>
            <a:spLocks noChangeArrowheads="1"/>
          </p:cNvSpPr>
          <p:nvPr/>
        </p:nvSpPr>
        <p:spPr bwMode="auto">
          <a:xfrm>
            <a:off x="3105872" y="2800498"/>
            <a:ext cx="3101320" cy="4052455"/>
          </a:xfrm>
          <a:prstGeom prst="foldedCorner">
            <a:avLst>
              <a:gd name="adj" fmla="val 12500"/>
            </a:avLst>
          </a:prstGeom>
          <a:noFill/>
          <a:ln w="38100" cmpd="sng">
            <a:solidFill>
              <a:srgbClr val="00B0F0"/>
            </a:solidFill>
            <a:round/>
            <a:headEnd/>
            <a:tailEnd/>
          </a:ln>
        </p:spPr>
        <p:txBody>
          <a:bodyPr lIns="137160" tIns="91440" rIns="137160"/>
          <a:lstStyle/>
          <a:p>
            <a:pPr algn="just">
              <a:lnSpc>
                <a:spcPts val="2800"/>
              </a:lnSpc>
            </a:pPr>
            <a:r>
              <a:rPr lang="en-US" sz="2000" b="1" spc="-100" dirty="0">
                <a:latin typeface="Arial" pitchFamily="34" charset="0"/>
                <a:ea typeface="Calibri" pitchFamily="34" charset="0"/>
                <a:cs typeface="Arial" pitchFamily="34" charset="0"/>
                <a:sym typeface="Calibri" pitchFamily="34" charset="0"/>
              </a:rPr>
              <a:t>People should have between 1,600 and 2,500 calories a day to stay in shape. Sports and activities like riding a bike and running use a lot of calories. Sleeping and watching TV use less. Do you think you are eating more or less calories than you need?</a:t>
            </a:r>
          </a:p>
        </p:txBody>
      </p:sp>
      <p:sp>
        <p:nvSpPr>
          <p:cNvPr id="17" name="AutoShape 2">
            <a:extLst>
              <a:ext uri="{FF2B5EF4-FFF2-40B4-BE49-F238E27FC236}">
                <a16:creationId xmlns:a16="http://schemas.microsoft.com/office/drawing/2014/main" id="{C00880A2-277A-47E9-9510-380704C8954E}"/>
              </a:ext>
            </a:extLst>
          </p:cNvPr>
          <p:cNvSpPr>
            <a:spLocks noChangeArrowheads="1"/>
          </p:cNvSpPr>
          <p:nvPr/>
        </p:nvSpPr>
        <p:spPr bwMode="auto">
          <a:xfrm>
            <a:off x="6290520" y="2800497"/>
            <a:ext cx="2827512" cy="4052455"/>
          </a:xfrm>
          <a:prstGeom prst="foldedCorner">
            <a:avLst>
              <a:gd name="adj" fmla="val 12500"/>
            </a:avLst>
          </a:prstGeom>
          <a:noFill/>
          <a:ln w="38100" cmpd="sng">
            <a:solidFill>
              <a:srgbClr val="00B0F0"/>
            </a:solidFill>
            <a:round/>
            <a:headEnd/>
            <a:tailEnd/>
          </a:ln>
        </p:spPr>
        <p:txBody>
          <a:bodyPr lIns="137160" tIns="91440" rIns="137160"/>
          <a:lstStyle/>
          <a:p>
            <a:pPr algn="just">
              <a:lnSpc>
                <a:spcPts val="2800"/>
              </a:lnSpc>
            </a:pPr>
            <a:r>
              <a:rPr lang="en-US" sz="2000" b="1" dirty="0">
                <a:latin typeface="Arial" pitchFamily="34" charset="0"/>
                <a:cs typeface="Arial" pitchFamily="34" charset="0"/>
                <a:sym typeface="Arial" pitchFamily="34" charset="0"/>
              </a:rPr>
              <a:t>      </a:t>
            </a:r>
            <a:r>
              <a:rPr lang="en-US" sz="2000" b="1" spc="-100" dirty="0">
                <a:latin typeface="Arial" pitchFamily="34" charset="0"/>
                <a:cs typeface="Arial" pitchFamily="34" charset="0"/>
                <a:sym typeface="Arial" pitchFamily="34" charset="0"/>
              </a:rPr>
              <a:t>Dr. Dan Law is a diet expert. He knows exactly how much people need to eat, so many people listen to his advice. His calorie tips? Eat less junk food, and </a:t>
            </a:r>
          </a:p>
          <a:p>
            <a:pPr algn="just">
              <a:lnSpc>
                <a:spcPts val="2800"/>
              </a:lnSpc>
            </a:pPr>
            <a:r>
              <a:rPr lang="en-US" sz="2000" b="1" spc="-100" dirty="0">
                <a:latin typeface="Arial" pitchFamily="34" charset="0"/>
                <a:cs typeface="Arial" pitchFamily="34" charset="0"/>
                <a:sym typeface="Arial" pitchFamily="34" charset="0"/>
              </a:rPr>
              <a:t>count your calories if you’re becoming fat.</a:t>
            </a:r>
          </a:p>
        </p:txBody>
      </p:sp>
      <p:sp>
        <p:nvSpPr>
          <p:cNvPr id="18" name="AutoShape 2">
            <a:extLst>
              <a:ext uri="{FF2B5EF4-FFF2-40B4-BE49-F238E27FC236}">
                <a16:creationId xmlns:a16="http://schemas.microsoft.com/office/drawing/2014/main" id="{6722348F-4FD0-4FBD-AB68-D4BA12234DDD}"/>
              </a:ext>
            </a:extLst>
          </p:cNvPr>
          <p:cNvSpPr>
            <a:spLocks noChangeArrowheads="1"/>
          </p:cNvSpPr>
          <p:nvPr/>
        </p:nvSpPr>
        <p:spPr bwMode="auto">
          <a:xfrm>
            <a:off x="0" y="2926080"/>
            <a:ext cx="3033863" cy="3926873"/>
          </a:xfrm>
          <a:prstGeom prst="foldedCorner">
            <a:avLst>
              <a:gd name="adj" fmla="val 12500"/>
            </a:avLst>
          </a:prstGeom>
          <a:noFill/>
          <a:ln w="38100" cmpd="sng">
            <a:solidFill>
              <a:srgbClr val="00B0F0"/>
            </a:solidFill>
            <a:round/>
            <a:headEnd/>
            <a:tailEnd/>
          </a:ln>
        </p:spPr>
        <p:txBody>
          <a:bodyPr lIns="137160" tIns="91440" rIns="137160"/>
          <a:lstStyle/>
          <a:p>
            <a:pPr algn="just">
              <a:lnSpc>
                <a:spcPts val="2800"/>
              </a:lnSpc>
            </a:pPr>
            <a:r>
              <a:rPr lang="en-US" sz="2000" b="1" spc="-100" dirty="0">
                <a:latin typeface="Calibri" pitchFamily="34" charset="0"/>
                <a:ea typeface="Calibri" pitchFamily="34" charset="0"/>
                <a:cs typeface="Calibri" pitchFamily="34" charset="0"/>
                <a:sym typeface="Calibri" pitchFamily="34" charset="0"/>
              </a:rPr>
              <a:t>       </a:t>
            </a:r>
            <a:r>
              <a:rPr lang="en-US" sz="2000" b="1" spc="-100" dirty="0">
                <a:latin typeface="Arial" pitchFamily="34" charset="0"/>
                <a:ea typeface="Calibri" pitchFamily="34" charset="0"/>
                <a:cs typeface="Arial" pitchFamily="34" charset="0"/>
                <a:sym typeface="Calibri" pitchFamily="34" charset="0"/>
              </a:rPr>
              <a:t>We need calories or energy to do the things we do every day: walking, riding a bike, and even sleeping! We get calories from the food we eat. If we eat too many, we can get fat. </a:t>
            </a:r>
          </a:p>
          <a:p>
            <a:pPr algn="just">
              <a:lnSpc>
                <a:spcPts val="2800"/>
              </a:lnSpc>
            </a:pPr>
            <a:r>
              <a:rPr lang="en-US" sz="2000" b="1" spc="-100" dirty="0">
                <a:latin typeface="Arial" pitchFamily="34" charset="0"/>
                <a:ea typeface="Calibri" pitchFamily="34" charset="0"/>
                <a:cs typeface="Arial" pitchFamily="34" charset="0"/>
                <a:sym typeface="Calibri" pitchFamily="34" charset="0"/>
              </a:rPr>
              <a:t>If we don’t eat enough, we feel tired and weak.</a:t>
            </a:r>
            <a:endParaRPr lang="en-US" altLang="en-US" sz="2000" b="1" spc="-100" dirty="0">
              <a:latin typeface="Arial" pitchFamily="34" charset="0"/>
              <a:ea typeface="Calibri" pitchFamily="34" charset="0"/>
              <a:cs typeface="Arial" pitchFamily="34" charset="0"/>
              <a:sym typeface="Calibri" pitchFamily="34" charset="0"/>
            </a:endParaRPr>
          </a:p>
          <a:p>
            <a:pPr algn="just">
              <a:lnSpc>
                <a:spcPts val="2800"/>
              </a:lnSpc>
            </a:pPr>
            <a:r>
              <a:rPr lang="en-US" sz="2000" spc="-100" dirty="0">
                <a:latin typeface="Calibri" pitchFamily="34" charset="0"/>
                <a:ea typeface="Calibri" pitchFamily="34" charset="0"/>
                <a:cs typeface="Calibri" pitchFamily="34" charset="0"/>
                <a:sym typeface="Calibri" pitchFamily="34" charset="0"/>
              </a:rPr>
              <a:t>              </a:t>
            </a:r>
          </a:p>
        </p:txBody>
      </p:sp>
      <p:sp>
        <p:nvSpPr>
          <p:cNvPr id="19" name="TextBox 18">
            <a:extLst>
              <a:ext uri="{FF2B5EF4-FFF2-40B4-BE49-F238E27FC236}">
                <a16:creationId xmlns:a16="http://schemas.microsoft.com/office/drawing/2014/main" id="{67CC1F27-40D9-45B7-A63B-416A75E8B090}"/>
              </a:ext>
            </a:extLst>
          </p:cNvPr>
          <p:cNvSpPr txBox="1"/>
          <p:nvPr/>
        </p:nvSpPr>
        <p:spPr>
          <a:xfrm>
            <a:off x="1752600" y="4754591"/>
            <a:ext cx="1166410" cy="400110"/>
          </a:xfrm>
          <a:prstGeom prst="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b="1" spc="-100" dirty="0">
                <a:solidFill>
                  <a:schemeClr val="tx1"/>
                </a:solidFill>
                <a:latin typeface="Arial" pitchFamily="34" charset="0"/>
                <a:ea typeface="Calibri" pitchFamily="34" charset="0"/>
                <a:cs typeface="Arial" pitchFamily="34" charset="0"/>
                <a:sym typeface="Calibri" pitchFamily="34" charset="0"/>
              </a:rPr>
              <a:t>from the</a:t>
            </a:r>
            <a:endParaRPr lang="en-US" sz="2000" dirty="0">
              <a:solidFill>
                <a:schemeClr val="tx1"/>
              </a:solidFill>
            </a:endParaRPr>
          </a:p>
        </p:txBody>
      </p:sp>
      <p:sp>
        <p:nvSpPr>
          <p:cNvPr id="20" name="TextBox 19">
            <a:extLst>
              <a:ext uri="{FF2B5EF4-FFF2-40B4-BE49-F238E27FC236}">
                <a16:creationId xmlns:a16="http://schemas.microsoft.com/office/drawing/2014/main" id="{F958721A-4BFD-42A1-BC79-66B14E182FAF}"/>
              </a:ext>
            </a:extLst>
          </p:cNvPr>
          <p:cNvSpPr txBox="1"/>
          <p:nvPr/>
        </p:nvSpPr>
        <p:spPr>
          <a:xfrm>
            <a:off x="72009" y="5097021"/>
            <a:ext cx="1680591" cy="400110"/>
          </a:xfrm>
          <a:prstGeom prst="rect">
            <a:avLst/>
          </a:prstGeom>
          <a:noFill/>
        </p:spPr>
        <p:txBody>
          <a:bodyPr wrap="square">
            <a:spAutoFit/>
          </a:bodyPr>
          <a:lstStyle/>
          <a:p>
            <a:pPr algn="just"/>
            <a:r>
              <a:rPr lang="en-US" sz="2000" b="1" spc="-100" dirty="0">
                <a:highlight>
                  <a:srgbClr val="FFFF00"/>
                </a:highlight>
                <a:latin typeface="Arial" pitchFamily="34" charset="0"/>
                <a:ea typeface="Calibri" pitchFamily="34" charset="0"/>
                <a:cs typeface="Arial" pitchFamily="34" charset="0"/>
                <a:sym typeface="Calibri" pitchFamily="34" charset="0"/>
              </a:rPr>
              <a:t>food we  eat</a:t>
            </a:r>
            <a:endParaRPr lang="en-US" sz="2000" dirty="0">
              <a:highlight>
                <a:srgbClr val="FFFF00"/>
              </a:highlight>
            </a:endParaRPr>
          </a:p>
        </p:txBody>
      </p:sp>
      <p:sp>
        <p:nvSpPr>
          <p:cNvPr id="21" name="TextBox 20">
            <a:extLst>
              <a:ext uri="{FF2B5EF4-FFF2-40B4-BE49-F238E27FC236}">
                <a16:creationId xmlns:a16="http://schemas.microsoft.com/office/drawing/2014/main" id="{9EFFACDA-7286-4312-89D2-A373C89F331E}"/>
              </a:ext>
            </a:extLst>
          </p:cNvPr>
          <p:cNvSpPr txBox="1"/>
          <p:nvPr/>
        </p:nvSpPr>
        <p:spPr>
          <a:xfrm>
            <a:off x="38246" y="5821099"/>
            <a:ext cx="3238353" cy="769441"/>
          </a:xfrm>
          <a:prstGeom prst="rect">
            <a:avLst/>
          </a:prstGeom>
          <a:noFill/>
        </p:spPr>
        <p:txBody>
          <a:bodyPr wrap="square">
            <a:spAutoFit/>
          </a:bodyPr>
          <a:lstStyle/>
          <a:p>
            <a:pPr algn="just"/>
            <a:r>
              <a:rPr lang="en-US" sz="2200" b="1" spc="-100" dirty="0">
                <a:highlight>
                  <a:srgbClr val="FFFF00"/>
                </a:highlight>
                <a:latin typeface="Arial" pitchFamily="34" charset="0"/>
                <a:ea typeface="Calibri" pitchFamily="34" charset="0"/>
                <a:cs typeface="Arial" pitchFamily="34" charset="0"/>
                <a:sym typeface="Calibri" pitchFamily="34" charset="0"/>
              </a:rPr>
              <a:t>If we don’t eat enough, </a:t>
            </a:r>
          </a:p>
          <a:p>
            <a:pPr algn="just"/>
            <a:r>
              <a:rPr lang="en-US" sz="2200" b="1" spc="-100" dirty="0">
                <a:highlight>
                  <a:srgbClr val="FFFF00"/>
                </a:highlight>
                <a:latin typeface="Arial" pitchFamily="34" charset="0"/>
                <a:ea typeface="Calibri" pitchFamily="34" charset="0"/>
                <a:cs typeface="Arial" pitchFamily="34" charset="0"/>
                <a:sym typeface="Calibri" pitchFamily="34" charset="0"/>
              </a:rPr>
              <a:t>we feel tired and weak.</a:t>
            </a:r>
            <a:endParaRPr lang="en-US" sz="2200" dirty="0">
              <a:highlight>
                <a:srgbClr val="FFFF00"/>
              </a:highlight>
            </a:endParaRPr>
          </a:p>
        </p:txBody>
      </p:sp>
      <p:sp>
        <p:nvSpPr>
          <p:cNvPr id="23" name="TextBox 22">
            <a:extLst>
              <a:ext uri="{FF2B5EF4-FFF2-40B4-BE49-F238E27FC236}">
                <a16:creationId xmlns:a16="http://schemas.microsoft.com/office/drawing/2014/main" id="{B6A4938C-9F18-4B7A-A9CB-BC2C781E4282}"/>
              </a:ext>
            </a:extLst>
          </p:cNvPr>
          <p:cNvSpPr txBox="1"/>
          <p:nvPr/>
        </p:nvSpPr>
        <p:spPr>
          <a:xfrm>
            <a:off x="4266220" y="5006171"/>
            <a:ext cx="1919246" cy="430887"/>
          </a:xfrm>
          <a:prstGeom prst="rect">
            <a:avLst/>
          </a:prstGeom>
          <a:noFill/>
        </p:spPr>
        <p:txBody>
          <a:bodyPr wrap="square">
            <a:spAutoFit/>
          </a:bodyPr>
          <a:lstStyle/>
          <a:p>
            <a:pPr algn="just"/>
            <a:r>
              <a:rPr lang="en-US" sz="2200" b="1" spc="-100" dirty="0">
                <a:highlight>
                  <a:srgbClr val="FFFF00"/>
                </a:highlight>
                <a:latin typeface="Arial" pitchFamily="34" charset="0"/>
                <a:ea typeface="Calibri" pitchFamily="34" charset="0"/>
                <a:cs typeface="Arial" pitchFamily="34" charset="0"/>
                <a:sym typeface="Calibri" pitchFamily="34" charset="0"/>
              </a:rPr>
              <a:t>Sleeping   and </a:t>
            </a:r>
            <a:endParaRPr lang="en-US" sz="2200" dirty="0">
              <a:highlight>
                <a:srgbClr val="FFFF00"/>
              </a:highlight>
            </a:endParaRPr>
          </a:p>
        </p:txBody>
      </p:sp>
      <p:sp>
        <p:nvSpPr>
          <p:cNvPr id="25" name="TextBox 24">
            <a:extLst>
              <a:ext uri="{FF2B5EF4-FFF2-40B4-BE49-F238E27FC236}">
                <a16:creationId xmlns:a16="http://schemas.microsoft.com/office/drawing/2014/main" id="{09BBB028-26AC-41FA-8E60-3BEF6262EA6C}"/>
              </a:ext>
            </a:extLst>
          </p:cNvPr>
          <p:cNvSpPr txBox="1"/>
          <p:nvPr/>
        </p:nvSpPr>
        <p:spPr>
          <a:xfrm>
            <a:off x="3155740" y="5353882"/>
            <a:ext cx="2659872" cy="400110"/>
          </a:xfrm>
          <a:prstGeom prst="rect">
            <a:avLst/>
          </a:prstGeom>
          <a:noFill/>
        </p:spPr>
        <p:txBody>
          <a:bodyPr wrap="square">
            <a:spAutoFit/>
          </a:bodyPr>
          <a:lstStyle/>
          <a:p>
            <a:pPr algn="just"/>
            <a:r>
              <a:rPr lang="en-US" sz="2000" b="1" spc="-100" dirty="0">
                <a:highlight>
                  <a:srgbClr val="FFFF00"/>
                </a:highlight>
                <a:latin typeface="Arial" pitchFamily="34" charset="0"/>
                <a:ea typeface="Calibri" pitchFamily="34" charset="0"/>
                <a:cs typeface="Arial" pitchFamily="34" charset="0"/>
                <a:sym typeface="Calibri" pitchFamily="34" charset="0"/>
              </a:rPr>
              <a:t>watching TV use  less</a:t>
            </a:r>
            <a:endParaRPr lang="en-US" sz="2000" dirty="0">
              <a:highlight>
                <a:srgbClr val="FFFF00"/>
              </a:highlight>
            </a:endParaRPr>
          </a:p>
        </p:txBody>
      </p:sp>
      <p:sp>
        <p:nvSpPr>
          <p:cNvPr id="27" name="TextBox 26">
            <a:extLst>
              <a:ext uri="{FF2B5EF4-FFF2-40B4-BE49-F238E27FC236}">
                <a16:creationId xmlns:a16="http://schemas.microsoft.com/office/drawing/2014/main" id="{4C0A3E88-6994-46B8-BFB1-070022D1EBA8}"/>
              </a:ext>
            </a:extLst>
          </p:cNvPr>
          <p:cNvSpPr txBox="1"/>
          <p:nvPr/>
        </p:nvSpPr>
        <p:spPr>
          <a:xfrm>
            <a:off x="7166426" y="3959821"/>
            <a:ext cx="1316918" cy="400110"/>
          </a:xfrm>
          <a:prstGeom prst="rect">
            <a:avLst/>
          </a:prstGeom>
          <a:noFill/>
        </p:spPr>
        <p:txBody>
          <a:bodyPr wrap="square">
            <a:spAutoFit/>
          </a:bodyPr>
          <a:lstStyle/>
          <a:p>
            <a:r>
              <a:rPr lang="en-US" sz="2000" b="1" spc="-100" dirty="0">
                <a:highlight>
                  <a:srgbClr val="FFFF00"/>
                </a:highlight>
                <a:latin typeface="Arial" pitchFamily="34" charset="0"/>
                <a:cs typeface="Arial" pitchFamily="34" charset="0"/>
                <a:sym typeface="Arial" pitchFamily="34" charset="0"/>
              </a:rPr>
              <a:t>need   to </a:t>
            </a:r>
            <a:endParaRPr lang="en-US" sz="2000" dirty="0">
              <a:highlight>
                <a:srgbClr val="FFFF00"/>
              </a:highlight>
            </a:endParaRPr>
          </a:p>
        </p:txBody>
      </p:sp>
      <p:sp>
        <p:nvSpPr>
          <p:cNvPr id="29" name="TextBox 28">
            <a:extLst>
              <a:ext uri="{FF2B5EF4-FFF2-40B4-BE49-F238E27FC236}">
                <a16:creationId xmlns:a16="http://schemas.microsoft.com/office/drawing/2014/main" id="{C4AB0A2A-6ADA-4BA9-9D59-9C349F99B683}"/>
              </a:ext>
            </a:extLst>
          </p:cNvPr>
          <p:cNvSpPr txBox="1"/>
          <p:nvPr/>
        </p:nvSpPr>
        <p:spPr>
          <a:xfrm>
            <a:off x="6340570" y="5724803"/>
            <a:ext cx="2492550" cy="400110"/>
          </a:xfrm>
          <a:prstGeom prst="rect">
            <a:avLst/>
          </a:prstGeom>
          <a:noFill/>
        </p:spPr>
        <p:txBody>
          <a:bodyPr wrap="square">
            <a:spAutoFit/>
          </a:bodyPr>
          <a:lstStyle/>
          <a:p>
            <a:r>
              <a:rPr lang="en-US" sz="2000" b="1" spc="-100" dirty="0">
                <a:highlight>
                  <a:srgbClr val="FFFF00"/>
                </a:highlight>
                <a:latin typeface="Arial" pitchFamily="34" charset="0"/>
                <a:cs typeface="Arial" pitchFamily="34" charset="0"/>
                <a:sym typeface="Arial" pitchFamily="34" charset="0"/>
              </a:rPr>
              <a:t>count  your   calories</a:t>
            </a:r>
            <a:endParaRPr lang="en-US" sz="2000" dirty="0">
              <a:highlight>
                <a:srgbClr val="FFFF00"/>
              </a:highlight>
            </a:endParaRPr>
          </a:p>
        </p:txBody>
      </p:sp>
    </p:spTree>
    <p:extLst>
      <p:ext uri="{BB962C8B-B14F-4D97-AF65-F5344CB8AC3E}">
        <p14:creationId xmlns:p14="http://schemas.microsoft.com/office/powerpoint/2010/main" val="287662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arn(inVertical)">
                                      <p:cBhvr>
                                        <p:cTn id="66" dur="500"/>
                                        <p:tgtEl>
                                          <p:spTgt spid="2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arn(inVertical)">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barn(inVertical)">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arn(inVertical)">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barn(inVertical)">
                                      <p:cBhvr>
                                        <p:cTn id="84" dur="500"/>
                                        <p:tgtEl>
                                          <p:spTgt spid="27"/>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arn(inVertical)">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barn(inVertical)">
                                      <p:cBhvr>
                                        <p:cTn id="9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10" grpId="0"/>
      <p:bldP spid="11" grpId="0"/>
      <p:bldP spid="12" grpId="0"/>
      <p:bldP spid="13" grpId="0"/>
      <p:bldP spid="15" grpId="0" animBg="1"/>
      <p:bldP spid="16" grpId="0" animBg="1"/>
      <p:bldP spid="14" grpId="0" animBg="1"/>
      <p:bldP spid="17" grpId="0" animBg="1"/>
      <p:bldP spid="18" grpId="0" animBg="1"/>
      <p:bldP spid="19" grpId="0" animBg="1"/>
      <p:bldP spid="20" grpId="0"/>
      <p:bldP spid="21" grpId="0"/>
      <p:bldP spid="23" grpId="0"/>
      <p:bldP spid="25" grpId="0"/>
      <p:bldP spid="27"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2435225" y="1524000"/>
            <a:ext cx="4433888" cy="4433888"/>
          </a:xfrm>
          <a:prstGeom prst="ellipse">
            <a:avLst/>
          </a:prstGeom>
          <a:solidFill>
            <a:schemeClr val="folHlink"/>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pic>
        <p:nvPicPr>
          <p:cNvPr id="15394" name="Picture 13"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71702" y="2590800"/>
            <a:ext cx="2495698" cy="230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Oval 3">
            <a:hlinkClick r:id="rId4" action="ppaction://hlinksldjump" highlightClick="1">
              <a:snd r:embed="rId5" name="click.wav"/>
            </a:hlinkClick>
          </p:cNvPr>
          <p:cNvSpPr>
            <a:spLocks noChangeArrowheads="1"/>
          </p:cNvSpPr>
          <p:nvPr/>
        </p:nvSpPr>
        <p:spPr bwMode="auto">
          <a:xfrm>
            <a:off x="4187626" y="1532458"/>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dirty="0"/>
              <a:t>1</a:t>
            </a:r>
          </a:p>
        </p:txBody>
      </p:sp>
      <p:sp>
        <p:nvSpPr>
          <p:cNvPr id="84998" name="Oval 6">
            <a:hlinkClick r:id="rId6" action="ppaction://hlinksldjump" highlightClick="1">
              <a:snd r:embed="rId5" name="click.wav"/>
            </a:hlinkClick>
          </p:cNvPr>
          <p:cNvSpPr>
            <a:spLocks noChangeArrowheads="1"/>
          </p:cNvSpPr>
          <p:nvPr/>
        </p:nvSpPr>
        <p:spPr bwMode="auto">
          <a:xfrm>
            <a:off x="2819475" y="2204864"/>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dirty="0"/>
              <a:t>7</a:t>
            </a:r>
          </a:p>
        </p:txBody>
      </p:sp>
      <p:sp>
        <p:nvSpPr>
          <p:cNvPr id="84999" name="Oval 7">
            <a:hlinkClick r:id="rId7" action="ppaction://hlinksldjump" highlightClick="1">
              <a:snd r:embed="rId5" name="click.wav"/>
            </a:hlinkClick>
          </p:cNvPr>
          <p:cNvSpPr>
            <a:spLocks noChangeArrowheads="1"/>
          </p:cNvSpPr>
          <p:nvPr/>
        </p:nvSpPr>
        <p:spPr bwMode="auto">
          <a:xfrm>
            <a:off x="2534781" y="3573016"/>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dirty="0"/>
              <a:t>6</a:t>
            </a:r>
          </a:p>
        </p:txBody>
      </p:sp>
      <p:sp>
        <p:nvSpPr>
          <p:cNvPr id="85000" name="Oval 8">
            <a:hlinkClick r:id="rId8" action="ppaction://hlinksldjump" highlightClick="1">
              <a:snd r:embed="rId5" name="click.wav"/>
            </a:hlinkClick>
          </p:cNvPr>
          <p:cNvSpPr>
            <a:spLocks noChangeArrowheads="1"/>
          </p:cNvSpPr>
          <p:nvPr/>
        </p:nvSpPr>
        <p:spPr bwMode="auto">
          <a:xfrm>
            <a:off x="3347864" y="4725144"/>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dirty="0"/>
              <a:t>5</a:t>
            </a:r>
          </a:p>
        </p:txBody>
      </p:sp>
      <p:sp>
        <p:nvSpPr>
          <p:cNvPr id="85001" name="_s3086">
            <a:hlinkClick r:id="rId9" action="ppaction://hlinksldjump" highlightClick="1">
              <a:snd r:embed="rId5" name="click.wav"/>
            </a:hlinkClick>
          </p:cNvPr>
          <p:cNvSpPr>
            <a:spLocks noChangeArrowheads="1"/>
          </p:cNvSpPr>
          <p:nvPr/>
        </p:nvSpPr>
        <p:spPr bwMode="auto">
          <a:xfrm>
            <a:off x="4844296" y="4797152"/>
            <a:ext cx="960437" cy="960437"/>
          </a:xfrm>
          <a:prstGeom prst="ellipse">
            <a:avLst/>
          </a:prstGeom>
          <a:gradFill rotWithShape="1">
            <a:gsLst>
              <a:gs pos="3400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rgbClr val="808080"/>
            </a:outerShdw>
          </a:effectLst>
        </p:spPr>
        <p:txBody>
          <a:bodyPr wrap="none" lIns="0" tIns="0" rIns="0" bIns="0" anchor="ctr"/>
          <a:lstStyle/>
          <a:p>
            <a:pPr algn="ctr"/>
            <a:r>
              <a:rPr lang="en-US" sz="5000" dirty="0"/>
              <a:t>4</a:t>
            </a:r>
          </a:p>
        </p:txBody>
      </p:sp>
      <p:sp>
        <p:nvSpPr>
          <p:cNvPr id="85002" name="Oval 10">
            <a:hlinkClick r:id="rId6" action="ppaction://hlinksldjump" highlightClick="1">
              <a:snd r:embed="rId5" name="click.wav"/>
            </a:hlinkClick>
          </p:cNvPr>
          <p:cNvSpPr>
            <a:spLocks noChangeArrowheads="1"/>
          </p:cNvSpPr>
          <p:nvPr/>
        </p:nvSpPr>
        <p:spPr bwMode="auto">
          <a:xfrm>
            <a:off x="5796136" y="3692699"/>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dirty="0"/>
              <a:t>3</a:t>
            </a:r>
          </a:p>
        </p:txBody>
      </p:sp>
      <p:sp>
        <p:nvSpPr>
          <p:cNvPr id="85003" name="Oval 11">
            <a:hlinkClick r:id="rId10" action="ppaction://hlinksldjump" highlightClick="1">
              <a:snd r:embed="rId5" name="click.wav"/>
            </a:hlinkClick>
          </p:cNvPr>
          <p:cNvSpPr>
            <a:spLocks noChangeArrowheads="1"/>
          </p:cNvSpPr>
          <p:nvPr/>
        </p:nvSpPr>
        <p:spPr bwMode="auto">
          <a:xfrm>
            <a:off x="5555779" y="2252539"/>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dirty="0"/>
              <a:t>2</a:t>
            </a:r>
          </a:p>
        </p:txBody>
      </p:sp>
      <p:sp>
        <p:nvSpPr>
          <p:cNvPr id="15372" name="AutoShape 12">
            <a:hlinkClick r:id="rId11" action="ppaction://hlinksldjump"/>
          </p:cNvPr>
          <p:cNvSpPr>
            <a:spLocks noChangeArrowheads="1"/>
          </p:cNvSpPr>
          <p:nvPr/>
        </p:nvSpPr>
        <p:spPr bwMode="auto">
          <a:xfrm rot="10800000" flipH="1">
            <a:off x="7236296" y="5517232"/>
            <a:ext cx="1456854" cy="88356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5DA2"/>
          </a:solidFill>
          <a:ln w="28575">
            <a:solidFill>
              <a:srgbClr val="FF0000"/>
            </a:solidFill>
            <a:miter lim="800000"/>
            <a:headEnd/>
            <a:tailEnd/>
          </a:ln>
          <a:effectLst/>
        </p:spPr>
        <p:txBody>
          <a:bodyPr rot="10800000" wrap="none" anchor="ctr"/>
          <a:lstStyle/>
          <a:p>
            <a:pPr algn="ctr"/>
            <a:r>
              <a:rPr lang="en-US" sz="2800" b="1" dirty="0">
                <a:solidFill>
                  <a:srgbClr val="FFFF00"/>
                </a:solidFill>
              </a:rPr>
              <a:t>NEXT</a:t>
            </a:r>
          </a:p>
        </p:txBody>
      </p:sp>
      <p:pic>
        <p:nvPicPr>
          <p:cNvPr id="15373" name="Picture 14" descr="L2"/>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0" y="6858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7" name="Text Box 15"/>
          <p:cNvSpPr txBox="1">
            <a:spLocks noChangeArrowheads="1"/>
          </p:cNvSpPr>
          <p:nvPr/>
        </p:nvSpPr>
        <p:spPr bwMode="auto">
          <a:xfrm>
            <a:off x="2483768" y="836712"/>
            <a:ext cx="4241329"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700" b="1" dirty="0">
                <a:solidFill>
                  <a:srgbClr val="FFFF00"/>
                </a:solidFill>
                <a:cs typeface="Arial" pitchFamily="34" charset="0"/>
              </a:rPr>
              <a:t>LUCKY NUMBER</a:t>
            </a:r>
          </a:p>
        </p:txBody>
      </p:sp>
      <p:sp>
        <p:nvSpPr>
          <p:cNvPr id="85008" name="Text Box 16"/>
          <p:cNvSpPr txBox="1">
            <a:spLocks noChangeArrowheads="1"/>
          </p:cNvSpPr>
          <p:nvPr/>
        </p:nvSpPr>
        <p:spPr bwMode="auto">
          <a:xfrm>
            <a:off x="609599" y="2717800"/>
            <a:ext cx="1825625" cy="507831"/>
          </a:xfrm>
          <a:prstGeom prst="rect">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700" b="1" dirty="0">
                <a:solidFill>
                  <a:srgbClr val="FF0066"/>
                </a:solidFill>
              </a:rPr>
              <a:t>GROUP A</a:t>
            </a:r>
          </a:p>
        </p:txBody>
      </p:sp>
      <p:sp>
        <p:nvSpPr>
          <p:cNvPr id="85009" name="Text Box 17"/>
          <p:cNvSpPr txBox="1">
            <a:spLocks noChangeArrowheads="1"/>
          </p:cNvSpPr>
          <p:nvPr/>
        </p:nvSpPr>
        <p:spPr bwMode="auto">
          <a:xfrm>
            <a:off x="6892951" y="2735263"/>
            <a:ext cx="1793849" cy="507831"/>
          </a:xfrm>
          <a:prstGeom prst="rect">
            <a:avLst/>
          </a:prstGeom>
          <a:gradFill rotWithShape="1">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76200" algn="ctr">
                <a:solidFill>
                  <a:srgbClr val="92FD03"/>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700" b="1" dirty="0">
                <a:solidFill>
                  <a:srgbClr val="FF0066"/>
                </a:solidFill>
              </a:rPr>
              <a:t>GROUP B</a:t>
            </a:r>
          </a:p>
        </p:txBody>
      </p:sp>
      <p:sp>
        <p:nvSpPr>
          <p:cNvPr id="85010" name="Oval 18"/>
          <p:cNvSpPr>
            <a:spLocks noChangeArrowheads="1"/>
          </p:cNvSpPr>
          <p:nvPr/>
        </p:nvSpPr>
        <p:spPr bwMode="auto">
          <a:xfrm>
            <a:off x="736600" y="33020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a:t>10</a:t>
            </a:r>
          </a:p>
        </p:txBody>
      </p:sp>
      <p:sp>
        <p:nvSpPr>
          <p:cNvPr id="85011" name="Oval 19"/>
          <p:cNvSpPr>
            <a:spLocks noChangeArrowheads="1"/>
          </p:cNvSpPr>
          <p:nvPr/>
        </p:nvSpPr>
        <p:spPr bwMode="auto">
          <a:xfrm>
            <a:off x="728663" y="3290888"/>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a:t>20</a:t>
            </a:r>
          </a:p>
        </p:txBody>
      </p:sp>
      <p:sp>
        <p:nvSpPr>
          <p:cNvPr id="85012" name="Oval 20"/>
          <p:cNvSpPr>
            <a:spLocks noChangeArrowheads="1"/>
          </p:cNvSpPr>
          <p:nvPr/>
        </p:nvSpPr>
        <p:spPr bwMode="auto">
          <a:xfrm>
            <a:off x="747713" y="3295650"/>
            <a:ext cx="960437"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a:t>30</a:t>
            </a:r>
          </a:p>
        </p:txBody>
      </p:sp>
      <p:sp>
        <p:nvSpPr>
          <p:cNvPr id="85013" name="_s3086"/>
          <p:cNvSpPr>
            <a:spLocks noChangeArrowheads="1"/>
          </p:cNvSpPr>
          <p:nvPr/>
        </p:nvSpPr>
        <p:spPr bwMode="auto">
          <a:xfrm>
            <a:off x="728663" y="3295650"/>
            <a:ext cx="960437" cy="960438"/>
          </a:xfrm>
          <a:prstGeom prst="ellipse">
            <a:avLst/>
          </a:prstGeom>
          <a:gradFill rotWithShape="1">
            <a:gsLst>
              <a:gs pos="0">
                <a:srgbClr val="000066"/>
              </a:gs>
              <a:gs pos="100000">
                <a:srgbClr val="00CC00"/>
              </a:gs>
            </a:gsLst>
            <a:path path="shape">
              <a:fillToRect l="50000" t="50000" r="50000" b="50000"/>
            </a:path>
          </a:gradFill>
          <a:ln w="9525">
            <a:solidFill>
              <a:srgbClr val="00CC00"/>
            </a:solidFill>
            <a:round/>
            <a:headEnd/>
            <a:tailEnd/>
          </a:ln>
          <a:effectLst>
            <a:outerShdw dist="35921" dir="2700000" algn="ctr" rotWithShape="0">
              <a:srgbClr val="808080"/>
            </a:outerShdw>
          </a:effectLst>
        </p:spPr>
        <p:txBody>
          <a:bodyPr wrap="none" lIns="0" tIns="0" rIns="0" bIns="0" anchor="ctr"/>
          <a:lstStyle/>
          <a:p>
            <a:pPr algn="ctr"/>
            <a:r>
              <a:rPr lang="en-US" sz="5000"/>
              <a:t>40</a:t>
            </a:r>
          </a:p>
        </p:txBody>
      </p:sp>
      <p:sp>
        <p:nvSpPr>
          <p:cNvPr id="85014" name="Oval 22"/>
          <p:cNvSpPr>
            <a:spLocks noChangeArrowheads="1"/>
          </p:cNvSpPr>
          <p:nvPr/>
        </p:nvSpPr>
        <p:spPr bwMode="auto">
          <a:xfrm>
            <a:off x="7523163" y="3340100"/>
            <a:ext cx="960437"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a:t>10</a:t>
            </a:r>
          </a:p>
        </p:txBody>
      </p:sp>
      <p:sp>
        <p:nvSpPr>
          <p:cNvPr id="85015" name="Oval 23"/>
          <p:cNvSpPr>
            <a:spLocks noChangeArrowheads="1"/>
          </p:cNvSpPr>
          <p:nvPr/>
        </p:nvSpPr>
        <p:spPr bwMode="auto">
          <a:xfrm>
            <a:off x="7529513" y="3338513"/>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a:t>20</a:t>
            </a:r>
          </a:p>
        </p:txBody>
      </p:sp>
      <p:sp>
        <p:nvSpPr>
          <p:cNvPr id="85016" name="Oval 24"/>
          <p:cNvSpPr>
            <a:spLocks noChangeArrowheads="1"/>
          </p:cNvSpPr>
          <p:nvPr/>
        </p:nvSpPr>
        <p:spPr bwMode="auto">
          <a:xfrm>
            <a:off x="7529513" y="3338513"/>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a:t>30</a:t>
            </a:r>
          </a:p>
        </p:txBody>
      </p:sp>
      <p:sp>
        <p:nvSpPr>
          <p:cNvPr id="85017" name="_s3086"/>
          <p:cNvSpPr>
            <a:spLocks noChangeArrowheads="1"/>
          </p:cNvSpPr>
          <p:nvPr/>
        </p:nvSpPr>
        <p:spPr bwMode="auto">
          <a:xfrm>
            <a:off x="7539038" y="3338513"/>
            <a:ext cx="960437" cy="960437"/>
          </a:xfrm>
          <a:prstGeom prst="ellipse">
            <a:avLst/>
          </a:prstGeom>
          <a:gradFill rotWithShape="1">
            <a:gsLst>
              <a:gs pos="0">
                <a:srgbClr val="000066"/>
              </a:gs>
              <a:gs pos="100000">
                <a:srgbClr val="00CC00"/>
              </a:gs>
            </a:gsLst>
            <a:path path="shape">
              <a:fillToRect l="50000" t="50000" r="50000" b="50000"/>
            </a:path>
          </a:gradFill>
          <a:ln w="9525">
            <a:solidFill>
              <a:srgbClr val="00CC00"/>
            </a:solidFill>
            <a:round/>
            <a:headEnd/>
            <a:tailEnd/>
          </a:ln>
          <a:effectLst>
            <a:outerShdw dist="35921" dir="2700000" algn="ctr" rotWithShape="0">
              <a:srgbClr val="808080"/>
            </a:outerShdw>
          </a:effectLst>
        </p:spPr>
        <p:txBody>
          <a:bodyPr wrap="none" lIns="0" tIns="0" rIns="0" bIns="0" anchor="ctr"/>
          <a:lstStyle/>
          <a:p>
            <a:pPr algn="ctr"/>
            <a:r>
              <a:rPr lang="en-US" sz="5000"/>
              <a:t>40</a:t>
            </a:r>
          </a:p>
        </p:txBody>
      </p:sp>
      <p:sp>
        <p:nvSpPr>
          <p:cNvPr id="85018" name="Oval 26">
            <a:hlinkClick r:id="" action="ppaction://noaction" highlightClick="1">
              <a:snd r:embed="rId5" name="click.wav"/>
            </a:hlinkClick>
          </p:cNvPr>
          <p:cNvSpPr>
            <a:spLocks noChangeArrowheads="1"/>
          </p:cNvSpPr>
          <p:nvPr/>
        </p:nvSpPr>
        <p:spPr bwMode="auto">
          <a:xfrm>
            <a:off x="733425" y="3290888"/>
            <a:ext cx="960438"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a:t>50</a:t>
            </a:r>
          </a:p>
        </p:txBody>
      </p:sp>
      <p:sp>
        <p:nvSpPr>
          <p:cNvPr id="85019" name="Oval 27">
            <a:hlinkClick r:id="" action="ppaction://noaction" highlightClick="1">
              <a:snd r:embed="rId5" name="click.wav"/>
            </a:hlinkClick>
          </p:cNvPr>
          <p:cNvSpPr>
            <a:spLocks noChangeArrowheads="1"/>
          </p:cNvSpPr>
          <p:nvPr/>
        </p:nvSpPr>
        <p:spPr bwMode="auto">
          <a:xfrm>
            <a:off x="733425" y="3290888"/>
            <a:ext cx="960438" cy="9731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a:t>60</a:t>
            </a:r>
          </a:p>
        </p:txBody>
      </p:sp>
      <p:sp>
        <p:nvSpPr>
          <p:cNvPr id="85020" name="Oval 28">
            <a:hlinkClick r:id="" action="ppaction://noaction" highlightClick="1">
              <a:snd r:embed="rId5" name="click.wav"/>
            </a:hlinkClick>
          </p:cNvPr>
          <p:cNvSpPr>
            <a:spLocks noChangeArrowheads="1"/>
          </p:cNvSpPr>
          <p:nvPr/>
        </p:nvSpPr>
        <p:spPr bwMode="auto">
          <a:xfrm>
            <a:off x="7539038" y="3352800"/>
            <a:ext cx="960437"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a:t>50</a:t>
            </a:r>
          </a:p>
        </p:txBody>
      </p:sp>
      <p:sp>
        <p:nvSpPr>
          <p:cNvPr id="85021" name="Oval 29">
            <a:hlinkClick r:id="" action="ppaction://noaction" highlightClick="1">
              <a:snd r:embed="rId5" name="click.wav"/>
            </a:hlinkClick>
          </p:cNvPr>
          <p:cNvSpPr>
            <a:spLocks noChangeArrowheads="1"/>
          </p:cNvSpPr>
          <p:nvPr/>
        </p:nvSpPr>
        <p:spPr bwMode="auto">
          <a:xfrm>
            <a:off x="7543800" y="33528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a:t>60</a:t>
            </a:r>
          </a:p>
        </p:txBody>
      </p:sp>
      <p:sp>
        <p:nvSpPr>
          <p:cNvPr id="85022" name="Oval 30">
            <a:hlinkClick r:id="" action="ppaction://noaction" highlightClick="1">
              <a:snd r:embed="rId5" name="click.wav"/>
            </a:hlinkClick>
          </p:cNvPr>
          <p:cNvSpPr>
            <a:spLocks noChangeArrowheads="1"/>
          </p:cNvSpPr>
          <p:nvPr/>
        </p:nvSpPr>
        <p:spPr bwMode="auto">
          <a:xfrm>
            <a:off x="747713" y="3305175"/>
            <a:ext cx="960437"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a:t>70</a:t>
            </a:r>
          </a:p>
        </p:txBody>
      </p:sp>
      <p:sp>
        <p:nvSpPr>
          <p:cNvPr id="85024" name="Oval 32">
            <a:hlinkClick r:id="" action="ppaction://noaction" highlightClick="1">
              <a:snd r:embed="rId5" name="click.wav"/>
            </a:hlinkClick>
          </p:cNvPr>
          <p:cNvSpPr>
            <a:spLocks noChangeArrowheads="1"/>
          </p:cNvSpPr>
          <p:nvPr/>
        </p:nvSpPr>
        <p:spPr bwMode="auto">
          <a:xfrm>
            <a:off x="7543800" y="33528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a:r>
              <a:rPr lang="en-US" sz="5000"/>
              <a:t>70</a:t>
            </a:r>
          </a:p>
        </p:txBody>
      </p:sp>
      <p:grpSp>
        <p:nvGrpSpPr>
          <p:cNvPr id="15395" name="Group 44"/>
          <p:cNvGrpSpPr>
            <a:grpSpLocks/>
          </p:cNvGrpSpPr>
          <p:nvPr/>
        </p:nvGrpSpPr>
        <p:grpSpPr bwMode="auto">
          <a:xfrm>
            <a:off x="0" y="-30163"/>
            <a:ext cx="9144000" cy="6948488"/>
            <a:chOff x="0" y="-19"/>
            <a:chExt cx="5760" cy="4377"/>
          </a:xfrm>
        </p:grpSpPr>
        <p:pic>
          <p:nvPicPr>
            <p:cNvPr id="15396" name="Picture 45" descr="flower[1][1][1][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7" name="Picture 46" descr="flower[1][1][1][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8" name="Picture 47" descr="flower[1][1][1][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9" name="Picture 48" descr="flower[1][1][1][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827730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5007"/>
                                        </p:tgtEl>
                                        <p:attrNameLst>
                                          <p:attrName>style.visibility</p:attrName>
                                        </p:attrNameLst>
                                      </p:cBhvr>
                                      <p:to>
                                        <p:strVal val="visible"/>
                                      </p:to>
                                    </p:set>
                                    <p:animEffect transition="in" filter="fade">
                                      <p:cBhvr>
                                        <p:cTn id="7" dur="385" decel="100000"/>
                                        <p:tgtEl>
                                          <p:spTgt spid="85007"/>
                                        </p:tgtEl>
                                      </p:cBhvr>
                                    </p:animEffect>
                                    <p:animScale>
                                      <p:cBhvr>
                                        <p:cTn id="8" dur="385" decel="100000"/>
                                        <p:tgtEl>
                                          <p:spTgt spid="85007"/>
                                        </p:tgtEl>
                                      </p:cBhvr>
                                      <p:from x="10000" y="10000"/>
                                      <p:to x="200000" y="450000"/>
                                    </p:animScale>
                                    <p:animScale>
                                      <p:cBhvr>
                                        <p:cTn id="9" dur="615" accel="100000" fill="hold">
                                          <p:stCondLst>
                                            <p:cond delay="385"/>
                                          </p:stCondLst>
                                        </p:cTn>
                                        <p:tgtEl>
                                          <p:spTgt spid="85007"/>
                                        </p:tgtEl>
                                      </p:cBhvr>
                                      <p:from x="200000" y="450000"/>
                                      <p:to x="100000" y="100000"/>
                                    </p:animScale>
                                    <p:set>
                                      <p:cBhvr>
                                        <p:cTn id="10" dur="385" fill="hold"/>
                                        <p:tgtEl>
                                          <p:spTgt spid="85007"/>
                                        </p:tgtEl>
                                        <p:attrNameLst>
                                          <p:attrName>ppt_x</p:attrName>
                                        </p:attrNameLst>
                                      </p:cBhvr>
                                      <p:to>
                                        <p:strVal val="(0.5)"/>
                                      </p:to>
                                    </p:set>
                                    <p:anim from="(0.5)" to="(#ppt_x)" calcmode="lin" valueType="num">
                                      <p:cBhvr>
                                        <p:cTn id="11" dur="615" accel="100000" fill="hold">
                                          <p:stCondLst>
                                            <p:cond delay="385"/>
                                          </p:stCondLst>
                                        </p:cTn>
                                        <p:tgtEl>
                                          <p:spTgt spid="85007"/>
                                        </p:tgtEl>
                                        <p:attrNameLst>
                                          <p:attrName>ppt_x</p:attrName>
                                        </p:attrNameLst>
                                      </p:cBhvr>
                                    </p:anim>
                                    <p:set>
                                      <p:cBhvr>
                                        <p:cTn id="12" dur="385" fill="hold"/>
                                        <p:tgtEl>
                                          <p:spTgt spid="85007"/>
                                        </p:tgtEl>
                                        <p:attrNameLst>
                                          <p:attrName>ppt_y</p:attrName>
                                        </p:attrNameLst>
                                      </p:cBhvr>
                                      <p:to>
                                        <p:strVal val="(#ppt_y+0.4)"/>
                                      </p:to>
                                    </p:set>
                                    <p:anim from="(#ppt_y+0.4)" to="(#ppt_y)" calcmode="lin" valueType="num">
                                      <p:cBhvr>
                                        <p:cTn id="13" dur="615" accel="100000" fill="hold">
                                          <p:stCondLst>
                                            <p:cond delay="385"/>
                                          </p:stCondLst>
                                        </p:cTn>
                                        <p:tgtEl>
                                          <p:spTgt spid="85007"/>
                                        </p:tgtEl>
                                        <p:attrNameLst>
                                          <p:attrName>ppt_y</p:attrName>
                                        </p:attrNameLst>
                                      </p:cBhvr>
                                    </p:anim>
                                  </p:childTnLst>
                                </p:cTn>
                              </p:par>
                              <p:par>
                                <p:cTn id="14" presetID="3" presetClass="entr" presetSubtype="10" fill="hold" grpId="0" nodeType="withEffect">
                                  <p:stCondLst>
                                    <p:cond delay="0"/>
                                  </p:stCondLst>
                                  <p:childTnLst>
                                    <p:set>
                                      <p:cBhvr>
                                        <p:cTn id="15" dur="1" fill="hold">
                                          <p:stCondLst>
                                            <p:cond delay="0"/>
                                          </p:stCondLst>
                                        </p:cTn>
                                        <p:tgtEl>
                                          <p:spTgt spid="85008"/>
                                        </p:tgtEl>
                                        <p:attrNameLst>
                                          <p:attrName>style.visibility</p:attrName>
                                        </p:attrNameLst>
                                      </p:cBhvr>
                                      <p:to>
                                        <p:strVal val="visible"/>
                                      </p:to>
                                    </p:set>
                                    <p:animEffect transition="in" filter="blinds(horizontal)">
                                      <p:cBhvr>
                                        <p:cTn id="16" dur="500"/>
                                        <p:tgtEl>
                                          <p:spTgt spid="8500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5009"/>
                                        </p:tgtEl>
                                        <p:attrNameLst>
                                          <p:attrName>style.visibility</p:attrName>
                                        </p:attrNameLst>
                                      </p:cBhvr>
                                      <p:to>
                                        <p:strVal val="visible"/>
                                      </p:to>
                                    </p:set>
                                    <p:animEffect transition="in" filter="blinds(horizontal)">
                                      <p:cBhvr>
                                        <p:cTn id="19" dur="500"/>
                                        <p:tgtEl>
                                          <p:spTgt spid="8500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8499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xit" presetSubtype="10" fill="hold" grpId="0" nodeType="clickEffect">
                                  <p:stCondLst>
                                    <p:cond delay="0"/>
                                  </p:stCondLst>
                                  <p:childTnLst>
                                    <p:animEffect transition="out" filter="blinds(horizontal)">
                                      <p:cBhvr>
                                        <p:cTn id="24" dur="500"/>
                                        <p:tgtEl>
                                          <p:spTgt spid="84995"/>
                                        </p:tgtEl>
                                      </p:cBhvr>
                                    </p:animEffect>
                                    <p:set>
                                      <p:cBhvr>
                                        <p:cTn id="25" dur="1" fill="hold">
                                          <p:stCondLst>
                                            <p:cond delay="499"/>
                                          </p:stCondLst>
                                        </p:cTn>
                                        <p:tgtEl>
                                          <p:spTgt spid="84995"/>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84995"/>
                  </p:tgtEl>
                </p:cond>
              </p:nextCondLst>
            </p:seq>
            <p:seq concurrent="1" nextAc="seek">
              <p:cTn id="26" restart="whenNotActive" fill="hold" evtFilter="cancelBubble" nodeType="interactiveSeq">
                <p:stCondLst>
                  <p:cond evt="onClick" delay="0">
                    <p:tgtEl>
                      <p:spTgt spid="8500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3" presetClass="exit" presetSubtype="10" fill="hold" grpId="0" nodeType="clickEffect">
                                  <p:stCondLst>
                                    <p:cond delay="0"/>
                                  </p:stCondLst>
                                  <p:childTnLst>
                                    <p:animEffect transition="out" filter="blinds(horizontal)">
                                      <p:cBhvr>
                                        <p:cTn id="30" dur="500"/>
                                        <p:tgtEl>
                                          <p:spTgt spid="85003"/>
                                        </p:tgtEl>
                                      </p:cBhvr>
                                    </p:animEffect>
                                    <p:set>
                                      <p:cBhvr>
                                        <p:cTn id="31" dur="1" fill="hold">
                                          <p:stCondLst>
                                            <p:cond delay="499"/>
                                          </p:stCondLst>
                                        </p:cTn>
                                        <p:tgtEl>
                                          <p:spTgt spid="8500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85003"/>
                  </p:tgtEl>
                </p:cond>
              </p:nextCondLst>
            </p:seq>
            <p:seq concurrent="1" nextAc="seek">
              <p:cTn id="32" restart="whenNotActive" fill="hold" evtFilter="cancelBubble" nodeType="interactiveSeq">
                <p:stCondLst>
                  <p:cond evt="onClick" delay="0">
                    <p:tgtEl>
                      <p:spTgt spid="8500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85002"/>
                                        </p:tgtEl>
                                      </p:cBhvr>
                                    </p:animEffect>
                                    <p:set>
                                      <p:cBhvr>
                                        <p:cTn id="37" dur="1" fill="hold">
                                          <p:stCondLst>
                                            <p:cond delay="499"/>
                                          </p:stCondLst>
                                        </p:cTn>
                                        <p:tgtEl>
                                          <p:spTgt spid="85002"/>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85002"/>
                  </p:tgtEl>
                </p:cond>
              </p:nextCondLst>
            </p:seq>
            <p:seq concurrent="1" nextAc="seek">
              <p:cTn id="38" restart="whenNotActive" fill="hold" evtFilter="cancelBubble" nodeType="interactiveSeq">
                <p:stCondLst>
                  <p:cond evt="onClick" delay="0">
                    <p:tgtEl>
                      <p:spTgt spid="85001"/>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 presetClass="exit" presetSubtype="10" fill="hold" grpId="0" nodeType="clickEffect">
                                  <p:stCondLst>
                                    <p:cond delay="0"/>
                                  </p:stCondLst>
                                  <p:childTnLst>
                                    <p:animEffect transition="out" filter="blinds(horizontal)">
                                      <p:cBhvr>
                                        <p:cTn id="42" dur="500"/>
                                        <p:tgtEl>
                                          <p:spTgt spid="85001"/>
                                        </p:tgtEl>
                                      </p:cBhvr>
                                    </p:animEffect>
                                    <p:set>
                                      <p:cBhvr>
                                        <p:cTn id="43" dur="1" fill="hold">
                                          <p:stCondLst>
                                            <p:cond delay="499"/>
                                          </p:stCondLst>
                                        </p:cTn>
                                        <p:tgtEl>
                                          <p:spTgt spid="8500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85001"/>
                  </p:tgtEl>
                </p:cond>
              </p:nextCondLst>
            </p:seq>
            <p:seq concurrent="1" nextAc="seek">
              <p:cTn id="44" restart="whenNotActive" fill="hold" evtFilter="cancelBubble" nodeType="interactiveSeq">
                <p:stCondLst>
                  <p:cond evt="onClick" delay="0">
                    <p:tgtEl>
                      <p:spTgt spid="8500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3" presetClass="exit" presetSubtype="10" fill="hold" grpId="0" nodeType="clickEffect">
                                  <p:stCondLst>
                                    <p:cond delay="0"/>
                                  </p:stCondLst>
                                  <p:childTnLst>
                                    <p:animEffect transition="out" filter="blinds(horizontal)">
                                      <p:cBhvr>
                                        <p:cTn id="48" dur="500"/>
                                        <p:tgtEl>
                                          <p:spTgt spid="85000"/>
                                        </p:tgtEl>
                                      </p:cBhvr>
                                    </p:animEffect>
                                    <p:set>
                                      <p:cBhvr>
                                        <p:cTn id="49" dur="1" fill="hold">
                                          <p:stCondLst>
                                            <p:cond delay="499"/>
                                          </p:stCondLst>
                                        </p:cTn>
                                        <p:tgtEl>
                                          <p:spTgt spid="85000"/>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85000"/>
                  </p:tgtEl>
                </p:cond>
              </p:nextCondLst>
            </p:seq>
            <p:seq concurrent="1" nextAc="seek">
              <p:cTn id="50" restart="whenNotActive" fill="hold" evtFilter="cancelBubble" nodeType="interactiveSeq">
                <p:stCondLst>
                  <p:cond evt="onClick" delay="0">
                    <p:tgtEl>
                      <p:spTgt spid="8499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3" presetClass="exit" presetSubtype="10" fill="hold" grpId="0" nodeType="clickEffect">
                                  <p:stCondLst>
                                    <p:cond delay="0"/>
                                  </p:stCondLst>
                                  <p:childTnLst>
                                    <p:animEffect transition="out" filter="blinds(horizontal)">
                                      <p:cBhvr>
                                        <p:cTn id="54" dur="500"/>
                                        <p:tgtEl>
                                          <p:spTgt spid="84999"/>
                                        </p:tgtEl>
                                      </p:cBhvr>
                                    </p:animEffect>
                                    <p:set>
                                      <p:cBhvr>
                                        <p:cTn id="55" dur="1" fill="hold">
                                          <p:stCondLst>
                                            <p:cond delay="499"/>
                                          </p:stCondLst>
                                        </p:cTn>
                                        <p:tgtEl>
                                          <p:spTgt spid="84999"/>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84999"/>
                  </p:tgtEl>
                </p:cond>
              </p:nextCondLst>
            </p:seq>
            <p:seq concurrent="1" nextAc="seek">
              <p:cTn id="56" restart="whenNotActive" fill="hold" evtFilter="cancelBubble" nodeType="interactiveSeq">
                <p:stCondLst>
                  <p:cond evt="onClick" delay="0">
                    <p:tgtEl>
                      <p:spTgt spid="8499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3" presetClass="exit" presetSubtype="10" fill="hold" grpId="0" nodeType="clickEffect">
                                  <p:stCondLst>
                                    <p:cond delay="0"/>
                                  </p:stCondLst>
                                  <p:childTnLst>
                                    <p:animEffect transition="out" filter="blinds(horizontal)">
                                      <p:cBhvr>
                                        <p:cTn id="60" dur="500"/>
                                        <p:tgtEl>
                                          <p:spTgt spid="84998"/>
                                        </p:tgtEl>
                                      </p:cBhvr>
                                    </p:animEffect>
                                    <p:set>
                                      <p:cBhvr>
                                        <p:cTn id="61" dur="1" fill="hold">
                                          <p:stCondLst>
                                            <p:cond delay="499"/>
                                          </p:stCondLst>
                                        </p:cTn>
                                        <p:tgtEl>
                                          <p:spTgt spid="8499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84998"/>
                  </p:tgtEl>
                </p:cond>
              </p:nextCondLst>
            </p:seq>
            <p:seq concurrent="1" nextAc="seek">
              <p:cTn id="62" restart="whenNotActive" fill="hold" evtFilter="cancelBubble" nodeType="interactiveSeq">
                <p:stCondLst>
                  <p:cond evt="onClick" delay="0">
                    <p:tgtEl>
                      <p:spTgt spid="85008"/>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5010"/>
                                        </p:tgtEl>
                                        <p:attrNameLst>
                                          <p:attrName>style.visibility</p:attrName>
                                        </p:attrNameLst>
                                      </p:cBhvr>
                                      <p:to>
                                        <p:strVal val="visible"/>
                                      </p:to>
                                    </p:set>
                                    <p:animEffect transition="in" filter="blinds(horizontal)">
                                      <p:cBhvr>
                                        <p:cTn id="67" dur="500"/>
                                        <p:tgtEl>
                                          <p:spTgt spid="8501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5011"/>
                                        </p:tgtEl>
                                        <p:attrNameLst>
                                          <p:attrName>style.visibility</p:attrName>
                                        </p:attrNameLst>
                                      </p:cBhvr>
                                      <p:to>
                                        <p:strVal val="visible"/>
                                      </p:to>
                                    </p:set>
                                    <p:animEffect transition="in" filter="blinds(horizontal)">
                                      <p:cBhvr>
                                        <p:cTn id="72" dur="500"/>
                                        <p:tgtEl>
                                          <p:spTgt spid="85011"/>
                                        </p:tgtEl>
                                      </p:cBhvr>
                                    </p:animEffect>
                                  </p:childTnLst>
                                </p:cTn>
                              </p:par>
                              <p:par>
                                <p:cTn id="73" presetID="3" presetClass="exit" presetSubtype="10" fill="hold" grpId="1" nodeType="withEffect">
                                  <p:stCondLst>
                                    <p:cond delay="0"/>
                                  </p:stCondLst>
                                  <p:childTnLst>
                                    <p:animEffect transition="out" filter="blinds(horizontal)">
                                      <p:cBhvr>
                                        <p:cTn id="74" dur="500"/>
                                        <p:tgtEl>
                                          <p:spTgt spid="85010"/>
                                        </p:tgtEl>
                                      </p:cBhvr>
                                    </p:animEffect>
                                    <p:set>
                                      <p:cBhvr>
                                        <p:cTn id="75" dur="1" fill="hold">
                                          <p:stCondLst>
                                            <p:cond delay="499"/>
                                          </p:stCondLst>
                                        </p:cTn>
                                        <p:tgtEl>
                                          <p:spTgt spid="85010"/>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85012"/>
                                        </p:tgtEl>
                                        <p:attrNameLst>
                                          <p:attrName>style.visibility</p:attrName>
                                        </p:attrNameLst>
                                      </p:cBhvr>
                                      <p:to>
                                        <p:strVal val="visible"/>
                                      </p:to>
                                    </p:set>
                                    <p:animEffect transition="in" filter="blinds(horizontal)">
                                      <p:cBhvr>
                                        <p:cTn id="80" dur="500"/>
                                        <p:tgtEl>
                                          <p:spTgt spid="85012"/>
                                        </p:tgtEl>
                                      </p:cBhvr>
                                    </p:animEffect>
                                  </p:childTnLst>
                                </p:cTn>
                              </p:par>
                              <p:par>
                                <p:cTn id="81" presetID="3" presetClass="exit" presetSubtype="10" fill="hold" grpId="1" nodeType="withEffect">
                                  <p:stCondLst>
                                    <p:cond delay="0"/>
                                  </p:stCondLst>
                                  <p:childTnLst>
                                    <p:animEffect transition="out" filter="blinds(horizontal)">
                                      <p:cBhvr>
                                        <p:cTn id="82" dur="500"/>
                                        <p:tgtEl>
                                          <p:spTgt spid="85011"/>
                                        </p:tgtEl>
                                      </p:cBhvr>
                                    </p:animEffect>
                                    <p:set>
                                      <p:cBhvr>
                                        <p:cTn id="83" dur="1" fill="hold">
                                          <p:stCondLst>
                                            <p:cond delay="499"/>
                                          </p:stCondLst>
                                        </p:cTn>
                                        <p:tgtEl>
                                          <p:spTgt spid="85011"/>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85013"/>
                                        </p:tgtEl>
                                        <p:attrNameLst>
                                          <p:attrName>style.visibility</p:attrName>
                                        </p:attrNameLst>
                                      </p:cBhvr>
                                      <p:to>
                                        <p:strVal val="visible"/>
                                      </p:to>
                                    </p:set>
                                    <p:animEffect transition="in" filter="blinds(horizontal)">
                                      <p:cBhvr>
                                        <p:cTn id="88" dur="500"/>
                                        <p:tgtEl>
                                          <p:spTgt spid="85013"/>
                                        </p:tgtEl>
                                      </p:cBhvr>
                                    </p:animEffect>
                                  </p:childTnLst>
                                </p:cTn>
                              </p:par>
                              <p:par>
                                <p:cTn id="89" presetID="3" presetClass="exit" presetSubtype="10" fill="hold" grpId="1" nodeType="withEffect">
                                  <p:stCondLst>
                                    <p:cond delay="0"/>
                                  </p:stCondLst>
                                  <p:childTnLst>
                                    <p:animEffect transition="out" filter="blinds(horizontal)">
                                      <p:cBhvr>
                                        <p:cTn id="90" dur="500"/>
                                        <p:tgtEl>
                                          <p:spTgt spid="85012"/>
                                        </p:tgtEl>
                                      </p:cBhvr>
                                    </p:animEffect>
                                    <p:set>
                                      <p:cBhvr>
                                        <p:cTn id="91" dur="1" fill="hold">
                                          <p:stCondLst>
                                            <p:cond delay="499"/>
                                          </p:stCondLst>
                                        </p:cTn>
                                        <p:tgtEl>
                                          <p:spTgt spid="85012"/>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85018"/>
                                        </p:tgtEl>
                                        <p:attrNameLst>
                                          <p:attrName>style.visibility</p:attrName>
                                        </p:attrNameLst>
                                      </p:cBhvr>
                                      <p:to>
                                        <p:strVal val="visible"/>
                                      </p:to>
                                    </p:set>
                                    <p:animEffect transition="in" filter="blinds(horizontal)">
                                      <p:cBhvr>
                                        <p:cTn id="96" dur="500"/>
                                        <p:tgtEl>
                                          <p:spTgt spid="8501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85019"/>
                                        </p:tgtEl>
                                        <p:attrNameLst>
                                          <p:attrName>style.visibility</p:attrName>
                                        </p:attrNameLst>
                                      </p:cBhvr>
                                      <p:to>
                                        <p:strVal val="visible"/>
                                      </p:to>
                                    </p:set>
                                    <p:animEffect transition="in" filter="blinds(horizontal)">
                                      <p:cBhvr>
                                        <p:cTn id="101" dur="500"/>
                                        <p:tgtEl>
                                          <p:spTgt spid="8501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85022"/>
                                        </p:tgtEl>
                                        <p:attrNameLst>
                                          <p:attrName>style.visibility</p:attrName>
                                        </p:attrNameLst>
                                      </p:cBhvr>
                                      <p:to>
                                        <p:strVal val="visible"/>
                                      </p:to>
                                    </p:set>
                                    <p:animEffect transition="in" filter="blinds(horizontal)">
                                      <p:cBhvr>
                                        <p:cTn id="106" dur="500"/>
                                        <p:tgtEl>
                                          <p:spTgt spid="85022"/>
                                        </p:tgtEl>
                                      </p:cBhvr>
                                    </p:animEffect>
                                  </p:childTnLst>
                                </p:cTn>
                              </p:par>
                            </p:childTnLst>
                          </p:cTn>
                        </p:par>
                      </p:childTnLst>
                    </p:cTn>
                  </p:par>
                </p:childTnLst>
              </p:cTn>
              <p:nextCondLst>
                <p:cond evt="onClick" delay="0">
                  <p:tgtEl>
                    <p:spTgt spid="85008"/>
                  </p:tgtEl>
                </p:cond>
              </p:nextCondLst>
            </p:seq>
            <p:seq concurrent="1" nextAc="seek">
              <p:cTn id="107" restart="whenNotActive" fill="hold" evtFilter="cancelBubble" nodeType="interactiveSeq">
                <p:stCondLst>
                  <p:cond evt="onClick" delay="0">
                    <p:tgtEl>
                      <p:spTgt spid="85009"/>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85014"/>
                                        </p:tgtEl>
                                        <p:attrNameLst>
                                          <p:attrName>style.visibility</p:attrName>
                                        </p:attrNameLst>
                                      </p:cBhvr>
                                      <p:to>
                                        <p:strVal val="visible"/>
                                      </p:to>
                                    </p:set>
                                    <p:animEffect transition="in" filter="blinds(horizontal)">
                                      <p:cBhvr>
                                        <p:cTn id="112" dur="500"/>
                                        <p:tgtEl>
                                          <p:spTgt spid="8501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85015"/>
                                        </p:tgtEl>
                                        <p:attrNameLst>
                                          <p:attrName>style.visibility</p:attrName>
                                        </p:attrNameLst>
                                      </p:cBhvr>
                                      <p:to>
                                        <p:strVal val="visible"/>
                                      </p:to>
                                    </p:set>
                                    <p:animEffect transition="in" filter="blinds(horizontal)">
                                      <p:cBhvr>
                                        <p:cTn id="117" dur="500"/>
                                        <p:tgtEl>
                                          <p:spTgt spid="85015"/>
                                        </p:tgtEl>
                                      </p:cBhvr>
                                    </p:animEffect>
                                  </p:childTnLst>
                                </p:cTn>
                              </p:par>
                              <p:par>
                                <p:cTn id="118" presetID="3" presetClass="exit" presetSubtype="10" fill="hold" grpId="1" nodeType="withEffect">
                                  <p:stCondLst>
                                    <p:cond delay="0"/>
                                  </p:stCondLst>
                                  <p:childTnLst>
                                    <p:animEffect transition="out" filter="blinds(horizontal)">
                                      <p:cBhvr>
                                        <p:cTn id="119" dur="500"/>
                                        <p:tgtEl>
                                          <p:spTgt spid="85014"/>
                                        </p:tgtEl>
                                      </p:cBhvr>
                                    </p:animEffect>
                                    <p:set>
                                      <p:cBhvr>
                                        <p:cTn id="120" dur="1" fill="hold">
                                          <p:stCondLst>
                                            <p:cond delay="499"/>
                                          </p:stCondLst>
                                        </p:cTn>
                                        <p:tgtEl>
                                          <p:spTgt spid="85014"/>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85016"/>
                                        </p:tgtEl>
                                        <p:attrNameLst>
                                          <p:attrName>style.visibility</p:attrName>
                                        </p:attrNameLst>
                                      </p:cBhvr>
                                      <p:to>
                                        <p:strVal val="visible"/>
                                      </p:to>
                                    </p:set>
                                    <p:animEffect transition="in" filter="blinds(horizontal)">
                                      <p:cBhvr>
                                        <p:cTn id="125" dur="500"/>
                                        <p:tgtEl>
                                          <p:spTgt spid="85016"/>
                                        </p:tgtEl>
                                      </p:cBhvr>
                                    </p:animEffect>
                                  </p:childTnLst>
                                </p:cTn>
                              </p:par>
                              <p:par>
                                <p:cTn id="126" presetID="3" presetClass="exit" presetSubtype="10" fill="hold" grpId="1" nodeType="withEffect">
                                  <p:stCondLst>
                                    <p:cond delay="0"/>
                                  </p:stCondLst>
                                  <p:childTnLst>
                                    <p:animEffect transition="out" filter="blinds(horizontal)">
                                      <p:cBhvr>
                                        <p:cTn id="127" dur="500"/>
                                        <p:tgtEl>
                                          <p:spTgt spid="85015"/>
                                        </p:tgtEl>
                                      </p:cBhvr>
                                    </p:animEffect>
                                    <p:set>
                                      <p:cBhvr>
                                        <p:cTn id="128" dur="1" fill="hold">
                                          <p:stCondLst>
                                            <p:cond delay="499"/>
                                          </p:stCondLst>
                                        </p:cTn>
                                        <p:tgtEl>
                                          <p:spTgt spid="85015"/>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85017"/>
                                        </p:tgtEl>
                                        <p:attrNameLst>
                                          <p:attrName>style.visibility</p:attrName>
                                        </p:attrNameLst>
                                      </p:cBhvr>
                                      <p:to>
                                        <p:strVal val="visible"/>
                                      </p:to>
                                    </p:set>
                                    <p:animEffect transition="in" filter="blinds(horizontal)">
                                      <p:cBhvr>
                                        <p:cTn id="133" dur="500"/>
                                        <p:tgtEl>
                                          <p:spTgt spid="85017"/>
                                        </p:tgtEl>
                                      </p:cBhvr>
                                    </p:animEffect>
                                  </p:childTnLst>
                                </p:cTn>
                              </p:par>
                              <p:par>
                                <p:cTn id="134" presetID="3" presetClass="exit" presetSubtype="10" fill="hold" grpId="1" nodeType="withEffect">
                                  <p:stCondLst>
                                    <p:cond delay="0"/>
                                  </p:stCondLst>
                                  <p:childTnLst>
                                    <p:animEffect transition="out" filter="blinds(horizontal)">
                                      <p:cBhvr>
                                        <p:cTn id="135" dur="500"/>
                                        <p:tgtEl>
                                          <p:spTgt spid="85016"/>
                                        </p:tgtEl>
                                      </p:cBhvr>
                                    </p:animEffect>
                                    <p:set>
                                      <p:cBhvr>
                                        <p:cTn id="136" dur="1" fill="hold">
                                          <p:stCondLst>
                                            <p:cond delay="499"/>
                                          </p:stCondLst>
                                        </p:cTn>
                                        <p:tgtEl>
                                          <p:spTgt spid="85016"/>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85020"/>
                                        </p:tgtEl>
                                        <p:attrNameLst>
                                          <p:attrName>style.visibility</p:attrName>
                                        </p:attrNameLst>
                                      </p:cBhvr>
                                      <p:to>
                                        <p:strVal val="visible"/>
                                      </p:to>
                                    </p:set>
                                    <p:animEffect transition="in" filter="blinds(horizontal)">
                                      <p:cBhvr>
                                        <p:cTn id="141" dur="500"/>
                                        <p:tgtEl>
                                          <p:spTgt spid="85020"/>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85021"/>
                                        </p:tgtEl>
                                        <p:attrNameLst>
                                          <p:attrName>style.visibility</p:attrName>
                                        </p:attrNameLst>
                                      </p:cBhvr>
                                      <p:to>
                                        <p:strVal val="visible"/>
                                      </p:to>
                                    </p:set>
                                    <p:animEffect transition="in" filter="blinds(horizontal)">
                                      <p:cBhvr>
                                        <p:cTn id="146" dur="500"/>
                                        <p:tgtEl>
                                          <p:spTgt spid="85021"/>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85024"/>
                                        </p:tgtEl>
                                        <p:attrNameLst>
                                          <p:attrName>style.visibility</p:attrName>
                                        </p:attrNameLst>
                                      </p:cBhvr>
                                      <p:to>
                                        <p:strVal val="visible"/>
                                      </p:to>
                                    </p:set>
                                    <p:animEffect transition="in" filter="blinds(horizontal)">
                                      <p:cBhvr>
                                        <p:cTn id="151" dur="500"/>
                                        <p:tgtEl>
                                          <p:spTgt spid="85024"/>
                                        </p:tgtEl>
                                      </p:cBhvr>
                                    </p:animEffect>
                                  </p:childTnLst>
                                </p:cTn>
                              </p:par>
                            </p:childTnLst>
                          </p:cTn>
                        </p:par>
                      </p:childTnLst>
                    </p:cTn>
                  </p:par>
                </p:childTnLst>
              </p:cTn>
              <p:nextCondLst>
                <p:cond evt="onClick" delay="0">
                  <p:tgtEl>
                    <p:spTgt spid="85009"/>
                  </p:tgtEl>
                </p:cond>
              </p:nextCondLst>
            </p:seq>
          </p:childTnLst>
        </p:cTn>
      </p:par>
    </p:tnLst>
    <p:bldLst>
      <p:bldP spid="84995" grpId="0" animBg="1"/>
      <p:bldP spid="84998" grpId="0" animBg="1"/>
      <p:bldP spid="84999" grpId="0" animBg="1"/>
      <p:bldP spid="85000" grpId="0" animBg="1"/>
      <p:bldP spid="85001" grpId="0" animBg="1"/>
      <p:bldP spid="85002" grpId="0" animBg="1"/>
      <p:bldP spid="85003" grpId="0" animBg="1"/>
      <p:bldP spid="85007" grpId="0"/>
      <p:bldP spid="85008" grpId="0" animBg="1"/>
      <p:bldP spid="85009" grpId="0" animBg="1"/>
      <p:bldP spid="85010" grpId="0" animBg="1"/>
      <p:bldP spid="85010" grpId="1" animBg="1"/>
      <p:bldP spid="85011" grpId="0" animBg="1"/>
      <p:bldP spid="85011" grpId="1" animBg="1"/>
      <p:bldP spid="85012" grpId="0" animBg="1"/>
      <p:bldP spid="85012" grpId="1" animBg="1"/>
      <p:bldP spid="85013" grpId="0" animBg="1"/>
      <p:bldP spid="85014" grpId="0" animBg="1"/>
      <p:bldP spid="85014" grpId="1" animBg="1"/>
      <p:bldP spid="85015" grpId="0" animBg="1"/>
      <p:bldP spid="85015" grpId="1" animBg="1"/>
      <p:bldP spid="85016" grpId="0" animBg="1"/>
      <p:bldP spid="85016" grpId="1" animBg="1"/>
      <p:bldP spid="85017" grpId="0" animBg="1"/>
      <p:bldP spid="85018" grpId="0" animBg="1"/>
      <p:bldP spid="85019" grpId="0" animBg="1"/>
      <p:bldP spid="85020" grpId="0" animBg="1"/>
      <p:bldP spid="85021" grpId="0" animBg="1"/>
      <p:bldP spid="85022" grpId="0" animBg="1"/>
      <p:bldP spid="850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1314</Words>
  <Application>Microsoft Office PowerPoint</Application>
  <PresentationFormat>On-screen Show (4:3)</PresentationFormat>
  <Paragraphs>244</Paragraphs>
  <Slides>23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.VnAvantH</vt:lpstr>
      <vt:lpstr>Arial</vt:lpstr>
      <vt:lpstr>Arial Black</vt:lpstr>
      <vt:lpstr>Calibri</vt:lpstr>
      <vt:lpstr>Impact</vt:lpstr>
      <vt:lpstr>Tahoma</vt:lpstr>
      <vt:lpstr>Times New Roman</vt:lpstr>
      <vt:lpstr>Verdana</vt:lpstr>
      <vt:lpstr>Wingdings</vt:lpstr>
      <vt:lpstr>Office Theme</vt:lpstr>
      <vt:lpstr>PowerPoint Presentation</vt:lpstr>
      <vt:lpstr>Look at the pictures. Which advice would you give to each of these people?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dc:creator>
  <cp:lastModifiedBy>THIEN</cp:lastModifiedBy>
  <cp:revision>85</cp:revision>
  <dcterms:created xsi:type="dcterms:W3CDTF">2016-08-25T14:16:17Z</dcterms:created>
  <dcterms:modified xsi:type="dcterms:W3CDTF">2021-10-20T05:13:14Z</dcterms:modified>
</cp:coreProperties>
</file>