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38"/>
  </p:notesMasterIdLst>
  <p:sldIdLst>
    <p:sldId id="277" r:id="rId5"/>
    <p:sldId id="313" r:id="rId6"/>
    <p:sldId id="318" r:id="rId7"/>
    <p:sldId id="281" r:id="rId8"/>
    <p:sldId id="278" r:id="rId9"/>
    <p:sldId id="274" r:id="rId10"/>
    <p:sldId id="275" r:id="rId11"/>
    <p:sldId id="286" r:id="rId12"/>
    <p:sldId id="322" r:id="rId13"/>
    <p:sldId id="287" r:id="rId14"/>
    <p:sldId id="291" r:id="rId15"/>
    <p:sldId id="293" r:id="rId16"/>
    <p:sldId id="292" r:id="rId17"/>
    <p:sldId id="296" r:id="rId18"/>
    <p:sldId id="319" r:id="rId19"/>
    <p:sldId id="297" r:id="rId20"/>
    <p:sldId id="320" r:id="rId21"/>
    <p:sldId id="299" r:id="rId22"/>
    <p:sldId id="300" r:id="rId23"/>
    <p:sldId id="316" r:id="rId24"/>
    <p:sldId id="315" r:id="rId25"/>
    <p:sldId id="317" r:id="rId26"/>
    <p:sldId id="303" r:id="rId27"/>
    <p:sldId id="268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0D52DC-E4F3-4964-B734-8AFEBC438A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A07F3E-8C1F-4723-A686-54DB877CD531}">
      <dgm:prSet phldrT="[Text]" custT="1"/>
      <dgm:spPr/>
      <dgm:t>
        <a:bodyPr/>
        <a:lstStyle/>
        <a:p>
          <a:r>
            <a:rPr lang="pt-BR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 định được ngôi kể và tác dụng của ngôi kể đó</a:t>
          </a:r>
          <a:r>
            <a: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CC2F0-6CD3-4998-8E16-965BE9EE0AF9}" type="parTrans" cxnId="{A019501A-02A0-4529-9CD7-72B408C13567}">
      <dgm:prSet/>
      <dgm:spPr/>
      <dgm:t>
        <a:bodyPr/>
        <a:lstStyle/>
        <a:p>
          <a:endParaRPr lang="en-US"/>
        </a:p>
      </dgm:t>
    </dgm:pt>
    <dgm:pt modelId="{6C121215-9CAE-4B44-8931-F6D3ECA7A73F}" type="sibTrans" cxnId="{A019501A-02A0-4529-9CD7-72B408C13567}">
      <dgm:prSet/>
      <dgm:spPr/>
      <dgm:t>
        <a:bodyPr/>
        <a:lstStyle/>
        <a:p>
          <a:endParaRPr lang="en-US"/>
        </a:p>
      </dgm:t>
    </dgm:pt>
    <dgm:pt modelId="{26E47F8A-6E45-4C0A-9B3A-7978658DEB35}">
      <dgm:prSet phldrT="[Text]" custT="1"/>
      <dgm:spPr/>
      <dgm:t>
        <a:bodyPr/>
        <a:lstStyle/>
        <a:p>
          <a:r>
            <a:rPr lang="pt-BR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 hiện những dấu ấn riêng trong phong cách viết hồi kí của tác giả.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E83978-9207-4237-A3CF-5E878CA3CC9D}" type="parTrans" cxnId="{593AF369-F8D3-429E-A9CC-67E8A604EACD}">
      <dgm:prSet/>
      <dgm:spPr/>
      <dgm:t>
        <a:bodyPr/>
        <a:lstStyle/>
        <a:p>
          <a:endParaRPr lang="en-US"/>
        </a:p>
      </dgm:t>
    </dgm:pt>
    <dgm:pt modelId="{8DD47D5F-1463-42B1-A48B-1F778C7AA823}" type="sibTrans" cxnId="{593AF369-F8D3-429E-A9CC-67E8A604EACD}">
      <dgm:prSet/>
      <dgm:spPr/>
      <dgm:t>
        <a:bodyPr/>
        <a:lstStyle/>
        <a:p>
          <a:endParaRPr lang="en-US"/>
        </a:p>
      </dgm:t>
    </dgm:pt>
    <dgm:pt modelId="{2DF5A425-F906-4AE2-BD9C-04D4C597EB2B}">
      <dgm:prSet custT="1"/>
      <dgm:spPr/>
      <dgm:t>
        <a:bodyPr/>
        <a:lstStyle/>
        <a:p>
          <a:r>
            <a:rPr lang="pt-BR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 được tình cảm, cảm xúc của tác giả thể hiện trong bài kí?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985534-2784-4D11-889E-A8E575220FF7}" type="parTrans" cxnId="{26D21B86-3F42-4B0D-B1D4-0E152450FDAC}">
      <dgm:prSet/>
      <dgm:spPr/>
      <dgm:t>
        <a:bodyPr/>
        <a:lstStyle/>
        <a:p>
          <a:endParaRPr lang="en-US"/>
        </a:p>
      </dgm:t>
    </dgm:pt>
    <dgm:pt modelId="{7537F59E-FA9C-40DE-9041-56DD34D7D52A}" type="sibTrans" cxnId="{26D21B86-3F42-4B0D-B1D4-0E152450FDAC}">
      <dgm:prSet/>
      <dgm:spPr/>
      <dgm:t>
        <a:bodyPr/>
        <a:lstStyle/>
        <a:p>
          <a:endParaRPr lang="en-US"/>
        </a:p>
      </dgm:t>
    </dgm:pt>
    <dgm:pt modelId="{3B94851D-B16E-4938-B3F6-9B174AD41478}">
      <dgm:prSet custT="1"/>
      <dgm:spPr/>
      <dgm:t>
        <a:bodyPr/>
        <a:lstStyle/>
        <a:p>
          <a:r>
            <a: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Xác định những chi tiết nào của văn bản mang tính xác thực? (về người, địa điểm, sự việc…)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40132F-E2BB-4031-85F5-3A6B8AAF8ED3}" type="parTrans" cxnId="{720F4025-F970-4F2E-B0C7-F3975354842F}">
      <dgm:prSet/>
      <dgm:spPr/>
      <dgm:t>
        <a:bodyPr/>
        <a:lstStyle/>
        <a:p>
          <a:endParaRPr lang="en-US"/>
        </a:p>
      </dgm:t>
    </dgm:pt>
    <dgm:pt modelId="{5A66D761-35D2-418B-94CD-00E59C0C3316}" type="sibTrans" cxnId="{720F4025-F970-4F2E-B0C7-F3975354842F}">
      <dgm:prSet/>
      <dgm:spPr/>
      <dgm:t>
        <a:bodyPr/>
        <a:lstStyle/>
        <a:p>
          <a:endParaRPr lang="en-US"/>
        </a:p>
      </dgm:t>
    </dgm:pt>
    <dgm:pt modelId="{00854DD9-88D2-46C9-89C2-8168BF5721D3}">
      <dgm:prSet custT="1"/>
      <dgm:spPr/>
      <dgm:t>
        <a:bodyPr/>
        <a:lstStyle/>
        <a:p>
          <a:r>
            <a:rPr lang="pt-BR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tác giả kể về ai và sự kiện gì, mục đích viết?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937CF-3568-4721-8EA0-99C4D97FA29C}" type="parTrans" cxnId="{B349FB2C-FE78-4CF2-965C-28965931EEFE}">
      <dgm:prSet/>
      <dgm:spPr/>
      <dgm:t>
        <a:bodyPr/>
        <a:lstStyle/>
        <a:p>
          <a:endParaRPr lang="en-US"/>
        </a:p>
      </dgm:t>
    </dgm:pt>
    <dgm:pt modelId="{20465132-78FB-4F70-9518-8F4C327C0B16}" type="sibTrans" cxnId="{B349FB2C-FE78-4CF2-965C-28965931EEFE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47260-6FFE-49C5-9DDC-F003A1717A2E}" type="pres">
      <dgm:prSet presAssocID="{130D52DC-E4F3-4964-B734-8AFEBC438A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57E49C2-1BAC-4CAC-939C-D56613E48402}" type="pres">
      <dgm:prSet presAssocID="{130D52DC-E4F3-4964-B734-8AFEBC438AD6}" presName="Name1" presStyleCnt="0"/>
      <dgm:spPr/>
    </dgm:pt>
    <dgm:pt modelId="{2CD67343-2CDC-4086-BAC4-4C587DA2FF63}" type="pres">
      <dgm:prSet presAssocID="{130D52DC-E4F3-4964-B734-8AFEBC438AD6}" presName="cycle" presStyleCnt="0"/>
      <dgm:spPr/>
    </dgm:pt>
    <dgm:pt modelId="{CDAB8CB9-9FE0-4F85-8AAF-8194717DA389}" type="pres">
      <dgm:prSet presAssocID="{130D52DC-E4F3-4964-B734-8AFEBC438AD6}" presName="srcNode" presStyleLbl="node1" presStyleIdx="0" presStyleCnt="5"/>
      <dgm:spPr/>
    </dgm:pt>
    <dgm:pt modelId="{FAA3AEC7-FA9A-4E0F-B16D-2E3AA0C40D52}" type="pres">
      <dgm:prSet presAssocID="{130D52DC-E4F3-4964-B734-8AFEBC438AD6}" presName="conn" presStyleLbl="parChTrans1D2" presStyleIdx="0" presStyleCnt="1"/>
      <dgm:spPr/>
      <dgm:t>
        <a:bodyPr/>
        <a:lstStyle/>
        <a:p>
          <a:endParaRPr lang="en-US"/>
        </a:p>
      </dgm:t>
    </dgm:pt>
    <dgm:pt modelId="{5B89EC28-E05A-4E9E-BD2E-6EC5B8607C0C}" type="pres">
      <dgm:prSet presAssocID="{130D52DC-E4F3-4964-B734-8AFEBC438AD6}" presName="extraNode" presStyleLbl="node1" presStyleIdx="0" presStyleCnt="5"/>
      <dgm:spPr/>
    </dgm:pt>
    <dgm:pt modelId="{ED6198B8-6D2E-433D-B89C-1F340C74491E}" type="pres">
      <dgm:prSet presAssocID="{130D52DC-E4F3-4964-B734-8AFEBC438AD6}" presName="dstNode" presStyleLbl="node1" presStyleIdx="0" presStyleCnt="5"/>
      <dgm:spPr/>
    </dgm:pt>
    <dgm:pt modelId="{B8DB0C66-3FDF-443C-AA85-1F9F2D6D885A}" type="pres">
      <dgm:prSet presAssocID="{00854DD9-88D2-46C9-89C2-8168BF5721D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1B6B3-28E8-4402-BECE-A9398778740A}" type="pres">
      <dgm:prSet presAssocID="{00854DD9-88D2-46C9-89C2-8168BF5721D3}" presName="accent_1" presStyleCnt="0"/>
      <dgm:spPr/>
    </dgm:pt>
    <dgm:pt modelId="{236E1374-B7F4-45AE-937B-F705C81DAEEE}" type="pres">
      <dgm:prSet presAssocID="{00854DD9-88D2-46C9-89C2-8168BF5721D3}" presName="accentRepeatNode" presStyleLbl="solidFgAcc1" presStyleIdx="0" presStyleCnt="5"/>
      <dgm:spPr/>
    </dgm:pt>
    <dgm:pt modelId="{9EAA73E4-B5BA-4AF5-AE01-F42282676BFA}" type="pres">
      <dgm:prSet presAssocID="{3B94851D-B16E-4938-B3F6-9B174AD41478}" presName="text_2" presStyleLbl="node1" presStyleIdx="1" presStyleCnt="5" custLinFactNeighborX="15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CC7D6-C8A1-420E-83CC-83082F428B2D}" type="pres">
      <dgm:prSet presAssocID="{3B94851D-B16E-4938-B3F6-9B174AD41478}" presName="accent_2" presStyleCnt="0"/>
      <dgm:spPr/>
    </dgm:pt>
    <dgm:pt modelId="{9EE5C11D-4786-4BAA-8223-88D6CABA8EAF}" type="pres">
      <dgm:prSet presAssocID="{3B94851D-B16E-4938-B3F6-9B174AD41478}" presName="accentRepeatNode" presStyleLbl="solidFgAcc1" presStyleIdx="1" presStyleCnt="5"/>
      <dgm:spPr/>
    </dgm:pt>
    <dgm:pt modelId="{182855C1-E510-4B53-8236-008E5CC50304}" type="pres">
      <dgm:prSet presAssocID="{2DF5A425-F906-4AE2-BD9C-04D4C597EB2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509F40-63B3-462B-A1CB-CCBF23CF2835}" type="pres">
      <dgm:prSet presAssocID="{2DF5A425-F906-4AE2-BD9C-04D4C597EB2B}" presName="accent_3" presStyleCnt="0"/>
      <dgm:spPr/>
    </dgm:pt>
    <dgm:pt modelId="{492FA922-AD2E-400E-AA4B-8E3BF910DA91}" type="pres">
      <dgm:prSet presAssocID="{2DF5A425-F906-4AE2-BD9C-04D4C597EB2B}" presName="accentRepeatNode" presStyleLbl="solidFgAcc1" presStyleIdx="2" presStyleCnt="5"/>
      <dgm:spPr/>
    </dgm:pt>
    <dgm:pt modelId="{34D5831A-47A5-4100-8CF1-C13F2AE7C5EC}" type="pres">
      <dgm:prSet presAssocID="{D7A07F3E-8C1F-4723-A686-54DB877CD53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E1580-2826-4BAC-993E-9C0EEC69367C}" type="pres">
      <dgm:prSet presAssocID="{D7A07F3E-8C1F-4723-A686-54DB877CD531}" presName="accent_4" presStyleCnt="0"/>
      <dgm:spPr/>
    </dgm:pt>
    <dgm:pt modelId="{A015A065-1951-43B7-87E9-680D5B85B85C}" type="pres">
      <dgm:prSet presAssocID="{D7A07F3E-8C1F-4723-A686-54DB877CD531}" presName="accentRepeatNode" presStyleLbl="solidFgAcc1" presStyleIdx="3" presStyleCnt="5"/>
      <dgm:spPr/>
    </dgm:pt>
    <dgm:pt modelId="{D0E39957-A9C0-4EB8-8507-64345ED1970A}" type="pres">
      <dgm:prSet presAssocID="{26E47F8A-6E45-4C0A-9B3A-7978658DEB3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18D85-974F-47E9-814F-0A79AC8FC051}" type="pres">
      <dgm:prSet presAssocID="{26E47F8A-6E45-4C0A-9B3A-7978658DEB35}" presName="accent_5" presStyleCnt="0"/>
      <dgm:spPr/>
    </dgm:pt>
    <dgm:pt modelId="{AFF76BED-C2A5-4EA0-9B36-4FE6B1379D27}" type="pres">
      <dgm:prSet presAssocID="{26E47F8A-6E45-4C0A-9B3A-7978658DEB35}" presName="accentRepeatNode" presStyleLbl="solidFgAcc1" presStyleIdx="4" presStyleCnt="5"/>
      <dgm:spPr/>
    </dgm:pt>
  </dgm:ptLst>
  <dgm:cxnLst>
    <dgm:cxn modelId="{92CBF116-3117-4AD1-9E16-455E2F418163}" type="presOf" srcId="{26E47F8A-6E45-4C0A-9B3A-7978658DEB35}" destId="{D0E39957-A9C0-4EB8-8507-64345ED1970A}" srcOrd="0" destOrd="0" presId="urn:microsoft.com/office/officeart/2008/layout/VerticalCurvedList"/>
    <dgm:cxn modelId="{720F4025-F970-4F2E-B0C7-F3975354842F}" srcId="{130D52DC-E4F3-4964-B734-8AFEBC438AD6}" destId="{3B94851D-B16E-4938-B3F6-9B174AD41478}" srcOrd="1" destOrd="0" parTransId="{2240132F-E2BB-4031-85F5-3A6B8AAF8ED3}" sibTransId="{5A66D761-35D2-418B-94CD-00E59C0C3316}"/>
    <dgm:cxn modelId="{91FBF839-2A0A-41D4-B4AE-4FED57FC9F50}" type="presOf" srcId="{2DF5A425-F906-4AE2-BD9C-04D4C597EB2B}" destId="{182855C1-E510-4B53-8236-008E5CC50304}" srcOrd="0" destOrd="0" presId="urn:microsoft.com/office/officeart/2008/layout/VerticalCurvedList"/>
    <dgm:cxn modelId="{0BE75C5D-E1C7-4D8E-8CFD-5AC9D04C867A}" type="presOf" srcId="{00854DD9-88D2-46C9-89C2-8168BF5721D3}" destId="{B8DB0C66-3FDF-443C-AA85-1F9F2D6D885A}" srcOrd="0" destOrd="0" presId="urn:microsoft.com/office/officeart/2008/layout/VerticalCurvedList"/>
    <dgm:cxn modelId="{26D21B86-3F42-4B0D-B1D4-0E152450FDAC}" srcId="{130D52DC-E4F3-4964-B734-8AFEBC438AD6}" destId="{2DF5A425-F906-4AE2-BD9C-04D4C597EB2B}" srcOrd="2" destOrd="0" parTransId="{BC985534-2784-4D11-889E-A8E575220FF7}" sibTransId="{7537F59E-FA9C-40DE-9041-56DD34D7D52A}"/>
    <dgm:cxn modelId="{1E0C5F8B-AD08-439A-A60E-1DE64EFFC7CA}" type="presOf" srcId="{3B94851D-B16E-4938-B3F6-9B174AD41478}" destId="{9EAA73E4-B5BA-4AF5-AE01-F42282676BFA}" srcOrd="0" destOrd="0" presId="urn:microsoft.com/office/officeart/2008/layout/VerticalCurvedList"/>
    <dgm:cxn modelId="{67F8973F-CDF4-47F9-AB2B-0BC4A101B82C}" type="presOf" srcId="{20465132-78FB-4F70-9518-8F4C327C0B16}" destId="{FAA3AEC7-FA9A-4E0F-B16D-2E3AA0C40D52}" srcOrd="0" destOrd="0" presId="urn:microsoft.com/office/officeart/2008/layout/VerticalCurvedList"/>
    <dgm:cxn modelId="{A019501A-02A0-4529-9CD7-72B408C13567}" srcId="{130D52DC-E4F3-4964-B734-8AFEBC438AD6}" destId="{D7A07F3E-8C1F-4723-A686-54DB877CD531}" srcOrd="3" destOrd="0" parTransId="{122CC2F0-6CD3-4998-8E16-965BE9EE0AF9}" sibTransId="{6C121215-9CAE-4B44-8931-F6D3ECA7A73F}"/>
    <dgm:cxn modelId="{733DB64B-B53A-41E8-BF65-328C863024BA}" type="presOf" srcId="{D7A07F3E-8C1F-4723-A686-54DB877CD531}" destId="{34D5831A-47A5-4100-8CF1-C13F2AE7C5EC}" srcOrd="0" destOrd="0" presId="urn:microsoft.com/office/officeart/2008/layout/VerticalCurvedList"/>
    <dgm:cxn modelId="{0BADD410-2C60-44C5-A7BE-D26304480683}" type="presOf" srcId="{130D52DC-E4F3-4964-B734-8AFEBC438AD6}" destId="{DB447260-6FFE-49C5-9DDC-F003A1717A2E}" srcOrd="0" destOrd="0" presId="urn:microsoft.com/office/officeart/2008/layout/VerticalCurvedList"/>
    <dgm:cxn modelId="{B349FB2C-FE78-4CF2-965C-28965931EEFE}" srcId="{130D52DC-E4F3-4964-B734-8AFEBC438AD6}" destId="{00854DD9-88D2-46C9-89C2-8168BF5721D3}" srcOrd="0" destOrd="0" parTransId="{BC3937CF-3568-4721-8EA0-99C4D97FA29C}" sibTransId="{20465132-78FB-4F70-9518-8F4C327C0B16}"/>
    <dgm:cxn modelId="{593AF369-F8D3-429E-A9CC-67E8A604EACD}" srcId="{130D52DC-E4F3-4964-B734-8AFEBC438AD6}" destId="{26E47F8A-6E45-4C0A-9B3A-7978658DEB35}" srcOrd="4" destOrd="0" parTransId="{71E83978-9207-4237-A3CF-5E878CA3CC9D}" sibTransId="{8DD47D5F-1463-42B1-A48B-1F778C7AA823}"/>
    <dgm:cxn modelId="{2D7EFE15-738A-466A-9B9B-C3C647A9682E}" type="presParOf" srcId="{DB447260-6FFE-49C5-9DDC-F003A1717A2E}" destId="{757E49C2-1BAC-4CAC-939C-D56613E48402}" srcOrd="0" destOrd="0" presId="urn:microsoft.com/office/officeart/2008/layout/VerticalCurvedList"/>
    <dgm:cxn modelId="{08E57305-1A36-4B36-9A5B-ACAE5B93D688}" type="presParOf" srcId="{757E49C2-1BAC-4CAC-939C-D56613E48402}" destId="{2CD67343-2CDC-4086-BAC4-4C587DA2FF63}" srcOrd="0" destOrd="0" presId="urn:microsoft.com/office/officeart/2008/layout/VerticalCurvedList"/>
    <dgm:cxn modelId="{B3889E60-3FF6-4F5A-8F4A-96E4915AD358}" type="presParOf" srcId="{2CD67343-2CDC-4086-BAC4-4C587DA2FF63}" destId="{CDAB8CB9-9FE0-4F85-8AAF-8194717DA389}" srcOrd="0" destOrd="0" presId="urn:microsoft.com/office/officeart/2008/layout/VerticalCurvedList"/>
    <dgm:cxn modelId="{5738D1D0-347F-414A-9E2D-8AFE5137D42D}" type="presParOf" srcId="{2CD67343-2CDC-4086-BAC4-4C587DA2FF63}" destId="{FAA3AEC7-FA9A-4E0F-B16D-2E3AA0C40D52}" srcOrd="1" destOrd="0" presId="urn:microsoft.com/office/officeart/2008/layout/VerticalCurvedList"/>
    <dgm:cxn modelId="{7EFD19E6-AA69-470B-B2C2-A9EA7A8FFFA0}" type="presParOf" srcId="{2CD67343-2CDC-4086-BAC4-4C587DA2FF63}" destId="{5B89EC28-E05A-4E9E-BD2E-6EC5B8607C0C}" srcOrd="2" destOrd="0" presId="urn:microsoft.com/office/officeart/2008/layout/VerticalCurvedList"/>
    <dgm:cxn modelId="{7AD22325-80E0-48AE-8DBE-396D02394B7A}" type="presParOf" srcId="{2CD67343-2CDC-4086-BAC4-4C587DA2FF63}" destId="{ED6198B8-6D2E-433D-B89C-1F340C74491E}" srcOrd="3" destOrd="0" presId="urn:microsoft.com/office/officeart/2008/layout/VerticalCurvedList"/>
    <dgm:cxn modelId="{C7B8FEEE-52BE-4DCC-AAB9-133E7B6626B4}" type="presParOf" srcId="{757E49C2-1BAC-4CAC-939C-D56613E48402}" destId="{B8DB0C66-3FDF-443C-AA85-1F9F2D6D885A}" srcOrd="1" destOrd="0" presId="urn:microsoft.com/office/officeart/2008/layout/VerticalCurvedList"/>
    <dgm:cxn modelId="{03B3B8C9-66C1-4E1E-BA66-8E3108D001DC}" type="presParOf" srcId="{757E49C2-1BAC-4CAC-939C-D56613E48402}" destId="{8C21B6B3-28E8-4402-BECE-A9398778740A}" srcOrd="2" destOrd="0" presId="urn:microsoft.com/office/officeart/2008/layout/VerticalCurvedList"/>
    <dgm:cxn modelId="{EF22EC3C-B2CD-484B-B490-1850998CF815}" type="presParOf" srcId="{8C21B6B3-28E8-4402-BECE-A9398778740A}" destId="{236E1374-B7F4-45AE-937B-F705C81DAEEE}" srcOrd="0" destOrd="0" presId="urn:microsoft.com/office/officeart/2008/layout/VerticalCurvedList"/>
    <dgm:cxn modelId="{9CF0E673-0888-47F1-B31D-B7136A6CC21E}" type="presParOf" srcId="{757E49C2-1BAC-4CAC-939C-D56613E48402}" destId="{9EAA73E4-B5BA-4AF5-AE01-F42282676BFA}" srcOrd="3" destOrd="0" presId="urn:microsoft.com/office/officeart/2008/layout/VerticalCurvedList"/>
    <dgm:cxn modelId="{B0274123-98BF-4DD7-90F7-198EC0FC098C}" type="presParOf" srcId="{757E49C2-1BAC-4CAC-939C-D56613E48402}" destId="{759CC7D6-C8A1-420E-83CC-83082F428B2D}" srcOrd="4" destOrd="0" presId="urn:microsoft.com/office/officeart/2008/layout/VerticalCurvedList"/>
    <dgm:cxn modelId="{7A722AE3-012A-425B-8C6D-04D0CDD78657}" type="presParOf" srcId="{759CC7D6-C8A1-420E-83CC-83082F428B2D}" destId="{9EE5C11D-4786-4BAA-8223-88D6CABA8EAF}" srcOrd="0" destOrd="0" presId="urn:microsoft.com/office/officeart/2008/layout/VerticalCurvedList"/>
    <dgm:cxn modelId="{C7DEFFA0-ED29-4186-BA3A-3CD10F530AD5}" type="presParOf" srcId="{757E49C2-1BAC-4CAC-939C-D56613E48402}" destId="{182855C1-E510-4B53-8236-008E5CC50304}" srcOrd="5" destOrd="0" presId="urn:microsoft.com/office/officeart/2008/layout/VerticalCurvedList"/>
    <dgm:cxn modelId="{1698054B-605D-46AC-B9DE-C28FA92CD547}" type="presParOf" srcId="{757E49C2-1BAC-4CAC-939C-D56613E48402}" destId="{68509F40-63B3-462B-A1CB-CCBF23CF2835}" srcOrd="6" destOrd="0" presId="urn:microsoft.com/office/officeart/2008/layout/VerticalCurvedList"/>
    <dgm:cxn modelId="{E95461F6-2C8D-4EE8-904D-8A8841D736F6}" type="presParOf" srcId="{68509F40-63B3-462B-A1CB-CCBF23CF2835}" destId="{492FA922-AD2E-400E-AA4B-8E3BF910DA91}" srcOrd="0" destOrd="0" presId="urn:microsoft.com/office/officeart/2008/layout/VerticalCurvedList"/>
    <dgm:cxn modelId="{67D9C43C-CFFD-4C7F-B629-E5FEE63DEAC6}" type="presParOf" srcId="{757E49C2-1BAC-4CAC-939C-D56613E48402}" destId="{34D5831A-47A5-4100-8CF1-C13F2AE7C5EC}" srcOrd="7" destOrd="0" presId="urn:microsoft.com/office/officeart/2008/layout/VerticalCurvedList"/>
    <dgm:cxn modelId="{C5786111-47D6-4560-B86D-5A754D9F171D}" type="presParOf" srcId="{757E49C2-1BAC-4CAC-939C-D56613E48402}" destId="{603E1580-2826-4BAC-993E-9C0EEC69367C}" srcOrd="8" destOrd="0" presId="urn:microsoft.com/office/officeart/2008/layout/VerticalCurvedList"/>
    <dgm:cxn modelId="{1DE395EB-714C-45E9-A163-D37ECDBEF91F}" type="presParOf" srcId="{603E1580-2826-4BAC-993E-9C0EEC69367C}" destId="{A015A065-1951-43B7-87E9-680D5B85B85C}" srcOrd="0" destOrd="0" presId="urn:microsoft.com/office/officeart/2008/layout/VerticalCurvedList"/>
    <dgm:cxn modelId="{C69816B2-EC2A-4B63-8CE7-69053F588CFB}" type="presParOf" srcId="{757E49C2-1BAC-4CAC-939C-D56613E48402}" destId="{D0E39957-A9C0-4EB8-8507-64345ED1970A}" srcOrd="9" destOrd="0" presId="urn:microsoft.com/office/officeart/2008/layout/VerticalCurvedList"/>
    <dgm:cxn modelId="{7E540395-A4FF-4150-B342-D663EE7AC715}" type="presParOf" srcId="{757E49C2-1BAC-4CAC-939C-D56613E48402}" destId="{EFE18D85-974F-47E9-814F-0A79AC8FC051}" srcOrd="10" destOrd="0" presId="urn:microsoft.com/office/officeart/2008/layout/VerticalCurvedList"/>
    <dgm:cxn modelId="{CE0F3086-6C49-4CB0-834B-7B1A3324D5F9}" type="presParOf" srcId="{EFE18D85-974F-47E9-814F-0A79AC8FC051}" destId="{AFF76BED-C2A5-4EA0-9B36-4FE6B1379D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3AEC7-FA9A-4E0F-B16D-2E3AA0C40D52}">
      <dsp:nvSpPr>
        <dsp:cNvPr id="0" name=""/>
        <dsp:cNvSpPr/>
      </dsp:nvSpPr>
      <dsp:spPr>
        <a:xfrm>
          <a:off x="-6841738" y="-1046072"/>
          <a:ext cx="8142568" cy="8142568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B0C66-3FDF-443C-AA85-1F9F2D6D885A}">
      <dsp:nvSpPr>
        <dsp:cNvPr id="0" name=""/>
        <dsp:cNvSpPr/>
      </dsp:nvSpPr>
      <dsp:spPr>
        <a:xfrm>
          <a:off x="568095" y="378030"/>
          <a:ext cx="9805396" cy="7565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Nhận biết được tác giả kể về ai và sự kiện gì, mục đích viết?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095" y="378030"/>
        <a:ext cx="9805396" cy="756544"/>
      </dsp:txXfrm>
    </dsp:sp>
    <dsp:sp modelId="{236E1374-B7F4-45AE-937B-F705C81DAEEE}">
      <dsp:nvSpPr>
        <dsp:cNvPr id="0" name=""/>
        <dsp:cNvSpPr/>
      </dsp:nvSpPr>
      <dsp:spPr>
        <a:xfrm>
          <a:off x="95255" y="283462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A73E4-B5BA-4AF5-AE01-F42282676BFA}">
      <dsp:nvSpPr>
        <dsp:cNvPr id="0" name=""/>
        <dsp:cNvSpPr/>
      </dsp:nvSpPr>
      <dsp:spPr>
        <a:xfrm>
          <a:off x="1196773" y="1512484"/>
          <a:ext cx="9263278" cy="756544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Xác định những chi tiết nào của văn bản mang tính xác thực? (về người, địa điểm, sự việc…)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6773" y="1512484"/>
        <a:ext cx="9263278" cy="756544"/>
      </dsp:txXfrm>
    </dsp:sp>
    <dsp:sp modelId="{9EE5C11D-4786-4BAA-8223-88D6CABA8EAF}">
      <dsp:nvSpPr>
        <dsp:cNvPr id="0" name=""/>
        <dsp:cNvSpPr/>
      </dsp:nvSpPr>
      <dsp:spPr>
        <a:xfrm>
          <a:off x="637373" y="1417916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855C1-E510-4B53-8236-008E5CC50304}">
      <dsp:nvSpPr>
        <dsp:cNvPr id="0" name=""/>
        <dsp:cNvSpPr/>
      </dsp:nvSpPr>
      <dsp:spPr>
        <a:xfrm>
          <a:off x="1276600" y="2646939"/>
          <a:ext cx="9096891" cy="756544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 được tình cảm, cảm xúc của tác giả thể hiện trong bài kí?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6600" y="2646939"/>
        <a:ext cx="9096891" cy="756544"/>
      </dsp:txXfrm>
    </dsp:sp>
    <dsp:sp modelId="{492FA922-AD2E-400E-AA4B-8E3BF910DA91}">
      <dsp:nvSpPr>
        <dsp:cNvPr id="0" name=""/>
        <dsp:cNvSpPr/>
      </dsp:nvSpPr>
      <dsp:spPr>
        <a:xfrm>
          <a:off x="803759" y="2552370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5831A-47A5-4100-8CF1-C13F2AE7C5EC}">
      <dsp:nvSpPr>
        <dsp:cNvPr id="0" name=""/>
        <dsp:cNvSpPr/>
      </dsp:nvSpPr>
      <dsp:spPr>
        <a:xfrm>
          <a:off x="1110213" y="3781393"/>
          <a:ext cx="9263278" cy="756544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 định được ngôi kể và tác dụng của ngôi kể đó</a:t>
          </a:r>
          <a:r>
            <a:rPr lang="pt-BR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0213" y="3781393"/>
        <a:ext cx="9263278" cy="756544"/>
      </dsp:txXfrm>
    </dsp:sp>
    <dsp:sp modelId="{A015A065-1951-43B7-87E9-680D5B85B85C}">
      <dsp:nvSpPr>
        <dsp:cNvPr id="0" name=""/>
        <dsp:cNvSpPr/>
      </dsp:nvSpPr>
      <dsp:spPr>
        <a:xfrm>
          <a:off x="637373" y="3686825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39957-A9C0-4EB8-8507-64345ED1970A}">
      <dsp:nvSpPr>
        <dsp:cNvPr id="0" name=""/>
        <dsp:cNvSpPr/>
      </dsp:nvSpPr>
      <dsp:spPr>
        <a:xfrm>
          <a:off x="568095" y="4915847"/>
          <a:ext cx="9805396" cy="756544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50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 hiện những dấu ấn riêng trong phong cách viết hồi kí của tác giả.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095" y="4915847"/>
        <a:ext cx="9805396" cy="756544"/>
      </dsp:txXfrm>
    </dsp:sp>
    <dsp:sp modelId="{AFF76BED-C2A5-4EA0-9B36-4FE6B1379D27}">
      <dsp:nvSpPr>
        <dsp:cNvPr id="0" name=""/>
        <dsp:cNvSpPr/>
      </dsp:nvSpPr>
      <dsp:spPr>
        <a:xfrm>
          <a:off x="95255" y="4821279"/>
          <a:ext cx="945681" cy="945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FD94A-4B8C-4C38-BDBD-13BF911B8E9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3C12D-6F77-4B2C-87D2-1ADE4B5EE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3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06009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682956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35478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43828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90680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946119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7127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53034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8382852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69250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3038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356286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31239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932545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276664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95623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4672699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201694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8019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89753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175222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01719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27706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0812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9810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3CE48-5F90-4991-9F02-9500B21F50ED}" type="slidenum">
              <a:rPr lang="zh-CN" altLang="en-US" smtClean="0">
                <a:solidFill>
                  <a:prstClr val="black"/>
                </a:solidFill>
                <a:latin typeface="等线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62699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BC702-0CC4-4016-81D0-BA90E957A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89660-38A4-4577-9F29-134522BB7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B782-D662-453A-AA3D-9043B1CA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EB244-ED3D-4DE1-867E-424BD9F4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3458A-1E6D-4B29-936A-2D10B00B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A5F20-7A95-4A61-A355-A367981B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028972-0D09-4F4B-9586-689F4668F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C3AD4-7824-4DAD-A57A-8A90D82C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4F800-4F5C-4E56-A494-A139D68D0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BEF97-E538-4D58-AAF1-6648BD86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3B71F-4437-4F98-AC54-A456E3EFF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600280-F138-4183-B569-B5D95D548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3A0ED-4057-4AF4-8551-96F0F68D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96B21-A862-4B85-B3BE-5F1E5764E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60F4-9546-4BD7-A57E-78FC3D65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61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511678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CE2F20FC-145E-4034-86AC-8B4FEA629A51}" type="datetimeFigureOut">
              <a:rPr lang="zh-CN" altLang="en-US" smtClean="0">
                <a:solidFill>
                  <a:prstClr val="black"/>
                </a:solidFill>
              </a:rPr>
              <a:pPr defTabSz="457200"/>
              <a:t>2024/10/28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FF5917A1-3B14-48C2-8A2E-F3CB7EC45231}" type="slidenum">
              <a:rPr lang="zh-CN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10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59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561918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CE2F20FC-145E-4034-86AC-8B4FEA629A51}" type="datetimeFigureOut">
              <a:rPr lang="zh-CN" altLang="en-US" smtClean="0">
                <a:solidFill>
                  <a:prstClr val="black"/>
                </a:solidFill>
              </a:rPr>
              <a:pPr defTabSz="457200"/>
              <a:t>2024/10/28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457200"/>
            <a:fld id="{FF5917A1-3B14-48C2-8A2E-F3CB7EC45231}" type="slidenum">
              <a:rPr lang="zh-CN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91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ko-KR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21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6EA9-ADE6-0E44-9D00-4496F5DF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7FDE2-8F21-454D-A4D8-E07BEA85D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7E93-53BE-FA4D-9E93-EB52CD2B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AB495-0C25-AE46-8E45-C9392879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8EC9-F817-1C44-84BB-BAF5538E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45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709A-F829-B444-89C3-7DA2BFE3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02EA-EB8F-2849-B2DB-A98169AC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98CD8-D18E-6C43-B875-B3E63E49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1AB2-BD09-6F45-AF05-2C5CFED7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82D2E-FE93-FE4F-8D8A-29671CC3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8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EE75-C334-4C61-9533-10961D54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F3D65-6222-4D59-B759-3BC62A62E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0742F-0023-447E-9884-1ED18014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1ACF6-C01D-4535-ACC5-E81B90DA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E0F72-0792-4AB0-BD68-F10706BB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6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767CC-FD58-554B-82EF-045C927E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C228D-2561-8D48-A17A-833E51B7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FE512-F94B-114B-B1A3-AE61CDC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7CCE-782D-0244-B32D-A29B7E7A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6D49-2B72-574B-88AB-174882CB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8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CEF7A-B493-EC4D-8D1C-C738C48C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D1D12-BACD-BD44-942E-CCFCADD37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330EC-42D3-E243-A54B-28056181C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FB6F-6010-F840-8E8A-935C8D6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9BBC7-8A6C-0A49-913F-FE0354D9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6E0A4-8438-0E46-814F-7975EC35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05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26AD-C4C0-9B46-83AC-0E04BBFE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63E0-F874-3A48-A18B-7057CF42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6E28B-4D59-6B46-B1A1-D2FF0B553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627DA-A5A2-394C-860F-802CB6A18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55A91-2C00-7048-9B6B-A4ED280D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3AF98-B861-BF4B-9347-9AF44B3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61A1FA-6F24-904C-81E1-3D206409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03914-FC3F-A34A-918E-89A371D4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DA29-BDA1-664A-8966-C74BC947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6DC1A-1B9C-0E43-A716-4CF8A460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23D50-742C-034A-91D1-A3550971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1905B-DDB3-4D40-A671-CB9A4A63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7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0BE-FA90-3F4E-AA32-BB76CA80F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5F05D0-037C-B542-B7D1-DB8BAA72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5675-DE53-A54D-B60E-B8D34E49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03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6E755-8C87-FC4C-9505-8DA2B447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FF22C-01DC-1845-A175-D379B80D6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417DB-0A5D-F846-83AA-F255D974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8097-B42C-C048-BE53-AAE587F8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87D36-3EC3-0C41-B600-8193BE9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F8A-17EF-4A45-A2E6-C30599D6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55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4F5E-F5D6-CD40-8FAD-E850AB44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412C69-2138-F243-92AE-1626DE6EFA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6EB43-1A47-B649-8E0A-BE3187E44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543A7-3BD2-224B-9570-CD66A381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A700E-90CC-4A4B-863F-BE58F971B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FCE43-9087-304C-B7EF-8D712804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44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9911-8A0A-2A4C-B8A6-3637BA8D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3082-80C2-D643-A5F1-206DFE482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708A2-F0F9-BF4D-AC7E-98D2E435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D1159-AB76-5F46-A770-4465F55F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29D1-3742-CB46-84B9-B0EF94A5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6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71F1F-C150-5649-A49C-BF4E72AA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86DB8-BBC9-414B-8909-951FDBA10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A882C-0CF0-4A42-B63E-660E8578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79449-A0F8-564C-8D9F-994EC74B1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B481-DEA9-5947-B1D0-04664A5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3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4F731-BB30-4168-AC21-9AC4257E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9522C-6298-4D7D-81A6-E479FF1B5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3D3C-275E-49D1-957D-C23047E0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7CE0B-2E52-4628-AC38-A0F1F98A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19BFB-5C65-4151-827F-C631028B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03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3A33-452A-4959-A29B-7054B3A6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19EA7-FA4F-4CFF-B9A5-BD59BF0DAF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517BB-4812-4589-A858-E52B05629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F05A-F005-46FB-861A-C9CFA94AD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9190E-5091-48E0-897C-4AD2B40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993DF-C695-4CDE-8ECF-2CD4D2F2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4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7C18-F8CF-400A-814E-0F38C0DF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550C8-650B-4C6F-B75D-2A6BCEC48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B56BD-A417-4BA0-965F-49B02DE8F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BD08A-AC6B-4EEF-BEE7-54E02EB7A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090872-4F8E-4009-874A-893E0D632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E20436-7016-43BA-9581-F337F7471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2E946-A1BC-4B70-92F8-A6125A55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0023B-BD1F-4981-8FD2-0345CD82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7582-BEFC-4AE9-B534-35FCEDF7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8D60A-2B8C-4C77-B77E-0B9C5AE2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CB0F8-0ED2-42AA-B7A6-F9FC2D72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30213-478E-4314-9B37-3A0F57BE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0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14B16C-CD85-4A4F-B1F9-39C4FFC8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812BF-9C00-4243-AFFF-11E35D80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5484-E662-47D8-A3AA-79A31CAF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3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2C019-4956-4BBA-A508-1CF9CAA9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7C78-A95E-4200-9041-D68DAE64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34012-2D7D-46F4-B166-1B6E1EF29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9CE3-C4C9-4D84-A277-EFCC2611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E530D-072F-4981-B7E1-B591315E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368BB-183E-41BE-8232-5D64FAA7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7532-BB83-48B3-B1F0-FFE4FA62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114C6-240A-4A97-B3D6-BE55E3702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E6FE8-288B-46D9-96F4-82A3D667F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DCFED-690F-4C9B-89FD-2EB47CE3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FF886-66DF-4E66-9538-91243A6C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73420-CBEF-4D33-94C5-646BE7085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9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FF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E4D9E9-DDAE-440A-8317-81CB358C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D8304-A93F-463C-A03E-08CD5F0E1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82369-BFB1-4A2D-966F-D060DF9A0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18362-0BE4-4249-A9CB-9D0B9CD3C6ED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98B9C-1CA2-481F-BAB8-959C75FD3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8EDE-09CD-4C5D-BCC4-DC9945747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02DFE-7BE7-4553-81D3-329BECF70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57392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E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6BEA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15613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FD3D3-F61C-9C44-9682-549657FB7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D57C-8D29-4143-ADA0-7D6602A0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BB304-C408-F642-B3B7-395026D9A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F425-6A88-A14A-83E6-7E11F1B02AF7}" type="datetimeFigureOut">
              <a:rPr lang="x-none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28/10/2024</a:t>
            </a:fld>
            <a:endParaRPr lang="x-none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B6658-C421-6048-AD17-DA52517D3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514EB-82CF-7A41-808A-7E96F0AD6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D5851-42AC-F949-9DBC-3EDB32ED76E4}" type="slidenum">
              <a:rPr lang="x-none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8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CC609-786C-48B9-A11B-904C69CCB114}"/>
              </a:ext>
            </a:extLst>
          </p:cNvPr>
          <p:cNvSpPr txBox="1"/>
          <p:nvPr/>
        </p:nvSpPr>
        <p:spPr>
          <a:xfrm>
            <a:off x="6096000" y="1720022"/>
            <a:ext cx="381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</a:t>
            </a:r>
            <a:r>
              <a: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pic>
        <p:nvPicPr>
          <p:cNvPr id="12" name="Picture 11" descr="bbfcbea28a5cbe59ad7f1d92c85f76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3282218"/>
            <a:ext cx="2658979" cy="3190775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1828800" y="720969"/>
            <a:ext cx="8396654" cy="3195023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3744490" y="4658707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2121819" y="2648205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7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637673" y="601579"/>
            <a:ext cx="10888579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57" y="1553243"/>
            <a:ext cx="3280664" cy="4194240"/>
          </a:xfrm>
          <a:prstGeom prst="rect">
            <a:avLst/>
          </a:prstGeom>
        </p:spPr>
      </p:pic>
      <p:sp>
        <p:nvSpPr>
          <p:cNvPr id="5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65843" y="1878108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05029" y="3098510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18477" y="463232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977227" y="479107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951079" y="3252497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954756" y="2022571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13803" y="1191574"/>
            <a:ext cx="60518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8138" y="2052168"/>
            <a:ext cx="6089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/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Cuộc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Khổ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vả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  <a:p>
            <a:pPr algn="just" defTabSz="4572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gần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gũi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lao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họ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2038" y="3205509"/>
            <a:ext cx="64004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Sự nghiệp: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ây bút đặc sắc và độc đáo của VHVN hiện đại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.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endParaRPr lang="en-US" sz="2400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  <a:p>
            <a:pPr defTabSz="457200"/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Phong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cách nghệ thuật: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Là nhà văn của phụ nữ, nhi đồng và những người cùng khổ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.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2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chính: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 Vỏ, Những ngày Thơ ấu, Cửa Biển, Tập thơ Trời xanh và nhiều tập truyện ngắn khác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3"/>
            </a:endParaRPr>
          </a:p>
          <a:p>
            <a:pPr defTabSz="457200"/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24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51496" y="583836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5841686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14418" y="133394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173168" y="14926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4505" y="1353644"/>
            <a:ext cx="598914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0480" lvl="0" indent="-3429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52-53/SGK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67" y="1243111"/>
            <a:ext cx="3143947" cy="4415941"/>
          </a:xfrm>
          <a:prstGeom prst="rect">
            <a:avLst/>
          </a:prstGeom>
        </p:spPr>
      </p:pic>
      <p:sp>
        <p:nvSpPr>
          <p:cNvPr id="11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57961" y="2763926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200756" y="2892695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0339" y="2661634"/>
            <a:ext cx="5476442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048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giọng nhẹ nhàng,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093882" y="4682538"/>
            <a:ext cx="4932218" cy="107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marL="342900" marR="30480" lvl="0" indent="-3429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chú thích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iải thích từ khó (SGK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 52 - 53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68" y="4634470"/>
            <a:ext cx="54868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0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1" grpId="0" animBg="1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316" descr="18">
            <a:extLst>
              <a:ext uri="{FF2B5EF4-FFF2-40B4-BE49-F238E27FC236}">
                <a16:creationId xmlns:a16="http://schemas.microsoft.com/office/drawing/2014/main" id="{3558BA55-6E35-0648-BEE5-FC749D63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7" y="496940"/>
            <a:ext cx="6636407" cy="534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08ECE3A2-7CAF-E247-93E0-B63B3585B1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4654" y="2195969"/>
            <a:ext cx="4762969" cy="4762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131C4-C046-9F4C-9862-3A3756D8A2C1}"/>
              </a:ext>
            </a:extLst>
          </p:cNvPr>
          <p:cNvSpPr txBox="1"/>
          <p:nvPr/>
        </p:nvSpPr>
        <p:spPr>
          <a:xfrm>
            <a:off x="1201812" y="1455256"/>
            <a:ext cx="47361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0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14418" y="133394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173168" y="14926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4505" y="1353644"/>
            <a:ext cx="59891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Xuất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xứ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: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Trích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từ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chương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IV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hồi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kí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“</a:t>
            </a:r>
            <a:r>
              <a:rPr lang="en-US" sz="28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Những</a:t>
            </a:r>
            <a:r>
              <a:rPr lang="en-US" sz="2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ngày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thơ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28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ấu</a:t>
            </a:r>
            <a:r>
              <a:rPr lang="en-US" sz="28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” 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67" y="1243111"/>
            <a:ext cx="3143947" cy="4415941"/>
          </a:xfrm>
          <a:prstGeom prst="rect">
            <a:avLst/>
          </a:prstGeom>
        </p:spPr>
      </p:pic>
      <p:sp>
        <p:nvSpPr>
          <p:cNvPr id="11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057961" y="2763926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200756" y="2892695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85239" y="2779672"/>
            <a:ext cx="2602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Thể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loại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</a:t>
            </a:r>
            <a:r>
              <a:rPr lang="en-US" sz="2800" dirty="0" err="1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Hồi</a:t>
            </a:r>
            <a:r>
              <a:rPr lang="en-US" sz="2800" dirty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dirty="0" err="1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kí</a:t>
            </a:r>
            <a:endParaRPr lang="en-US" sz="2800" dirty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958109" y="3788286"/>
            <a:ext cx="4932218" cy="55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 defTabSz="457200"/>
            <a:r>
              <a:rPr lang="en-US" sz="28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669" y="3771345"/>
            <a:ext cx="548688" cy="554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87" y="4762187"/>
            <a:ext cx="548688" cy="554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8109" y="4781098"/>
            <a:ext cx="416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7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11" grpId="0" animBg="1"/>
      <p:bldP spid="12" grpId="0" animBg="1"/>
      <p:bldP spid="13" grpId="0"/>
      <p:bldP spid="1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173168" y="14926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99915" y="3080018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1047376" y="3216190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27192" y="3095764"/>
            <a:ext cx="3188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: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phần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073802" y="1917938"/>
            <a:ext cx="5676711" cy="16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 defTabSz="457200"/>
            <a:r>
              <a:rPr lang="en-US" sz="3200" dirty="0">
                <a:solidFill>
                  <a:srgbClr val="4F81BD"/>
                </a:solidFill>
                <a:latin typeface="Calibri Light"/>
                <a:sym typeface="Wingdings" pitchFamily="2" charset="2"/>
              </a:rPr>
              <a:t>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Phần 1 (từ đầu đến “hỏi đến chứ?”)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: </a:t>
            </a:r>
            <a:r>
              <a:rPr lang="en-US" sz="32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uộc đối thoại giữa người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cô và chú bé Hồng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.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073802" y="3945676"/>
            <a:ext cx="5676711" cy="1600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1881" tIns="60940" rIns="121881" bIns="60940">
            <a:spAutoFit/>
          </a:bodyPr>
          <a:lstStyle>
            <a:lvl1pPr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just" defTabSz="457200"/>
            <a:r>
              <a:rPr lang="en-US" sz="3200" dirty="0">
                <a:solidFill>
                  <a:srgbClr val="4F81BD"/>
                </a:solidFill>
                <a:latin typeface="Calibri Light"/>
                <a:sym typeface="Wingdings" pitchFamily="2" charset="2"/>
              </a:rPr>
              <a:t>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Phần 2 (</a:t>
            </a:r>
            <a:r>
              <a:rPr lang="en-US" sz="32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òn lại):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 </a:t>
            </a:r>
            <a:r>
              <a:rPr lang="en-US" sz="320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iềm hạnh phúc vô bờ của chú bé Hồng khi được</a:t>
            </a:r>
            <a:r>
              <a:rPr lang="en-US" sz="3200" dirty="0">
                <a:solidFill>
                  <a:srgbClr val="4F81BD"/>
                </a:solidFill>
                <a:latin typeface="Calibri Light"/>
              </a:rPr>
              <a:t> </a:t>
            </a:r>
            <a:r>
              <a:rPr lang="vi-VN" sz="3200" dirty="0">
                <a:solidFill>
                  <a:srgbClr val="4F81BD"/>
                </a:solidFill>
                <a:latin typeface="Times New Roman" panose="02020603050405020304" pitchFamily="18" charset="0"/>
              </a:rPr>
              <a:t>gặp mẹ.</a:t>
            </a:r>
            <a:endParaRPr lang="en-US" sz="3200" dirty="0">
              <a:solidFill>
                <a:srgbClr val="4F81BD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16415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495656"/>
            <a:ext cx="10875710" cy="58810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CC609-786C-48B9-A11B-904C69CCB114}"/>
              </a:ext>
            </a:extLst>
          </p:cNvPr>
          <p:cNvSpPr txBox="1"/>
          <p:nvPr/>
        </p:nvSpPr>
        <p:spPr>
          <a:xfrm>
            <a:off x="6096000" y="1720022"/>
            <a:ext cx="381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01.</a:t>
            </a: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单击此处添加标题</a:t>
            </a:r>
          </a:p>
        </p:txBody>
      </p:sp>
      <p:pic>
        <p:nvPicPr>
          <p:cNvPr id="12" name="Picture 11" descr="bbfcbea28a5cbe59ad7f1d92c85f76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3282218"/>
            <a:ext cx="2658979" cy="31907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64638" y="1494459"/>
            <a:ext cx="643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932906" y="2503742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2730082" y="3577467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585740" y="4499957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3744490" y="4658707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2876132" y="3731454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2121819" y="2648205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031957" y="2279289"/>
            <a:ext cx="79991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61217" y="3605269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96940" y="4499957"/>
            <a:ext cx="7321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02" y="1502964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4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1441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CC609-786C-48B9-A11B-904C69CCB114}"/>
              </a:ext>
            </a:extLst>
          </p:cNvPr>
          <p:cNvSpPr txBox="1"/>
          <p:nvPr/>
        </p:nvSpPr>
        <p:spPr>
          <a:xfrm>
            <a:off x="6096000" y="1720022"/>
            <a:ext cx="3812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01.</a:t>
            </a: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单击此处添加标题</a:t>
            </a:r>
          </a:p>
        </p:txBody>
      </p:sp>
      <p:pic>
        <p:nvPicPr>
          <p:cNvPr id="12" name="Picture 11" descr="bbfcbea28a5cbe59ad7f1d92c85f76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7" y="3282218"/>
            <a:ext cx="2658979" cy="31907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64638" y="1494459"/>
            <a:ext cx="6157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1932906" y="2503742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2730082" y="3577467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Oval 59">
            <a:extLst>
              <a:ext uri="{FF2B5EF4-FFF2-40B4-BE49-F238E27FC236}">
                <a16:creationId xmlns:a16="http://schemas.microsoft.com/office/drawing/2014/main" id="{834BF5D0-2116-4AE5-BBDB-8EAF5AEC7ACF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3585740" y="4499957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AU" altLang="en-US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Freeform 92">
            <a:extLst>
              <a:ext uri="{FF2B5EF4-FFF2-40B4-BE49-F238E27FC236}">
                <a16:creationId xmlns:a16="http://schemas.microsoft.com/office/drawing/2014/main" id="{5EA295FC-83E4-4931-BCC1-FEA62A6E2243}"/>
              </a:ext>
            </a:extLst>
          </p:cNvPr>
          <p:cNvSpPr>
            <a:spLocks noEditPoints="1"/>
          </p:cNvSpPr>
          <p:nvPr/>
        </p:nvSpPr>
        <p:spPr bwMode="auto">
          <a:xfrm>
            <a:off x="3744490" y="4658707"/>
            <a:ext cx="258763" cy="260350"/>
          </a:xfrm>
          <a:custGeom>
            <a:avLst/>
            <a:gdLst>
              <a:gd name="T0" fmla="*/ 2147483646 w 288"/>
              <a:gd name="T1" fmla="*/ 0 h 288"/>
              <a:gd name="T2" fmla="*/ 0 w 288"/>
              <a:gd name="T3" fmla="*/ 2147483646 h 288"/>
              <a:gd name="T4" fmla="*/ 2147483646 w 288"/>
              <a:gd name="T5" fmla="*/ 2147483646 h 288"/>
              <a:gd name="T6" fmla="*/ 2147483646 w 288"/>
              <a:gd name="T7" fmla="*/ 2147483646 h 288"/>
              <a:gd name="T8" fmla="*/ 2147483646 w 288"/>
              <a:gd name="T9" fmla="*/ 0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8" h="288">
                <a:moveTo>
                  <a:pt x="144" y="0"/>
                </a:moveTo>
                <a:cubicBezTo>
                  <a:pt x="65" y="0"/>
                  <a:pt x="0" y="65"/>
                  <a:pt x="0" y="144"/>
                </a:cubicBezTo>
                <a:cubicBezTo>
                  <a:pt x="0" y="224"/>
                  <a:pt x="65" y="288"/>
                  <a:pt x="144" y="288"/>
                </a:cubicBezTo>
                <a:cubicBezTo>
                  <a:pt x="224" y="288"/>
                  <a:pt x="288" y="224"/>
                  <a:pt x="288" y="144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185" y="226"/>
                </a:moveTo>
                <a:cubicBezTo>
                  <a:pt x="104" y="226"/>
                  <a:pt x="104" y="226"/>
                  <a:pt x="104" y="226"/>
                </a:cubicBezTo>
                <a:cubicBezTo>
                  <a:pt x="124" y="139"/>
                  <a:pt x="124" y="139"/>
                  <a:pt x="124" y="139"/>
                </a:cubicBezTo>
                <a:cubicBezTo>
                  <a:pt x="112" y="132"/>
                  <a:pt x="104" y="119"/>
                  <a:pt x="104" y="104"/>
                </a:cubicBezTo>
                <a:cubicBezTo>
                  <a:pt x="104" y="81"/>
                  <a:pt x="122" y="63"/>
                  <a:pt x="145" y="63"/>
                </a:cubicBezTo>
                <a:cubicBezTo>
                  <a:pt x="167" y="63"/>
                  <a:pt x="185" y="81"/>
                  <a:pt x="185" y="104"/>
                </a:cubicBezTo>
                <a:cubicBezTo>
                  <a:pt x="185" y="119"/>
                  <a:pt x="177" y="132"/>
                  <a:pt x="165" y="139"/>
                </a:cubicBezTo>
                <a:lnTo>
                  <a:pt x="185" y="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2876132" y="3731454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2121819" y="2648205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3031957" y="2494732"/>
            <a:ext cx="7999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 2: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1217" y="3605269"/>
            <a:ext cx="7060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96940" y="4499957"/>
            <a:ext cx="69781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 4: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15335" y="5473768"/>
            <a:ext cx="6115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ở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02" y="1502964"/>
            <a:ext cx="554784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4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1441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2E19AFAE-B3DB-4748-9C06-ACF2956F84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268406" y="2242033"/>
            <a:ext cx="4000658" cy="4661268"/>
          </a:xfrm>
          <a:prstGeom prst="rect">
            <a:avLst/>
          </a:prstGeom>
        </p:spPr>
      </p:pic>
      <p:pic>
        <p:nvPicPr>
          <p:cNvPr id="191" name="Picture 190" descr="A picture containing web, chain, plant, branchlet&#10;&#10;Description automatically generated">
            <a:extLst>
              <a:ext uri="{FF2B5EF4-FFF2-40B4-BE49-F238E27FC236}">
                <a16:creationId xmlns:a16="http://schemas.microsoft.com/office/drawing/2014/main" id="{17AE403F-ACE8-384F-8856-3B3B312949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01981" y="717848"/>
            <a:ext cx="7708307" cy="4854010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D9C82AA6-E90B-4374-BEB0-293C65A7C387}"/>
              </a:ext>
            </a:extLst>
          </p:cNvPr>
          <p:cNvSpPr txBox="1"/>
          <p:nvPr/>
        </p:nvSpPr>
        <p:spPr>
          <a:xfrm>
            <a:off x="5264209" y="1565414"/>
            <a:ext cx="5563312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53453" y="493295"/>
            <a:ext cx="11057021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n-US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4" y="601566"/>
            <a:ext cx="3467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0" y="4034895"/>
            <a:ext cx="1937084" cy="2823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694" y="1213503"/>
            <a:ext cx="883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01: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12395" algn="ctr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SGK/Tr54 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210608"/>
              </p:ext>
            </p:extLst>
          </p:nvPr>
        </p:nvGraphicFramePr>
        <p:xfrm>
          <a:off x="1615155" y="2580829"/>
          <a:ext cx="9229458" cy="235532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76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0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565">
                <a:tc gridSpan="2"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351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51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351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702">
                <a:tc gridSpan="2"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560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53453" y="461472"/>
            <a:ext cx="11239743" cy="6041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4" y="601566"/>
            <a:ext cx="348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0" y="4034895"/>
            <a:ext cx="1937084" cy="282310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095399"/>
              </p:ext>
            </p:extLst>
          </p:nvPr>
        </p:nvGraphicFramePr>
        <p:xfrm>
          <a:off x="1777524" y="1264777"/>
          <a:ext cx="9596927" cy="499302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66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0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449">
                <a:tc gridSpan="2"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898"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346">
                <a:tc>
                  <a:txBody>
                    <a:bodyPr/>
                    <a:lstStyle/>
                    <a:p>
                      <a:pPr marR="112395" algn="just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Còm</a:t>
                      </a:r>
                      <a:r>
                        <a:rPr lang="en-US" sz="2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112395" indent="-457200" algn="just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gò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xinh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xắn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2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898">
                <a:tc>
                  <a:txBody>
                    <a:bodyPr/>
                    <a:lstStyle/>
                    <a:p>
                      <a:pPr marR="112395" algn="just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khinh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miệt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ruồng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rẫy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112395"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89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8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 lĩnh, biết cảm thông và yêu thương, có niềm tin mãnh liệt với người mẹ của mình.</a:t>
                      </a:r>
                      <a:endParaRPr lang="en-US" sz="2800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8209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B5384411-43A1-48B4-8957-40B8FA99AB1B}"/>
              </a:ext>
            </a:extLst>
          </p:cNvPr>
          <p:cNvSpPr/>
          <p:nvPr/>
        </p:nvSpPr>
        <p:spPr>
          <a:xfrm>
            <a:off x="533395" y="647699"/>
            <a:ext cx="11026427" cy="5562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7953" y="827314"/>
            <a:ext cx="696908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KÍ</a:t>
            </a:r>
          </a:p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(HỒI KÍ VÀ DU KÍ)</a:t>
            </a:r>
          </a:p>
          <a:p>
            <a:pPr algn="ctr" defTabSz="457200"/>
            <a:r>
              <a:rPr lang="en-US" sz="6000" i="1" dirty="0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6000" i="1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lòng mẹ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89686" y="4684773"/>
            <a:ext cx="3676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-</a:t>
            </a:r>
          </a:p>
        </p:txBody>
      </p:sp>
      <p:pic>
        <p:nvPicPr>
          <p:cNvPr id="11" name="Picture 106" descr="小绿叶02"/>
          <p:cNvPicPr>
            <a:picLocks noChangeAspect="1" noChangeArrowheads="1"/>
          </p:cNvPicPr>
          <p:nvPr/>
        </p:nvPicPr>
        <p:blipFill>
          <a:blip r:embed="rId3">
            <a:lum bright="-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82" y="5428301"/>
            <a:ext cx="938050" cy="52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52" y="3283117"/>
            <a:ext cx="2820804" cy="2803313"/>
          </a:xfrm>
          <a:prstGeom prst="rect">
            <a:avLst/>
          </a:prstGeom>
        </p:spPr>
      </p:pic>
      <p:pic>
        <p:nvPicPr>
          <p:cNvPr id="13" name="Picture 101" descr="绿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5" y="827314"/>
            <a:ext cx="3875319" cy="538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2" descr="青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5591367"/>
            <a:ext cx="9144000" cy="6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89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52605 -0.94844 C 0.53004 -0.90521 0.53403 -0.8623 0.50261 -0.80549 C 0.47119 -0.74838 0.37518 -0.66409 0.33733 -0.60543 C 0.29966 -0.54739 0.2981 -0.52053 0.27639 -0.45569 C 0.25469 -0.38962 0.22744 -0.26983 0.2073 -0.21086 C 0.18698 -0.1519 0.17987 -0.12318 0.15521 -0.10281 C 0.13056 -0.08181 0.08664 -0.10775 0.05921 -0.08768 C 0.03195 -0.06792 0.00226 -0.00123 -0.00902 0.01606 " pathEditMode="relative" rAng="0" ptsTypes="aaaaaaaA">
                                      <p:cBhvr>
                                        <p:cTn id="14" dur="8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482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21600000">
                                      <p:cBhvr>
                                        <p:cTn id="16" dur="8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3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53453" y="493295"/>
            <a:ext cx="11057021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114" y="601566"/>
            <a:ext cx="5238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Nhân vật bé Hồng: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457200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chuyện với bà cô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0" y="4034895"/>
            <a:ext cx="1937084" cy="2823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5694" y="1213503"/>
            <a:ext cx="8836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02: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12395" algn="ctr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889443"/>
              </p:ext>
            </p:extLst>
          </p:nvPr>
        </p:nvGraphicFramePr>
        <p:xfrm>
          <a:off x="1435694" y="1709160"/>
          <a:ext cx="9784936" cy="29227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4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54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0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0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0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308"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: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644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187" y="205099"/>
            <a:ext cx="11938475" cy="65717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820737"/>
              </p:ext>
            </p:extLst>
          </p:nvPr>
        </p:nvGraphicFramePr>
        <p:xfrm>
          <a:off x="235009" y="743484"/>
          <a:ext cx="11724830" cy="5861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5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4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21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200" b="1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200" b="1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i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2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+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cay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kịch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 nỗi đau xa mẹ của bé Hồng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sz="19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nói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xấu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mẹ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bé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Hồng</a:t>
                      </a:r>
                      <a:endParaRPr kumimoji="0" lang="en-US" sz="19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vi-VN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 rắc những hoài nghi để Hồng hiểu lầm mẹ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vi-VN" sz="19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 cay độc, giả tạo, diễn kịch.</a:t>
                      </a:r>
                      <a:endParaRPr kumimoji="0" lang="en-US" sz="19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Rớt</a:t>
                      </a:r>
                      <a:r>
                        <a:rPr lang="en-US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toan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1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cay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endParaRPr lang="en-US" sz="1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mợ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1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mẽ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1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Khéo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508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chập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9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ủi, giúp đỡ chỉ là bề ngoài nhưng thực chất là châm chọc, nhục mạ.</a:t>
                      </a:r>
                      <a:endParaRPr lang="en-US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 chạm vào vết thương lòng của Hồng hòng chia rẽ tình cảm mẹ con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chìm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mảy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may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ngợi</a:t>
                      </a:r>
                      <a:endParaRPr lang="en-US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tin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19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Người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lạnh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lùng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tàn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nhẫn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thâm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độc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đại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diện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cho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tầng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lớp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xã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hội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cổ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hủ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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tố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cáo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xã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hội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thực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dân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nửa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phong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kiến</a:t>
                      </a:r>
                      <a:endParaRPr lang="en-US" sz="20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Một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em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bé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nhạy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cảm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thông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minh,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luôn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khao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khát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tình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mẹ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tình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yêu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thương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mẹ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mãnh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liệt</a:t>
                      </a:r>
                      <a:r>
                        <a:rPr lang="en-US" sz="20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0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204957" y="34183"/>
            <a:ext cx="9964396" cy="5383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50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280707" y="355430"/>
            <a:ext cx="11649222" cy="6310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619" y="278486"/>
            <a:ext cx="6865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giây phút gặp mẹ và ở trong lòng mẹ</a:t>
            </a:r>
            <a:endParaRPr lang="en-US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76111" y="967941"/>
            <a:ext cx="2562726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69192" y="961660"/>
            <a:ext cx="2458453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58000" y="961661"/>
            <a:ext cx="2474495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285354" y="145782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518139" y="135896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89518" y="2641439"/>
            <a:ext cx="2350093" cy="312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13168" y="2631693"/>
            <a:ext cx="2574198" cy="3136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18139" y="2631693"/>
            <a:ext cx="3736671" cy="3136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1" idx="2"/>
            <a:endCxn id="16" idx="0"/>
          </p:cNvCxnSpPr>
          <p:nvPr/>
        </p:nvCxnSpPr>
        <p:spPr>
          <a:xfrm>
            <a:off x="2757474" y="2195162"/>
            <a:ext cx="7091" cy="4462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  <a:endCxn id="18" idx="0"/>
          </p:cNvCxnSpPr>
          <p:nvPr/>
        </p:nvCxnSpPr>
        <p:spPr>
          <a:xfrm>
            <a:off x="6098419" y="2188881"/>
            <a:ext cx="1848" cy="442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2"/>
            <a:endCxn id="19" idx="0"/>
          </p:cNvCxnSpPr>
          <p:nvPr/>
        </p:nvCxnSpPr>
        <p:spPr>
          <a:xfrm flipH="1">
            <a:off x="9386475" y="2188882"/>
            <a:ext cx="8773" cy="4428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2286" y="1159771"/>
            <a:ext cx="89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706" y="2973937"/>
            <a:ext cx="1143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6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530F185-8CCC-4FBF-AE4C-0456273CBB96}"/>
              </a:ext>
            </a:extLst>
          </p:cNvPr>
          <p:cNvSpPr/>
          <p:nvPr/>
        </p:nvSpPr>
        <p:spPr>
          <a:xfrm>
            <a:off x="527815" y="355430"/>
            <a:ext cx="11057021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619" y="278486"/>
            <a:ext cx="6865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76111" y="967941"/>
            <a:ext cx="2562726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69192" y="961660"/>
            <a:ext cx="2458453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158000" y="961661"/>
            <a:ext cx="2474495" cy="12272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285354" y="145782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518139" y="1358967"/>
            <a:ext cx="397042" cy="445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39140" y="2641439"/>
            <a:ext cx="3046213" cy="312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</a:pP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Khao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khát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hi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vọng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chờ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mong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lo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sợ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c2f1884921fb4.png"/>
          <p:cNvPicPr>
            <a:picLocks noChangeAspect="1"/>
          </p:cNvPicPr>
          <p:nvPr/>
        </p:nvPicPr>
        <p:blipFill>
          <a:blip r:embed="rId3" cstate="print"/>
          <a:srcRect l="22761" t="2879" r="19484" b="12949"/>
          <a:stretch>
            <a:fillRect/>
          </a:stretch>
        </p:blipFill>
        <p:spPr>
          <a:xfrm>
            <a:off x="-275777" y="4469450"/>
            <a:ext cx="1545861" cy="24911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813168" y="2631693"/>
            <a:ext cx="2574198" cy="3136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Ríu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</a:pPr>
            <a:r>
              <a:rPr lang="en-US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Xúc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cuống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quýt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tủi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hờn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xen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lẫn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hạnh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phúc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35687" y="2631692"/>
            <a:ext cx="3719123" cy="33161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nghía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chìm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  <a:buFontTx/>
              <a:buChar char="-"/>
            </a:pP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cay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tủi</a:t>
            </a:r>
            <a:endParaRPr lang="en-US" sz="2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lnSpc>
                <a:spcPct val="125000"/>
              </a:lnSpc>
            </a:pP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Tận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hưởng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cảm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giác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ấm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áp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sung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sướng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rạo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rực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khi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ở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bên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mẹ</a:t>
            </a:r>
            <a:endParaRPr lang="en-US" sz="2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1" idx="2"/>
            <a:endCxn id="16" idx="0"/>
          </p:cNvCxnSpPr>
          <p:nvPr/>
        </p:nvCxnSpPr>
        <p:spPr>
          <a:xfrm>
            <a:off x="2757474" y="2195162"/>
            <a:ext cx="4773" cy="44627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2" idx="2"/>
            <a:endCxn id="18" idx="0"/>
          </p:cNvCxnSpPr>
          <p:nvPr/>
        </p:nvCxnSpPr>
        <p:spPr>
          <a:xfrm>
            <a:off x="6098419" y="2188881"/>
            <a:ext cx="1848" cy="4428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2"/>
            <a:endCxn id="19" idx="0"/>
          </p:cNvCxnSpPr>
          <p:nvPr/>
        </p:nvCxnSpPr>
        <p:spPr>
          <a:xfrm>
            <a:off x="9395248" y="2188882"/>
            <a:ext cx="1" cy="4428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979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DF22D-4963-4C3E-A42A-06DF47E42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155026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C9BCF-F55D-4F17-9770-E809B6825E5F}"/>
              </a:ext>
            </a:extLst>
          </p:cNvPr>
          <p:cNvSpPr txBox="1"/>
          <p:nvPr/>
        </p:nvSpPr>
        <p:spPr>
          <a:xfrm>
            <a:off x="1107026" y="54147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0"/>
              </a:spcBef>
              <a:spcAft>
                <a:spcPts val="0"/>
              </a:spcAft>
            </a:pPr>
            <a:r>
              <a:rPr lang="pt-BR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xúc của “tôi”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59CD75-C762-496E-8102-D760D5098F3D}"/>
              </a:ext>
            </a:extLst>
          </p:cNvPr>
          <p:cNvSpPr/>
          <p:nvPr/>
        </p:nvSpPr>
        <p:spPr>
          <a:xfrm>
            <a:off x="180304" y="425003"/>
            <a:ext cx="11758411" cy="798490"/>
          </a:xfrm>
          <a:prstGeom prst="roundRect">
            <a:avLst>
              <a:gd name="adj" fmla="val 392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04B731-5796-4646-BE30-433A79C17818}"/>
              </a:ext>
            </a:extLst>
          </p:cNvPr>
          <p:cNvSpPr txBox="1"/>
          <p:nvPr/>
        </p:nvSpPr>
        <p:spPr>
          <a:xfrm>
            <a:off x="1401510" y="1441022"/>
            <a:ext cx="8665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67870-1A55-4591-A155-DAA6AB3C38AE}"/>
              </a:ext>
            </a:extLst>
          </p:cNvPr>
          <p:cNvSpPr txBox="1"/>
          <p:nvPr/>
        </p:nvSpPr>
        <p:spPr>
          <a:xfrm>
            <a:off x="4470393" y="2736461"/>
            <a:ext cx="74683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."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07EA3-FBD0-40D9-BB31-644BB1126426}"/>
              </a:ext>
            </a:extLst>
          </p:cNvPr>
          <p:cNvSpPr txBox="1"/>
          <p:nvPr/>
        </p:nvSpPr>
        <p:spPr>
          <a:xfrm>
            <a:off x="4078114" y="3794336"/>
            <a:ext cx="7330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548B2-55A0-4A43-8E70-247F714A52C0}"/>
              </a:ext>
            </a:extLst>
          </p:cNvPr>
          <p:cNvSpPr txBox="1"/>
          <p:nvPr/>
        </p:nvSpPr>
        <p:spPr>
          <a:xfrm>
            <a:off x="4153952" y="5320608"/>
            <a:ext cx="7514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81D918-4EAB-4793-A967-48E8324A43FF}"/>
              </a:ext>
            </a:extLst>
          </p:cNvPr>
          <p:cNvCxnSpPr/>
          <p:nvPr/>
        </p:nvCxnSpPr>
        <p:spPr>
          <a:xfrm>
            <a:off x="5228823" y="862885"/>
            <a:ext cx="655534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B22651-D79B-43E6-84E9-7C9FF9FC594D}"/>
              </a:ext>
            </a:extLst>
          </p:cNvPr>
          <p:cNvCxnSpPr>
            <a:cxnSpLocks/>
          </p:cNvCxnSpPr>
          <p:nvPr/>
        </p:nvCxnSpPr>
        <p:spPr>
          <a:xfrm>
            <a:off x="5636654" y="925133"/>
            <a:ext cx="6302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7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743100">
            <a:off x="4043590" y="4685814"/>
            <a:ext cx="1812350" cy="692493"/>
          </a:xfrm>
          <a:prstGeom prst="rect">
            <a:avLst/>
          </a:prstGeom>
          <a:solidFill>
            <a:schemeClr val="accent3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Thị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 rot="21157060">
            <a:off x="6109942" y="3591050"/>
            <a:ext cx="1943796" cy="692493"/>
          </a:xfrm>
          <a:prstGeom prst="rect">
            <a:avLst/>
          </a:prstGeom>
          <a:solidFill>
            <a:schemeClr val="accent4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Xúc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 rot="21168475">
            <a:off x="7852281" y="4454872"/>
            <a:ext cx="2227527" cy="692493"/>
          </a:xfrm>
          <a:prstGeom prst="rect">
            <a:avLst/>
          </a:prstGeom>
          <a:solidFill>
            <a:schemeClr val="accent5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Khứu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 rot="21250426">
            <a:off x="9548374" y="3025245"/>
            <a:ext cx="2289516" cy="697627"/>
          </a:xfrm>
          <a:prstGeom prst="rect">
            <a:avLst/>
          </a:prstGeom>
          <a:solidFill>
            <a:schemeClr val="accent6"/>
          </a:solidFill>
        </p:spPr>
        <p:txBody>
          <a:bodyPr wrap="none" lIns="121917" tIns="60958" rIns="121917" bIns="60958" rtlCol="0">
            <a:spAutoFit/>
          </a:bodyPr>
          <a:lstStyle/>
          <a:p>
            <a:pPr defTabSz="457200"/>
            <a:r>
              <a:rPr lang="en-US" altLang="zh-CN" sz="3700" dirty="0">
                <a:solidFill>
                  <a:prstClr val="white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Thính giác</a:t>
            </a:r>
            <a:endParaRPr lang="zh-CN" altLang="en-US" sz="3700" dirty="0">
              <a:solidFill>
                <a:prstClr val="white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4575187" y="980729"/>
            <a:ext cx="1096224" cy="3728371"/>
            <a:chOff x="4575187" y="980728"/>
            <a:chExt cx="1096224" cy="3728371"/>
          </a:xfrm>
        </p:grpSpPr>
        <p:grpSp>
          <p:nvGrpSpPr>
            <p:cNvPr id="6" name="组合 6"/>
            <p:cNvGrpSpPr/>
            <p:nvPr/>
          </p:nvGrpSpPr>
          <p:grpSpPr>
            <a:xfrm>
              <a:off x="4575187" y="3418761"/>
              <a:ext cx="1096224" cy="1290338"/>
              <a:chOff x="5038255" y="1953091"/>
              <a:chExt cx="1096224" cy="1290338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5038255" y="2147205"/>
                <a:ext cx="1096224" cy="109622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1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5412832" y="1953091"/>
                <a:ext cx="326511" cy="326511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 flipV="1">
              <a:off x="5113019" y="980728"/>
              <a:ext cx="0" cy="2438033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17"/>
          <p:cNvGrpSpPr/>
          <p:nvPr/>
        </p:nvGrpSpPr>
        <p:grpSpPr>
          <a:xfrm>
            <a:off x="6416173" y="404666"/>
            <a:ext cx="1096224" cy="3174759"/>
            <a:chOff x="6416173" y="404664"/>
            <a:chExt cx="1096224" cy="3174759"/>
          </a:xfrm>
        </p:grpSpPr>
        <p:grpSp>
          <p:nvGrpSpPr>
            <p:cNvPr id="8" name="组合 7"/>
            <p:cNvGrpSpPr/>
            <p:nvPr/>
          </p:nvGrpSpPr>
          <p:grpSpPr>
            <a:xfrm>
              <a:off x="6416173" y="2319943"/>
              <a:ext cx="1096224" cy="1259480"/>
              <a:chOff x="6853287" y="2626844"/>
              <a:chExt cx="1096224" cy="1259480"/>
            </a:xfrm>
          </p:grpSpPr>
          <p:sp>
            <p:nvSpPr>
              <p:cNvPr id="50" name="椭圆 49"/>
              <p:cNvSpPr/>
              <p:nvPr/>
            </p:nvSpPr>
            <p:spPr>
              <a:xfrm>
                <a:off x="6853287" y="2790100"/>
                <a:ext cx="1096224" cy="109622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2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7238143" y="2626844"/>
                <a:ext cx="326511" cy="32651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0" name="直接连接符 69"/>
            <p:cNvCxnSpPr/>
            <p:nvPr/>
          </p:nvCxnSpPr>
          <p:spPr>
            <a:xfrm flipV="1">
              <a:off x="6964284" y="404664"/>
              <a:ext cx="0" cy="2033370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18"/>
          <p:cNvGrpSpPr/>
          <p:nvPr/>
        </p:nvGrpSpPr>
        <p:grpSpPr>
          <a:xfrm>
            <a:off x="8322191" y="548681"/>
            <a:ext cx="1096224" cy="3879123"/>
            <a:chOff x="8322190" y="548680"/>
            <a:chExt cx="1096224" cy="3879123"/>
          </a:xfrm>
        </p:grpSpPr>
        <p:grpSp>
          <p:nvGrpSpPr>
            <p:cNvPr id="10" name="组合 8"/>
            <p:cNvGrpSpPr/>
            <p:nvPr/>
          </p:nvGrpSpPr>
          <p:grpSpPr>
            <a:xfrm>
              <a:off x="8322190" y="3168323"/>
              <a:ext cx="1096224" cy="1259480"/>
              <a:chOff x="8668319" y="2369990"/>
              <a:chExt cx="1096224" cy="125948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668319" y="2533246"/>
                <a:ext cx="1096224" cy="10962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3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9053175" y="2369990"/>
                <a:ext cx="326511" cy="32651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1" name="直接连接符 70"/>
            <p:cNvCxnSpPr/>
            <p:nvPr/>
          </p:nvCxnSpPr>
          <p:spPr>
            <a:xfrm flipV="1">
              <a:off x="8870301" y="548680"/>
              <a:ext cx="0" cy="2716816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9"/>
          <p:cNvGrpSpPr/>
          <p:nvPr/>
        </p:nvGrpSpPr>
        <p:grpSpPr>
          <a:xfrm>
            <a:off x="9981765" y="548680"/>
            <a:ext cx="1096224" cy="2456739"/>
            <a:chOff x="9981765" y="548680"/>
            <a:chExt cx="1096224" cy="2456738"/>
          </a:xfrm>
        </p:grpSpPr>
        <p:grpSp>
          <p:nvGrpSpPr>
            <p:cNvPr id="12" name="组合 9"/>
            <p:cNvGrpSpPr/>
            <p:nvPr/>
          </p:nvGrpSpPr>
          <p:grpSpPr>
            <a:xfrm>
              <a:off x="9981765" y="1719968"/>
              <a:ext cx="1096224" cy="1285450"/>
              <a:chOff x="10483350" y="1856833"/>
              <a:chExt cx="1096224" cy="1285450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10483350" y="2046059"/>
                <a:ext cx="1096224" cy="1096224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altLang="zh-CN" sz="3700" dirty="0">
                    <a:solidFill>
                      <a:prstClr val="white"/>
                    </a:solidFill>
                    <a:latin typeface="UVN Phuong Tay" panose="04040805070802020D02" pitchFamily="82" charset="0"/>
                    <a:ea typeface="迷你简卡通" panose="03000509000000000000" pitchFamily="65" charset="-122"/>
                  </a:rPr>
                  <a:t>4</a:t>
                </a:r>
                <a:endParaRPr lang="zh-CN" altLang="en-US" sz="3700" dirty="0">
                  <a:solidFill>
                    <a:prstClr val="white"/>
                  </a:solidFill>
                  <a:latin typeface="UVN Phuong Tay" panose="04040805070802020D02" pitchFamily="82" charset="0"/>
                  <a:ea typeface="迷你简卡通" panose="03000509000000000000" pitchFamily="65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0868206" y="1856833"/>
                <a:ext cx="326511" cy="32651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1500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3" name="直接连接符 72"/>
            <p:cNvCxnSpPr/>
            <p:nvPr/>
          </p:nvCxnSpPr>
          <p:spPr>
            <a:xfrm flipV="1">
              <a:off x="10529876" y="548680"/>
              <a:ext cx="0" cy="1171288"/>
            </a:xfrm>
            <a:prstGeom prst="line">
              <a:avLst/>
            </a:prstGeom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5" y="0"/>
            <a:ext cx="12335695" cy="1643763"/>
          </a:xfrm>
          <a:prstGeom prst="rect">
            <a:avLst/>
          </a:prstGeom>
        </p:spPr>
      </p:pic>
      <p:pic>
        <p:nvPicPr>
          <p:cNvPr id="30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1" y="3135287"/>
            <a:ext cx="3761072" cy="3737751"/>
          </a:xfrm>
          <a:prstGeom prst="rect">
            <a:avLst/>
          </a:prstGeom>
        </p:spPr>
      </p:pic>
      <p:pic>
        <p:nvPicPr>
          <p:cNvPr id="31" name="Picture 101" descr="绿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7"/>
            <a:ext cx="56714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42916" y="5657316"/>
            <a:ext cx="6939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trích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mẫu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19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accel="40000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accel="40000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accel="40000" decel="6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4" grpId="0" animBg="1"/>
      <p:bldP spid="55" grpId="0" animBg="1"/>
      <p:bldP spid="56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7" y="2095381"/>
            <a:ext cx="3250373" cy="3942100"/>
          </a:xfrm>
          <a:prstGeom prst="rect">
            <a:avLst/>
          </a:prstGeom>
        </p:spPr>
      </p:pic>
      <p:sp>
        <p:nvSpPr>
          <p:cNvPr id="6" name="Oval 56">
            <a:extLst>
              <a:ext uri="{FF2B5EF4-FFF2-40B4-BE49-F238E27FC236}">
                <a16:creationId xmlns:a16="http://schemas.microsoft.com/office/drawing/2014/main" id="{9FDCB4D3-6A54-459D-B776-4D9DB22B85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1721852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4C4BBB-1547-4849-86B8-93EECB2AF0C2}"/>
              </a:ext>
            </a:extLst>
          </p:cNvPr>
          <p:cNvSpPr txBox="1"/>
          <p:nvPr/>
        </p:nvSpPr>
        <p:spPr>
          <a:xfrm>
            <a:off x="6699903" y="1529347"/>
            <a:ext cx="5111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Sự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nhân vật tôi mồ côi cha và thời điểm đã đến ngày giỗ đầu.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56">
            <a:extLst>
              <a:ext uri="{FF2B5EF4-FFF2-40B4-BE49-F238E27FC236}">
                <a16:creationId xmlns:a16="http://schemas.microsoft.com/office/drawing/2014/main" id="{FF23A058-C69D-4B0E-84E1-133AF4FDC9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31756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DC6883-AB85-42C5-B4DE-8FA9C36F90E4}"/>
              </a:ext>
            </a:extLst>
          </p:cNvPr>
          <p:cNvSpPr txBox="1"/>
          <p:nvPr/>
        </p:nvSpPr>
        <p:spPr>
          <a:xfrm>
            <a:off x="6832392" y="2862828"/>
            <a:ext cx="4405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có thực là “mẹ” và “bà cô”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000909" y="44537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844424" y="4044672"/>
            <a:ext cx="4393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Địa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điểm có thực: mẹ vào Thanh Hóa và từ đó trở 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694774" y="541616"/>
            <a:ext cx="801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9943" y="1387495"/>
            <a:ext cx="332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02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7" y="2095381"/>
            <a:ext cx="3250373" cy="3942100"/>
          </a:xfrm>
          <a:prstGeom prst="rect">
            <a:avLst/>
          </a:prstGeom>
        </p:spPr>
      </p:pic>
      <p:sp>
        <p:nvSpPr>
          <p:cNvPr id="6" name="Oval 56">
            <a:extLst>
              <a:ext uri="{FF2B5EF4-FFF2-40B4-BE49-F238E27FC236}">
                <a16:creationId xmlns:a16="http://schemas.microsoft.com/office/drawing/2014/main" id="{9FDCB4D3-6A54-459D-B776-4D9DB22B85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664013" y="956118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4C4BBB-1547-4849-86B8-93EECB2AF0C2}"/>
              </a:ext>
            </a:extLst>
          </p:cNvPr>
          <p:cNvSpPr txBox="1"/>
          <p:nvPr/>
        </p:nvSpPr>
        <p:spPr>
          <a:xfrm>
            <a:off x="6447381" y="828093"/>
            <a:ext cx="530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56">
            <a:extLst>
              <a:ext uri="{FF2B5EF4-FFF2-40B4-BE49-F238E27FC236}">
                <a16:creationId xmlns:a16="http://schemas.microsoft.com/office/drawing/2014/main" id="{FF23A058-C69D-4B0E-84E1-133AF4FDC9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664013" y="2409926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DC6883-AB85-42C5-B4DE-8FA9C36F90E4}"/>
              </a:ext>
            </a:extLst>
          </p:cNvPr>
          <p:cNvSpPr txBox="1"/>
          <p:nvPr/>
        </p:nvSpPr>
        <p:spPr>
          <a:xfrm>
            <a:off x="6447381" y="1904583"/>
            <a:ext cx="505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 thứ nhất: người kể chuyện xưng “tôi”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676045" y="3688026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424868" y="3411290"/>
            <a:ext cx="5125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kể thấm đẫm cảm xúc của nhân vật “tôi”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575134" y="1419726"/>
            <a:ext cx="317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zh-CN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zh-CN" alt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852508" y="516390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420851" y="4887164"/>
            <a:ext cx="5125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tự kể: theo dòng hồi tưởng của nhân vật “tôi”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25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  <p:bldP spid="12" grpId="0" animBg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B5384411-43A1-48B4-8957-40B8FA99AB1B}"/>
              </a:ext>
            </a:extLst>
          </p:cNvPr>
          <p:cNvSpPr/>
          <p:nvPr/>
        </p:nvSpPr>
        <p:spPr>
          <a:xfrm>
            <a:off x="742950" y="819150"/>
            <a:ext cx="10522850" cy="5391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790F525-2C63-41E6-B70E-F9EBFAD4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47700"/>
            <a:ext cx="4253538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9343" y="1883223"/>
            <a:ext cx="5910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dirty="0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8000" dirty="0" err="1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8000" dirty="0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8000" dirty="0">
              <a:solidFill>
                <a:prstClr val="black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63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457200"/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77" y="2095381"/>
            <a:ext cx="3250373" cy="3942100"/>
          </a:xfrm>
          <a:prstGeom prst="rect">
            <a:avLst/>
          </a:prstGeom>
        </p:spPr>
      </p:pic>
      <p:sp>
        <p:nvSpPr>
          <p:cNvPr id="6" name="Oval 56">
            <a:extLst>
              <a:ext uri="{FF2B5EF4-FFF2-40B4-BE49-F238E27FC236}">
                <a16:creationId xmlns:a16="http://schemas.microsoft.com/office/drawing/2014/main" id="{9FDCB4D3-6A54-459D-B776-4D9DB22B85CE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1721852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4C4BBB-1547-4849-86B8-93EECB2AF0C2}"/>
              </a:ext>
            </a:extLst>
          </p:cNvPr>
          <p:cNvSpPr txBox="1"/>
          <p:nvPr/>
        </p:nvSpPr>
        <p:spPr>
          <a:xfrm>
            <a:off x="6621452" y="1046946"/>
            <a:ext cx="49610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Oval 56">
            <a:extLst>
              <a:ext uri="{FF2B5EF4-FFF2-40B4-BE49-F238E27FC236}">
                <a16:creationId xmlns:a16="http://schemas.microsoft.com/office/drawing/2014/main" id="{FF23A058-C69D-4B0E-84E1-133AF4FDC97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5988877" y="31756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DC6883-AB85-42C5-B4DE-8FA9C36F90E4}"/>
              </a:ext>
            </a:extLst>
          </p:cNvPr>
          <p:cNvSpPr txBox="1"/>
          <p:nvPr/>
        </p:nvSpPr>
        <p:spPr>
          <a:xfrm>
            <a:off x="6832392" y="2862828"/>
            <a:ext cx="4750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56">
            <a:extLst>
              <a:ext uri="{FF2B5EF4-FFF2-40B4-BE49-F238E27FC236}">
                <a16:creationId xmlns:a16="http://schemas.microsoft.com/office/drawing/2014/main" id="{C1F04348-C5DC-4E7E-ADAB-DD5787528347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000909" y="4453760"/>
            <a:ext cx="362275" cy="3633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844424" y="4044672"/>
            <a:ext cx="4738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575134" y="1419726"/>
            <a:ext cx="42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 THUẬT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56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1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211015" y="131886"/>
            <a:ext cx="11781693" cy="6559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7538" y="2567354"/>
            <a:ext cx="1134208" cy="16617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>
          <a:xfrm flipV="1">
            <a:off x="1688123" y="655028"/>
            <a:ext cx="571500" cy="2765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259623" y="131886"/>
            <a:ext cx="9346223" cy="10462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</a:p>
          <a:p>
            <a:pPr algn="ctr"/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61746" y="1899138"/>
            <a:ext cx="791308" cy="153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75035" y="1235319"/>
            <a:ext cx="3921370" cy="19826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</a:p>
          <a:p>
            <a:pPr algn="ctr"/>
            <a:r>
              <a:rPr lang="pt-BR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6396405" y="1951894"/>
            <a:ext cx="540726" cy="274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937131" y="1301262"/>
            <a:ext cx="4668715" cy="13672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kí</a:t>
            </a:r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6396405" y="2226652"/>
            <a:ext cx="540726" cy="1378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967906" y="2862995"/>
            <a:ext cx="4637940" cy="14595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kí</a:t>
            </a:r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t-BR" sz="2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</a:t>
            </a:r>
            <a:endParaRPr lang="pt-BR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3" idx="3"/>
          </p:cNvCxnSpPr>
          <p:nvPr/>
        </p:nvCxnSpPr>
        <p:spPr>
          <a:xfrm>
            <a:off x="1661746" y="3398227"/>
            <a:ext cx="469735" cy="11298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131481" y="3275134"/>
            <a:ext cx="4708283" cy="2357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XÁC THỰC CỦA SỰ </a:t>
            </a:r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</a:p>
          <a:p>
            <a:pPr algn="ctr"/>
            <a:r>
              <a:rPr lang="pt-B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3" idx="3"/>
          </p:cNvCxnSpPr>
          <p:nvPr/>
        </p:nvCxnSpPr>
        <p:spPr>
          <a:xfrm>
            <a:off x="1661746" y="3398227"/>
            <a:ext cx="597877" cy="2668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259623" y="5698515"/>
            <a:ext cx="9442939" cy="9264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KỂ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8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2" grpId="0" animBg="1"/>
      <p:bldP spid="15" grpId="0" animBg="1"/>
      <p:bldP spid="21" grpId="0" animBg="1"/>
      <p:bldP spid="25" grpId="0" animBg="1"/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6E5E61-D3BB-4241-A482-DA3ACDB53E03}"/>
              </a:ext>
            </a:extLst>
          </p:cNvPr>
          <p:cNvSpPr/>
          <p:nvPr/>
        </p:nvSpPr>
        <p:spPr>
          <a:xfrm>
            <a:off x="1394239" y="1274981"/>
            <a:ext cx="3524250" cy="476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979D49-9E01-4AE4-84A3-696BF28AE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29" y="2095381"/>
            <a:ext cx="3250373" cy="3942100"/>
          </a:xfrm>
          <a:prstGeom prst="rect">
            <a:avLst/>
          </a:prstGeom>
        </p:spPr>
      </p:pic>
      <p:sp>
        <p:nvSpPr>
          <p:cNvPr id="19" name="文本框 2">
            <a:extLst>
              <a:ext uri="{FF2B5EF4-FFF2-40B4-BE49-F238E27FC236}">
                <a16:creationId xmlns:a16="http://schemas.microsoft.com/office/drawing/2014/main" id="{C93875BD-8EE9-4F0B-BA4F-77E33C7B5D62}"/>
              </a:ext>
            </a:extLst>
          </p:cNvPr>
          <p:cNvSpPr txBox="1"/>
          <p:nvPr/>
        </p:nvSpPr>
        <p:spPr>
          <a:xfrm>
            <a:off x="1575134" y="1419726"/>
            <a:ext cx="317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zh-CN" alt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745153BA-6D2B-4771-9761-CE7663DB13A3}"/>
              </a:ext>
            </a:extLst>
          </p:cNvPr>
          <p:cNvSpPr txBox="1"/>
          <p:nvPr/>
        </p:nvSpPr>
        <p:spPr>
          <a:xfrm>
            <a:off x="6007928" y="1373559"/>
            <a:ext cx="51254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9853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26753219"/>
              </p:ext>
            </p:extLst>
          </p:nvPr>
        </p:nvGraphicFramePr>
        <p:xfrm>
          <a:off x="1083688" y="215883"/>
          <a:ext cx="10460052" cy="605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239140"/>
            <a:ext cx="1486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57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B5384411-43A1-48B4-8957-40B8FA99AB1B}"/>
              </a:ext>
            </a:extLst>
          </p:cNvPr>
          <p:cNvSpPr/>
          <p:nvPr/>
        </p:nvSpPr>
        <p:spPr>
          <a:xfrm>
            <a:off x="742950" y="819150"/>
            <a:ext cx="10522850" cy="5391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790F525-2C63-41E6-B70E-F9EBFAD44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47700"/>
            <a:ext cx="4253538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39343" y="1883223"/>
            <a:ext cx="5910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8000" dirty="0" err="1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8000" dirty="0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8000" dirty="0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8000" dirty="0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prstClr val="black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8000" dirty="0">
              <a:solidFill>
                <a:prstClr val="black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28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0" descr="A picture containing web, chain, plant, branchlet&#10;&#10;Description automatically generated">
            <a:extLst>
              <a:ext uri="{FF2B5EF4-FFF2-40B4-BE49-F238E27FC236}">
                <a16:creationId xmlns:a16="http://schemas.microsoft.com/office/drawing/2014/main" id="{17AE403F-ACE8-384F-8856-3B3B312949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19641" y="94004"/>
            <a:ext cx="11895746" cy="1580972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D9C82AA6-E90B-4374-BEB0-293C65A7C387}"/>
              </a:ext>
            </a:extLst>
          </p:cNvPr>
          <p:cNvSpPr txBox="1"/>
          <p:nvPr/>
        </p:nvSpPr>
        <p:spPr>
          <a:xfrm>
            <a:off x="1264778" y="516958"/>
            <a:ext cx="9289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B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pt-BR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(7-10 câu) với chủ đề “Trong lòng mẹ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4957" y="2324456"/>
            <a:ext cx="103489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*Yêu cầu cụ thể</a:t>
            </a: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Đảm bảo đúng hình thức đoạn văn, độ dài 7-10 câu</a:t>
            </a:r>
          </a:p>
          <a:p>
            <a:pPr marL="285750" indent="-285750">
              <a:buFontTx/>
              <a:buChar char="-"/>
            </a:pP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Cảm nhận về tình cảm yêu thương của nhân vật “Tôi” dành cho mẹ trong đoạn trích “Trong lòng mẹ”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Bày tỏ cảm xúc của em khi được nằm “trong lòng mẹ” hoặc khi được nhận tình yêu thương chăm sóc của người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211015" y="131886"/>
            <a:ext cx="11781693" cy="6559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7538" y="2567354"/>
            <a:ext cx="1134208" cy="16617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>
          <a:xfrm flipV="1">
            <a:off x="1688123" y="655028"/>
            <a:ext cx="571500" cy="2765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259623" y="131886"/>
            <a:ext cx="9346223" cy="104628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</a:p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 là một thể loại văn xuôi thường ghi lại sự việc và con người một cách xác thực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61746" y="1899138"/>
            <a:ext cx="791308" cy="153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475035" y="1235319"/>
            <a:ext cx="3921370" cy="198266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</a:p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  bao gồm nhiều thể, nhiều tiểu loại phong phú như: kí sự, phóng sự, hồi kí, du kí, nhật kí, tuỳ bút, bút kí,…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>
          <a:xfrm flipV="1">
            <a:off x="6396405" y="1951894"/>
            <a:ext cx="540726" cy="2747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937131" y="1301262"/>
            <a:ext cx="4668715" cy="136720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Hồi kí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thể của kí dùng để ghi chép lại những sự việc, những quan sát, nhận xét và tâm trạng có thực mà tác giả đã trải qua.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</p:cNvCxnSpPr>
          <p:nvPr/>
        </p:nvCxnSpPr>
        <p:spPr>
          <a:xfrm>
            <a:off x="6396405" y="2226652"/>
            <a:ext cx="540726" cy="1378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967906" y="2862995"/>
            <a:ext cx="4637940" cy="14595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kí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một thể của kí dùng để ghi lại những điều đã chứng kiến trong một chuyến đi diễn ra chưa lâu của bản thân tới một miền đất khác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3" idx="3"/>
          </p:cNvCxnSpPr>
          <p:nvPr/>
        </p:nvCxnSpPr>
        <p:spPr>
          <a:xfrm>
            <a:off x="1661746" y="3398227"/>
            <a:ext cx="469735" cy="11298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131481" y="3275134"/>
            <a:ext cx="4708283" cy="23574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XÁC THỰC CỦA SỰ VIỆC được thể hiện qua một hoặc nhiều yếu tố cụ thể như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(ngày, tháng, năm,...);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diễn ra sự việc; </a:t>
            </a:r>
            <a:r>
              <a:rPr lang="pt-B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có mặt của người khác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người thân trong gia đình, bạn bè cùng tham gia vào một sự việc.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3" idx="3"/>
          </p:cNvCxnSpPr>
          <p:nvPr/>
        </p:nvCxnSpPr>
        <p:spPr>
          <a:xfrm>
            <a:off x="1661746" y="3398227"/>
            <a:ext cx="597877" cy="2668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259623" y="5698515"/>
            <a:ext cx="9442939" cy="9264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kể trong kí thường kể theo ngôi thứ nhất (người kể xưng tôi)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72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12" grpId="0" animBg="1"/>
      <p:bldP spid="15" grpId="0" animBg="1"/>
      <p:bldP spid="21" grpId="0" animBg="1"/>
      <p:bldP spid="25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4729-DC82-4D82-B918-296A077FD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5DB78-9AD4-4A08-B9F6-1DA76E0728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ật Ký Của Mẹ - Hiền Thục - Official Music Video">
            <a:hlinkClick r:id="" action="ppaction://media"/>
            <a:extLst>
              <a:ext uri="{FF2B5EF4-FFF2-40B4-BE49-F238E27FC236}">
                <a16:creationId xmlns:a16="http://schemas.microsoft.com/office/drawing/2014/main" id="{7E82B7A5-547C-4D61-BC7E-E67A25952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8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F7E6DD-9406-4565-B5C6-3EAF16D2652E}"/>
              </a:ext>
            </a:extLst>
          </p:cNvPr>
          <p:cNvSpPr/>
          <p:nvPr/>
        </p:nvSpPr>
        <p:spPr>
          <a:xfrm>
            <a:off x="304800" y="285750"/>
            <a:ext cx="11506200" cy="62674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D3202B-4974-4078-A1F5-236AD6ABC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64" y="1103531"/>
            <a:ext cx="5714286" cy="5714286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 flipH="1">
            <a:off x="1271783" y="769121"/>
            <a:ext cx="5530668" cy="388249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Qua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13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_9769">
            <a:extLst>
              <a:ext uri="{FF2B5EF4-FFF2-40B4-BE49-F238E27FC236}">
                <a16:creationId xmlns:a16="http://schemas.microsoft.com/office/drawing/2014/main" id="{E224CF3E-5362-4D5B-8640-6EFEF6BC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976" r="3136" b="5075"/>
          <a:stretch>
            <a:fillRect/>
          </a:stretch>
        </p:blipFill>
        <p:spPr bwMode="auto">
          <a:xfrm>
            <a:off x="0" y="1"/>
            <a:ext cx="60959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59F72-3D9B-4E1F-9A7A-74CB8EB0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6184"/>
            <a:ext cx="6049817" cy="464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hildren7421">
            <a:extLst>
              <a:ext uri="{FF2B5EF4-FFF2-40B4-BE49-F238E27FC236}">
                <a16:creationId xmlns:a16="http://schemas.microsoft.com/office/drawing/2014/main" id="{FAE942FF-9426-49F2-8777-DB6CCFEB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" y="3462351"/>
            <a:ext cx="6049816" cy="336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970A2DC0-DA72-49F9-A0BD-AFCCE2731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4" y="5206775"/>
            <a:ext cx="59297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3C30 Sample Font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3C30 Sample Font" pitchFamily="34" charset="0"/>
              </a:defRPr>
            </a:lvl9pPr>
          </a:lstStyle>
          <a:p>
            <a:pPr algn="ctr" defTabSz="457200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1773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742950" y="601579"/>
            <a:ext cx="10522850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08" y="1411853"/>
            <a:ext cx="3388121" cy="42423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66" y="1411852"/>
            <a:ext cx="3122489" cy="42423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09803" y="5721122"/>
            <a:ext cx="738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 văn Nguyên Hồng </a:t>
            </a:r>
            <a:r>
              <a:rPr lang="en-US" sz="2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(1918 – 1982)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3174045" y="1564105"/>
            <a:ext cx="5211965" cy="271913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1254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E31B5E3-821A-4933-9948-355073D65902}"/>
              </a:ext>
            </a:extLst>
          </p:cNvPr>
          <p:cNvSpPr/>
          <p:nvPr/>
        </p:nvSpPr>
        <p:spPr>
          <a:xfrm>
            <a:off x="637673" y="601579"/>
            <a:ext cx="10888579" cy="5775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: 圆角 3">
            <a:extLst>
              <a:ext uri="{FF2B5EF4-FFF2-40B4-BE49-F238E27FC236}">
                <a16:creationId xmlns:a16="http://schemas.microsoft.com/office/drawing/2014/main" id="{8D2DB5A3-283B-416F-8093-6C97EB2098B6}"/>
              </a:ext>
            </a:extLst>
          </p:cNvPr>
          <p:cNvSpPr/>
          <p:nvPr/>
        </p:nvSpPr>
        <p:spPr>
          <a:xfrm>
            <a:off x="3507413" y="240624"/>
            <a:ext cx="4682167" cy="686425"/>
          </a:xfrm>
          <a:prstGeom prst="roundRect">
            <a:avLst>
              <a:gd name="adj" fmla="val 2333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53">
            <a:extLst>
              <a:ext uri="{FF2B5EF4-FFF2-40B4-BE49-F238E27FC236}">
                <a16:creationId xmlns:a16="http://schemas.microsoft.com/office/drawing/2014/main" id="{D805CD3F-1CB4-4549-AADA-2BE79454A74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886163" y="1649500"/>
            <a:ext cx="552450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Oval 56">
            <a:extLst>
              <a:ext uri="{FF2B5EF4-FFF2-40B4-BE49-F238E27FC236}">
                <a16:creationId xmlns:a16="http://schemas.microsoft.com/office/drawing/2014/main" id="{CFB06607-FBF8-42FC-83FB-813F559FE32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913317" y="3124779"/>
            <a:ext cx="550862" cy="552450"/>
          </a:xfrm>
          <a:prstGeom prst="ellipse">
            <a:avLst/>
          </a:prstGeom>
          <a:solidFill>
            <a:srgbClr val="C4B39F"/>
          </a:solidFill>
          <a:ln>
            <a:noFill/>
          </a:ln>
        </p:spPr>
        <p:txBody>
          <a:bodyPr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Freeform 112">
            <a:extLst>
              <a:ext uri="{FF2B5EF4-FFF2-40B4-BE49-F238E27FC236}">
                <a16:creationId xmlns:a16="http://schemas.microsoft.com/office/drawing/2014/main" id="{8CB25C34-D908-4136-96B4-A40B179D9387}"/>
              </a:ext>
            </a:extLst>
          </p:cNvPr>
          <p:cNvSpPr>
            <a:spLocks noEditPoints="1"/>
          </p:cNvSpPr>
          <p:nvPr/>
        </p:nvSpPr>
        <p:spPr bwMode="auto">
          <a:xfrm>
            <a:off x="1059367" y="3307341"/>
            <a:ext cx="258762" cy="260350"/>
          </a:xfrm>
          <a:custGeom>
            <a:avLst/>
            <a:gdLst>
              <a:gd name="T0" fmla="*/ 2147483646 w 288"/>
              <a:gd name="T1" fmla="*/ 2147483646 h 288"/>
              <a:gd name="T2" fmla="*/ 2147483646 w 288"/>
              <a:gd name="T3" fmla="*/ 2147483646 h 288"/>
              <a:gd name="T4" fmla="*/ 2147483646 w 288"/>
              <a:gd name="T5" fmla="*/ 0 h 288"/>
              <a:gd name="T6" fmla="*/ 0 w 288"/>
              <a:gd name="T7" fmla="*/ 2147483646 h 288"/>
              <a:gd name="T8" fmla="*/ 2147483646 w 288"/>
              <a:gd name="T9" fmla="*/ 2147483646 h 288"/>
              <a:gd name="T10" fmla="*/ 2147483646 w 288"/>
              <a:gd name="T11" fmla="*/ 2147483646 h 288"/>
              <a:gd name="T12" fmla="*/ 2147483646 w 288"/>
              <a:gd name="T13" fmla="*/ 2147483646 h 288"/>
              <a:gd name="T14" fmla="*/ 2147483646 w 288"/>
              <a:gd name="T15" fmla="*/ 2147483646 h 288"/>
              <a:gd name="T16" fmla="*/ 2147483646 w 288"/>
              <a:gd name="T17" fmla="*/ 2147483646 h 288"/>
              <a:gd name="T18" fmla="*/ 2147483646 w 288"/>
              <a:gd name="T19" fmla="*/ 2147483646 h 288"/>
              <a:gd name="T20" fmla="*/ 2147483646 w 288"/>
              <a:gd name="T21" fmla="*/ 2147483646 h 288"/>
              <a:gd name="T22" fmla="*/ 2147483646 w 288"/>
              <a:gd name="T23" fmla="*/ 2147483646 h 288"/>
              <a:gd name="T24" fmla="*/ 2147483646 w 288"/>
              <a:gd name="T25" fmla="*/ 2147483646 h 288"/>
              <a:gd name="T26" fmla="*/ 2147483646 w 288"/>
              <a:gd name="T27" fmla="*/ 2147483646 h 288"/>
              <a:gd name="T28" fmla="*/ 2147483646 w 288"/>
              <a:gd name="T29" fmla="*/ 2147483646 h 288"/>
              <a:gd name="T30" fmla="*/ 2147483646 w 288"/>
              <a:gd name="T31" fmla="*/ 2147483646 h 288"/>
              <a:gd name="T32" fmla="*/ 2147483646 w 288"/>
              <a:gd name="T33" fmla="*/ 2147483646 h 288"/>
              <a:gd name="T34" fmla="*/ 2147483646 w 288"/>
              <a:gd name="T35" fmla="*/ 2147483646 h 288"/>
              <a:gd name="T36" fmla="*/ 2147483646 w 288"/>
              <a:gd name="T37" fmla="*/ 2147483646 h 288"/>
              <a:gd name="T38" fmla="*/ 2147483646 w 288"/>
              <a:gd name="T39" fmla="*/ 2147483646 h 288"/>
              <a:gd name="T40" fmla="*/ 2147483646 w 288"/>
              <a:gd name="T41" fmla="*/ 2147483646 h 288"/>
              <a:gd name="T42" fmla="*/ 2147483646 w 288"/>
              <a:gd name="T43" fmla="*/ 2147483646 h 288"/>
              <a:gd name="T44" fmla="*/ 2147483646 w 288"/>
              <a:gd name="T45" fmla="*/ 2147483646 h 28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88" h="288">
                <a:moveTo>
                  <a:pt x="179" y="120"/>
                </a:moveTo>
                <a:cubicBezTo>
                  <a:pt x="182" y="111"/>
                  <a:pt x="183" y="102"/>
                  <a:pt x="183" y="92"/>
                </a:cubicBezTo>
                <a:cubicBezTo>
                  <a:pt x="183" y="41"/>
                  <a:pt x="142" y="0"/>
                  <a:pt x="92" y="0"/>
                </a:cubicBezTo>
                <a:cubicBezTo>
                  <a:pt x="41" y="0"/>
                  <a:pt x="0" y="41"/>
                  <a:pt x="0" y="92"/>
                </a:cubicBezTo>
                <a:cubicBezTo>
                  <a:pt x="0" y="142"/>
                  <a:pt x="41" y="183"/>
                  <a:pt x="92" y="183"/>
                </a:cubicBezTo>
                <a:cubicBezTo>
                  <a:pt x="102" y="183"/>
                  <a:pt x="112" y="181"/>
                  <a:pt x="121" y="178"/>
                </a:cubicBezTo>
                <a:cubicBezTo>
                  <a:pt x="142" y="199"/>
                  <a:pt x="142" y="199"/>
                  <a:pt x="142" y="199"/>
                </a:cubicBezTo>
                <a:cubicBezTo>
                  <a:pt x="186" y="199"/>
                  <a:pt x="186" y="199"/>
                  <a:pt x="186" y="199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186" y="244"/>
                  <a:pt x="186" y="244"/>
                  <a:pt x="186" y="244"/>
                </a:cubicBezTo>
                <a:cubicBezTo>
                  <a:pt x="230" y="244"/>
                  <a:pt x="230" y="244"/>
                  <a:pt x="230" y="244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30" y="288"/>
                  <a:pt x="230" y="288"/>
                  <a:pt x="230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88"/>
                  <a:pt x="288" y="288"/>
                  <a:pt x="288" y="288"/>
                </a:cubicBezTo>
                <a:cubicBezTo>
                  <a:pt x="288" y="230"/>
                  <a:pt x="288" y="230"/>
                  <a:pt x="288" y="230"/>
                </a:cubicBezTo>
                <a:lnTo>
                  <a:pt x="179" y="120"/>
                </a:lnTo>
                <a:close/>
                <a:moveTo>
                  <a:pt x="73" y="103"/>
                </a:moveTo>
                <a:cubicBezTo>
                  <a:pt x="56" y="103"/>
                  <a:pt x="42" y="89"/>
                  <a:pt x="42" y="72"/>
                </a:cubicBezTo>
                <a:cubicBezTo>
                  <a:pt x="42" y="55"/>
                  <a:pt x="56" y="41"/>
                  <a:pt x="73" y="41"/>
                </a:cubicBezTo>
                <a:cubicBezTo>
                  <a:pt x="90" y="41"/>
                  <a:pt x="104" y="55"/>
                  <a:pt x="104" y="72"/>
                </a:cubicBezTo>
                <a:cubicBezTo>
                  <a:pt x="104" y="89"/>
                  <a:pt x="90" y="103"/>
                  <a:pt x="73" y="1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Freeform 113">
            <a:extLst>
              <a:ext uri="{FF2B5EF4-FFF2-40B4-BE49-F238E27FC236}">
                <a16:creationId xmlns:a16="http://schemas.microsoft.com/office/drawing/2014/main" id="{451D53B3-287D-41DC-9E0D-B2DFF3690887}"/>
              </a:ext>
            </a:extLst>
          </p:cNvPr>
          <p:cNvSpPr>
            <a:spLocks noEditPoints="1"/>
          </p:cNvSpPr>
          <p:nvPr/>
        </p:nvSpPr>
        <p:spPr bwMode="auto">
          <a:xfrm>
            <a:off x="1075076" y="1793963"/>
            <a:ext cx="173037" cy="260350"/>
          </a:xfrm>
          <a:custGeom>
            <a:avLst/>
            <a:gdLst>
              <a:gd name="T0" fmla="*/ 2147483646 w 192"/>
              <a:gd name="T1" fmla="*/ 2147483646 h 289"/>
              <a:gd name="T2" fmla="*/ 2147483646 w 192"/>
              <a:gd name="T3" fmla="*/ 2147483646 h 289"/>
              <a:gd name="T4" fmla="*/ 2147483646 w 192"/>
              <a:gd name="T5" fmla="*/ 2147483646 h 289"/>
              <a:gd name="T6" fmla="*/ 2147483646 w 192"/>
              <a:gd name="T7" fmla="*/ 0 h 289"/>
              <a:gd name="T8" fmla="*/ 2147483646 w 192"/>
              <a:gd name="T9" fmla="*/ 2147483646 h 289"/>
              <a:gd name="T10" fmla="*/ 2147483646 w 192"/>
              <a:gd name="T11" fmla="*/ 2147483646 h 289"/>
              <a:gd name="T12" fmla="*/ 2147483646 w 192"/>
              <a:gd name="T13" fmla="*/ 2147483646 h 289"/>
              <a:gd name="T14" fmla="*/ 2147483646 w 192"/>
              <a:gd name="T15" fmla="*/ 2147483646 h 289"/>
              <a:gd name="T16" fmla="*/ 2147483646 w 192"/>
              <a:gd name="T17" fmla="*/ 2147483646 h 289"/>
              <a:gd name="T18" fmla="*/ 0 w 192"/>
              <a:gd name="T19" fmla="*/ 2147483646 h 289"/>
              <a:gd name="T20" fmla="*/ 2147483646 w 192"/>
              <a:gd name="T21" fmla="*/ 2147483646 h 289"/>
              <a:gd name="T22" fmla="*/ 2147483646 w 192"/>
              <a:gd name="T23" fmla="*/ 2147483646 h 289"/>
              <a:gd name="T24" fmla="*/ 2147483646 w 192"/>
              <a:gd name="T25" fmla="*/ 2147483646 h 289"/>
              <a:gd name="T26" fmla="*/ 2147483646 w 192"/>
              <a:gd name="T27" fmla="*/ 2147483646 h 289"/>
              <a:gd name="T28" fmla="*/ 2147483646 w 192"/>
              <a:gd name="T29" fmla="*/ 2147483646 h 289"/>
              <a:gd name="T30" fmla="*/ 2147483646 w 192"/>
              <a:gd name="T31" fmla="*/ 2147483646 h 289"/>
              <a:gd name="T32" fmla="*/ 2147483646 w 192"/>
              <a:gd name="T33" fmla="*/ 2147483646 h 289"/>
              <a:gd name="T34" fmla="*/ 2147483646 w 192"/>
              <a:gd name="T35" fmla="*/ 2147483646 h 289"/>
              <a:gd name="T36" fmla="*/ 2147483646 w 192"/>
              <a:gd name="T37" fmla="*/ 2147483646 h 289"/>
              <a:gd name="T38" fmla="*/ 2147483646 w 192"/>
              <a:gd name="T39" fmla="*/ 2147483646 h 289"/>
              <a:gd name="T40" fmla="*/ 2147483646 w 192"/>
              <a:gd name="T41" fmla="*/ 2147483646 h 289"/>
              <a:gd name="T42" fmla="*/ 2147483646 w 192"/>
              <a:gd name="T43" fmla="*/ 2147483646 h 289"/>
              <a:gd name="T44" fmla="*/ 2147483646 w 192"/>
              <a:gd name="T45" fmla="*/ 2147483646 h 289"/>
              <a:gd name="T46" fmla="*/ 2147483646 w 192"/>
              <a:gd name="T47" fmla="*/ 2147483646 h 289"/>
              <a:gd name="T48" fmla="*/ 2147483646 w 192"/>
              <a:gd name="T49" fmla="*/ 2147483646 h 289"/>
              <a:gd name="T50" fmla="*/ 2147483646 w 192"/>
              <a:gd name="T51" fmla="*/ 2147483646 h 289"/>
              <a:gd name="T52" fmla="*/ 2147483646 w 192"/>
              <a:gd name="T53" fmla="*/ 2147483646 h 289"/>
              <a:gd name="T54" fmla="*/ 2147483646 w 192"/>
              <a:gd name="T55" fmla="*/ 2147483646 h 289"/>
              <a:gd name="T56" fmla="*/ 2147483646 w 192"/>
              <a:gd name="T57" fmla="*/ 2147483646 h 289"/>
              <a:gd name="T58" fmla="*/ 2147483646 w 192"/>
              <a:gd name="T59" fmla="*/ 2147483646 h 289"/>
              <a:gd name="T60" fmla="*/ 2147483646 w 192"/>
              <a:gd name="T61" fmla="*/ 2147483646 h 289"/>
              <a:gd name="T62" fmla="*/ 2147483646 w 192"/>
              <a:gd name="T63" fmla="*/ 2147483646 h 289"/>
              <a:gd name="T64" fmla="*/ 2147483646 w 192"/>
              <a:gd name="T65" fmla="*/ 2147483646 h 289"/>
              <a:gd name="T66" fmla="*/ 2147483646 w 192"/>
              <a:gd name="T67" fmla="*/ 2147483646 h 289"/>
              <a:gd name="T68" fmla="*/ 2147483646 w 192"/>
              <a:gd name="T69" fmla="*/ 2147483646 h 289"/>
              <a:gd name="T70" fmla="*/ 2147483646 w 192"/>
              <a:gd name="T71" fmla="*/ 2147483646 h 289"/>
              <a:gd name="T72" fmla="*/ 2147483646 w 192"/>
              <a:gd name="T73" fmla="*/ 2147483646 h 289"/>
              <a:gd name="T74" fmla="*/ 2147483646 w 192"/>
              <a:gd name="T75" fmla="*/ 2147483646 h 289"/>
              <a:gd name="T76" fmla="*/ 2147483646 w 192"/>
              <a:gd name="T77" fmla="*/ 2147483646 h 289"/>
              <a:gd name="T78" fmla="*/ 2147483646 w 192"/>
              <a:gd name="T79" fmla="*/ 2147483646 h 289"/>
              <a:gd name="T80" fmla="*/ 2147483646 w 192"/>
              <a:gd name="T81" fmla="*/ 2147483646 h 289"/>
              <a:gd name="T82" fmla="*/ 2147483646 w 192"/>
              <a:gd name="T83" fmla="*/ 2147483646 h 289"/>
              <a:gd name="T84" fmla="*/ 2147483646 w 192"/>
              <a:gd name="T85" fmla="*/ 2147483646 h 289"/>
              <a:gd name="T86" fmla="*/ 2147483646 w 192"/>
              <a:gd name="T87" fmla="*/ 2147483646 h 289"/>
              <a:gd name="T88" fmla="*/ 2147483646 w 192"/>
              <a:gd name="T89" fmla="*/ 2147483646 h 289"/>
              <a:gd name="T90" fmla="*/ 2147483646 w 192"/>
              <a:gd name="T91" fmla="*/ 2147483646 h 289"/>
              <a:gd name="T92" fmla="*/ 2147483646 w 192"/>
              <a:gd name="T93" fmla="*/ 2147483646 h 28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92" h="289">
                <a:moveTo>
                  <a:pt x="179" y="169"/>
                </a:moveTo>
                <a:cubicBezTo>
                  <a:pt x="192" y="149"/>
                  <a:pt x="190" y="123"/>
                  <a:pt x="174" y="107"/>
                </a:cubicBezTo>
                <a:cubicBezTo>
                  <a:pt x="181" y="98"/>
                  <a:pt x="186" y="87"/>
                  <a:pt x="187" y="75"/>
                </a:cubicBezTo>
                <a:cubicBezTo>
                  <a:pt x="187" y="75"/>
                  <a:pt x="187" y="75"/>
                  <a:pt x="187" y="75"/>
                </a:cubicBezTo>
                <a:cubicBezTo>
                  <a:pt x="187" y="73"/>
                  <a:pt x="187" y="72"/>
                  <a:pt x="187" y="70"/>
                </a:cubicBezTo>
                <a:cubicBezTo>
                  <a:pt x="187" y="52"/>
                  <a:pt x="179" y="35"/>
                  <a:pt x="165" y="23"/>
                </a:cubicBezTo>
                <a:cubicBezTo>
                  <a:pt x="151" y="10"/>
                  <a:pt x="133" y="2"/>
                  <a:pt x="112" y="1"/>
                </a:cubicBezTo>
                <a:cubicBezTo>
                  <a:pt x="109" y="0"/>
                  <a:pt x="106" y="0"/>
                  <a:pt x="104" y="0"/>
                </a:cubicBezTo>
                <a:cubicBezTo>
                  <a:pt x="84" y="0"/>
                  <a:pt x="65" y="6"/>
                  <a:pt x="51" y="17"/>
                </a:cubicBezTo>
                <a:cubicBezTo>
                  <a:pt x="37" y="28"/>
                  <a:pt x="27" y="43"/>
                  <a:pt x="25" y="61"/>
                </a:cubicBezTo>
                <a:cubicBezTo>
                  <a:pt x="25" y="63"/>
                  <a:pt x="25" y="65"/>
                  <a:pt x="25" y="66"/>
                </a:cubicBezTo>
                <a:cubicBezTo>
                  <a:pt x="25" y="78"/>
                  <a:pt x="29" y="90"/>
                  <a:pt x="36" y="100"/>
                </a:cubicBezTo>
                <a:cubicBezTo>
                  <a:pt x="24" y="113"/>
                  <a:pt x="19" y="132"/>
                  <a:pt x="26" y="150"/>
                </a:cubicBezTo>
                <a:cubicBezTo>
                  <a:pt x="28" y="155"/>
                  <a:pt x="31" y="160"/>
                  <a:pt x="34" y="164"/>
                </a:cubicBezTo>
                <a:cubicBezTo>
                  <a:pt x="28" y="179"/>
                  <a:pt x="28" y="179"/>
                  <a:pt x="28" y="179"/>
                </a:cubicBezTo>
                <a:cubicBezTo>
                  <a:pt x="36" y="201"/>
                  <a:pt x="36" y="201"/>
                  <a:pt x="36" y="20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23" y="232"/>
                  <a:pt x="23" y="232"/>
                  <a:pt x="23" y="232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11" y="270"/>
                  <a:pt x="11" y="270"/>
                  <a:pt x="11" y="270"/>
                </a:cubicBezTo>
                <a:cubicBezTo>
                  <a:pt x="41" y="259"/>
                  <a:pt x="41" y="259"/>
                  <a:pt x="41" y="259"/>
                </a:cubicBezTo>
                <a:cubicBezTo>
                  <a:pt x="66" y="203"/>
                  <a:pt x="66" y="203"/>
                  <a:pt x="66" y="203"/>
                </a:cubicBezTo>
                <a:cubicBezTo>
                  <a:pt x="64" y="202"/>
                  <a:pt x="64" y="202"/>
                  <a:pt x="64" y="202"/>
                </a:cubicBezTo>
                <a:cubicBezTo>
                  <a:pt x="64" y="196"/>
                  <a:pt x="64" y="196"/>
                  <a:pt x="64" y="196"/>
                </a:cubicBezTo>
                <a:cubicBezTo>
                  <a:pt x="64" y="188"/>
                  <a:pt x="64" y="188"/>
                  <a:pt x="64" y="188"/>
                </a:cubicBezTo>
                <a:cubicBezTo>
                  <a:pt x="61" y="185"/>
                  <a:pt x="57" y="183"/>
                  <a:pt x="55" y="180"/>
                </a:cubicBezTo>
                <a:cubicBezTo>
                  <a:pt x="43" y="168"/>
                  <a:pt x="36" y="153"/>
                  <a:pt x="36" y="136"/>
                </a:cubicBezTo>
                <a:cubicBezTo>
                  <a:pt x="36" y="119"/>
                  <a:pt x="43" y="103"/>
                  <a:pt x="55" y="91"/>
                </a:cubicBezTo>
                <a:cubicBezTo>
                  <a:pt x="58" y="88"/>
                  <a:pt x="61" y="86"/>
                  <a:pt x="65" y="83"/>
                </a:cubicBezTo>
                <a:cubicBezTo>
                  <a:pt x="61" y="84"/>
                  <a:pt x="58" y="85"/>
                  <a:pt x="55" y="86"/>
                </a:cubicBezTo>
                <a:cubicBezTo>
                  <a:pt x="54" y="87"/>
                  <a:pt x="52" y="87"/>
                  <a:pt x="51" y="88"/>
                </a:cubicBezTo>
                <a:cubicBezTo>
                  <a:pt x="47" y="81"/>
                  <a:pt x="45" y="74"/>
                  <a:pt x="45" y="66"/>
                </a:cubicBezTo>
                <a:cubicBezTo>
                  <a:pt x="45" y="65"/>
                  <a:pt x="45" y="64"/>
                  <a:pt x="45" y="63"/>
                </a:cubicBezTo>
                <a:cubicBezTo>
                  <a:pt x="46" y="51"/>
                  <a:pt x="52" y="41"/>
                  <a:pt x="63" y="33"/>
                </a:cubicBezTo>
                <a:cubicBezTo>
                  <a:pt x="73" y="25"/>
                  <a:pt x="88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6" y="20"/>
                  <a:pt x="108" y="20"/>
                  <a:pt x="110" y="20"/>
                </a:cubicBezTo>
                <a:cubicBezTo>
                  <a:pt x="127" y="22"/>
                  <a:pt x="142" y="28"/>
                  <a:pt x="152" y="37"/>
                </a:cubicBezTo>
                <a:cubicBezTo>
                  <a:pt x="162" y="47"/>
                  <a:pt x="168" y="58"/>
                  <a:pt x="168" y="70"/>
                </a:cubicBezTo>
                <a:cubicBezTo>
                  <a:pt x="168" y="71"/>
                  <a:pt x="168" y="72"/>
                  <a:pt x="168" y="73"/>
                </a:cubicBezTo>
                <a:cubicBezTo>
                  <a:pt x="168" y="73"/>
                  <a:pt x="168" y="73"/>
                  <a:pt x="168" y="73"/>
                </a:cubicBezTo>
                <a:cubicBezTo>
                  <a:pt x="167" y="81"/>
                  <a:pt x="164" y="89"/>
                  <a:pt x="158" y="95"/>
                </a:cubicBezTo>
                <a:cubicBezTo>
                  <a:pt x="153" y="93"/>
                  <a:pt x="148" y="92"/>
                  <a:pt x="143" y="91"/>
                </a:cubicBezTo>
                <a:cubicBezTo>
                  <a:pt x="143" y="91"/>
                  <a:pt x="143" y="91"/>
                  <a:pt x="143" y="91"/>
                </a:cubicBezTo>
                <a:cubicBezTo>
                  <a:pt x="147" y="95"/>
                  <a:pt x="149" y="98"/>
                  <a:pt x="152" y="102"/>
                </a:cubicBezTo>
                <a:cubicBezTo>
                  <a:pt x="151" y="102"/>
                  <a:pt x="151" y="103"/>
                  <a:pt x="150" y="103"/>
                </a:cubicBezTo>
                <a:cubicBezTo>
                  <a:pt x="147" y="105"/>
                  <a:pt x="144" y="107"/>
                  <a:pt x="141" y="109"/>
                </a:cubicBezTo>
                <a:cubicBezTo>
                  <a:pt x="139" y="106"/>
                  <a:pt x="137" y="103"/>
                  <a:pt x="134" y="101"/>
                </a:cubicBezTo>
                <a:cubicBezTo>
                  <a:pt x="125" y="91"/>
                  <a:pt x="112" y="86"/>
                  <a:pt x="99" y="86"/>
                </a:cubicBezTo>
                <a:cubicBezTo>
                  <a:pt x="86" y="86"/>
                  <a:pt x="74" y="91"/>
                  <a:pt x="64" y="101"/>
                </a:cubicBezTo>
                <a:cubicBezTo>
                  <a:pt x="45" y="120"/>
                  <a:pt x="45" y="152"/>
                  <a:pt x="64" y="171"/>
                </a:cubicBezTo>
                <a:cubicBezTo>
                  <a:pt x="68" y="175"/>
                  <a:pt x="72" y="178"/>
                  <a:pt x="77" y="180"/>
                </a:cubicBezTo>
                <a:cubicBezTo>
                  <a:pt x="77" y="196"/>
                  <a:pt x="77" y="196"/>
                  <a:pt x="77" y="196"/>
                </a:cubicBezTo>
                <a:cubicBezTo>
                  <a:pt x="94" y="213"/>
                  <a:pt x="94" y="213"/>
                  <a:pt x="94" y="213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77" y="230"/>
                  <a:pt x="77" y="230"/>
                  <a:pt x="77" y="230"/>
                </a:cubicBezTo>
                <a:cubicBezTo>
                  <a:pt x="94" y="247"/>
                  <a:pt x="94" y="247"/>
                  <a:pt x="94" y="247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77" y="264"/>
                  <a:pt x="77" y="264"/>
                  <a:pt x="77" y="264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99" y="287"/>
                  <a:pt x="99" y="287"/>
                  <a:pt x="99" y="287"/>
                </a:cubicBezTo>
                <a:cubicBezTo>
                  <a:pt x="121" y="264"/>
                  <a:pt x="121" y="264"/>
                  <a:pt x="121" y="264"/>
                </a:cubicBezTo>
                <a:cubicBezTo>
                  <a:pt x="121" y="180"/>
                  <a:pt x="121" y="180"/>
                  <a:pt x="121" y="180"/>
                </a:cubicBezTo>
                <a:cubicBezTo>
                  <a:pt x="126" y="178"/>
                  <a:pt x="130" y="175"/>
                  <a:pt x="134" y="171"/>
                </a:cubicBezTo>
                <a:cubicBezTo>
                  <a:pt x="146" y="159"/>
                  <a:pt x="151" y="143"/>
                  <a:pt x="148" y="127"/>
                </a:cubicBezTo>
                <a:cubicBezTo>
                  <a:pt x="152" y="125"/>
                  <a:pt x="156" y="123"/>
                  <a:pt x="160" y="120"/>
                </a:cubicBezTo>
                <a:cubicBezTo>
                  <a:pt x="161" y="125"/>
                  <a:pt x="162" y="131"/>
                  <a:pt x="162" y="136"/>
                </a:cubicBezTo>
                <a:cubicBezTo>
                  <a:pt x="162" y="153"/>
                  <a:pt x="155" y="168"/>
                  <a:pt x="143" y="180"/>
                </a:cubicBezTo>
                <a:cubicBezTo>
                  <a:pt x="141" y="183"/>
                  <a:pt x="138" y="185"/>
                  <a:pt x="134" y="188"/>
                </a:cubicBezTo>
                <a:cubicBezTo>
                  <a:pt x="134" y="239"/>
                  <a:pt x="134" y="239"/>
                  <a:pt x="134" y="239"/>
                </a:cubicBezTo>
                <a:cubicBezTo>
                  <a:pt x="141" y="271"/>
                  <a:pt x="141" y="271"/>
                  <a:pt x="141" y="271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67" y="289"/>
                  <a:pt x="167" y="289"/>
                  <a:pt x="167" y="289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84" y="263"/>
                  <a:pt x="184" y="263"/>
                  <a:pt x="184" y="263"/>
                </a:cubicBezTo>
                <a:cubicBezTo>
                  <a:pt x="164" y="249"/>
                  <a:pt x="164" y="249"/>
                  <a:pt x="164" y="24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78" y="229"/>
                  <a:pt x="178" y="229"/>
                  <a:pt x="178" y="229"/>
                </a:cubicBezTo>
                <a:cubicBezTo>
                  <a:pt x="158" y="216"/>
                  <a:pt x="158" y="216"/>
                  <a:pt x="158" y="216"/>
                </a:cubicBezTo>
                <a:cubicBezTo>
                  <a:pt x="171" y="196"/>
                  <a:pt x="171" y="196"/>
                  <a:pt x="171" y="196"/>
                </a:cubicBezTo>
                <a:cubicBezTo>
                  <a:pt x="168" y="180"/>
                  <a:pt x="168" y="180"/>
                  <a:pt x="168" y="180"/>
                </a:cubicBezTo>
                <a:cubicBezTo>
                  <a:pt x="172" y="177"/>
                  <a:pt x="176" y="173"/>
                  <a:pt x="179" y="169"/>
                </a:cubicBezTo>
                <a:close/>
                <a:moveTo>
                  <a:pt x="111" y="133"/>
                </a:moveTo>
                <a:cubicBezTo>
                  <a:pt x="108" y="136"/>
                  <a:pt x="104" y="138"/>
                  <a:pt x="99" y="138"/>
                </a:cubicBezTo>
                <a:cubicBezTo>
                  <a:pt x="95" y="138"/>
                  <a:pt x="91" y="136"/>
                  <a:pt x="87" y="133"/>
                </a:cubicBezTo>
                <a:cubicBezTo>
                  <a:pt x="81" y="126"/>
                  <a:pt x="81" y="116"/>
                  <a:pt x="87" y="109"/>
                </a:cubicBezTo>
                <a:cubicBezTo>
                  <a:pt x="91" y="106"/>
                  <a:pt x="95" y="104"/>
                  <a:pt x="99" y="104"/>
                </a:cubicBezTo>
                <a:cubicBezTo>
                  <a:pt x="104" y="104"/>
                  <a:pt x="108" y="106"/>
                  <a:pt x="111" y="109"/>
                </a:cubicBezTo>
                <a:cubicBezTo>
                  <a:pt x="118" y="116"/>
                  <a:pt x="118" y="126"/>
                  <a:pt x="111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2" y="1211445"/>
            <a:ext cx="3454400" cy="51780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3" y="1258745"/>
            <a:ext cx="3512839" cy="51780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r="8341"/>
          <a:stretch>
            <a:fillRect/>
          </a:stretch>
        </p:blipFill>
        <p:spPr>
          <a:xfrm>
            <a:off x="7905750" y="1237299"/>
            <a:ext cx="3800475" cy="52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1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8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1973</Words>
  <Application>Microsoft Office PowerPoint</Application>
  <PresentationFormat>Widescreen</PresentationFormat>
  <Paragraphs>223</Paragraphs>
  <Slides>33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맑은 고딕</vt:lpstr>
      <vt:lpstr>微软雅黑</vt:lpstr>
      <vt:lpstr>宋体</vt:lpstr>
      <vt:lpstr>Arial</vt:lpstr>
      <vt:lpstr>Calibri</vt:lpstr>
      <vt:lpstr>Calibri Light</vt:lpstr>
      <vt:lpstr>等线</vt:lpstr>
      <vt:lpstr>Times New Roman</vt:lpstr>
      <vt:lpstr>UVN Phuong Tay</vt:lpstr>
      <vt:lpstr>Wingdings</vt:lpstr>
      <vt:lpstr>Wingdings 3</vt:lpstr>
      <vt:lpstr>迷你简卡通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</dc:creator>
  <cp:lastModifiedBy>MAYTINH</cp:lastModifiedBy>
  <cp:revision>49</cp:revision>
  <dcterms:created xsi:type="dcterms:W3CDTF">2021-08-27T07:02:17Z</dcterms:created>
  <dcterms:modified xsi:type="dcterms:W3CDTF">2024-10-28T00:06:38Z</dcterms:modified>
</cp:coreProperties>
</file>