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176" r:id="rId1"/>
    <p:sldMasterId id="2147484714" r:id="rId2"/>
    <p:sldMasterId id="2147484877" r:id="rId3"/>
    <p:sldMasterId id="2147485045" r:id="rId4"/>
  </p:sldMasterIdLst>
  <p:notesMasterIdLst>
    <p:notesMasterId r:id="rId25"/>
  </p:notesMasterIdLst>
  <p:sldIdLst>
    <p:sldId id="472" r:id="rId5"/>
    <p:sldId id="473" r:id="rId6"/>
    <p:sldId id="475" r:id="rId7"/>
    <p:sldId id="476" r:id="rId8"/>
    <p:sldId id="477" r:id="rId9"/>
    <p:sldId id="445" r:id="rId10"/>
    <p:sldId id="443" r:id="rId11"/>
    <p:sldId id="444" r:id="rId12"/>
    <p:sldId id="478" r:id="rId13"/>
    <p:sldId id="479" r:id="rId14"/>
    <p:sldId id="452" r:id="rId15"/>
    <p:sldId id="460" r:id="rId16"/>
    <p:sldId id="469" r:id="rId17"/>
    <p:sldId id="480" r:id="rId18"/>
    <p:sldId id="481" r:id="rId19"/>
    <p:sldId id="482" r:id="rId20"/>
    <p:sldId id="468" r:id="rId21"/>
    <p:sldId id="427" r:id="rId22"/>
    <p:sldId id="483" r:id="rId23"/>
    <p:sldId id="484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4E4"/>
    <a:srgbClr val="E5FE8A"/>
    <a:srgbClr val="BBF7E7"/>
    <a:srgbClr val="0000FF"/>
    <a:srgbClr val="0BE5CB"/>
    <a:srgbClr val="D3F652"/>
    <a:srgbClr val="CCFFCC"/>
    <a:srgbClr val="E86080"/>
    <a:srgbClr val="8AC59E"/>
    <a:srgbClr val="9F8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2024/9/17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09157-4B2C-456F-9FDA-FD573F72CD41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972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963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3654C7F-D45B-410B-A726-0E75681632B5}" type="slidenum">
              <a:rPr lang="zh-CN" altLang="en-US" smtClea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414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E9A9E-7AA8-4D94-B7FD-513C1652B7B7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677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4FD26-1D2B-4AEF-B8E8-C25574CF139E}" type="slidenum">
              <a:rPr lang="en-US" altLang="en-US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929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912702-6AC6-46D6-870E-5644F24A306F}" type="slidenum">
              <a:rPr lang="en-US" altLang="vi-VN">
                <a:solidFill>
                  <a:srgbClr val="000000"/>
                </a:solidFill>
              </a:rPr>
              <a:pPr/>
              <a:t>18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53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EB2D-06B8-42D9-8524-FA694AE0916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4156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64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912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9/17/2024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42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064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9877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5247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0378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045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183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4892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2024/9/17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895187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6648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2024/9/17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599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2024/9/17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87418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211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2204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5995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2024/9/17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650472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8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2024/9/17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441969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551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8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8"/>
            </a:lvl1pPr>
            <a:lvl2pPr marL="456766" indent="0" algn="ctr">
              <a:buNone/>
              <a:defRPr sz="1998"/>
            </a:lvl2pPr>
            <a:lvl3pPr marL="913532" indent="0" algn="ctr">
              <a:buNone/>
              <a:defRPr sz="1798"/>
            </a:lvl3pPr>
            <a:lvl4pPr marL="1370298" indent="0" algn="ctr">
              <a:buNone/>
              <a:defRPr sz="1599"/>
            </a:lvl4pPr>
            <a:lvl5pPr marL="1827063" indent="0" algn="ctr">
              <a:buNone/>
              <a:defRPr sz="1599"/>
            </a:lvl5pPr>
            <a:lvl6pPr marL="2283828" indent="0" algn="ctr">
              <a:buNone/>
              <a:defRPr sz="1599"/>
            </a:lvl6pPr>
            <a:lvl7pPr marL="2740593" indent="0" algn="ctr">
              <a:buNone/>
              <a:defRPr sz="1599"/>
            </a:lvl7pPr>
            <a:lvl8pPr marL="3197360" indent="0" algn="ctr">
              <a:buNone/>
              <a:defRPr sz="1599"/>
            </a:lvl8pPr>
            <a:lvl9pPr marL="3654126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F81DD83F-F77F-46B4-9CB9-C8117E634F65}" type="datetimeFigureOut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9/17/2024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AA92924A-2F5C-4ED1-9634-C24838A41D73}" type="slidenum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9821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7473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5777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9057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865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11734"/>
      </p:ext>
    </p:extLst>
  </p:cSld>
  <p:clrMapOvr>
    <a:masterClrMapping/>
  </p:clrMapOvr>
  <p:transition spd="slow" advTm="3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1277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0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41294"/>
      </p:ext>
    </p:extLst>
  </p:cSld>
  <p:clrMapOvr>
    <a:masterClrMapping/>
  </p:clrMapOvr>
  <p:transition spd="slow" advTm="3000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8970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9226C2D-E3B0-476C-B6F7-BC4635A1E707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9DAD598-4174-4F7E-8FDE-DF0E71E62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19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621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A67F0FB-C36D-49E1-9D8A-12D7B20C377E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F1A65EF-6F8B-4F09-B0EF-0CC09BCB1D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8065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EDB14D8-242D-4F20-B253-F4ABF282A4F6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D6A3519-3D2E-4671-A9A9-3D87935967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465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D64BAE2-C6EE-4BFD-B6F9-7AE350178140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86E71D8-31F6-4455-BC2E-84828FF64F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056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19E9396-8219-467F-8CA6-4CFC60C078F2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5B5AFFF-3C5A-4FC5-BB48-0242DCF151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6255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640BB8B-1E1E-462B-AB46-5440CC572253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9D98A6C-206A-4032-9B6A-3107C08E5E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510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10A6AE9-F45E-4D0D-BBB8-8762AC81E430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E811EF3-B5C0-4C3A-92E0-7222F949DD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9927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89F757C-2AFA-43EC-ABFE-004A8F420FAE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E56B373-CFC6-4ACB-BECD-CF61A62C9E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4607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3FE4DBD-0721-4823-A047-CA57385D6A62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7373997-6D93-42A3-B3F6-5F3B46514C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0523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365B6EB-0FF9-4F7C-8685-5D424C15DF44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09FDF28-1D16-4939-968E-082CDFE1F0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4357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7FB8E1C-9BB6-41A8-8295-5657F5513106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EC21A25-D21A-4F65-8022-47A3A84656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193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718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170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851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284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716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829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005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049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594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697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46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545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51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85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3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857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63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633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2024/9/17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58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2024/9/17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31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2024/9/17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95010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40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93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53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2024/9/17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45777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2024/9/17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46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1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595784" cy="38814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5" y="6042027"/>
            <a:ext cx="9122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2027"/>
            <a:ext cx="62970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4" y="6042027"/>
            <a:ext cx="681567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3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38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2024/9/17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42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2024/9/17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65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08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40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700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2024/9/17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32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2024/9/17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91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32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0C6303A0-9065-42AF-906A-DE1E800FE257}" type="datetimeFigureOut">
              <a:rPr lang="zh-CN" altLang="en-US" smtClean="0"/>
              <a:pPr defTabSz="1218072"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2AD3D7CA-7BD8-4738-B6AB-718737AA462A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7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90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3ACFC516-0EBD-4852-9DFD-FFC809B16810}" type="datetimeFigureOut">
              <a:rPr lang="zh-CN" altLang="en-US" smtClean="0"/>
              <a:pPr defTabSz="1218072"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855DB59F-0B7A-4009-ADD8-CBB6E0E22669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420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2024/9/17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44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fld id="{49336997-C3F8-49F0-B3DC-C239357ADAE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330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30982"/>
      </p:ext>
    </p:extLst>
  </p:cSld>
  <p:clrMapOvr>
    <a:masterClrMapping/>
  </p:clrMapOvr>
  <p:transition spd="slow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2024/9/17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9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23041"/>
      </p:ext>
    </p:extLst>
  </p:cSld>
  <p:clrMapOvr>
    <a:masterClrMapping/>
  </p:clrMapOvr>
  <p:transition spd="slow" advClick="0" advTm="400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869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68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2909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/>
            <a:fld id="{4753F6B7-A8A0-46ED-9730-F8B03403CB88}" type="slidenum">
              <a:rPr lang="en-US" altLang="en-US" smtClean="0">
                <a:solidFill>
                  <a:srgbClr val="000000"/>
                </a:solidFill>
              </a:rPr>
              <a:pPr defTabSz="121807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4803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/>
            <a:fld id="{E82D0459-96E7-44A8-8F49-9DF3FF6CFBC0}" type="slidenum">
              <a:rPr lang="en-US" altLang="en-US" smtClean="0">
                <a:solidFill>
                  <a:srgbClr val="000000"/>
                </a:solidFill>
              </a:rPr>
              <a:pPr defTabSz="121807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6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2024/9/17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97286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2024/9/17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5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2024/9/17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158937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/>
              <a:pPr defTabSz="1218072"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06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/>
              <a:pPr defTabSz="1218072"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67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067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93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3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/>
              <a:pPr defTabSz="1218072"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96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20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635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41543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20013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4335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855647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9057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624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4381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547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95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54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712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74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169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12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789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6315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2024/9/17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685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865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26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19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6430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33083"/>
      </p:ext>
    </p:extLst>
  </p:cSld>
  <p:clrMapOvr>
    <a:masterClrMapping/>
  </p:clrMapOvr>
  <p:transition spd="slow"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8070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3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8F34C8F-72E3-4972-B8B1-DEDD989F7B1D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0469CD0-C520-4E49-85BC-EE4F185405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574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272403"/>
      </p:ext>
    </p:extLst>
  </p:cSld>
  <p:clrMapOvr>
    <a:masterClrMapping/>
  </p:clrMapOvr>
  <p:transition spd="slow" advTm="3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19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35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003701"/>
      </p:ext>
    </p:extLst>
  </p:cSld>
  <p:clrMapOvr>
    <a:masterClrMapping/>
  </p:clrMapOvr>
  <p:transition spd="slow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2024/9/17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652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93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4151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778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0683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936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486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6009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4958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0400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9447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797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4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microsoft.com/office/2007/relationships/media" Target="../media/media1.mp3"/><Relationship Id="rId95" Type="http://schemas.openxmlformats.org/officeDocument/2006/relationships/image" Target="../media/image4.emf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audio" Target="../media/media1.mp3"/><Relationship Id="rId9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6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image" Target="../media/image2.emf"/><Relationship Id="rId98" Type="http://schemas.openxmlformats.org/officeDocument/2006/relationships/image" Target="../media/image7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9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122.xml"/><Relationship Id="rId42" Type="http://schemas.microsoft.com/office/2007/relationships/media" Target="../media/media1.mp3"/><Relationship Id="rId47" Type="http://schemas.openxmlformats.org/officeDocument/2006/relationships/image" Target="../media/image4.emf"/><Relationship Id="rId50" Type="http://schemas.openxmlformats.org/officeDocument/2006/relationships/image" Target="../media/image7.emf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20.xml"/><Relationship Id="rId37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28.xml"/><Relationship Id="rId45" Type="http://schemas.openxmlformats.org/officeDocument/2006/relationships/image" Target="../media/image2.emf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36" Type="http://schemas.openxmlformats.org/officeDocument/2006/relationships/slideLayout" Target="../slideLayouts/slideLayout124.xml"/><Relationship Id="rId49" Type="http://schemas.openxmlformats.org/officeDocument/2006/relationships/image" Target="../media/image6.emf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19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Relationship Id="rId35" Type="http://schemas.openxmlformats.org/officeDocument/2006/relationships/slideLayout" Target="../slideLayouts/slideLayout123.xml"/><Relationship Id="rId43" Type="http://schemas.openxmlformats.org/officeDocument/2006/relationships/audio" Target="../media/media1.mp3"/><Relationship Id="rId48" Type="http://schemas.openxmlformats.org/officeDocument/2006/relationships/image" Target="../media/image5.emf"/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33" Type="http://schemas.openxmlformats.org/officeDocument/2006/relationships/slideLayout" Target="../slideLayouts/slideLayout121.xml"/><Relationship Id="rId38" Type="http://schemas.openxmlformats.org/officeDocument/2006/relationships/slideLayout" Target="../slideLayouts/slideLayout126.xml"/><Relationship Id="rId46" Type="http://schemas.openxmlformats.org/officeDocument/2006/relationships/image" Target="../media/image3.png"/><Relationship Id="rId20" Type="http://schemas.openxmlformats.org/officeDocument/2006/relationships/slideLayout" Target="../slideLayouts/slideLayout108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2"/>
          <a:srcRect l="1069" t="2602" r="448" b="513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93"/>
          <a:stretch>
            <a:fillRect/>
          </a:stretch>
        </p:blipFill>
        <p:spPr>
          <a:xfrm>
            <a:off x="8875408" y="469085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91"/>
            <p:extLst>
              <p:ext uri="{DAA4B4D4-6D71-4841-9C94-3DE7FCFB9230}">
                <p14:media xmlns:p14="http://schemas.microsoft.com/office/powerpoint/2010/main" r:embed="rId90"/>
              </p:ext>
            </p:extLst>
          </p:nvPr>
        </p:nvPicPr>
        <p:blipFill>
          <a:blip r:embed="rId94" cstate="print"/>
          <a:stretch>
            <a:fillRect/>
          </a:stretch>
        </p:blipFill>
        <p:spPr>
          <a:xfrm>
            <a:off x="347244" y="5437906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95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6"/>
          <a:stretch>
            <a:fillRect/>
          </a:stretch>
        </p:blipFill>
        <p:spPr>
          <a:xfrm>
            <a:off x="-581574" y="5124419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97"/>
          <a:srcRect b="57274"/>
          <a:stretch/>
        </p:blipFill>
        <p:spPr>
          <a:xfrm>
            <a:off x="-118672" y="6061473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98"/>
          <a:stretch>
            <a:fillRect/>
          </a:stretch>
        </p:blipFill>
        <p:spPr>
          <a:xfrm rot="16200000">
            <a:off x="2601223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8" r:id="rId12"/>
    <p:sldLayoutId id="2147484199" r:id="rId13"/>
    <p:sldLayoutId id="2147484200" r:id="rId14"/>
    <p:sldLayoutId id="2147484201" r:id="rId15"/>
    <p:sldLayoutId id="2147484202" r:id="rId16"/>
    <p:sldLayoutId id="2147484203" r:id="rId17"/>
    <p:sldLayoutId id="2147484204" r:id="rId18"/>
    <p:sldLayoutId id="2147484205" r:id="rId19"/>
    <p:sldLayoutId id="2147484206" r:id="rId20"/>
    <p:sldLayoutId id="2147484233" r:id="rId21"/>
    <p:sldLayoutId id="2147484234" r:id="rId22"/>
    <p:sldLayoutId id="2147484235" r:id="rId23"/>
    <p:sldLayoutId id="2147484236" r:id="rId24"/>
    <p:sldLayoutId id="2147484237" r:id="rId25"/>
    <p:sldLayoutId id="2147484238" r:id="rId26"/>
    <p:sldLayoutId id="2147484240" r:id="rId27"/>
    <p:sldLayoutId id="2147484241" r:id="rId28"/>
    <p:sldLayoutId id="2147484242" r:id="rId29"/>
    <p:sldLayoutId id="2147484249" r:id="rId30"/>
    <p:sldLayoutId id="2147484250" r:id="rId31"/>
    <p:sldLayoutId id="2147484251" r:id="rId32"/>
    <p:sldLayoutId id="2147484252" r:id="rId33"/>
    <p:sldLayoutId id="2147484253" r:id="rId34"/>
    <p:sldLayoutId id="2147484317" r:id="rId35"/>
    <p:sldLayoutId id="2147484333" r:id="rId36"/>
    <p:sldLayoutId id="2147484334" r:id="rId37"/>
    <p:sldLayoutId id="2147484361" r:id="rId38"/>
    <p:sldLayoutId id="2147484362" r:id="rId39"/>
    <p:sldLayoutId id="2147484366" r:id="rId40"/>
    <p:sldLayoutId id="2147484369" r:id="rId41"/>
    <p:sldLayoutId id="2147484370" r:id="rId42"/>
    <p:sldLayoutId id="2147484372" r:id="rId43"/>
    <p:sldLayoutId id="2147484390" r:id="rId44"/>
    <p:sldLayoutId id="2147484391" r:id="rId45"/>
    <p:sldLayoutId id="2147484392" r:id="rId46"/>
    <p:sldLayoutId id="2147484393" r:id="rId47"/>
    <p:sldLayoutId id="2147484394" r:id="rId48"/>
    <p:sldLayoutId id="2147484465" r:id="rId49"/>
    <p:sldLayoutId id="2147484466" r:id="rId50"/>
    <p:sldLayoutId id="2147484494" r:id="rId51"/>
    <p:sldLayoutId id="2147484521" r:id="rId52"/>
    <p:sldLayoutId id="2147484529" r:id="rId53"/>
    <p:sldLayoutId id="2147484536" r:id="rId54"/>
    <p:sldLayoutId id="2147484537" r:id="rId55"/>
    <p:sldLayoutId id="2147484604" r:id="rId56"/>
    <p:sldLayoutId id="2147484621" r:id="rId57"/>
    <p:sldLayoutId id="2147484648" r:id="rId58"/>
    <p:sldLayoutId id="2147484656" r:id="rId59"/>
    <p:sldLayoutId id="2147484658" r:id="rId60"/>
    <p:sldLayoutId id="2147484659" r:id="rId61"/>
    <p:sldLayoutId id="2147484660" r:id="rId62"/>
    <p:sldLayoutId id="2147484661" r:id="rId63"/>
    <p:sldLayoutId id="2147484662" r:id="rId64"/>
    <p:sldLayoutId id="2147484663" r:id="rId65"/>
    <p:sldLayoutId id="2147484664" r:id="rId66"/>
    <p:sldLayoutId id="2147484666" r:id="rId67"/>
    <p:sldLayoutId id="2147484668" r:id="rId68"/>
    <p:sldLayoutId id="2147484670" r:id="rId69"/>
    <p:sldLayoutId id="2147484672" r:id="rId70"/>
    <p:sldLayoutId id="2147484681" r:id="rId71"/>
    <p:sldLayoutId id="2147484683" r:id="rId72"/>
    <p:sldLayoutId id="2147484685" r:id="rId73"/>
    <p:sldLayoutId id="2147484687" r:id="rId74"/>
    <p:sldLayoutId id="2147484689" r:id="rId75"/>
    <p:sldLayoutId id="2147484691" r:id="rId76"/>
    <p:sldLayoutId id="2147484692" r:id="rId77"/>
    <p:sldLayoutId id="2147484696" r:id="rId78"/>
    <p:sldLayoutId id="2147484697" r:id="rId79"/>
    <p:sldLayoutId id="2147484698" r:id="rId80"/>
    <p:sldLayoutId id="2147484699" r:id="rId81"/>
    <p:sldLayoutId id="2147484700" r:id="rId82"/>
    <p:sldLayoutId id="2147484713" r:id="rId83"/>
    <p:sldLayoutId id="2147484990" r:id="rId84"/>
    <p:sldLayoutId id="2147484994" r:id="rId85"/>
    <p:sldLayoutId id="2147484998" r:id="rId86"/>
    <p:sldLayoutId id="2147484999" r:id="rId87"/>
    <p:sldLayoutId id="2147485008" r:id="rId88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3532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3" indent="-228383" algn="l" defTabSz="9135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4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5446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2211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6897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5743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250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6766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532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8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7063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3828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0593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6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44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43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46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49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2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3" r:id="rId7"/>
    <p:sldLayoutId id="2147484724" r:id="rId8"/>
    <p:sldLayoutId id="2147484725" r:id="rId9"/>
    <p:sldLayoutId id="2147484726" r:id="rId10"/>
    <p:sldLayoutId id="2147484727" r:id="rId11"/>
    <p:sldLayoutId id="2147484736" r:id="rId12"/>
    <p:sldLayoutId id="2147484737" r:id="rId13"/>
    <p:sldLayoutId id="2147484738" r:id="rId14"/>
    <p:sldLayoutId id="2147484739" r:id="rId15"/>
    <p:sldLayoutId id="2147484740" r:id="rId16"/>
    <p:sldLayoutId id="2147484741" r:id="rId17"/>
    <p:sldLayoutId id="2147484742" r:id="rId18"/>
    <p:sldLayoutId id="2147484743" r:id="rId19"/>
    <p:sldLayoutId id="2147484744" r:id="rId20"/>
    <p:sldLayoutId id="2147484745" r:id="rId21"/>
    <p:sldLayoutId id="2147484771" r:id="rId22"/>
    <p:sldLayoutId id="2147484772" r:id="rId23"/>
    <p:sldLayoutId id="2147484773" r:id="rId24"/>
    <p:sldLayoutId id="2147484774" r:id="rId25"/>
    <p:sldLayoutId id="2147484775" r:id="rId26"/>
    <p:sldLayoutId id="2147484776" r:id="rId27"/>
    <p:sldLayoutId id="2147484778" r:id="rId28"/>
    <p:sldLayoutId id="2147484779" r:id="rId29"/>
    <p:sldLayoutId id="2147484787" r:id="rId30"/>
    <p:sldLayoutId id="2147484788" r:id="rId31"/>
    <p:sldLayoutId id="2147484789" r:id="rId32"/>
    <p:sldLayoutId id="2147484790" r:id="rId33"/>
    <p:sldLayoutId id="2147484791" r:id="rId34"/>
    <p:sldLayoutId id="2147484855" r:id="rId35"/>
    <p:sldLayoutId id="2147484906" r:id="rId36"/>
    <p:sldLayoutId id="2147484910" r:id="rId37"/>
    <p:sldLayoutId id="2147484914" r:id="rId38"/>
    <p:sldLayoutId id="2147484915" r:id="rId39"/>
    <p:sldLayoutId id="2147484924" r:id="rId40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91252D80-4C92-4963-B6F6-6D581F5F6162}" type="datetimeFigureOut">
              <a:rPr lang="zh-CN" altLang="en-US"/>
              <a:pPr defTabSz="914400">
                <a:defRPr/>
              </a:pPr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A48F1F9D-75E7-4FF8-AD8C-9E66AE00955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85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8" r:id="rId1"/>
    <p:sldLayoutId id="2147484879" r:id="rId2"/>
    <p:sldLayoutId id="2147484880" r:id="rId3"/>
    <p:sldLayoutId id="2147484881" r:id="rId4"/>
    <p:sldLayoutId id="2147484882" r:id="rId5"/>
    <p:sldLayoutId id="2147484883" r:id="rId6"/>
    <p:sldLayoutId id="2147484884" r:id="rId7"/>
    <p:sldLayoutId id="2147484885" r:id="rId8"/>
    <p:sldLayoutId id="2147484886" r:id="rId9"/>
    <p:sldLayoutId id="2147484887" r:id="rId10"/>
    <p:sldLayoutId id="2147484888" r:id="rId11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8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1.xml"/><Relationship Id="rId6" Type="http://schemas.openxmlformats.org/officeDocument/2006/relationships/slide" Target="slide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2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3.xml"/><Relationship Id="rId18" Type="http://schemas.openxmlformats.org/officeDocument/2006/relationships/slide" Target="slide2.xml"/><Relationship Id="rId26" Type="http://schemas.openxmlformats.org/officeDocument/2006/relationships/image" Target="../media/image73.png"/><Relationship Id="rId3" Type="http://schemas.openxmlformats.org/officeDocument/2006/relationships/audio" Target="../media/audio2.wav"/><Relationship Id="rId21" Type="http://schemas.openxmlformats.org/officeDocument/2006/relationships/slide" Target="slide1.xml"/><Relationship Id="rId7" Type="http://schemas.openxmlformats.org/officeDocument/2006/relationships/slide" Target="slide5.xml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5" Type="http://schemas.openxmlformats.org/officeDocument/2006/relationships/image" Target="../media/image72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24" Type="http://schemas.openxmlformats.org/officeDocument/2006/relationships/image" Target="../media/image71.gif"/><Relationship Id="rId5" Type="http://schemas.openxmlformats.org/officeDocument/2006/relationships/image" Target="../media/image57.png"/><Relationship Id="rId15" Type="http://schemas.openxmlformats.org/officeDocument/2006/relationships/image" Target="../media/image64.png"/><Relationship Id="rId23" Type="http://schemas.openxmlformats.org/officeDocument/2006/relationships/image" Target="../media/image70.gif"/><Relationship Id="rId28" Type="http://schemas.openxmlformats.org/officeDocument/2006/relationships/image" Target="../media/image75.png"/><Relationship Id="rId10" Type="http://schemas.openxmlformats.org/officeDocument/2006/relationships/slide" Target="slide4.xml"/><Relationship Id="rId19" Type="http://schemas.openxmlformats.org/officeDocument/2006/relationships/image" Target="../media/image67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Relationship Id="rId14" Type="http://schemas.openxmlformats.org/officeDocument/2006/relationships/image" Target="../media/image63.png"/><Relationship Id="rId22" Type="http://schemas.openxmlformats.org/officeDocument/2006/relationships/image" Target="../media/image69.png"/><Relationship Id="rId27" Type="http://schemas.openxmlformats.org/officeDocument/2006/relationships/image" Target="../media/image7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1.xml"/><Relationship Id="rId6" Type="http://schemas.openxmlformats.org/officeDocument/2006/relationships/slide" Target="slide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5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8.png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2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4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39.png"/><Relationship Id="rId5" Type="http://schemas.openxmlformats.org/officeDocument/2006/relationships/image" Target="../media/image43.jpeg"/><Relationship Id="rId10" Type="http://schemas.openxmlformats.org/officeDocument/2006/relationships/image" Target="../media/image38.png"/><Relationship Id="rId4" Type="http://schemas.openxmlformats.org/officeDocument/2006/relationships/image" Target="../media/image42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5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hử Đồng Tử - Phật tử đầu tiên của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9560"/>
            <a:ext cx="31089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ầu Đệ Nhất Thượng Thi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4310713"/>
            <a:ext cx="3108960" cy="25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006" y="6032136"/>
            <a:ext cx="1350169" cy="825864"/>
          </a:xfrm>
          <a:prstGeom prst="rect">
            <a:avLst/>
          </a:prstGeom>
        </p:spPr>
      </p:pic>
      <p:pic>
        <p:nvPicPr>
          <p:cNvPr id="9" name="Picture 2" descr="Soạn bài Thánh Gióng | Soạn Thánh Gióng ngắn nhất | Soạn văn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" y="4450918"/>
            <a:ext cx="3312333" cy="23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3121758" y="1680049"/>
            <a:ext cx="5919107" cy="125321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1: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Tứ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bất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tử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3124744" y="3429000"/>
            <a:ext cx="5919107" cy="1719606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en-US" sz="3200" b="1" u="sng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Ứ BẤT TỬ TRONG VĂN HÓA DÂN GIAN VIỆT N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60"/>
            <a:ext cx="2961124" cy="23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96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5931" y="935182"/>
            <a:ext cx="10247586" cy="4696691"/>
          </a:xfrm>
        </p:spPr>
        <p:txBody>
          <a:bodyPr/>
          <a:lstStyle/>
          <a:p>
            <a:pPr algn="l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                    THẢO LUẬN NHÓM:</a:t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N1: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N2: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N3: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N4: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45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" y="0"/>
            <a:ext cx="675249" cy="906825"/>
          </a:xfrm>
          <a:prstGeom prst="rect">
            <a:avLst/>
          </a:prstGeom>
        </p:spPr>
      </p:pic>
      <p:sp>
        <p:nvSpPr>
          <p:cNvPr id="13" name="文本框 2"/>
          <p:cNvSpPr txBox="1"/>
          <p:nvPr/>
        </p:nvSpPr>
        <p:spPr>
          <a:xfrm>
            <a:off x="1012508" y="-67571"/>
            <a:ext cx="9368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a.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Sự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ra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đời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của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Gióng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: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汉仪综艺体简" panose="02010600000101010101" pitchFamily="2" charset="-122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4528" r="19665" b="19396"/>
          <a:stretch/>
        </p:blipFill>
        <p:spPr bwMode="auto">
          <a:xfrm>
            <a:off x="0" y="3673364"/>
            <a:ext cx="2416629" cy="275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" y="992563"/>
            <a:ext cx="2388495" cy="2595063"/>
          </a:xfrm>
          <a:prstGeom prst="rect">
            <a:avLst/>
          </a:prstGeom>
        </p:spPr>
      </p:pic>
      <p:sp>
        <p:nvSpPr>
          <p:cNvPr id="9" name="矩形 15"/>
          <p:cNvSpPr/>
          <p:nvPr/>
        </p:nvSpPr>
        <p:spPr>
          <a:xfrm>
            <a:off x="10739535" y="4387270"/>
            <a:ext cx="1511725" cy="2548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36699"/>
              </p:ext>
            </p:extLst>
          </p:nvPr>
        </p:nvGraphicFramePr>
        <p:xfrm>
          <a:off x="2575250" y="756745"/>
          <a:ext cx="9616750" cy="3409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8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86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Chi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5FE8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5FE8A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9A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9A4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374929" y="1723872"/>
            <a:ext cx="52958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Cha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4929" y="2956109"/>
            <a:ext cx="52958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000"/>
              </a:lnSpc>
              <a:buFontTx/>
              <a:buChar char="-"/>
            </a:pP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to. </a:t>
            </a:r>
          </a:p>
          <a:p>
            <a:pPr marL="342900" indent="-342900" algn="just">
              <a:lnSpc>
                <a:spcPts val="2000"/>
              </a:lnSpc>
              <a:buFontTx/>
              <a:buChar char="-"/>
            </a:pP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thai.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41159" y="1524948"/>
            <a:ext cx="22953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>
              <a:lnSpc>
                <a:spcPct val="150000"/>
              </a:lnSpc>
              <a:buFont typeface="Symbol"/>
              <a:buChar char="Þ"/>
            </a:pP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314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12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480" y="247506"/>
            <a:ext cx="11382421" cy="595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+ “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thổi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=&gt;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7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6" y="252256"/>
            <a:ext cx="675249" cy="906825"/>
          </a:xfrm>
          <a:prstGeom prst="rect">
            <a:avLst/>
          </a:prstGeom>
        </p:spPr>
      </p:pic>
      <p:sp>
        <p:nvSpPr>
          <p:cNvPr id="21" name="文本框 2"/>
          <p:cNvSpPr txBox="1"/>
          <p:nvPr/>
        </p:nvSpPr>
        <p:spPr>
          <a:xfrm>
            <a:off x="973261" y="328084"/>
            <a:ext cx="9368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c.Gióng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đánh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giặc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cứu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nước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: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汉仪综艺体简" panose="02010600000101010101" pitchFamily="2" charset="-122"/>
              <a:cs typeface="Times New Roman" pitchFamily="18" charset="0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1125661" y="1489478"/>
            <a:ext cx="103516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- </a:t>
            </a:r>
            <a:r>
              <a:rPr lang="en-US" altLang="zh-CN" sz="2800" dirty="0" err="1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Hình</a:t>
            </a:r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ảnh</a:t>
            </a:r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Gióng</a:t>
            </a:r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khi</a:t>
            </a:r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ra</a:t>
            </a:r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trận</a:t>
            </a:r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đánh</a:t>
            </a:r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giặc</a:t>
            </a:r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rất</a:t>
            </a:r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lẫm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-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quật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giăc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400"/>
            <a:r>
              <a:rPr lang="en-US" altLang="zh-CN" sz="2800" b="1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- </a:t>
            </a:r>
            <a:endParaRPr lang="zh-CN" altLang="en-US" sz="2800" b="1" dirty="0">
              <a:latin typeface="Times New Roman" pitchFamily="18" charset="0"/>
              <a:ea typeface="汉仪综艺体简" panose="0201060000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22156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3945" y="836786"/>
            <a:ext cx="993227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d. </a:t>
            </a:r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Giặc tan, Thánh Gióng cưỡi ngựa bay về trời.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3944" y="3406566"/>
            <a:ext cx="99322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8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669" y="836786"/>
            <a:ext cx="114615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TG, …TG bay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99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16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979" y="34103"/>
            <a:ext cx="1037063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1.Nội dung: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2.Nghệ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-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pt-BR" sz="2800" b="1" dirty="0">
                <a:latin typeface="Times New Roman" pitchFamily="18" charset="0"/>
                <a:cs typeface="Times New Roman" pitchFamily="18" charset="0"/>
              </a:rPr>
              <a:t>Cách đọc -hiểu truyện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xẩy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ntn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5604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007" y="2158008"/>
            <a:ext cx="10357945" cy="184665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596418" y="522270"/>
            <a:ext cx="9865113" cy="954107"/>
          </a:xfrm>
          <a:prstGeom prst="rect">
            <a:avLst/>
          </a:prstGeom>
          <a:solidFill>
            <a:srgbClr val="E5FE8A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334073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858PICdbgea5Gz679dY_PIC20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661" y="0"/>
            <a:ext cx="216457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6fc417983c9675ce1b60e983870aeb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277"/>
            <a:ext cx="1964492" cy="143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8034847" y="5578318"/>
            <a:ext cx="2687293" cy="1437189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3475401" y="46128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4023" y="1008999"/>
            <a:ext cx="11154666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400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ca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74023" y="3807714"/>
            <a:ext cx="1138120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( 5- 7)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50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19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2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Chử Đồng Tử - Phật tử đầu tiên của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9560"/>
            <a:ext cx="31089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ầu Đệ Nhất Thượng Thi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4310713"/>
            <a:ext cx="3108960" cy="25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oạn bài Thánh Gióng | Soạn Thánh Gióng ngắn nhất | Soạn văn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" y="4450918"/>
            <a:ext cx="3312333" cy="23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Ứ BẤT TỬ TRONG VĂN HÓA DÂN GIAN VIỆT N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531"/>
            <a:ext cx="2961124" cy="23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2084904" y="1353044"/>
            <a:ext cx="8022191" cy="134659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2: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Kể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bốn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vị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thánh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bất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tử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lịch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sử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Việt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Nam 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084903" y="2957180"/>
            <a:ext cx="8022191" cy="1921114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Sóc Thiên Vương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Gióng), Chử Đồng Tử, công chúa Liễu Hạnh.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006" y="6032136"/>
            <a:ext cx="1350169" cy="8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ạn bài Thánh Gió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40" y="1104099"/>
            <a:ext cx="6843938" cy="454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" y="15766"/>
            <a:ext cx="121941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02" y="3041096"/>
            <a:ext cx="2641676" cy="2595911"/>
          </a:xfrm>
          <a:prstGeom prst="rect">
            <a:avLst/>
          </a:prstGeom>
        </p:spPr>
      </p:pic>
      <p:pic>
        <p:nvPicPr>
          <p:cNvPr id="144" name="mau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02" y="3010857"/>
            <a:ext cx="2641676" cy="2655638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73" y="3378945"/>
            <a:ext cx="2639135" cy="2652312"/>
          </a:xfrm>
          <a:prstGeom prst="rect">
            <a:avLst/>
          </a:prstGeom>
        </p:spPr>
      </p:pic>
      <p:pic>
        <p:nvPicPr>
          <p:cNvPr id="143" name="mau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75" y="3359300"/>
            <a:ext cx="2617950" cy="2660728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91" y="3041096"/>
            <a:ext cx="2676281" cy="2641083"/>
          </a:xfrm>
          <a:prstGeom prst="rect">
            <a:avLst/>
          </a:prstGeom>
        </p:spPr>
      </p:pic>
      <p:pic>
        <p:nvPicPr>
          <p:cNvPr id="142" name="mau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91" y="3028382"/>
            <a:ext cx="2676281" cy="264928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28" y="750566"/>
            <a:ext cx="2656061" cy="2631240"/>
          </a:xfrm>
          <a:prstGeom prst="rect">
            <a:avLst/>
          </a:prstGeom>
        </p:spPr>
      </p:pic>
      <p:pic>
        <p:nvPicPr>
          <p:cNvPr id="141" name="mau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779" y="744811"/>
            <a:ext cx="2642897" cy="2612122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73" y="1093051"/>
            <a:ext cx="2623196" cy="2653963"/>
          </a:xfrm>
          <a:prstGeom prst="rect">
            <a:avLst/>
          </a:prstGeom>
        </p:spPr>
      </p:pic>
      <p:pic>
        <p:nvPicPr>
          <p:cNvPr id="140" name="mau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67" y="1083575"/>
            <a:ext cx="2595656" cy="2665806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99" y="755021"/>
            <a:ext cx="2683666" cy="2689745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45" y="703880"/>
            <a:ext cx="2700364" cy="2724721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13" y="1483962"/>
            <a:ext cx="657335" cy="65733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84" y="2268888"/>
            <a:ext cx="596873" cy="59687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18" y="2128787"/>
            <a:ext cx="634259" cy="634259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95" y="912243"/>
            <a:ext cx="991067" cy="3562350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92" y="4361636"/>
            <a:ext cx="1001939" cy="1536685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541" y="6204490"/>
            <a:ext cx="664212" cy="561499"/>
          </a:xfrm>
          <a:prstGeom prst="rect">
            <a:avLst/>
          </a:prstGeom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0862441" y="6041148"/>
            <a:ext cx="851338" cy="50154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8055" y="6243145"/>
            <a:ext cx="2286000" cy="29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397" y="4140697"/>
            <a:ext cx="4344026" cy="2677656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1-6,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nếu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sai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thì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sẽ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nhường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cơ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hội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khác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4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 descr="Soạn bài Thánh Gió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14" y="3619033"/>
            <a:ext cx="3592286" cy="323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Đề bài: Em hãy kể tóm tắt truyện Thánh Gió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6971" cy="29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2766944" y="974745"/>
            <a:ext cx="8074887" cy="125321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Thánh Gióng còn được gọi là 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766944" y="2414998"/>
            <a:ext cx="7512173" cy="157542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2100" b="1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defTabSz="914400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Sóc Thiên Vương 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831" y="6032136"/>
            <a:ext cx="1350169" cy="825864"/>
          </a:xfrm>
          <a:prstGeom prst="rect">
            <a:avLst/>
          </a:prstGeom>
        </p:spPr>
      </p:pic>
      <p:pic>
        <p:nvPicPr>
          <p:cNvPr id="9" name="Picture 6" descr="Em hãy miêu tả hình ảnh Thánh Gióng theo trí tưởng tượng của em - Bài văn  mẫu lớp 6 - VnDoc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6358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6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 descr="Em hãy miêu tả hình ảnh Thánh Gióng theo trí tưởng tượng của em - Bài văn  mẫu lớp 6 - VnDoc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6358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ánh Gióng - Truyện Sự tích Thánh Gióng (MP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53543" cy="27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ề bài: Em hãy kể tóm tắt truyện Thánh Gió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9" y="-33391"/>
            <a:ext cx="3526971" cy="29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3147859" y="1905279"/>
            <a:ext cx="7031821" cy="155353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Thánh Gióng được xem là tượng trưng cho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4070226" y="3882893"/>
            <a:ext cx="6337208" cy="173141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Ông được xem là tượng trưng cho tinh thần chống ngoại xâm và sức mạnh tuổi trẻ.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831" y="6032136"/>
            <a:ext cx="1350169" cy="8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073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5287"/>
            <a:ext cx="3208940" cy="2805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17" y="4216399"/>
            <a:ext cx="3246783" cy="2641602"/>
          </a:xfrm>
          <a:prstGeom prst="rect">
            <a:avLst/>
          </a:prstGeom>
        </p:spPr>
      </p:pic>
      <p:pic>
        <p:nvPicPr>
          <p:cNvPr id="3074" name="Picture 2" descr="Soạn bài Thánh Gióng | Soạn Thánh Gióng ngắn nhất | Soạn văn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073"/>
            <a:ext cx="3312333" cy="23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13" y="-243073"/>
            <a:ext cx="3425687" cy="2941983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2577851" y="1065611"/>
            <a:ext cx="7758354" cy="2502669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6:</a:t>
            </a:r>
            <a:r>
              <a:rPr lang="vi-VN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Đây là một lễ hội tưởng niệm ngợi ca chiến công của người anh hùng truyền thuyết Thánh Gióng. Bạn hãy cho biết tên lễ hội là gì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608967" y="3875178"/>
            <a:ext cx="6572250" cy="156767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Lễ hội Thánh Gióng hay còn gọi là hội Gióng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379" y="6032137"/>
            <a:ext cx="1350169" cy="8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五角星 4"/>
          <p:cNvSpPr/>
          <p:nvPr/>
        </p:nvSpPr>
        <p:spPr>
          <a:xfrm rot="19903756">
            <a:off x="5361869" y="-11544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1" name="五角星 5"/>
          <p:cNvSpPr/>
          <p:nvPr/>
        </p:nvSpPr>
        <p:spPr>
          <a:xfrm rot="21380687">
            <a:off x="7968355" y="34696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2" name="五角星 6"/>
          <p:cNvSpPr/>
          <p:nvPr/>
        </p:nvSpPr>
        <p:spPr>
          <a:xfrm rot="19938392">
            <a:off x="9283335" y="413174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3" name="五角星 7"/>
          <p:cNvSpPr/>
          <p:nvPr/>
        </p:nvSpPr>
        <p:spPr>
          <a:xfrm rot="19938392">
            <a:off x="10324431" y="5347254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4" name="五角星 8"/>
          <p:cNvSpPr/>
          <p:nvPr/>
        </p:nvSpPr>
        <p:spPr>
          <a:xfrm rot="19967404">
            <a:off x="10768849" y="1113007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6" name="五角星 9"/>
          <p:cNvSpPr/>
          <p:nvPr/>
        </p:nvSpPr>
        <p:spPr>
          <a:xfrm>
            <a:off x="8455481" y="4647392"/>
            <a:ext cx="337603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7" name="五角星 10"/>
          <p:cNvSpPr/>
          <p:nvPr/>
        </p:nvSpPr>
        <p:spPr>
          <a:xfrm>
            <a:off x="10825931" y="4643498"/>
            <a:ext cx="248230" cy="24846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8" name="五角星 11"/>
          <p:cNvSpPr/>
          <p:nvPr/>
        </p:nvSpPr>
        <p:spPr>
          <a:xfrm>
            <a:off x="11509886" y="4967955"/>
            <a:ext cx="124114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9" name="五角星 12"/>
          <p:cNvSpPr/>
          <p:nvPr/>
        </p:nvSpPr>
        <p:spPr>
          <a:xfrm rot="19922997">
            <a:off x="11084655" y="4134023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0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091" y="2243172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40" y="4672866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98556" y="-59138"/>
            <a:ext cx="2687293" cy="1970456"/>
          </a:xfrm>
          <a:prstGeom prst="rect">
            <a:avLst/>
          </a:prstGeom>
        </p:spPr>
      </p:pic>
      <p:sp>
        <p:nvSpPr>
          <p:cNvPr id="22" name="五角星 4"/>
          <p:cNvSpPr/>
          <p:nvPr/>
        </p:nvSpPr>
        <p:spPr>
          <a:xfrm rot="19903756">
            <a:off x="5371199" y="11065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3" name="五角星 5"/>
          <p:cNvSpPr/>
          <p:nvPr/>
        </p:nvSpPr>
        <p:spPr>
          <a:xfrm rot="21380687">
            <a:off x="7977685" y="369570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4" name="五角星 6"/>
          <p:cNvSpPr/>
          <p:nvPr/>
        </p:nvSpPr>
        <p:spPr>
          <a:xfrm rot="19938392">
            <a:off x="9292665" y="435783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5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0" y="4695475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607886" y="-36529"/>
            <a:ext cx="2687293" cy="1970456"/>
          </a:xfrm>
          <a:prstGeom prst="rect">
            <a:avLst/>
          </a:prstGeom>
        </p:spPr>
      </p:pic>
      <p:sp>
        <p:nvSpPr>
          <p:cNvPr id="27" name="五角星 8"/>
          <p:cNvSpPr/>
          <p:nvPr/>
        </p:nvSpPr>
        <p:spPr>
          <a:xfrm rot="19967404">
            <a:off x="10759520" y="1189833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8" name="五角星 12"/>
          <p:cNvSpPr/>
          <p:nvPr/>
        </p:nvSpPr>
        <p:spPr>
          <a:xfrm rot="19922997">
            <a:off x="11075326" y="4210849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9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432" y="1368278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五角星 4"/>
          <p:cNvSpPr/>
          <p:nvPr/>
        </p:nvSpPr>
        <p:spPr>
          <a:xfrm rot="19903756">
            <a:off x="5361870" y="87891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1" name="五角星 5"/>
          <p:cNvSpPr/>
          <p:nvPr/>
        </p:nvSpPr>
        <p:spPr>
          <a:xfrm rot="21380687">
            <a:off x="7968356" y="446396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2" name="五角星 6"/>
          <p:cNvSpPr/>
          <p:nvPr/>
        </p:nvSpPr>
        <p:spPr>
          <a:xfrm rot="19938392">
            <a:off x="9283336" y="512609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33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41" y="4772301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98557" y="40297"/>
            <a:ext cx="2687293" cy="1970456"/>
          </a:xfrm>
          <a:prstGeom prst="rect">
            <a:avLst/>
          </a:prstGeom>
        </p:spPr>
      </p:pic>
      <p:sp>
        <p:nvSpPr>
          <p:cNvPr id="35" name="五角星 7"/>
          <p:cNvSpPr/>
          <p:nvPr/>
        </p:nvSpPr>
        <p:spPr>
          <a:xfrm rot="19938392">
            <a:off x="10252278" y="5342233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6" name="五角星 10"/>
          <p:cNvSpPr/>
          <p:nvPr/>
        </p:nvSpPr>
        <p:spPr>
          <a:xfrm>
            <a:off x="10753778" y="4638477"/>
            <a:ext cx="248230" cy="24846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7" name="五角星 8"/>
          <p:cNvSpPr/>
          <p:nvPr/>
        </p:nvSpPr>
        <p:spPr>
          <a:xfrm rot="19967404">
            <a:off x="10687367" y="1184812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8" name="五角星 12"/>
          <p:cNvSpPr/>
          <p:nvPr/>
        </p:nvSpPr>
        <p:spPr>
          <a:xfrm rot="19922997">
            <a:off x="11003173" y="4205828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39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200" y="3349183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五角星 4"/>
          <p:cNvSpPr/>
          <p:nvPr/>
        </p:nvSpPr>
        <p:spPr>
          <a:xfrm rot="19903756">
            <a:off x="5289717" y="82870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41" name="五角星 5"/>
          <p:cNvSpPr/>
          <p:nvPr/>
        </p:nvSpPr>
        <p:spPr>
          <a:xfrm rot="21380687">
            <a:off x="7896203" y="441375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42" name="五角星 6"/>
          <p:cNvSpPr/>
          <p:nvPr/>
        </p:nvSpPr>
        <p:spPr>
          <a:xfrm rot="19938392">
            <a:off x="9211183" y="507588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43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88" y="476728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26404" y="35276"/>
            <a:ext cx="2687293" cy="1970456"/>
          </a:xfrm>
          <a:prstGeom prst="rect">
            <a:avLst/>
          </a:pr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" y="2054157"/>
            <a:ext cx="1465012" cy="1771045"/>
          </a:xfrm>
          <a:prstGeom prst="rect">
            <a:avLst/>
          </a:prstGeom>
        </p:spPr>
      </p:pic>
      <p:pic>
        <p:nvPicPr>
          <p:cNvPr id="4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7" y="4985308"/>
            <a:ext cx="2222512" cy="1967878"/>
          </a:xfrm>
          <a:prstGeom prst="rect">
            <a:avLst/>
          </a:prstGeom>
        </p:spPr>
      </p:pic>
      <p:pic>
        <p:nvPicPr>
          <p:cNvPr id="48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" y="3878769"/>
            <a:ext cx="1632706" cy="16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40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0.01204 C -0.01007 0.01328 -0.01875 0.01667 -0.02865 0.01791 C -0.03871 0.02192 -0.04809 0.02254 -0.05868 0.02378 C -0.15174 0.02192 -0.15347 0.03273 -0.20625 0.01451 C -0.2118 0.00957 -0.21302 0.00556 -0.21805 -0.00155 C -0.22604 -0.01236 -0.23455 -0.02378 -0.24566 -0.0278 C -0.27448 -0.05374 -0.34062 -0.04324 -0.36146 -0.04386 C -0.36996 -0.04664 -0.37865 -0.04787 -0.38733 -0.05065 C -0.39288 -0.0525 -0.39774 -0.05528 -0.4033 -0.05652 C -0.41094 -0.06053 -0.41944 -0.06486 -0.4276 -0.06671 C -0.44028 -0.07536 -0.4533 -0.08215 -0.46701 -0.0874 C -0.47187 -0.08926 -0.47587 -0.09265 -0.48038 -0.09543 C -0.49097 -0.10099 -0.50347 -0.10562 -0.51476 -0.10809 C -0.5408 -0.10686 -0.56597 -0.10562 -0.59184 -0.10655 C -0.60347 -0.11211 -0.61528 -0.11643 -0.62621 -0.12415 C -0.63108 -0.12755 -0.63611 -0.13095 -0.64149 -0.13311 C -0.65191 -0.14145 -0.63958 -0.13249 -0.64983 -0.13743 C -0.65434 -0.14021 -0.65868 -0.14392 -0.66337 -0.1467 C -0.66805 -0.14948 -0.66493 -0.14639 -0.6691 -0.14917 C -0.67691 -0.15411 -0.6849 -0.15936 -0.6934 -0.16276 C -0.70087 -0.16955 -0.7092 -0.17635 -0.71771 -0.18098 C -0.72413 -0.18994 -0.7342 -0.19426 -0.73941 -0.20507 C -0.74062 -0.20754 -0.74201 -0.20939 -0.74271 -0.21186 C -0.7434 -0.21372 -0.74358 -0.21588 -0.74444 -0.21773 C -0.74653 -0.22236 -0.74983 -0.22576 -0.75208 -0.23039 C -0.75694 -0.23997 -0.76094 -0.24583 -0.76701 -0.25417 " pathEditMode="relative" rAng="0" ptsTypes="AAAAAAAAAAAAAAAAAAAAAAAAAA">
                                      <p:cBhvr>
                                        <p:cTn id="47" dur="6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1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0.01204 C -0.01003 0.01319 -0.01875 0.01666 -0.02865 0.01782 C -0.03867 0.02199 -0.04805 0.02245 -0.05872 0.02384 C -0.15169 0.02199 -0.15352 0.03264 -0.20625 0.01458 C -0.21185 0.00949 -0.21302 0.00555 -0.2181 -0.00162 C -0.22604 -0.0125 -0.2345 -0.02384 -0.2457 -0.02778 C -0.27448 -0.05394 -0.34062 -0.04329 -0.36146 -0.04375 C -0.36992 -0.04653 -0.37865 -0.04792 -0.38737 -0.05093 C -0.39284 -0.05255 -0.39779 -0.05533 -0.40325 -0.05671 C -0.41094 -0.06065 -0.4194 -0.06482 -0.4276 -0.0669 C -0.44023 -0.07546 -0.45325 -0.08218 -0.46706 -0.08773 C -0.47187 -0.08935 -0.47591 -0.09259 -0.48034 -0.09537 C -0.49102 -0.10116 -0.50352 -0.10556 -0.51471 -0.1081 C -0.54075 -0.10718 -0.56602 -0.10556 -0.5918 -0.10648 C -0.60352 -0.11204 -0.61523 -0.11644 -0.62617 -0.12408 C -0.63112 -0.12755 -0.63607 -0.13102 -0.64154 -0.1331 C -0.65195 -0.14144 -0.63958 -0.13241 -0.64987 -0.1375 C -0.6543 -0.14028 -0.65872 -0.14398 -0.66341 -0.14676 C -0.6681 -0.14954 -0.66497 -0.1463 -0.66914 -0.14908 C -0.67695 -0.15417 -0.6849 -0.15926 -0.69336 -0.16273 C -0.70091 -0.16945 -0.70924 -0.17639 -0.71771 -0.18125 C -0.72409 -0.19005 -0.73424 -0.19421 -0.73945 -0.20509 C -0.74062 -0.20764 -0.74206 -0.20949 -0.74271 -0.21181 C -0.74336 -0.21366 -0.74362 -0.21597 -0.7444 -0.21783 C -0.74648 -0.22246 -0.74987 -0.2257 -0.75208 -0.23033 C -0.7569 -0.24005 -0.76094 -0.24584 -0.76706 -0.25417 " pathEditMode="relative" rAng="0" ptsTypes="AAAAAAAAAAAAAAAAAAAAAAAAAA">
                                      <p:cBhvr>
                                        <p:cTn id="109" dur="6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9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1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01203 C -0.01002 0.01319 -0.01875 0.01666 -0.02864 0.01782 C -0.03867 0.02199 -0.04804 0.02245 -0.05872 0.02384 C -0.15169 0.02199 -0.15351 0.03264 -0.20625 0.01458 C -0.21185 0.00949 -0.21302 0.00555 -0.2181 -0.00162 C -0.22604 -0.01227 -0.2345 -0.02385 -0.2457 -0.02778 C -0.27448 -0.05371 -0.34062 -0.04329 -0.36145 -0.04375 C -0.36992 -0.04653 -0.37864 -0.04792 -0.38737 -0.0507 C -0.39284 -0.05255 -0.39778 -0.05533 -0.40325 -0.05648 C -0.41093 -0.06042 -0.4194 -0.06482 -0.4276 -0.06667 C -0.44023 -0.07547 -0.45325 -0.08218 -0.46705 -0.0875 C -0.47187 -0.08935 -0.47591 -0.0926 -0.48034 -0.09537 C -0.49101 -0.10093 -0.50351 -0.10556 -0.51471 -0.1081 C -0.54075 -0.10695 -0.56601 -0.10556 -0.59179 -0.10648 C -0.60351 -0.11204 -0.61523 -0.11644 -0.62617 -0.12408 C -0.63112 -0.12755 -0.63606 -0.13102 -0.64153 -0.1331 C -0.65195 -0.14144 -0.63958 -0.13241 -0.64987 -0.1375 C -0.65429 -0.14028 -0.65872 -0.14398 -0.66341 -0.14676 C -0.6681 -0.14954 -0.66497 -0.1463 -0.66914 -0.14908 C -0.67695 -0.15417 -0.68489 -0.15926 -0.69336 -0.16273 C -0.70091 -0.16945 -0.70924 -0.17639 -0.7177 -0.18102 C -0.72409 -0.19005 -0.73424 -0.19422 -0.73945 -0.2051 C -0.74062 -0.20764 -0.74205 -0.20949 -0.7427 -0.21181 C -0.74336 -0.21366 -0.74362 -0.21598 -0.7444 -0.21783 C -0.74648 -0.22246 -0.74987 -0.2257 -0.75208 -0.23033 C -0.7569 -0.24005 -0.76093 -0.24584 -0.76705 -0.25417 " pathEditMode="relative" rAng="0" ptsTypes="AAAAAAAAAAAAAAAAAAAAAAAAAA">
                                      <p:cBhvr>
                                        <p:cTn id="166" dur="6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8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7" dur="3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4"/>
          <p:cNvGrpSpPr>
            <a:grpSpLocks/>
          </p:cNvGrpSpPr>
          <p:nvPr/>
        </p:nvGrpSpPr>
        <p:grpSpPr bwMode="auto">
          <a:xfrm>
            <a:off x="6174907" y="4406542"/>
            <a:ext cx="5938186" cy="2585323"/>
            <a:chOff x="4946994" y="1235657"/>
            <a:chExt cx="3019081" cy="2580508"/>
          </a:xfrm>
        </p:grpSpPr>
        <p:pic>
          <p:nvPicPr>
            <p:cNvPr id="6164" name="Picture 25" descr="D:\VĂN 6( 18-19)\Thánh Gióng\Thánh Gióng\Truyện tranh thánh gióng\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371600"/>
              <a:ext cx="2936875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26"/>
            <p:cNvSpPr txBox="1">
              <a:spLocks noChangeArrowheads="1"/>
            </p:cNvSpPr>
            <p:nvPr/>
          </p:nvSpPr>
          <p:spPr bwMode="auto">
            <a:xfrm>
              <a:off x="4946994" y="1235657"/>
              <a:ext cx="1303137" cy="2580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147" name="Group 21"/>
          <p:cNvGrpSpPr>
            <a:grpSpLocks/>
          </p:cNvGrpSpPr>
          <p:nvPr/>
        </p:nvGrpSpPr>
        <p:grpSpPr bwMode="auto">
          <a:xfrm>
            <a:off x="5948621" y="2278420"/>
            <a:ext cx="5562600" cy="2585323"/>
            <a:chOff x="609600" y="1072277"/>
            <a:chExt cx="2971800" cy="2436532"/>
          </a:xfrm>
        </p:grpSpPr>
        <p:pic>
          <p:nvPicPr>
            <p:cNvPr id="6162" name="Picture 2" descr="D:\VĂN 6( 18-19)\Thánh Gióng\Thánh Gióng\Truyện tranh thánh gióng\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219200"/>
              <a:ext cx="2936875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3" name="TextBox 23"/>
            <p:cNvSpPr txBox="1">
              <a:spLocks noChangeArrowheads="1"/>
            </p:cNvSpPr>
            <p:nvPr/>
          </p:nvSpPr>
          <p:spPr bwMode="auto">
            <a:xfrm>
              <a:off x="2057400" y="1072277"/>
              <a:ext cx="1524000" cy="2436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61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839" y="24554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04" y="4786637"/>
            <a:ext cx="2895600" cy="206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60" y="2448360"/>
            <a:ext cx="281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 descr="D:\VĂN 6( 18-19)\Thánh Gióng\Thánh Gióng\Truyện tranh thánh gióng\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397" y="4734360"/>
            <a:ext cx="3384802" cy="216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61" y="2434315"/>
            <a:ext cx="2743200" cy="220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51" y="254799"/>
            <a:ext cx="2868871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8128428" y="1743273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206421" y="1814380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47253" y="4177942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020615" y="4260989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059777" y="4214920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983826" y="6311868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40395" y="6400800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839200" y="6357938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22" name="Picture 21" descr="b00f0a891b96caa050f493ee863d966a.png"/>
          <p:cNvPicPr>
            <a:picLocks noChangeAspect="1"/>
          </p:cNvPicPr>
          <p:nvPr/>
        </p:nvPicPr>
        <p:blipFill>
          <a:blip r:embed="rId9" cstate="print"/>
          <a:srcRect l="24314" t="12427" r="9872" b="3660"/>
          <a:stretch>
            <a:fillRect/>
          </a:stretch>
        </p:blipFill>
        <p:spPr>
          <a:xfrm>
            <a:off x="-58859" y="1621074"/>
            <a:ext cx="2697995" cy="5394960"/>
          </a:xfrm>
          <a:prstGeom prst="rect">
            <a:avLst/>
          </a:prstGeom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3719" y="1769"/>
            <a:ext cx="5918483" cy="1015663"/>
          </a:xfrm>
          <a:prstGeom prst="rect">
            <a:avLst/>
          </a:prstGeom>
          <a:solidFill>
            <a:srgbClr val="E5FE8A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Sắp</a:t>
            </a:r>
            <a:r>
              <a:rPr lang="en-US" altLang="en-US" sz="4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xếp</a:t>
            </a:r>
            <a:r>
              <a:rPr lang="en-US" altLang="en-US" sz="4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en-US" sz="4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altLang="en-US" sz="40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tranh</a:t>
            </a:r>
            <a:endParaRPr lang="it-IT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6" name="Picture 33" descr="D:\VĂN 6( 18-19)\Thánh Gióng\Thánh Gióng\Truyện tranh thánh gióng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74" y="5066585"/>
            <a:ext cx="3460119" cy="14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29"/>
          <p:cNvGrpSpPr>
            <a:grpSpLocks/>
          </p:cNvGrpSpPr>
          <p:nvPr/>
        </p:nvGrpSpPr>
        <p:grpSpPr bwMode="auto">
          <a:xfrm>
            <a:off x="8729079" y="2171922"/>
            <a:ext cx="6286500" cy="2308324"/>
            <a:chOff x="609600" y="1072277"/>
            <a:chExt cx="3429000" cy="2526358"/>
          </a:xfrm>
        </p:grpSpPr>
        <p:pic>
          <p:nvPicPr>
            <p:cNvPr id="7194" name="Picture 2" descr="D:\VĂN 6( 18-19)\Thánh Gióng\Thánh Gióng\Truyện tranh thánh gióng\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219200"/>
              <a:ext cx="2936875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5" name="TextBox 31"/>
            <p:cNvSpPr txBox="1">
              <a:spLocks noChangeArrowheads="1"/>
            </p:cNvSpPr>
            <p:nvPr/>
          </p:nvSpPr>
          <p:spPr bwMode="auto">
            <a:xfrm>
              <a:off x="2057400" y="1072277"/>
              <a:ext cx="1981200" cy="2526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</p:txBody>
        </p:sp>
      </p:grpSp>
      <p:pic>
        <p:nvPicPr>
          <p:cNvPr id="71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84" y="5024781"/>
            <a:ext cx="259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10" y="2304150"/>
            <a:ext cx="293178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81" y="2378209"/>
            <a:ext cx="2819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D:\VĂN 6( 18-19)\Thánh Gióng\Thánh Gióng\Truyện tranh thánh gióng\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81" y="0"/>
            <a:ext cx="29924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4085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10" y="22616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9062843" y="6161731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58400" y="1447800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90587" y="3911025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96463" y="3834825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721098" y="1447800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962400" y="1447800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645123" y="3868051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185" name="Rectangle 15"/>
          <p:cNvSpPr>
            <a:spLocks noChangeArrowheads="1"/>
          </p:cNvSpPr>
          <p:nvPr/>
        </p:nvSpPr>
        <p:spPr bwMode="auto">
          <a:xfrm>
            <a:off x="2526979" y="1900564"/>
            <a:ext cx="2412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Sự</a:t>
            </a:r>
            <a:r>
              <a:rPr lang="en-US" altLang="en-US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ra</a:t>
            </a:r>
            <a:r>
              <a:rPr lang="en-US" altLang="en-US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đời</a:t>
            </a:r>
            <a:r>
              <a:rPr lang="en-US" altLang="en-US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endParaRPr lang="en-US" altLang="en-US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86" name="Rectangle 16"/>
          <p:cNvSpPr>
            <a:spLocks noChangeArrowheads="1"/>
          </p:cNvSpPr>
          <p:nvPr/>
        </p:nvSpPr>
        <p:spPr bwMode="auto">
          <a:xfrm>
            <a:off x="5339102" y="1886096"/>
            <a:ext cx="34881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biết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nói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và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đòi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đánh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giặc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87" name="Rectangle 23"/>
          <p:cNvSpPr>
            <a:spLocks noChangeArrowheads="1"/>
          </p:cNvSpPr>
          <p:nvPr/>
        </p:nvSpPr>
        <p:spPr bwMode="auto">
          <a:xfrm>
            <a:off x="8729079" y="1869188"/>
            <a:ext cx="29102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lớn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nhanh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như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thổi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, 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88" name="Rectangle 26"/>
          <p:cNvSpPr>
            <a:spLocks noChangeArrowheads="1"/>
          </p:cNvSpPr>
          <p:nvPr/>
        </p:nvSpPr>
        <p:spPr bwMode="auto">
          <a:xfrm>
            <a:off x="5769069" y="4421475"/>
            <a:ext cx="2866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nhổ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bụi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tre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,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đánh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tan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quân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giặc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.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89" name="Rectangle 25"/>
          <p:cNvSpPr>
            <a:spLocks noChangeArrowheads="1"/>
          </p:cNvSpPr>
          <p:nvPr/>
        </p:nvSpPr>
        <p:spPr bwMode="auto">
          <a:xfrm>
            <a:off x="2391610" y="4341174"/>
            <a:ext cx="304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vươn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vai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thành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tráng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sĩ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và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đánh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giặc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.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90" name="Rectangle 27"/>
          <p:cNvSpPr>
            <a:spLocks noChangeArrowheads="1"/>
          </p:cNvSpPr>
          <p:nvPr/>
        </p:nvSpPr>
        <p:spPr bwMode="auto">
          <a:xfrm>
            <a:off x="8729663" y="4406325"/>
            <a:ext cx="274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đánh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thắng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giặc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, bay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về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trời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.</a:t>
            </a:r>
            <a:endParaRPr lang="en-US" altLang="en-US" sz="1600" b="1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91" name="Rectangle 28"/>
          <p:cNvSpPr>
            <a:spLocks noChangeArrowheads="1"/>
          </p:cNvSpPr>
          <p:nvPr/>
        </p:nvSpPr>
        <p:spPr bwMode="auto">
          <a:xfrm>
            <a:off x="7716864" y="6606205"/>
            <a:ext cx="24673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Những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dấu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tích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còn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lại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.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92" name="Rectangle 35"/>
          <p:cNvSpPr>
            <a:spLocks noChangeArrowheads="1"/>
          </p:cNvSpPr>
          <p:nvPr/>
        </p:nvSpPr>
        <p:spPr bwMode="auto">
          <a:xfrm>
            <a:off x="3270597" y="6486144"/>
            <a:ext cx="37732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Vua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phong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danh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hiệu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và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lập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đền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thờ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896947" y="6055566"/>
            <a:ext cx="655346" cy="430577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1624" y="109673"/>
            <a:ext cx="1961528" cy="707886"/>
          </a:xfrm>
          <a:prstGeom prst="rect">
            <a:avLst/>
          </a:prstGeom>
          <a:solidFill>
            <a:srgbClr val="F4FD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KỂ TRUYỆN THEO TRANH</a:t>
            </a:r>
          </a:p>
        </p:txBody>
      </p:sp>
      <p:pic>
        <p:nvPicPr>
          <p:cNvPr id="31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40" y="1042093"/>
            <a:ext cx="1465012" cy="1771045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60" y="4687543"/>
            <a:ext cx="2222512" cy="1967878"/>
          </a:xfrm>
          <a:prstGeom prst="rect">
            <a:avLst/>
          </a:prstGeom>
        </p:spPr>
      </p:pic>
      <p:pic>
        <p:nvPicPr>
          <p:cNvPr id="33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7" y="2913495"/>
            <a:ext cx="1632706" cy="1633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6045" y="5066586"/>
            <a:ext cx="1566377" cy="1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7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7185" grpId="0"/>
      <p:bldP spid="7186" grpId="0"/>
      <p:bldP spid="7187" grpId="0"/>
      <p:bldP spid="7188" grpId="0"/>
      <p:bldP spid="7189" grpId="0"/>
      <p:bldP spid="7190" grpId="0"/>
      <p:bldP spid="7191" grpId="0"/>
      <p:bldP spid="7192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太阳形 27"/>
          <p:cNvSpPr/>
          <p:nvPr/>
        </p:nvSpPr>
        <p:spPr>
          <a:xfrm rot="20750437">
            <a:off x="1721994" y="2673097"/>
            <a:ext cx="1047750" cy="1060450"/>
          </a:xfrm>
          <a:prstGeom prst="sun">
            <a:avLst>
              <a:gd name="adj" fmla="val 2136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太阳形 28"/>
          <p:cNvSpPr/>
          <p:nvPr/>
        </p:nvSpPr>
        <p:spPr>
          <a:xfrm rot="20750437">
            <a:off x="1760424" y="3732123"/>
            <a:ext cx="1047750" cy="1062037"/>
          </a:xfrm>
          <a:prstGeom prst="sun">
            <a:avLst>
              <a:gd name="adj" fmla="val 2136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太阳形 29"/>
          <p:cNvSpPr/>
          <p:nvPr/>
        </p:nvSpPr>
        <p:spPr>
          <a:xfrm rot="20750437">
            <a:off x="1625768" y="4872746"/>
            <a:ext cx="1047750" cy="1060450"/>
          </a:xfrm>
          <a:prstGeom prst="sun">
            <a:avLst>
              <a:gd name="adj" fmla="val 2136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541" y="862453"/>
            <a:ext cx="3745209" cy="748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altLang="zh-CN" sz="4267" b="1" dirty="0" err="1">
                <a:ln w="158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Sự</a:t>
            </a:r>
            <a:r>
              <a:rPr lang="en-US" altLang="zh-CN" sz="4267" b="1" dirty="0">
                <a:ln w="158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267" b="1" dirty="0" err="1">
                <a:ln w="158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việc</a:t>
            </a:r>
            <a:r>
              <a:rPr lang="en-US" altLang="zh-CN" sz="4267" b="1" dirty="0">
                <a:ln w="158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267" b="1" dirty="0" err="1">
                <a:ln w="158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chính</a:t>
            </a:r>
            <a:endParaRPr lang="zh-CN" altLang="en-US" sz="4267" b="1" dirty="0">
              <a:ln w="15875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27" name="太阳形 26"/>
          <p:cNvSpPr/>
          <p:nvPr/>
        </p:nvSpPr>
        <p:spPr>
          <a:xfrm rot="20750437">
            <a:off x="1766832" y="1757194"/>
            <a:ext cx="1047750" cy="1009650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3540" y="1928644"/>
            <a:ext cx="490537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3733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0421" y="2793528"/>
            <a:ext cx="490537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3733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6444" y="3943661"/>
            <a:ext cx="492125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3733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53068" y="4977455"/>
            <a:ext cx="490538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3733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3370" y="2073619"/>
            <a:ext cx="665391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42257" y="2793528"/>
            <a:ext cx="666503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11948" y="4018039"/>
            <a:ext cx="6683375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2787306" y="5012300"/>
            <a:ext cx="6705600" cy="95410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 t="14999" r="31067" b="14667"/>
          <a:stretch>
            <a:fillRect/>
          </a:stretch>
        </p:blipFill>
        <p:spPr bwMode="auto">
          <a:xfrm>
            <a:off x="5650257" y="-19728"/>
            <a:ext cx="2415137" cy="112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516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5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27" grpId="0" animBg="1"/>
      <p:bldP spid="27" grpId="1" animBg="1"/>
      <p:bldP spid="16" grpId="0"/>
      <p:bldP spid="20" grpId="0"/>
      <p:bldP spid="21" grpId="0"/>
      <p:bldP spid="22" grpId="0"/>
      <p:bldP spid="23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10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24405</TotalTime>
  <Words>1199</Words>
  <Application>Microsoft Office PowerPoint</Application>
  <PresentationFormat>Widescreen</PresentationFormat>
  <Paragraphs>138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Microsoft YaHei</vt:lpstr>
      <vt:lpstr>宋体</vt:lpstr>
      <vt:lpstr>.VnTime</vt:lpstr>
      <vt:lpstr>Arail</vt:lpstr>
      <vt:lpstr>Arial</vt:lpstr>
      <vt:lpstr>Calibri</vt:lpstr>
      <vt:lpstr>Calibri Light</vt:lpstr>
      <vt:lpstr>等线</vt:lpstr>
      <vt:lpstr>Lato Light</vt:lpstr>
      <vt:lpstr>Lato Regular</vt:lpstr>
      <vt:lpstr>Symbol</vt:lpstr>
      <vt:lpstr>Tahoma</vt:lpstr>
      <vt:lpstr>Times</vt:lpstr>
      <vt:lpstr>Times New Roman</vt:lpstr>
      <vt:lpstr>Wingdings</vt:lpstr>
      <vt:lpstr>Wingdings 3</vt:lpstr>
      <vt:lpstr>方正粗圆_GBK</vt:lpstr>
      <vt:lpstr>汉仪综艺体简</vt:lpstr>
      <vt:lpstr>10_Office Theme</vt:lpstr>
      <vt:lpstr>11_Office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THẢO LUẬN NHÓM:     N1: Sự ra đời của Gióng    N2: Gióng xin đi đánh giặc và lớn nhanh như thổi    N3: Thánh Gióng ra trận đánh giặc    N4: Thánh Gióng bay về trời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MAYTINH</cp:lastModifiedBy>
  <cp:revision>825</cp:revision>
  <dcterms:created xsi:type="dcterms:W3CDTF">2018-11-20T15:16:47Z</dcterms:created>
  <dcterms:modified xsi:type="dcterms:W3CDTF">2024-09-17T03:49:40Z</dcterms:modified>
</cp:coreProperties>
</file>