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2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sldIdLst>
    <p:sldId id="259" r:id="rId2"/>
    <p:sldId id="260" r:id="rId3"/>
    <p:sldId id="261" r:id="rId4"/>
    <p:sldId id="262" r:id="rId5"/>
    <p:sldId id="263" r:id="rId6"/>
    <p:sldId id="265" r:id="rId7"/>
    <p:sldId id="267" r:id="rId8"/>
    <p:sldId id="319" r:id="rId9"/>
    <p:sldId id="395" r:id="rId10"/>
    <p:sldId id="318" r:id="rId11"/>
    <p:sldId id="281" r:id="rId12"/>
    <p:sldId id="317" r:id="rId13"/>
    <p:sldId id="327" r:id="rId14"/>
    <p:sldId id="336" r:id="rId15"/>
    <p:sldId id="401" r:id="rId16"/>
    <p:sldId id="370" r:id="rId17"/>
    <p:sldId id="294" r:id="rId18"/>
    <p:sldId id="298" r:id="rId19"/>
    <p:sldId id="404" r:id="rId20"/>
    <p:sldId id="297" r:id="rId21"/>
    <p:sldId id="405" r:id="rId22"/>
    <p:sldId id="382" r:id="rId23"/>
    <p:sldId id="383" r:id="rId24"/>
    <p:sldId id="384" r:id="rId25"/>
    <p:sldId id="385" r:id="rId26"/>
    <p:sldId id="386" r:id="rId27"/>
    <p:sldId id="387" r:id="rId28"/>
    <p:sldId id="388" r:id="rId29"/>
    <p:sldId id="38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D6B7"/>
    <a:srgbClr val="D6DAE1"/>
    <a:srgbClr val="DADA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E6681-4A81-8AED-8FDE-AEF38A5E8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B3063-CD3E-7134-9A57-E0ADA62F86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25805-36B4-6B49-21EB-B9D30ECEE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09176-1FD2-E091-6132-6316801BE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2C6EF-FF69-E27F-E363-9D3CB5CEA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72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9CE55-7E49-7317-FFF7-162498BBB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D1E8D2-2734-D05D-A2FC-2DBC133570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0FBFE-A9C8-07B2-2490-FAA0E5E31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F7A34-E876-2A52-C099-DDE465095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DFCC3-E36E-9317-448F-DB739919F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41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8C7E52-CB9A-7A44-D183-74FB6BF59C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A30D62-EFA3-8D8F-8959-B71C3B77D0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B3B61-74B3-B4C8-1DF0-761E0B5BA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D473B8-4EE1-5665-156A-D5DC01697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60109-8974-D7D8-3237-B17A3324A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02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53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1B79D-4084-0B31-377B-0A507FD12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352E6-6F3E-112A-2160-D2E5C3E5DC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610F9-46FF-E30A-EE6F-580FFC577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9D39B-22A4-D8CD-F8AD-0D0494264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3CD1B-2B83-379F-4DAE-1715E5914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111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DE8B5-119B-99CE-D2E2-7CB28CB54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1F7D5-46EB-592B-F1A9-418E55D0D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C4EAB-D136-EC8E-1C68-4A5EE99D4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F7BA3-EF7A-AB0C-80C4-550DC4EE9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D1AB5B-88A2-FB71-C36E-F070F4EB4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905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1D53B-6025-9A0A-136C-A80C2ECCD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7AAFA-98FE-F783-5458-59A7C74617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850B22-E3BC-4E86-45C5-00DA4CCF59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6B58D0-4268-53B0-E697-9E5568554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827982-9440-2DF0-65E6-A99F05C06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D752CB-EACA-0B5B-D6E9-0B8C4F90E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48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35C26-42BA-9C49-56ED-7C222587F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A9A89-8CB2-7742-F5B4-43797D42D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318BBC-B6AD-9CEC-00C1-B8B1E75085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D986C7-37D3-F097-2E34-70CF1F4C0E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6BF2F9-28FD-BEB6-18C9-03EDF2AFF6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DC751E-0C94-B983-5E13-CBECE6B74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423EF-15BA-DB22-DE42-05FF4CCA5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8F511E-C45A-24C9-88A1-4D15FEE82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5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C8339-0CF9-EA60-B424-6EABD0293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3E406F-BD3E-61E8-109A-BDA42A427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25D15F-40E9-7195-47C5-8584644AC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CD9B0-F51C-DBC5-F969-BCCB28DBC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97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A5CBB4-DC27-3104-1602-84CAC4D3B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6BDFD9-7B42-81F5-EC7A-3C7D649CB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456DA-DDA6-1345-2566-3F6FD3E91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283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A798C-F574-5AEB-A6B5-F62919D0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25B75-FFED-A2BF-4C48-3825D4EE5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D751CC-32D2-84A5-C69F-4A616CE46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2B6AD-1BA7-AFC0-3DFB-899202235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2F35BC-05BD-EE71-3FC9-FCB84C020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0F9658-C633-EA50-F182-5312FC847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20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7B5D7-B2D3-D18F-1B2C-4F0C80866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7BB059-5144-2959-6916-86A5623256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61CBC0-A94E-9C20-1DD0-12721FDE1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BF5BAF-7383-23A8-D911-A650BB780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695A1B-7994-2C29-4CAB-AE53E40FC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FDDC65-42A9-A0EC-5F94-5CD2EECB6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59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CC6F9D-1049-FCC7-BF3D-A960C0027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DC604C-C204-60B8-5724-4F178C017B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D3F92-CF27-9E39-3140-59074F841D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3613A-B52B-4461-B459-16ED9CFB0765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FBCB2-5858-3C25-8CB2-D91DCEC3BB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8EF9C-5956-0C6E-2F91-64040C751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C3DB2-69C1-483B-883A-DF76DA919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46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gif"/><Relationship Id="rId4" Type="http://schemas.openxmlformats.org/officeDocument/2006/relationships/image" Target="../media/image12.jpeg"/><Relationship Id="rId9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1.jpeg"/><Relationship Id="rId7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5.jpeg"/><Relationship Id="rId10" Type="http://schemas.openxmlformats.org/officeDocument/2006/relationships/image" Target="../media/image12.jpeg"/><Relationship Id="rId4" Type="http://schemas.openxmlformats.org/officeDocument/2006/relationships/image" Target="../media/image10.jpeg"/><Relationship Id="rId9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7179" y="511433"/>
            <a:ext cx="10904561" cy="1654252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tượng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mạnh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chế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ngự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thiên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tai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……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(7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chữ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38DB72-4F98-8232-AF4B-5E13791F79EA}"/>
              </a:ext>
            </a:extLst>
          </p:cNvPr>
          <p:cNvSpPr txBox="1"/>
          <p:nvPr/>
        </p:nvSpPr>
        <p:spPr>
          <a:xfrm>
            <a:off x="3416968" y="2322095"/>
            <a:ext cx="2502569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 TINH</a:t>
            </a:r>
          </a:p>
        </p:txBody>
      </p:sp>
    </p:spTree>
    <p:extLst>
      <p:ext uri="{BB962C8B-B14F-4D97-AF65-F5344CB8AC3E}">
        <p14:creationId xmlns:p14="http://schemas.microsoft.com/office/powerpoint/2010/main" val="92295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52BF60B-08E1-4F05-B886-77DBE4BE7481}"/>
              </a:ext>
            </a:extLst>
          </p:cNvPr>
          <p:cNvSpPr txBox="1"/>
          <p:nvPr/>
        </p:nvSpPr>
        <p:spPr>
          <a:xfrm>
            <a:off x="265042" y="4092444"/>
            <a:ext cx="11535669" cy="1655064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và chỉ ra các sự kiện chính trong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pic>
        <p:nvPicPr>
          <p:cNvPr id="1026" name="Picture 2" descr="Trò chơi Tin học - Ai nhanh hơn??? - Power Point - Bùi Văn Hùng - Thư viện  Bài giảng điện tử">
            <a:extLst>
              <a:ext uri="{FF2B5EF4-FFF2-40B4-BE49-F238E27FC236}">
                <a16:creationId xmlns:a16="http://schemas.microsoft.com/office/drawing/2014/main" id="{43D46071-A0F6-4CD2-AB04-B37795F2B1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9026" y="0"/>
            <a:ext cx="10919791" cy="327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Ã¬nh áº£nh cÃ³ liÃªn qua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"/>
            <a:ext cx="4267201" cy="2211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HÃ¬nh áº£nh cÃ³ liÃªn qua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148" y="0"/>
            <a:ext cx="3957379" cy="222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Káº¿t quáº£ hÃ¬nh áº£nh cho tháº¡ch sanh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866" y="0"/>
            <a:ext cx="3941135" cy="222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Káº¿t quáº£ hÃ¬nh áº£nh cho tháº¡ch sanh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10292"/>
            <a:ext cx="4253023" cy="2326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Káº¿t quáº£ hÃ¬nh áº£nh cho tháº¡ch sanh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4263656" y="2211115"/>
            <a:ext cx="3958856" cy="23537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HÃ¬nh áº£nh cÃ³ liÃªn quan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443" y="2223725"/>
            <a:ext cx="3971557" cy="2355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Káº¿t quáº£ hÃ¬nh áº£nh cho tháº¡ch sanh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001" y="4559787"/>
            <a:ext cx="4012019" cy="2293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Káº¿t quáº£ hÃ¬nh áº£nh cho tháº¡ch sanh ÄÆ°á»£c ai táº·ng cÃ¢y ÄÃ n tháº§n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845" y="4559787"/>
            <a:ext cx="3946155" cy="229308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3841901" y="1743741"/>
            <a:ext cx="368043" cy="4154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58645" y="1790997"/>
            <a:ext cx="368043" cy="4154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826088" y="1790995"/>
            <a:ext cx="368043" cy="4154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74980" y="4101806"/>
            <a:ext cx="368043" cy="4154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30292" y="4130160"/>
            <a:ext cx="368043" cy="4154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826088" y="4101806"/>
            <a:ext cx="368043" cy="4154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808937" y="6407495"/>
            <a:ext cx="368043" cy="4154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</a:t>
            </a:r>
          </a:p>
        </p:txBody>
      </p:sp>
      <p:pic>
        <p:nvPicPr>
          <p:cNvPr id="53250" name="Picture 2" descr="Káº¿t quáº£ hÃ¬nh áº£nh cho máº¹ con lÃ½ thÃ´ng bá» sÃ©t ÄÃ¡nh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1" y="4518135"/>
            <a:ext cx="4227617" cy="2339866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3875389" y="6442506"/>
            <a:ext cx="368043" cy="4154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875394" y="6442506"/>
            <a:ext cx="368043" cy="4154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18650892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áº¿t quáº£ hÃ¬nh áº£nh cho tháº¡ch sanh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0" y="0"/>
            <a:ext cx="3958856" cy="23537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66636" y="1919045"/>
            <a:ext cx="368043" cy="4154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pic>
        <p:nvPicPr>
          <p:cNvPr id="4" name="Picture 3" descr="HÃ¬nh áº£nh cÃ³ liÃªn qua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264" y="0"/>
            <a:ext cx="3957379" cy="23275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549886" y="1885997"/>
            <a:ext cx="368043" cy="4154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pic>
        <p:nvPicPr>
          <p:cNvPr id="6" name="Picture 5" descr="HÃ¬nh áº£nh cÃ³ liÃªn qua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9" y="0"/>
            <a:ext cx="4267201" cy="23156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1790452" y="1874364"/>
            <a:ext cx="368043" cy="4154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pic>
        <p:nvPicPr>
          <p:cNvPr id="8" name="Picture 7" descr="HÃ¬nh áº£nh cÃ³ liÃªn qua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8727"/>
            <a:ext cx="3971557" cy="235536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3605645" y="4196808"/>
            <a:ext cx="368043" cy="4154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</a:t>
            </a:r>
          </a:p>
        </p:txBody>
      </p:sp>
      <p:pic>
        <p:nvPicPr>
          <p:cNvPr id="10" name="Picture 9" descr="Káº¿t quáº£ hÃ¬nh áº£nh cho tháº¡ch sanh ÄÆ°á»£c ai táº·ng cÃ¢y ÄÃ n tháº§n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728" y="2339101"/>
            <a:ext cx="3946155" cy="229308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7533820" y="4186809"/>
            <a:ext cx="368043" cy="4154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</a:t>
            </a:r>
          </a:p>
        </p:txBody>
      </p:sp>
      <p:pic>
        <p:nvPicPr>
          <p:cNvPr id="12" name="Picture 11" descr="Káº¿t quáº£ hÃ¬nh áº£nh cho tháº¡ch sanh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227" y="2315351"/>
            <a:ext cx="4250773" cy="229308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11802055" y="4198070"/>
            <a:ext cx="389945" cy="4154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</a:t>
            </a:r>
          </a:p>
        </p:txBody>
      </p:sp>
      <p:pic>
        <p:nvPicPr>
          <p:cNvPr id="14" name="Picture 13" descr="Káº¿t quáº£ hÃ¬nh áº£nh cho tháº¡ch sanh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95751"/>
            <a:ext cx="3930732" cy="226224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3566223" y="6442506"/>
            <a:ext cx="340153" cy="4154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pic>
        <p:nvPicPr>
          <p:cNvPr id="16" name="Picture 2" descr="Káº¿t quáº£ hÃ¬nh áº£nh cho máº¹ con lÃ½ thÃ´ng bá» sÃ©t ÄÃ¡nh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30735" y="4583874"/>
            <a:ext cx="4049484" cy="2297875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7592368" y="6442506"/>
            <a:ext cx="352535" cy="4154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</a:t>
            </a:r>
          </a:p>
        </p:txBody>
      </p:sp>
      <p:pic>
        <p:nvPicPr>
          <p:cNvPr id="18" name="Picture 17" descr="Káº¿t quáº£ hÃ¬nh áº£nh cho tháº¡ch sanh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108" y="4620376"/>
            <a:ext cx="4249892" cy="222574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11795124" y="6442506"/>
            <a:ext cx="396876" cy="4154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2ECC8A-B771-4F8A-A16B-E194AD4FD671}"/>
              </a:ext>
            </a:extLst>
          </p:cNvPr>
          <p:cNvSpPr/>
          <p:nvPr/>
        </p:nvSpPr>
        <p:spPr>
          <a:xfrm>
            <a:off x="3605645" y="0"/>
            <a:ext cx="4542932" cy="4960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ĐÁP ÁN ĐÚNG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66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Ã¬nh áº£nh cÃ³ liÃªn quan">
            <a:extLst>
              <a:ext uri="{FF2B5EF4-FFF2-40B4-BE49-F238E27FC236}">
                <a16:creationId xmlns:a16="http://schemas.microsoft.com/office/drawing/2014/main" id="{3148A94F-9CC3-46D3-B252-F614011E1D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r="-2" b="6623"/>
          <a:stretch/>
        </p:blipFill>
        <p:spPr bwMode="auto">
          <a:xfrm>
            <a:off x="640081" y="2665140"/>
            <a:ext cx="5365295" cy="3870137"/>
          </a:xfrm>
          <a:custGeom>
            <a:avLst/>
            <a:gdLst/>
            <a:ahLst/>
            <a:cxnLst/>
            <a:rect l="l" t="t" r="r" b="b"/>
            <a:pathLst>
              <a:path w="5365295" h="3870137">
                <a:moveTo>
                  <a:pt x="630394" y="88"/>
                </a:moveTo>
                <a:cubicBezTo>
                  <a:pt x="694916" y="-651"/>
                  <a:pt x="759405" y="3256"/>
                  <a:pt x="823565" y="14026"/>
                </a:cubicBezTo>
                <a:cubicBezTo>
                  <a:pt x="965677" y="37078"/>
                  <a:pt x="1110037" y="43118"/>
                  <a:pt x="1253579" y="32022"/>
                </a:cubicBezTo>
                <a:cubicBezTo>
                  <a:pt x="1395167" y="22301"/>
                  <a:pt x="1537016" y="21644"/>
                  <a:pt x="1678997" y="24402"/>
                </a:cubicBezTo>
                <a:cubicBezTo>
                  <a:pt x="1807056" y="26898"/>
                  <a:pt x="1935246" y="26504"/>
                  <a:pt x="2063305" y="19411"/>
                </a:cubicBezTo>
                <a:cubicBezTo>
                  <a:pt x="2207124" y="11268"/>
                  <a:pt x="2350943" y="4307"/>
                  <a:pt x="2494633" y="20463"/>
                </a:cubicBezTo>
                <a:cubicBezTo>
                  <a:pt x="2619683" y="36013"/>
                  <a:pt x="2745574" y="43775"/>
                  <a:pt x="2871584" y="43709"/>
                </a:cubicBezTo>
                <a:cubicBezTo>
                  <a:pt x="3038652" y="41871"/>
                  <a:pt x="3205324" y="28869"/>
                  <a:pt x="3372130" y="21382"/>
                </a:cubicBezTo>
                <a:cubicBezTo>
                  <a:pt x="3600928" y="11137"/>
                  <a:pt x="3829857" y="2337"/>
                  <a:pt x="4058787" y="18098"/>
                </a:cubicBezTo>
                <a:cubicBezTo>
                  <a:pt x="4217054" y="29526"/>
                  <a:pt x="4375321" y="40033"/>
                  <a:pt x="4534246" y="31233"/>
                </a:cubicBezTo>
                <a:cubicBezTo>
                  <a:pt x="4646411" y="25059"/>
                  <a:pt x="4758709" y="16128"/>
                  <a:pt x="4871138" y="22039"/>
                </a:cubicBezTo>
                <a:lnTo>
                  <a:pt x="5012876" y="26608"/>
                </a:lnTo>
                <a:lnTo>
                  <a:pt x="5012876" y="26747"/>
                </a:lnTo>
                <a:lnTo>
                  <a:pt x="5028853" y="27123"/>
                </a:lnTo>
                <a:lnTo>
                  <a:pt x="5088657" y="29050"/>
                </a:lnTo>
                <a:lnTo>
                  <a:pt x="5114033" y="28660"/>
                </a:lnTo>
                <a:lnTo>
                  <a:pt x="5114033" y="27250"/>
                </a:lnTo>
                <a:lnTo>
                  <a:pt x="5284938" y="21923"/>
                </a:lnTo>
                <a:lnTo>
                  <a:pt x="5358186" y="22130"/>
                </a:lnTo>
                <a:lnTo>
                  <a:pt x="5362767" y="198508"/>
                </a:lnTo>
                <a:cubicBezTo>
                  <a:pt x="5373003" y="379474"/>
                  <a:pt x="5349645" y="559126"/>
                  <a:pt x="5337572" y="739042"/>
                </a:cubicBezTo>
                <a:cubicBezTo>
                  <a:pt x="5329015" y="887933"/>
                  <a:pt x="5329986" y="1037233"/>
                  <a:pt x="5340458" y="1186008"/>
                </a:cubicBezTo>
                <a:cubicBezTo>
                  <a:pt x="5355680" y="1432455"/>
                  <a:pt x="5357780" y="1678904"/>
                  <a:pt x="5349251" y="1925615"/>
                </a:cubicBezTo>
                <a:cubicBezTo>
                  <a:pt x="5345051" y="2048445"/>
                  <a:pt x="5346757" y="2171145"/>
                  <a:pt x="5352007" y="2293844"/>
                </a:cubicBezTo>
                <a:cubicBezTo>
                  <a:pt x="5364211" y="2575199"/>
                  <a:pt x="5350562" y="2856292"/>
                  <a:pt x="5346495" y="3137517"/>
                </a:cubicBezTo>
                <a:cubicBezTo>
                  <a:pt x="5344921" y="3244599"/>
                  <a:pt x="5345182" y="3351683"/>
                  <a:pt x="5351087" y="3458635"/>
                </a:cubicBezTo>
                <a:cubicBezTo>
                  <a:pt x="5357649" y="3579825"/>
                  <a:pt x="5359519" y="3701015"/>
                  <a:pt x="5358813" y="3822205"/>
                </a:cubicBezTo>
                <a:lnTo>
                  <a:pt x="5358074" y="3857001"/>
                </a:lnTo>
                <a:lnTo>
                  <a:pt x="5118462" y="3843392"/>
                </a:lnTo>
                <a:cubicBezTo>
                  <a:pt x="5035866" y="3841379"/>
                  <a:pt x="4953191" y="3842037"/>
                  <a:pt x="4870592" y="3845370"/>
                </a:cubicBezTo>
                <a:cubicBezTo>
                  <a:pt x="4704245" y="3852194"/>
                  <a:pt x="4538043" y="3870828"/>
                  <a:pt x="4371404" y="3855213"/>
                </a:cubicBezTo>
                <a:cubicBezTo>
                  <a:pt x="4084590" y="3828048"/>
                  <a:pt x="3798799" y="3856393"/>
                  <a:pt x="3512714" y="3865448"/>
                </a:cubicBezTo>
                <a:cubicBezTo>
                  <a:pt x="3291553" y="3873720"/>
                  <a:pt x="3069997" y="3867668"/>
                  <a:pt x="2849798" y="3847339"/>
                </a:cubicBezTo>
                <a:cubicBezTo>
                  <a:pt x="2633967" y="3827364"/>
                  <a:pt x="2416331" y="3829390"/>
                  <a:pt x="2201012" y="3853375"/>
                </a:cubicBezTo>
                <a:cubicBezTo>
                  <a:pt x="2104727" y="3861664"/>
                  <a:pt x="2007787" y="3862013"/>
                  <a:pt x="1911432" y="3854425"/>
                </a:cubicBezTo>
                <a:cubicBezTo>
                  <a:pt x="1757959" y="3845281"/>
                  <a:pt x="1603920" y="3847431"/>
                  <a:pt x="1450841" y="3860855"/>
                </a:cubicBezTo>
                <a:cubicBezTo>
                  <a:pt x="1249680" y="3879096"/>
                  <a:pt x="1047937" y="3865973"/>
                  <a:pt x="846628" y="3859280"/>
                </a:cubicBezTo>
                <a:cubicBezTo>
                  <a:pt x="695138" y="3854293"/>
                  <a:pt x="543792" y="3851275"/>
                  <a:pt x="392303" y="3855999"/>
                </a:cubicBezTo>
                <a:lnTo>
                  <a:pt x="32261" y="3854308"/>
                </a:lnTo>
                <a:lnTo>
                  <a:pt x="34911" y="3690584"/>
                </a:lnTo>
                <a:cubicBezTo>
                  <a:pt x="38062" y="3489893"/>
                  <a:pt x="38062" y="3289333"/>
                  <a:pt x="14026" y="3089431"/>
                </a:cubicBezTo>
                <a:cubicBezTo>
                  <a:pt x="-1603" y="2960846"/>
                  <a:pt x="-7514" y="2831212"/>
                  <a:pt x="14026" y="2702890"/>
                </a:cubicBezTo>
                <a:cubicBezTo>
                  <a:pt x="37078" y="2560779"/>
                  <a:pt x="43118" y="2416419"/>
                  <a:pt x="32022" y="2272877"/>
                </a:cubicBezTo>
                <a:cubicBezTo>
                  <a:pt x="22301" y="2131289"/>
                  <a:pt x="21645" y="1989440"/>
                  <a:pt x="24402" y="1847459"/>
                </a:cubicBezTo>
                <a:cubicBezTo>
                  <a:pt x="26898" y="1719400"/>
                  <a:pt x="26504" y="1591210"/>
                  <a:pt x="19411" y="1463151"/>
                </a:cubicBezTo>
                <a:cubicBezTo>
                  <a:pt x="11268" y="1319332"/>
                  <a:pt x="4307" y="1175513"/>
                  <a:pt x="20463" y="1031823"/>
                </a:cubicBezTo>
                <a:cubicBezTo>
                  <a:pt x="36013" y="906773"/>
                  <a:pt x="43775" y="780882"/>
                  <a:pt x="43709" y="654872"/>
                </a:cubicBezTo>
                <a:cubicBezTo>
                  <a:pt x="41871" y="487804"/>
                  <a:pt x="28869" y="321131"/>
                  <a:pt x="21382" y="154326"/>
                </a:cubicBezTo>
                <a:lnTo>
                  <a:pt x="17843" y="47674"/>
                </a:lnTo>
                <a:lnTo>
                  <a:pt x="23680" y="47831"/>
                </a:lnTo>
                <a:lnTo>
                  <a:pt x="124492" y="34674"/>
                </a:lnTo>
                <a:lnTo>
                  <a:pt x="136744" y="34663"/>
                </a:lnTo>
                <a:cubicBezTo>
                  <a:pt x="236958" y="32054"/>
                  <a:pt x="337073" y="26044"/>
                  <a:pt x="437024" y="14026"/>
                </a:cubicBezTo>
                <a:cubicBezTo>
                  <a:pt x="501317" y="6212"/>
                  <a:pt x="565872" y="827"/>
                  <a:pt x="630394" y="88"/>
                </a:cubicBezTo>
                <a:close/>
              </a:path>
            </a:pathLst>
          </a:custGeom>
          <a:noFill/>
        </p:spPr>
      </p:pic>
      <p:pic>
        <p:nvPicPr>
          <p:cNvPr id="5" name="Picture 4" descr="HÃ¬nh áº£nh cÃ³ liÃªn quan">
            <a:extLst>
              <a:ext uri="{FF2B5EF4-FFF2-40B4-BE49-F238E27FC236}">
                <a16:creationId xmlns:a16="http://schemas.microsoft.com/office/drawing/2014/main" id="{0BBC110D-FA80-4D43-96AE-47A1D0011F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r="-2" b="3821"/>
          <a:stretch/>
        </p:blipFill>
        <p:spPr bwMode="auto">
          <a:xfrm>
            <a:off x="6183577" y="2665139"/>
            <a:ext cx="5365295" cy="3870137"/>
          </a:xfrm>
          <a:custGeom>
            <a:avLst/>
            <a:gdLst/>
            <a:ahLst/>
            <a:cxnLst/>
            <a:rect l="l" t="t" r="r" b="b"/>
            <a:pathLst>
              <a:path w="5365295" h="3870137">
                <a:moveTo>
                  <a:pt x="4216506" y="721"/>
                </a:moveTo>
                <a:cubicBezTo>
                  <a:pt x="4317251" y="2558"/>
                  <a:pt x="4418014" y="7511"/>
                  <a:pt x="4518668" y="10858"/>
                </a:cubicBezTo>
                <a:cubicBezTo>
                  <a:pt x="4670159" y="15845"/>
                  <a:pt x="4821504" y="18863"/>
                  <a:pt x="4972994" y="14139"/>
                </a:cubicBezTo>
                <a:lnTo>
                  <a:pt x="5333035" y="15830"/>
                </a:lnTo>
                <a:lnTo>
                  <a:pt x="5330386" y="179554"/>
                </a:lnTo>
                <a:cubicBezTo>
                  <a:pt x="5327234" y="380245"/>
                  <a:pt x="5327234" y="580805"/>
                  <a:pt x="5351270" y="780707"/>
                </a:cubicBezTo>
                <a:cubicBezTo>
                  <a:pt x="5366899" y="909292"/>
                  <a:pt x="5372810" y="1038926"/>
                  <a:pt x="5351270" y="1167248"/>
                </a:cubicBezTo>
                <a:cubicBezTo>
                  <a:pt x="5328218" y="1309360"/>
                  <a:pt x="5322178" y="1453719"/>
                  <a:pt x="5333275" y="1597262"/>
                </a:cubicBezTo>
                <a:cubicBezTo>
                  <a:pt x="5342995" y="1738849"/>
                  <a:pt x="5343652" y="1880698"/>
                  <a:pt x="5340894" y="2022680"/>
                </a:cubicBezTo>
                <a:cubicBezTo>
                  <a:pt x="5338398" y="2150738"/>
                  <a:pt x="5338792" y="2278928"/>
                  <a:pt x="5345885" y="2406987"/>
                </a:cubicBezTo>
                <a:cubicBezTo>
                  <a:pt x="5354028" y="2550806"/>
                  <a:pt x="5360989" y="2694626"/>
                  <a:pt x="5344833" y="2838315"/>
                </a:cubicBezTo>
                <a:cubicBezTo>
                  <a:pt x="5329283" y="2963365"/>
                  <a:pt x="5321521" y="3089257"/>
                  <a:pt x="5321587" y="3215266"/>
                </a:cubicBezTo>
                <a:cubicBezTo>
                  <a:pt x="5323425" y="3382334"/>
                  <a:pt x="5336427" y="3549007"/>
                  <a:pt x="5343914" y="3715812"/>
                </a:cubicBezTo>
                <a:lnTo>
                  <a:pt x="5347454" y="3822464"/>
                </a:lnTo>
                <a:lnTo>
                  <a:pt x="5341616" y="3822307"/>
                </a:lnTo>
                <a:lnTo>
                  <a:pt x="5240804" y="3835465"/>
                </a:lnTo>
                <a:lnTo>
                  <a:pt x="5228552" y="3835475"/>
                </a:lnTo>
                <a:cubicBezTo>
                  <a:pt x="5128338" y="3838085"/>
                  <a:pt x="5028223" y="3844094"/>
                  <a:pt x="4928272" y="3856112"/>
                </a:cubicBezTo>
                <a:cubicBezTo>
                  <a:pt x="4863979" y="3863926"/>
                  <a:pt x="4799424" y="3869311"/>
                  <a:pt x="4734902" y="3870050"/>
                </a:cubicBezTo>
                <a:cubicBezTo>
                  <a:pt x="4670380" y="3870790"/>
                  <a:pt x="4605891" y="3866882"/>
                  <a:pt x="4541731" y="3856112"/>
                </a:cubicBezTo>
                <a:cubicBezTo>
                  <a:pt x="4399619" y="3833061"/>
                  <a:pt x="4255260" y="3827020"/>
                  <a:pt x="4111717" y="3838117"/>
                </a:cubicBezTo>
                <a:cubicBezTo>
                  <a:pt x="3970129" y="3847837"/>
                  <a:pt x="3828280" y="3848494"/>
                  <a:pt x="3686299" y="3845736"/>
                </a:cubicBezTo>
                <a:cubicBezTo>
                  <a:pt x="3558240" y="3843240"/>
                  <a:pt x="3430050" y="3843634"/>
                  <a:pt x="3301991" y="3850727"/>
                </a:cubicBezTo>
                <a:cubicBezTo>
                  <a:pt x="3158172" y="3858870"/>
                  <a:pt x="3014353" y="3865832"/>
                  <a:pt x="2870663" y="3849676"/>
                </a:cubicBezTo>
                <a:cubicBezTo>
                  <a:pt x="2745614" y="3834126"/>
                  <a:pt x="2619722" y="3826364"/>
                  <a:pt x="2493712" y="3826430"/>
                </a:cubicBezTo>
                <a:cubicBezTo>
                  <a:pt x="2326644" y="3828267"/>
                  <a:pt x="2159972" y="3841269"/>
                  <a:pt x="1993167" y="3848757"/>
                </a:cubicBezTo>
                <a:cubicBezTo>
                  <a:pt x="1764368" y="3859001"/>
                  <a:pt x="1535439" y="3867801"/>
                  <a:pt x="1306509" y="3852040"/>
                </a:cubicBezTo>
                <a:cubicBezTo>
                  <a:pt x="1148242" y="3840613"/>
                  <a:pt x="989976" y="3830106"/>
                  <a:pt x="831051" y="3838906"/>
                </a:cubicBezTo>
                <a:cubicBezTo>
                  <a:pt x="718885" y="3845080"/>
                  <a:pt x="606587" y="3854010"/>
                  <a:pt x="494158" y="3848099"/>
                </a:cubicBezTo>
                <a:lnTo>
                  <a:pt x="352421" y="3843531"/>
                </a:lnTo>
                <a:lnTo>
                  <a:pt x="352421" y="3843391"/>
                </a:lnTo>
                <a:lnTo>
                  <a:pt x="336444" y="3843016"/>
                </a:lnTo>
                <a:lnTo>
                  <a:pt x="276639" y="3841088"/>
                </a:lnTo>
                <a:lnTo>
                  <a:pt x="251263" y="3841478"/>
                </a:lnTo>
                <a:lnTo>
                  <a:pt x="251263" y="3842889"/>
                </a:lnTo>
                <a:lnTo>
                  <a:pt x="80358" y="3848216"/>
                </a:lnTo>
                <a:lnTo>
                  <a:pt x="7111" y="3848008"/>
                </a:lnTo>
                <a:lnTo>
                  <a:pt x="2529" y="3671630"/>
                </a:lnTo>
                <a:cubicBezTo>
                  <a:pt x="-7706" y="3490664"/>
                  <a:pt x="15652" y="3311012"/>
                  <a:pt x="27724" y="3131097"/>
                </a:cubicBezTo>
                <a:cubicBezTo>
                  <a:pt x="36282" y="2982205"/>
                  <a:pt x="35311" y="2832906"/>
                  <a:pt x="24839" y="2684131"/>
                </a:cubicBezTo>
                <a:cubicBezTo>
                  <a:pt x="9616" y="2437683"/>
                  <a:pt x="7516" y="2191234"/>
                  <a:pt x="16046" y="1944523"/>
                </a:cubicBezTo>
                <a:cubicBezTo>
                  <a:pt x="20246" y="1821693"/>
                  <a:pt x="18540" y="1698993"/>
                  <a:pt x="13290" y="1576295"/>
                </a:cubicBezTo>
                <a:cubicBezTo>
                  <a:pt x="1086" y="1294940"/>
                  <a:pt x="14734" y="1013846"/>
                  <a:pt x="18801" y="732621"/>
                </a:cubicBezTo>
                <a:cubicBezTo>
                  <a:pt x="20376" y="625539"/>
                  <a:pt x="20114" y="518456"/>
                  <a:pt x="14209" y="411504"/>
                </a:cubicBezTo>
                <a:cubicBezTo>
                  <a:pt x="7648" y="290314"/>
                  <a:pt x="5777" y="169124"/>
                  <a:pt x="6483" y="47933"/>
                </a:cubicBezTo>
                <a:lnTo>
                  <a:pt x="7223" y="13137"/>
                </a:lnTo>
                <a:lnTo>
                  <a:pt x="246835" y="26746"/>
                </a:lnTo>
                <a:cubicBezTo>
                  <a:pt x="329430" y="28759"/>
                  <a:pt x="412105" y="28102"/>
                  <a:pt x="494704" y="24768"/>
                </a:cubicBezTo>
                <a:cubicBezTo>
                  <a:pt x="661051" y="17944"/>
                  <a:pt x="827254" y="-690"/>
                  <a:pt x="993893" y="14926"/>
                </a:cubicBezTo>
                <a:cubicBezTo>
                  <a:pt x="1280706" y="42090"/>
                  <a:pt x="1566498" y="13745"/>
                  <a:pt x="1852582" y="4690"/>
                </a:cubicBezTo>
                <a:cubicBezTo>
                  <a:pt x="2073743" y="-3582"/>
                  <a:pt x="2295299" y="2470"/>
                  <a:pt x="2515498" y="22799"/>
                </a:cubicBezTo>
                <a:cubicBezTo>
                  <a:pt x="2731329" y="42774"/>
                  <a:pt x="2948965" y="40748"/>
                  <a:pt x="3164284" y="16763"/>
                </a:cubicBezTo>
                <a:cubicBezTo>
                  <a:pt x="3260569" y="8475"/>
                  <a:pt x="3357509" y="8125"/>
                  <a:pt x="3453864" y="15714"/>
                </a:cubicBezTo>
                <a:cubicBezTo>
                  <a:pt x="3607337" y="24857"/>
                  <a:pt x="3761376" y="22707"/>
                  <a:pt x="3914455" y="9283"/>
                </a:cubicBezTo>
                <a:cubicBezTo>
                  <a:pt x="4015035" y="163"/>
                  <a:pt x="4115762" y="-1117"/>
                  <a:pt x="4216506" y="721"/>
                </a:cubicBezTo>
                <a:close/>
              </a:path>
            </a:pathLst>
          </a:custGeom>
          <a:noFill/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1A2FE0EE-4CAD-46E6-82E2-CE66435D9E75}"/>
              </a:ext>
            </a:extLst>
          </p:cNvPr>
          <p:cNvSpPr/>
          <p:nvPr/>
        </p:nvSpPr>
        <p:spPr>
          <a:xfrm>
            <a:off x="112735" y="651353"/>
            <a:ext cx="5981742" cy="155871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 ra đời của Thạch Sanh khiến em nhớ tới nhân vật nào?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51511BB-7C84-4EE6-93CB-6274311828A2}"/>
              </a:ext>
            </a:extLst>
          </p:cNvPr>
          <p:cNvSpPr/>
          <p:nvPr/>
        </p:nvSpPr>
        <p:spPr>
          <a:xfrm>
            <a:off x="6689558" y="1515979"/>
            <a:ext cx="4006516" cy="1149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Thánh Gióng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50A31B-6731-C264-6E8B-0FBFDDCE76D6}"/>
              </a:ext>
            </a:extLst>
          </p:cNvPr>
          <p:cNvSpPr txBox="1"/>
          <p:nvPr/>
        </p:nvSpPr>
        <p:spPr>
          <a:xfrm>
            <a:off x="4722308" y="87682"/>
            <a:ext cx="3181611" cy="461665"/>
          </a:xfrm>
          <a:prstGeom prst="rect">
            <a:avLst/>
          </a:prstGeom>
          <a:solidFill>
            <a:schemeClr val="accent5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TRAO ĐỔI</a:t>
            </a:r>
          </a:p>
        </p:txBody>
      </p:sp>
    </p:spTree>
    <p:extLst>
      <p:ext uri="{BB962C8B-B14F-4D97-AF65-F5344CB8AC3E}">
        <p14:creationId xmlns:p14="http://schemas.microsoft.com/office/powerpoint/2010/main" val="28456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DBB93F3-820A-43C0-B8B2-003607DDDF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281897"/>
              </p:ext>
            </p:extLst>
          </p:nvPr>
        </p:nvGraphicFramePr>
        <p:xfrm>
          <a:off x="28072" y="834888"/>
          <a:ext cx="12115800" cy="536614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781898">
                  <a:extLst>
                    <a:ext uri="{9D8B030D-6E8A-4147-A177-3AD203B41FA5}">
                      <a16:colId xmlns:a16="http://schemas.microsoft.com/office/drawing/2014/main" val="1826664706"/>
                    </a:ext>
                  </a:extLst>
                </a:gridCol>
                <a:gridCol w="6333902">
                  <a:extLst>
                    <a:ext uri="{9D8B030D-6E8A-4147-A177-3AD203B41FA5}">
                      <a16:colId xmlns:a16="http://schemas.microsoft.com/office/drawing/2014/main" val="2187064910"/>
                    </a:ext>
                  </a:extLst>
                </a:gridCol>
              </a:tblGrid>
              <a:tr h="499665">
                <a:tc>
                  <a:txBody>
                    <a:bodyPr/>
                    <a:lstStyle/>
                    <a:p>
                      <a:pPr marR="359410" indent="270510" algn="ctr">
                        <a:lnSpc>
                          <a:spcPct val="107000"/>
                        </a:lnSpc>
                      </a:pP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thử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thách</a:t>
                      </a:r>
                      <a:endParaRPr lang="vi-VN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R="359410" indent="270510" algn="ctr">
                        <a:lnSpc>
                          <a:spcPct val="107000"/>
                        </a:lnSpc>
                      </a:pP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Thạch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Sanh</a:t>
                      </a:r>
                      <a:endParaRPr lang="vi-VN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14520"/>
                  </a:ext>
                </a:extLst>
              </a:tr>
              <a:tr h="1025203">
                <a:tc>
                  <a:txBody>
                    <a:bodyPr/>
                    <a:lstStyle/>
                    <a:p>
                      <a:pPr marR="20320" algn="just">
                        <a:lnSpc>
                          <a:spcPct val="107000"/>
                        </a:lnSpc>
                      </a:pPr>
                      <a:r>
                        <a:rPr lang="en-US" sz="2800" kern="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1.</a:t>
                      </a:r>
                      <a:endParaRPr lang="vi-VN" sz="2400" kern="1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9685" algn="just">
                        <a:lnSpc>
                          <a:spcPct val="107000"/>
                        </a:lnSpc>
                        <a:tabLst>
                          <a:tab pos="2723515" algn="r"/>
                        </a:tabLst>
                      </a:pPr>
                      <a:r>
                        <a:rPr lang="en-US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</a:t>
                      </a:r>
                      <a:endParaRPr lang="vi-VN" sz="2400" kern="1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555967"/>
                  </a:ext>
                </a:extLst>
              </a:tr>
              <a:tr h="1269771">
                <a:tc>
                  <a:txBody>
                    <a:bodyPr/>
                    <a:lstStyle/>
                    <a:p>
                      <a:pPr marR="20320" algn="just">
                        <a:lnSpc>
                          <a:spcPct val="107000"/>
                        </a:lnSpc>
                      </a:pPr>
                      <a:r>
                        <a:rPr lang="en-US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vi-VN" sz="2400" kern="1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9685" algn="just">
                        <a:lnSpc>
                          <a:spcPct val="107000"/>
                        </a:lnSpc>
                      </a:pPr>
                      <a:r>
                        <a:rPr lang="en-US" sz="2400" kern="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b.</a:t>
                      </a:r>
                      <a:endParaRPr lang="vi-VN" sz="2400" kern="1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233662"/>
                  </a:ext>
                </a:extLst>
              </a:tr>
              <a:tr h="1546305">
                <a:tc>
                  <a:txBody>
                    <a:bodyPr/>
                    <a:lstStyle/>
                    <a:p>
                      <a:pPr marR="20320" algn="just">
                        <a:lnSpc>
                          <a:spcPct val="107000"/>
                        </a:lnSpc>
                      </a:pPr>
                      <a:r>
                        <a:rPr lang="en-US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</a:t>
                      </a:r>
                      <a:endParaRPr lang="vi-VN" sz="2400" kern="1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2400" kern="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c.</a:t>
                      </a:r>
                      <a:endParaRPr lang="vi-VN" sz="2400" kern="1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966880"/>
                  </a:ext>
                </a:extLst>
              </a:tr>
              <a:tr h="1025203">
                <a:tc>
                  <a:txBody>
                    <a:bodyPr/>
                    <a:lstStyle/>
                    <a:p>
                      <a:pPr marR="20320" algn="just">
                        <a:lnSpc>
                          <a:spcPct val="107000"/>
                        </a:lnSpc>
                      </a:pPr>
                      <a:r>
                        <a:rPr lang="en-US" sz="2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</a:t>
                      </a:r>
                      <a:endParaRPr lang="vi-VN" sz="2400" kern="1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2400" kern="1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d.</a:t>
                      </a:r>
                      <a:endParaRPr lang="vi-VN" sz="2400" kern="1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16368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1E1CE66-9B20-6ACD-AE06-51300FD9855B}"/>
              </a:ext>
            </a:extLst>
          </p:cNvPr>
          <p:cNvSpPr txBox="1"/>
          <p:nvPr/>
        </p:nvSpPr>
        <p:spPr>
          <a:xfrm>
            <a:off x="198783" y="79514"/>
            <a:ext cx="11945089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ĐỔI VÀ HOÀN THIỆN NỘI DUNG BẢNG SAU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thử thách gắn liền với chiến công của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</a:p>
        </p:txBody>
      </p:sp>
    </p:spTree>
    <p:extLst>
      <p:ext uri="{BB962C8B-B14F-4D97-AF65-F5344CB8AC3E}">
        <p14:creationId xmlns:p14="http://schemas.microsoft.com/office/powerpoint/2010/main" val="150228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DBB93F3-820A-43C0-B8B2-003607DDDF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039371"/>
              </p:ext>
            </p:extLst>
          </p:nvPr>
        </p:nvGraphicFramePr>
        <p:xfrm>
          <a:off x="28072" y="734392"/>
          <a:ext cx="12115800" cy="598445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781898">
                  <a:extLst>
                    <a:ext uri="{9D8B030D-6E8A-4147-A177-3AD203B41FA5}">
                      <a16:colId xmlns:a16="http://schemas.microsoft.com/office/drawing/2014/main" val="1826664706"/>
                    </a:ext>
                  </a:extLst>
                </a:gridCol>
                <a:gridCol w="6333902">
                  <a:extLst>
                    <a:ext uri="{9D8B030D-6E8A-4147-A177-3AD203B41FA5}">
                      <a16:colId xmlns:a16="http://schemas.microsoft.com/office/drawing/2014/main" val="2187064910"/>
                    </a:ext>
                  </a:extLst>
                </a:gridCol>
              </a:tblGrid>
              <a:tr h="557238">
                <a:tc>
                  <a:txBody>
                    <a:bodyPr/>
                    <a:lstStyle/>
                    <a:p>
                      <a:pPr marR="359410" indent="270510" algn="ctr">
                        <a:lnSpc>
                          <a:spcPct val="107000"/>
                        </a:lnSpc>
                      </a:pP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thử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thách</a:t>
                      </a:r>
                      <a:endParaRPr lang="vi-VN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R="359410" indent="270510" algn="ctr">
                        <a:lnSpc>
                          <a:spcPct val="107000"/>
                        </a:lnSpc>
                      </a:pP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Thạch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Sanh</a:t>
                      </a:r>
                      <a:endParaRPr lang="vi-VN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14520"/>
                  </a:ext>
                </a:extLst>
              </a:tr>
              <a:tr h="1143332">
                <a:tc>
                  <a:txBody>
                    <a:bodyPr/>
                    <a:lstStyle/>
                    <a:p>
                      <a:pPr marR="20320" algn="just">
                        <a:lnSpc>
                          <a:spcPct val="107000"/>
                        </a:lnSpc>
                      </a:pPr>
                      <a:endParaRPr lang="vi-VN" sz="2400" kern="1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9685" algn="just">
                        <a:lnSpc>
                          <a:spcPct val="107000"/>
                        </a:lnSpc>
                        <a:tabLst>
                          <a:tab pos="2723515" algn="r"/>
                        </a:tabLst>
                      </a:pPr>
                      <a:endParaRPr lang="vi-VN" sz="2400" kern="1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555967"/>
                  </a:ext>
                </a:extLst>
              </a:tr>
              <a:tr h="1416080">
                <a:tc>
                  <a:txBody>
                    <a:bodyPr/>
                    <a:lstStyle/>
                    <a:p>
                      <a:pPr marR="20320" algn="just">
                        <a:lnSpc>
                          <a:spcPct val="107000"/>
                        </a:lnSpc>
                      </a:pPr>
                      <a:endParaRPr lang="vi-VN" sz="2400" kern="1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9685" algn="just">
                        <a:lnSpc>
                          <a:spcPct val="107000"/>
                        </a:lnSpc>
                      </a:pPr>
                      <a:endParaRPr lang="vi-VN" sz="2400" kern="1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233662"/>
                  </a:ext>
                </a:extLst>
              </a:tr>
              <a:tr h="1724477">
                <a:tc>
                  <a:txBody>
                    <a:bodyPr/>
                    <a:lstStyle/>
                    <a:p>
                      <a:pPr marR="20320" algn="just">
                        <a:lnSpc>
                          <a:spcPct val="107000"/>
                        </a:lnSpc>
                      </a:pPr>
                      <a:endParaRPr lang="vi-VN" sz="2400" kern="1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endParaRPr lang="vi-VN" sz="2400" kern="1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966880"/>
                  </a:ext>
                </a:extLst>
              </a:tr>
              <a:tr h="1143332">
                <a:tc>
                  <a:txBody>
                    <a:bodyPr/>
                    <a:lstStyle/>
                    <a:p>
                      <a:pPr marR="20320" algn="just">
                        <a:lnSpc>
                          <a:spcPct val="107000"/>
                        </a:lnSpc>
                      </a:pPr>
                      <a:endParaRPr lang="vi-VN" sz="2400" kern="1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endParaRPr lang="vi-VN" sz="2400" kern="1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16368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1E1CE66-9B20-6ACD-AE06-51300FD9855B}"/>
              </a:ext>
            </a:extLst>
          </p:cNvPr>
          <p:cNvSpPr txBox="1"/>
          <p:nvPr/>
        </p:nvSpPr>
        <p:spPr>
          <a:xfrm>
            <a:off x="198783" y="26506"/>
            <a:ext cx="11945089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ĐỔI VÀ HOÀN THIỆN NỘI DUNG BẢNG SAU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41BDA-F90B-E5FC-6C18-F57EF812C661}"/>
              </a:ext>
            </a:extLst>
          </p:cNvPr>
          <p:cNvSpPr txBox="1"/>
          <p:nvPr/>
        </p:nvSpPr>
        <p:spPr>
          <a:xfrm>
            <a:off x="48129" y="1378228"/>
            <a:ext cx="5716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Sanh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Lý Thông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4E5A7A-D8FB-7C22-DA07-32E9C797E5FC}"/>
              </a:ext>
            </a:extLst>
          </p:cNvPr>
          <p:cNvSpPr txBox="1"/>
          <p:nvPr/>
        </p:nvSpPr>
        <p:spPr>
          <a:xfrm>
            <a:off x="5784755" y="1364976"/>
            <a:ext cx="63791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giết chết chằn tinh, thu được cung tên bằng vàng.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40F40B-F965-99A1-86FF-B0053CB480A7}"/>
              </a:ext>
            </a:extLst>
          </p:cNvPr>
          <p:cNvSpPr txBox="1"/>
          <p:nvPr/>
        </p:nvSpPr>
        <p:spPr>
          <a:xfrm>
            <a:off x="48129" y="2425150"/>
            <a:ext cx="57366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2.Thạch Sanh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Lý Thông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hang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CE9544-D8D2-713E-5395-20E4740192F5}"/>
              </a:ext>
            </a:extLst>
          </p:cNvPr>
          <p:cNvSpPr txBox="1"/>
          <p:nvPr/>
        </p:nvSpPr>
        <p:spPr>
          <a:xfrm>
            <a:off x="5844210" y="2478158"/>
            <a:ext cx="6180393" cy="980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19685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b.Thạch</a:t>
            </a: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Sanh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tề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tề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F83979-D144-533B-D026-7B56217BBC78}"/>
              </a:ext>
            </a:extLst>
          </p:cNvPr>
          <p:cNvSpPr txBox="1"/>
          <p:nvPr/>
        </p:nvSpPr>
        <p:spPr>
          <a:xfrm>
            <a:off x="119271" y="3975652"/>
            <a:ext cx="5585972" cy="983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2032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chằn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Sanh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ngục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375263-AC70-47DA-47DA-8DFD35CD5A21}"/>
              </a:ext>
            </a:extLst>
          </p:cNvPr>
          <p:cNvSpPr txBox="1"/>
          <p:nvPr/>
        </p:nvSpPr>
        <p:spPr>
          <a:xfrm>
            <a:off x="5855898" y="3916161"/>
            <a:ext cx="6168705" cy="1441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c.Tiếng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Sanh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oan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6A342C-C969-693A-DF98-DAF8C671AAC5}"/>
              </a:ext>
            </a:extLst>
          </p:cNvPr>
          <p:cNvSpPr txBox="1"/>
          <p:nvPr/>
        </p:nvSpPr>
        <p:spPr>
          <a:xfrm>
            <a:off x="92767" y="5605667"/>
            <a:ext cx="5671930" cy="980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2032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Hoàng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8C4F66-4592-F635-0889-27585FBFE365}"/>
              </a:ext>
            </a:extLst>
          </p:cNvPr>
          <p:cNvSpPr txBox="1"/>
          <p:nvPr/>
        </p:nvSpPr>
        <p:spPr>
          <a:xfrm>
            <a:off x="5855898" y="5685187"/>
            <a:ext cx="6243335" cy="980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d.Thạch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Sanh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gảy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35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BFCB20F-5FB5-4C48-A753-4C3FF176AC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67870"/>
              </p:ext>
            </p:extLst>
          </p:nvPr>
        </p:nvGraphicFramePr>
        <p:xfrm>
          <a:off x="133517" y="1415790"/>
          <a:ext cx="12002453" cy="510898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525889">
                  <a:extLst>
                    <a:ext uri="{9D8B030D-6E8A-4147-A177-3AD203B41FA5}">
                      <a16:colId xmlns:a16="http://schemas.microsoft.com/office/drawing/2014/main" val="48633834"/>
                    </a:ext>
                  </a:extLst>
                </a:gridCol>
                <a:gridCol w="4208929">
                  <a:extLst>
                    <a:ext uri="{9D8B030D-6E8A-4147-A177-3AD203B41FA5}">
                      <a16:colId xmlns:a16="http://schemas.microsoft.com/office/drawing/2014/main" val="4021096026"/>
                    </a:ext>
                  </a:extLst>
                </a:gridCol>
                <a:gridCol w="3267635">
                  <a:extLst>
                    <a:ext uri="{9D8B030D-6E8A-4147-A177-3AD203B41FA5}">
                      <a16:colId xmlns:a16="http://schemas.microsoft.com/office/drawing/2014/main" val="206827875"/>
                    </a:ext>
                  </a:extLst>
                </a:gridCol>
              </a:tblGrid>
              <a:tr h="5676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thử</a:t>
                      </a:r>
                      <a:r>
                        <a:rPr lang="en-US" sz="2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thách</a:t>
                      </a:r>
                      <a:endParaRPr lang="vi-VN" sz="22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Chiến công của Thạch Sanh</a:t>
                      </a:r>
                      <a:endParaRPr lang="vi-VN" sz="22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endParaRPr lang="vi-VN" sz="2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944625"/>
                  </a:ext>
                </a:extLst>
              </a:tr>
              <a:tr h="84243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TS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lừa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miếu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a.TS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chằn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Tx/>
                        <a:buNone/>
                      </a:pPr>
                      <a:endParaRPr lang="en-US" sz="2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Tx/>
                        <a:buNone/>
                      </a:pPr>
                      <a:endParaRPr lang="en-US" sz="2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Tx/>
                        <a:buNone/>
                      </a:pPr>
                      <a:endParaRPr lang="en-US" sz="2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Tx/>
                        <a:buNone/>
                      </a:pPr>
                      <a:endParaRPr lang="en-US" sz="2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66625"/>
                  </a:ext>
                </a:extLst>
              </a:tr>
              <a:tr h="109942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TS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hang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lừa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hang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b.TS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tặng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vi-VN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97450774"/>
                  </a:ext>
                </a:extLst>
              </a:tr>
              <a:tr h="130317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chằn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thù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Thạch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ngục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c.Tiếng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Thạch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khỏi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TS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oan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vi-VN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45881640"/>
                  </a:ext>
                </a:extLst>
              </a:tr>
              <a:tr h="94039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18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hầu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sang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d.TS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gảy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18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hầu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vi-VN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3457830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C0A3856-C710-4D8C-A984-C131B1910B9E}"/>
              </a:ext>
            </a:extLst>
          </p:cNvPr>
          <p:cNvSpPr txBox="1"/>
          <p:nvPr/>
        </p:nvSpPr>
        <p:spPr>
          <a:xfrm>
            <a:off x="8754035" y="625288"/>
            <a:ext cx="2185147" cy="369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53B5EF-BE40-4222-85DF-E783E388D81C}"/>
              </a:ext>
            </a:extLst>
          </p:cNvPr>
          <p:cNvSpPr txBox="1"/>
          <p:nvPr/>
        </p:nvSpPr>
        <p:spPr>
          <a:xfrm>
            <a:off x="8945822" y="2509680"/>
            <a:ext cx="31901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E1477F-9C37-4883-9B76-CF68A2028AA1}"/>
              </a:ext>
            </a:extLst>
          </p:cNvPr>
          <p:cNvSpPr txBox="1"/>
          <p:nvPr/>
        </p:nvSpPr>
        <p:spPr>
          <a:xfrm>
            <a:off x="8945822" y="3551031"/>
            <a:ext cx="3101711" cy="1444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D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ũng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7FEC33-0E4C-425E-A14A-B819A975DC79}"/>
              </a:ext>
            </a:extLst>
          </p:cNvPr>
          <p:cNvSpPr txBox="1"/>
          <p:nvPr/>
        </p:nvSpPr>
        <p:spPr>
          <a:xfrm>
            <a:off x="9001853" y="5126690"/>
            <a:ext cx="31901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7E723039-8BF2-4143-9320-638E1BEC29BB}"/>
              </a:ext>
            </a:extLst>
          </p:cNvPr>
          <p:cNvSpPr/>
          <p:nvPr/>
        </p:nvSpPr>
        <p:spPr>
          <a:xfrm>
            <a:off x="133517" y="0"/>
            <a:ext cx="8620518" cy="1277471"/>
          </a:xfrm>
          <a:prstGeom prst="cloudCallout">
            <a:avLst>
              <a:gd name="adj1" fmla="val 40538"/>
              <a:gd name="adj2" fmla="val 61228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83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876387"/>
              </p:ext>
            </p:extLst>
          </p:nvPr>
        </p:nvGraphicFramePr>
        <p:xfrm>
          <a:off x="-1" y="887897"/>
          <a:ext cx="12192001" cy="5930348"/>
        </p:xfrm>
        <a:graphic>
          <a:graphicData uri="http://schemas.openxmlformats.org/drawingml/2006/table">
            <a:tbl>
              <a:tblPr/>
              <a:tblGrid>
                <a:gridCol w="2112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31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483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82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Thạch</a:t>
                      </a:r>
                      <a:r>
                        <a:rPr lang="en-US" sz="2400" b="1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Sanh</a:t>
                      </a:r>
                      <a:endParaRPr lang="en-US" sz="2400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Lý</a:t>
                      </a:r>
                      <a:r>
                        <a:rPr lang="en-US" sz="2400" b="1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Thông</a:t>
                      </a:r>
                      <a:endParaRPr lang="en-US" sz="2400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320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b="1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i="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Phẩm</a:t>
                      </a:r>
                      <a:r>
                        <a:rPr lang="en-US" sz="2800" b="1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i="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chất</a:t>
                      </a:r>
                      <a:endParaRPr lang="en-US" sz="2800" b="1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b="1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i="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Kết</a:t>
                      </a:r>
                      <a:r>
                        <a:rPr lang="en-US" sz="2800" b="1" i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i="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quả</a:t>
                      </a:r>
                      <a:endParaRPr lang="en-US" sz="2800" b="1" i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Tx/>
                        <a:buNone/>
                      </a:pPr>
                      <a:endParaRPr lang="en-US" sz="1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8109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121917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3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4358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Nhận</a:t>
                      </a:r>
                      <a:r>
                        <a:rPr lang="en-US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xét</a:t>
                      </a:r>
                      <a:endParaRPr lang="en-US" sz="2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</a:pPr>
                      <a:endParaRPr lang="en-US" sz="2700" b="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</a:pPr>
                      <a:endParaRPr lang="en-US" sz="2100" b="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97171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1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/>
                        <a:buNone/>
                        <a:tabLst/>
                        <a:defRPr/>
                      </a:pPr>
                      <a:endParaRPr lang="en-US" sz="2700" i="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1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/>
                        <a:buNone/>
                      </a:pPr>
                      <a:endParaRPr lang="en-US" sz="1600" b="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42E9977-A361-43C8-80F6-59BB3EF5A3F9}"/>
              </a:ext>
            </a:extLst>
          </p:cNvPr>
          <p:cNvSpPr txBox="1"/>
          <p:nvPr/>
        </p:nvSpPr>
        <p:spPr>
          <a:xfrm>
            <a:off x="2147046" y="3929159"/>
            <a:ext cx="4531659" cy="905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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THIỆN,</a:t>
            </a:r>
          </a:p>
          <a:p>
            <a:pPr marL="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6012A5-9A3F-41EF-BDB3-28AAFCAA1A8C}"/>
              </a:ext>
            </a:extLst>
          </p:cNvPr>
          <p:cNvSpPr txBox="1"/>
          <p:nvPr/>
        </p:nvSpPr>
        <p:spPr>
          <a:xfrm>
            <a:off x="6824870" y="3992085"/>
            <a:ext cx="5300870" cy="905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itchFamily="2" charset="2"/>
              </a:rPr>
              <a:t>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</a:p>
          <a:p>
            <a:pPr marL="0" marR="0" lvl="1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F14B1DE9-FF99-42AD-8707-5302EE13CCEA}"/>
              </a:ext>
            </a:extLst>
          </p:cNvPr>
          <p:cNvSpPr/>
          <p:nvPr/>
        </p:nvSpPr>
        <p:spPr>
          <a:xfrm>
            <a:off x="146270" y="212166"/>
            <a:ext cx="11899458" cy="848140"/>
          </a:xfrm>
          <a:prstGeom prst="cloudCallout">
            <a:avLst>
              <a:gd name="adj1" fmla="val 43127"/>
              <a:gd name="adj2" fmla="val 5333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110486-D84E-164F-3600-138A09BB0622}"/>
              </a:ext>
            </a:extLst>
          </p:cNvPr>
          <p:cNvSpPr txBox="1"/>
          <p:nvPr/>
        </p:nvSpPr>
        <p:spPr>
          <a:xfrm>
            <a:off x="2147046" y="1524001"/>
            <a:ext cx="4531659" cy="1564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Dũng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880983-76EB-D35E-31B4-0F68FF6228EB}"/>
              </a:ext>
            </a:extLst>
          </p:cNvPr>
          <p:cNvSpPr txBox="1"/>
          <p:nvPr/>
        </p:nvSpPr>
        <p:spPr>
          <a:xfrm>
            <a:off x="6678706" y="1524001"/>
            <a:ext cx="54470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lam,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kỉ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quyệt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F72DA7-CC23-FDBD-3E75-AF2FA1D5F584}"/>
              </a:ext>
            </a:extLst>
          </p:cNvPr>
          <p:cNvSpPr txBox="1"/>
          <p:nvPr/>
        </p:nvSpPr>
        <p:spPr>
          <a:xfrm>
            <a:off x="2266122" y="3167270"/>
            <a:ext cx="4412583" cy="548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Cưới công chúa, lên ngôi vua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B9226D-765A-FB6A-0533-10DEF4BDEBA9}"/>
              </a:ext>
            </a:extLst>
          </p:cNvPr>
          <p:cNvSpPr txBox="1"/>
          <p:nvPr/>
        </p:nvSpPr>
        <p:spPr>
          <a:xfrm>
            <a:off x="6824870" y="3167270"/>
            <a:ext cx="5300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hung. 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CB1D0B-8B4F-EC65-3AB1-1D7076B3B7BF}"/>
              </a:ext>
            </a:extLst>
          </p:cNvPr>
          <p:cNvSpPr txBox="1"/>
          <p:nvPr/>
        </p:nvSpPr>
        <p:spPr>
          <a:xfrm>
            <a:off x="2266122" y="5241235"/>
            <a:ext cx="9859618" cy="14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just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Nghệ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thuật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đối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chiến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thắng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Thạch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Sanh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đối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Thông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chiến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thắng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đẹp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thiện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đối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xấu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8045"/>
            <a:ext cx="4564912" cy="2729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5"/>
          <a:stretch>
            <a:fillRect/>
          </a:stretch>
        </p:blipFill>
        <p:spPr bwMode="auto">
          <a:xfrm>
            <a:off x="1" y="1382181"/>
            <a:ext cx="4543363" cy="2941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629245" y="0"/>
            <a:ext cx="5628168" cy="1020725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43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4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endParaRPr lang="en-US" sz="4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102"/>
          <p:cNvSpPr>
            <a:spLocks noEditPoints="1"/>
          </p:cNvSpPr>
          <p:nvPr/>
        </p:nvSpPr>
        <p:spPr bwMode="auto">
          <a:xfrm>
            <a:off x="2802190" y="2521045"/>
            <a:ext cx="599068" cy="712759"/>
          </a:xfrm>
          <a:custGeom>
            <a:avLst/>
            <a:gdLst>
              <a:gd name="T0" fmla="*/ 139 w 242"/>
              <a:gd name="T1" fmla="*/ 47 h 287"/>
              <a:gd name="T2" fmla="*/ 139 w 242"/>
              <a:gd name="T3" fmla="*/ 23 h 287"/>
              <a:gd name="T4" fmla="*/ 152 w 242"/>
              <a:gd name="T5" fmla="*/ 23 h 287"/>
              <a:gd name="T6" fmla="*/ 163 w 242"/>
              <a:gd name="T7" fmla="*/ 11 h 287"/>
              <a:gd name="T8" fmla="*/ 152 w 242"/>
              <a:gd name="T9" fmla="*/ 0 h 287"/>
              <a:gd name="T10" fmla="*/ 91 w 242"/>
              <a:gd name="T11" fmla="*/ 0 h 287"/>
              <a:gd name="T12" fmla="*/ 79 w 242"/>
              <a:gd name="T13" fmla="*/ 11 h 287"/>
              <a:gd name="T14" fmla="*/ 91 w 242"/>
              <a:gd name="T15" fmla="*/ 23 h 287"/>
              <a:gd name="T16" fmla="*/ 103 w 242"/>
              <a:gd name="T17" fmla="*/ 23 h 287"/>
              <a:gd name="T18" fmla="*/ 103 w 242"/>
              <a:gd name="T19" fmla="*/ 47 h 287"/>
              <a:gd name="T20" fmla="*/ 0 w 242"/>
              <a:gd name="T21" fmla="*/ 166 h 287"/>
              <a:gd name="T22" fmla="*/ 121 w 242"/>
              <a:gd name="T23" fmla="*/ 287 h 287"/>
              <a:gd name="T24" fmla="*/ 242 w 242"/>
              <a:gd name="T25" fmla="*/ 166 h 287"/>
              <a:gd name="T26" fmla="*/ 139 w 242"/>
              <a:gd name="T27" fmla="*/ 47 h 287"/>
              <a:gd name="T28" fmla="*/ 121 w 242"/>
              <a:gd name="T29" fmla="*/ 257 h 287"/>
              <a:gd name="T30" fmla="*/ 30 w 242"/>
              <a:gd name="T31" fmla="*/ 166 h 287"/>
              <a:gd name="T32" fmla="*/ 121 w 242"/>
              <a:gd name="T33" fmla="*/ 75 h 287"/>
              <a:gd name="T34" fmla="*/ 212 w 242"/>
              <a:gd name="T35" fmla="*/ 166 h 287"/>
              <a:gd name="T36" fmla="*/ 121 w 242"/>
              <a:gd name="T37" fmla="*/ 257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42" h="287">
                <a:moveTo>
                  <a:pt x="139" y="47"/>
                </a:moveTo>
                <a:cubicBezTo>
                  <a:pt x="139" y="23"/>
                  <a:pt x="139" y="23"/>
                  <a:pt x="139" y="23"/>
                </a:cubicBezTo>
                <a:cubicBezTo>
                  <a:pt x="152" y="23"/>
                  <a:pt x="152" y="23"/>
                  <a:pt x="152" y="23"/>
                </a:cubicBezTo>
                <a:cubicBezTo>
                  <a:pt x="158" y="23"/>
                  <a:pt x="163" y="18"/>
                  <a:pt x="163" y="11"/>
                </a:cubicBezTo>
                <a:cubicBezTo>
                  <a:pt x="163" y="5"/>
                  <a:pt x="158" y="0"/>
                  <a:pt x="152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84" y="0"/>
                  <a:pt x="79" y="5"/>
                  <a:pt x="79" y="11"/>
                </a:cubicBezTo>
                <a:cubicBezTo>
                  <a:pt x="79" y="18"/>
                  <a:pt x="84" y="23"/>
                  <a:pt x="91" y="23"/>
                </a:cubicBezTo>
                <a:cubicBezTo>
                  <a:pt x="103" y="23"/>
                  <a:pt x="103" y="23"/>
                  <a:pt x="103" y="23"/>
                </a:cubicBezTo>
                <a:cubicBezTo>
                  <a:pt x="103" y="47"/>
                  <a:pt x="103" y="47"/>
                  <a:pt x="103" y="47"/>
                </a:cubicBezTo>
                <a:cubicBezTo>
                  <a:pt x="45" y="55"/>
                  <a:pt x="0" y="106"/>
                  <a:pt x="0" y="166"/>
                </a:cubicBezTo>
                <a:cubicBezTo>
                  <a:pt x="0" y="233"/>
                  <a:pt x="54" y="287"/>
                  <a:pt x="121" y="287"/>
                </a:cubicBezTo>
                <a:cubicBezTo>
                  <a:pt x="188" y="287"/>
                  <a:pt x="242" y="233"/>
                  <a:pt x="242" y="166"/>
                </a:cubicBezTo>
                <a:cubicBezTo>
                  <a:pt x="242" y="105"/>
                  <a:pt x="197" y="55"/>
                  <a:pt x="139" y="47"/>
                </a:cubicBezTo>
                <a:close/>
                <a:moveTo>
                  <a:pt x="121" y="257"/>
                </a:moveTo>
                <a:cubicBezTo>
                  <a:pt x="71" y="257"/>
                  <a:pt x="30" y="216"/>
                  <a:pt x="30" y="166"/>
                </a:cubicBezTo>
                <a:cubicBezTo>
                  <a:pt x="30" y="116"/>
                  <a:pt x="71" y="75"/>
                  <a:pt x="121" y="75"/>
                </a:cubicBezTo>
                <a:cubicBezTo>
                  <a:pt x="171" y="75"/>
                  <a:pt x="212" y="116"/>
                  <a:pt x="212" y="166"/>
                </a:cubicBezTo>
                <a:cubicBezTo>
                  <a:pt x="212" y="216"/>
                  <a:pt x="171" y="257"/>
                  <a:pt x="121" y="25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8" tIns="34290" rIns="68578" bIns="3429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8" name="Freeform 103"/>
          <p:cNvSpPr>
            <a:spLocks/>
          </p:cNvSpPr>
          <p:nvPr/>
        </p:nvSpPr>
        <p:spPr bwMode="auto">
          <a:xfrm>
            <a:off x="3073300" y="2765918"/>
            <a:ext cx="183656" cy="284229"/>
          </a:xfrm>
          <a:custGeom>
            <a:avLst/>
            <a:gdLst>
              <a:gd name="T0" fmla="*/ 71 w 74"/>
              <a:gd name="T1" fmla="*/ 93 h 114"/>
              <a:gd name="T2" fmla="*/ 23 w 74"/>
              <a:gd name="T3" fmla="*/ 61 h 114"/>
              <a:gd name="T4" fmla="*/ 23 w 74"/>
              <a:gd name="T5" fmla="*/ 5 h 114"/>
              <a:gd name="T6" fmla="*/ 21 w 74"/>
              <a:gd name="T7" fmla="*/ 2 h 114"/>
              <a:gd name="T8" fmla="*/ 18 w 74"/>
              <a:gd name="T9" fmla="*/ 0 h 114"/>
              <a:gd name="T10" fmla="*/ 5 w 74"/>
              <a:gd name="T11" fmla="*/ 0 h 114"/>
              <a:gd name="T12" fmla="*/ 1 w 74"/>
              <a:gd name="T13" fmla="*/ 2 h 114"/>
              <a:gd name="T14" fmla="*/ 0 w 74"/>
              <a:gd name="T15" fmla="*/ 5 h 114"/>
              <a:gd name="T16" fmla="*/ 0 w 74"/>
              <a:gd name="T17" fmla="*/ 71 h 114"/>
              <a:gd name="T18" fmla="*/ 1 w 74"/>
              <a:gd name="T19" fmla="*/ 75 h 114"/>
              <a:gd name="T20" fmla="*/ 2 w 74"/>
              <a:gd name="T21" fmla="*/ 75 h 114"/>
              <a:gd name="T22" fmla="*/ 58 w 74"/>
              <a:gd name="T23" fmla="*/ 113 h 114"/>
              <a:gd name="T24" fmla="*/ 61 w 74"/>
              <a:gd name="T25" fmla="*/ 114 h 114"/>
              <a:gd name="T26" fmla="*/ 62 w 74"/>
              <a:gd name="T27" fmla="*/ 114 h 114"/>
              <a:gd name="T28" fmla="*/ 65 w 74"/>
              <a:gd name="T29" fmla="*/ 111 h 114"/>
              <a:gd name="T30" fmla="*/ 72 w 74"/>
              <a:gd name="T31" fmla="*/ 100 h 114"/>
              <a:gd name="T32" fmla="*/ 71 w 74"/>
              <a:gd name="T33" fmla="*/ 93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4" h="114">
                <a:moveTo>
                  <a:pt x="71" y="93"/>
                </a:moveTo>
                <a:cubicBezTo>
                  <a:pt x="23" y="61"/>
                  <a:pt x="23" y="61"/>
                  <a:pt x="23" y="61"/>
                </a:cubicBezTo>
                <a:cubicBezTo>
                  <a:pt x="23" y="5"/>
                  <a:pt x="23" y="5"/>
                  <a:pt x="23" y="5"/>
                </a:cubicBezTo>
                <a:cubicBezTo>
                  <a:pt x="23" y="4"/>
                  <a:pt x="22" y="3"/>
                  <a:pt x="21" y="2"/>
                </a:cubicBezTo>
                <a:cubicBezTo>
                  <a:pt x="21" y="1"/>
                  <a:pt x="19" y="0"/>
                  <a:pt x="18" y="0"/>
                </a:cubicBezTo>
                <a:cubicBezTo>
                  <a:pt x="5" y="0"/>
                  <a:pt x="5" y="0"/>
                  <a:pt x="5" y="0"/>
                </a:cubicBezTo>
                <a:cubicBezTo>
                  <a:pt x="3" y="0"/>
                  <a:pt x="2" y="1"/>
                  <a:pt x="1" y="2"/>
                </a:cubicBezTo>
                <a:cubicBezTo>
                  <a:pt x="0" y="3"/>
                  <a:pt x="0" y="4"/>
                  <a:pt x="0" y="5"/>
                </a:cubicBezTo>
                <a:cubicBezTo>
                  <a:pt x="0" y="71"/>
                  <a:pt x="0" y="71"/>
                  <a:pt x="0" y="71"/>
                </a:cubicBezTo>
                <a:cubicBezTo>
                  <a:pt x="0" y="72"/>
                  <a:pt x="0" y="74"/>
                  <a:pt x="1" y="75"/>
                </a:cubicBezTo>
                <a:cubicBezTo>
                  <a:pt x="1" y="75"/>
                  <a:pt x="2" y="75"/>
                  <a:pt x="2" y="75"/>
                </a:cubicBezTo>
                <a:cubicBezTo>
                  <a:pt x="58" y="113"/>
                  <a:pt x="58" y="113"/>
                  <a:pt x="58" y="113"/>
                </a:cubicBezTo>
                <a:cubicBezTo>
                  <a:pt x="59" y="113"/>
                  <a:pt x="60" y="114"/>
                  <a:pt x="61" y="114"/>
                </a:cubicBezTo>
                <a:cubicBezTo>
                  <a:pt x="61" y="114"/>
                  <a:pt x="62" y="114"/>
                  <a:pt x="62" y="114"/>
                </a:cubicBezTo>
                <a:cubicBezTo>
                  <a:pt x="63" y="113"/>
                  <a:pt x="64" y="112"/>
                  <a:pt x="65" y="111"/>
                </a:cubicBezTo>
                <a:cubicBezTo>
                  <a:pt x="72" y="100"/>
                  <a:pt x="72" y="100"/>
                  <a:pt x="72" y="100"/>
                </a:cubicBezTo>
                <a:cubicBezTo>
                  <a:pt x="74" y="98"/>
                  <a:pt x="73" y="95"/>
                  <a:pt x="71" y="9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8" tIns="34290" rIns="68578" bIns="3429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4844734" y="2110019"/>
            <a:ext cx="2537637" cy="1415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TS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cưới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chúa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4762804" y="4578703"/>
            <a:ext cx="2576679" cy="1846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con LT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sét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chết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bọ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hung.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Right Brace 10"/>
          <p:cNvSpPr/>
          <p:nvPr/>
        </p:nvSpPr>
        <p:spPr>
          <a:xfrm>
            <a:off x="7683741" y="1743740"/>
            <a:ext cx="907312" cy="4890976"/>
          </a:xfrm>
          <a:prstGeom prst="rightBrac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803703" y="2215706"/>
            <a:ext cx="3388296" cy="132343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Ư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ớc mơ về một xã hội công bằng có công lý chính nghĩa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803703" y="3901594"/>
            <a:ext cx="3175644" cy="252376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Ước mơ người có tài năng được sử dụng đúng vị trí, không phân biệt thành phần xuất thân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659982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7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  <p:bldP spid="8" grpId="0" animBg="1"/>
      <p:bldP spid="8" grpId="1" animBg="1"/>
      <p:bldP spid="37889" grpId="0"/>
      <p:bldP spid="37890" grpId="0"/>
      <p:bldP spid="11" grpId="0" animBg="1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43B720-1CB5-88F8-8969-19BDA92E2065}"/>
              </a:ext>
            </a:extLst>
          </p:cNvPr>
          <p:cNvSpPr txBox="1"/>
          <p:nvPr/>
        </p:nvSpPr>
        <p:spPr>
          <a:xfrm>
            <a:off x="112734" y="50104"/>
            <a:ext cx="11987408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 – TIẾT 7,8                                     ĐỌC HIỂU VĂN BẨN THẠCH SANH (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B499A1-114D-BB58-46E5-9B8AA7EF04C4}"/>
              </a:ext>
            </a:extLst>
          </p:cNvPr>
          <p:cNvSpPr txBox="1"/>
          <p:nvPr/>
        </p:nvSpPr>
        <p:spPr>
          <a:xfrm>
            <a:off x="0" y="436962"/>
            <a:ext cx="357808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I.TÌM HIỂU CHUNG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TÌM HIỂU CHI TIẾT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Sanh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Thông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5B2AFB-9A41-6316-A360-BD9FE0E79689}"/>
              </a:ext>
            </a:extLst>
          </p:cNvPr>
          <p:cNvCxnSpPr>
            <a:cxnSpLocks/>
          </p:cNvCxnSpPr>
          <p:nvPr/>
        </p:nvCxnSpPr>
        <p:spPr>
          <a:xfrm>
            <a:off x="3686826" y="450214"/>
            <a:ext cx="0" cy="63013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623936F-B3AB-B4A4-BF35-37D2F4E764AF}"/>
              </a:ext>
            </a:extLst>
          </p:cNvPr>
          <p:cNvSpPr txBox="1"/>
          <p:nvPr/>
        </p:nvSpPr>
        <p:spPr>
          <a:xfrm>
            <a:off x="3686826" y="583096"/>
            <a:ext cx="841331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Sanh</a:t>
            </a:r>
          </a:p>
          <a:p>
            <a:pPr marL="0" marR="0" lvl="0" indent="0" algn="just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Thông</a:t>
            </a:r>
          </a:p>
          <a:p>
            <a:pPr marL="457200" indent="-457200" algn="just">
              <a:buFontTx/>
              <a:buChar char="-"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LT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hung.  </a:t>
            </a:r>
          </a:p>
          <a:p>
            <a:pPr algn="just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=&gt; Ư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ớc mơ về một xã hội công bằng có công lý chính nghĩa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Ước mơ người có tài năng được sử dụng đúng vị trí, không phân biệt thành phần xuất 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59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4408" y="547985"/>
            <a:ext cx="10904561" cy="1581758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hô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gọi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…..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(8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chữ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C9E224-B081-620D-2F55-947153068835}"/>
              </a:ext>
            </a:extLst>
          </p:cNvPr>
          <p:cNvSpPr txBox="1"/>
          <p:nvPr/>
        </p:nvSpPr>
        <p:spPr>
          <a:xfrm>
            <a:off x="5085562" y="2492679"/>
            <a:ext cx="2367419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THUỶ TINH</a:t>
            </a:r>
          </a:p>
        </p:txBody>
      </p:sp>
    </p:spTree>
    <p:extLst>
      <p:ext uri="{BB962C8B-B14F-4D97-AF65-F5344CB8AC3E}">
        <p14:creationId xmlns:p14="http://schemas.microsoft.com/office/powerpoint/2010/main" val="335407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07434" y="1"/>
            <a:ext cx="8265554" cy="74250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*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Ý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nghĩa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một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chi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kì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ảo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rPr>
              <a:t>truyện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3834" y="822665"/>
            <a:ext cx="11578166" cy="123110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1, 3: Ý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2, 4: Ý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1282" y="2451348"/>
            <a:ext cx="12176492" cy="1846655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8475" y="4737896"/>
            <a:ext cx="9682717" cy="141576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Niêu cơm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ự rộng lượng, tinh thần nhân đạo, yêu chuộng hòa bình.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ớc muốn giản đơn về cuộc sống no ấm, cơm gạo đủ đầy</a:t>
            </a:r>
          </a:p>
        </p:txBody>
      </p:sp>
      <p:sp>
        <p:nvSpPr>
          <p:cNvPr id="1026" name="AutoShape 2" descr="Káº¿t quáº£ hÃ¬nh áº£nh cho niÃªu cÆ¡m tháº§n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1028" name="AutoShape 4" descr="Káº¿t quáº£ hÃ¬nh áº£nh cho niÃªu cÆ¡m tháº§n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55352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43B720-1CB5-88F8-8969-19BDA92E2065}"/>
              </a:ext>
            </a:extLst>
          </p:cNvPr>
          <p:cNvSpPr txBox="1"/>
          <p:nvPr/>
        </p:nvSpPr>
        <p:spPr>
          <a:xfrm>
            <a:off x="112734" y="50104"/>
            <a:ext cx="11987408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 – TIẾT 7,8                                     ĐỌC HIỂU VĂN BẨN THẠCH SANH (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B499A1-114D-BB58-46E5-9B8AA7EF04C4}"/>
              </a:ext>
            </a:extLst>
          </p:cNvPr>
          <p:cNvSpPr txBox="1"/>
          <p:nvPr/>
        </p:nvSpPr>
        <p:spPr>
          <a:xfrm>
            <a:off x="0" y="436962"/>
            <a:ext cx="357808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I.TÌM HIỂU CHUNG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TÌM HIỂU CHI TIẾT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Sanh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Thông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III.TỔNG KẾT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 LUYỆN TẬP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5B2AFB-9A41-6316-A360-BD9FE0E79689}"/>
              </a:ext>
            </a:extLst>
          </p:cNvPr>
          <p:cNvCxnSpPr>
            <a:cxnSpLocks/>
          </p:cNvCxnSpPr>
          <p:nvPr/>
        </p:nvCxnSpPr>
        <p:spPr>
          <a:xfrm>
            <a:off x="3686826" y="450214"/>
            <a:ext cx="0" cy="63013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623936F-B3AB-B4A4-BF35-37D2F4E764AF}"/>
              </a:ext>
            </a:extLst>
          </p:cNvPr>
          <p:cNvSpPr txBox="1"/>
          <p:nvPr/>
        </p:nvSpPr>
        <p:spPr>
          <a:xfrm>
            <a:off x="3686826" y="543340"/>
            <a:ext cx="841331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1. </a:t>
            </a:r>
            <a:r>
              <a:rPr lang="vi-VN" sz="3200" b="1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Nội dung: </a:t>
            </a:r>
            <a:r>
              <a:rPr lang="vi-VN" sz="3200" i="1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Thạch Sanh</a:t>
            </a:r>
            <a:r>
              <a:rPr lang="vi-VN" sz="32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là truyện cổ tích về người dũng sĩ diệt chằn tinh, đại bàng cứu người</a:t>
            </a:r>
            <a:r>
              <a:rPr lang="en-US" sz="32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vạch</a:t>
            </a:r>
            <a:r>
              <a:rPr lang="en-US" sz="32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kẻ</a:t>
            </a:r>
            <a:r>
              <a:rPr lang="en-US" sz="32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vong</a:t>
            </a:r>
            <a:r>
              <a:rPr lang="en-US" sz="32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ân</a:t>
            </a:r>
            <a:r>
              <a:rPr lang="en-US" sz="32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bội</a:t>
            </a:r>
            <a:r>
              <a:rPr lang="en-US" sz="32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quân</a:t>
            </a:r>
            <a:r>
              <a:rPr lang="en-US" sz="32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xâm</a:t>
            </a:r>
            <a:r>
              <a:rPr lang="en-US" sz="32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3200" b="1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2.</a:t>
            </a:r>
            <a:r>
              <a:rPr lang="vi-VN" sz="3200" b="1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Nghệ th</a:t>
            </a:r>
            <a:r>
              <a:rPr lang="en-US" sz="3200" b="1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u</a:t>
            </a:r>
            <a:r>
              <a:rPr lang="vi-VN" sz="3200" b="1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cấu, cốt truyện mạch lạc, sắp xếp tình tiết khéo léo, hoàn chỉnh.</a:t>
            </a:r>
          </a:p>
          <a:p>
            <a:pPr lvl="0" algn="just"/>
            <a:r>
              <a:rPr lang="en-US" sz="32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Chi tiết tưởng tượng thần kỳ độc đáo giàu ý nghĩa ....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3. </a:t>
            </a:r>
            <a:r>
              <a:rPr lang="vi-VN" sz="3200" b="1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Ý nghĩa: </a:t>
            </a:r>
            <a:r>
              <a:rPr lang="vi-VN" sz="32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Truyện thể hiện ước mơ, niềm tin của nhân dân về công lý xã hội, sự chiến thắng cuối cùng của những con người chính nghĩa lương thiện.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37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0275E2-1DF7-4B57-8F70-8C6E4FEB7A5E}"/>
              </a:ext>
            </a:extLst>
          </p:cNvPr>
          <p:cNvSpPr txBox="1"/>
          <p:nvPr/>
        </p:nvSpPr>
        <p:spPr>
          <a:xfrm>
            <a:off x="524555" y="311885"/>
            <a:ext cx="11326550" cy="6771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cổ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6F16AE-A9FC-4CDE-BD7A-790D62E8AF8F}"/>
              </a:ext>
            </a:extLst>
          </p:cNvPr>
          <p:cNvSpPr txBox="1"/>
          <p:nvPr/>
        </p:nvSpPr>
        <p:spPr>
          <a:xfrm>
            <a:off x="2962956" y="1701200"/>
            <a:ext cx="6740441" cy="6924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ảo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2489CB-D79B-4BAA-9BE1-CF1603DAF6D9}"/>
              </a:ext>
            </a:extLst>
          </p:cNvPr>
          <p:cNvSpPr txBox="1"/>
          <p:nvPr/>
        </p:nvSpPr>
        <p:spPr>
          <a:xfrm>
            <a:off x="2925150" y="3024367"/>
            <a:ext cx="4413816" cy="6924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372A1D-1292-4746-82A7-2F8E5EE84C18}"/>
              </a:ext>
            </a:extLst>
          </p:cNvPr>
          <p:cNvSpPr txBox="1"/>
          <p:nvPr/>
        </p:nvSpPr>
        <p:spPr>
          <a:xfrm>
            <a:off x="2925155" y="4271916"/>
            <a:ext cx="4497089" cy="6924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FB0546-FF28-45BC-9749-2D78248DAE21}"/>
              </a:ext>
            </a:extLst>
          </p:cNvPr>
          <p:cNvSpPr txBox="1"/>
          <p:nvPr/>
        </p:nvSpPr>
        <p:spPr>
          <a:xfrm>
            <a:off x="2967683" y="5533647"/>
            <a:ext cx="4380508" cy="6924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 descr="—Pngtree—chicken_2525025.png">
            <a:extLst>
              <a:ext uri="{FF2B5EF4-FFF2-40B4-BE49-F238E27FC236}">
                <a16:creationId xmlns:a16="http://schemas.microsoft.com/office/drawing/2014/main" id="{8A99B301-4F33-4475-AFB7-D9CD8DF320A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9584" y="1376906"/>
            <a:ext cx="1189075" cy="1189075"/>
          </a:xfrm>
          <a:prstGeom prst="rect">
            <a:avLst/>
          </a:prstGeom>
        </p:spPr>
      </p:pic>
      <p:pic>
        <p:nvPicPr>
          <p:cNvPr id="8" name="Picture 7" descr="—Pngtree—chicken_2525025.png">
            <a:extLst>
              <a:ext uri="{FF2B5EF4-FFF2-40B4-BE49-F238E27FC236}">
                <a16:creationId xmlns:a16="http://schemas.microsoft.com/office/drawing/2014/main" id="{682EFAF5-8E7A-42A0-8B3F-ED737638207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1777" y="2700073"/>
            <a:ext cx="1189075" cy="1189075"/>
          </a:xfrm>
          <a:prstGeom prst="rect">
            <a:avLst/>
          </a:prstGeom>
        </p:spPr>
      </p:pic>
      <p:pic>
        <p:nvPicPr>
          <p:cNvPr id="9" name="Picture 8" descr="—Pngtree—chicken_2525025.png">
            <a:extLst>
              <a:ext uri="{FF2B5EF4-FFF2-40B4-BE49-F238E27FC236}">
                <a16:creationId xmlns:a16="http://schemas.microsoft.com/office/drawing/2014/main" id="{F3EE202D-8695-4482-ABDA-A45E0668E41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1783" y="3947623"/>
            <a:ext cx="1189075" cy="1189075"/>
          </a:xfrm>
          <a:prstGeom prst="rect">
            <a:avLst/>
          </a:prstGeom>
        </p:spPr>
      </p:pic>
      <p:pic>
        <p:nvPicPr>
          <p:cNvPr id="10" name="Picture 9" descr="—Pngtree—chicken_2525025.png">
            <a:extLst>
              <a:ext uri="{FF2B5EF4-FFF2-40B4-BE49-F238E27FC236}">
                <a16:creationId xmlns:a16="http://schemas.microsoft.com/office/drawing/2014/main" id="{3E0F65A8-9004-4923-B088-F8DDECD7221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4311" y="5209353"/>
            <a:ext cx="1189075" cy="118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5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B6EDBD-879C-48BC-B63E-57CDD6B00664}"/>
              </a:ext>
            </a:extLst>
          </p:cNvPr>
          <p:cNvSpPr txBox="1"/>
          <p:nvPr/>
        </p:nvSpPr>
        <p:spPr>
          <a:xfrm>
            <a:off x="801281" y="393118"/>
            <a:ext cx="10776091" cy="9848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hội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3" name="Picture 2" descr="—Pngtree—chicken_2525025.png">
            <a:extLst>
              <a:ext uri="{FF2B5EF4-FFF2-40B4-BE49-F238E27FC236}">
                <a16:creationId xmlns:a16="http://schemas.microsoft.com/office/drawing/2014/main" id="{7D30E484-810A-495C-9CA8-71C25C5F97F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339" y="1575381"/>
            <a:ext cx="1189075" cy="11890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86A1D8-7881-465B-9CD3-07929D4804C8}"/>
              </a:ext>
            </a:extLst>
          </p:cNvPr>
          <p:cNvSpPr txBox="1"/>
          <p:nvPr/>
        </p:nvSpPr>
        <p:spPr>
          <a:xfrm>
            <a:off x="1730601" y="1899676"/>
            <a:ext cx="8041619" cy="5539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—Pngtree—chicken_2525025.png">
            <a:extLst>
              <a:ext uri="{FF2B5EF4-FFF2-40B4-BE49-F238E27FC236}">
                <a16:creationId xmlns:a16="http://schemas.microsoft.com/office/drawing/2014/main" id="{F9C272B5-4736-4FA7-BAB2-6A0014254BE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32" y="2898548"/>
            <a:ext cx="1189075" cy="1189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0F3921-15DB-4613-953B-6F7716506EF6}"/>
              </a:ext>
            </a:extLst>
          </p:cNvPr>
          <p:cNvSpPr txBox="1"/>
          <p:nvPr/>
        </p:nvSpPr>
        <p:spPr>
          <a:xfrm>
            <a:off x="1735326" y="3024360"/>
            <a:ext cx="10188450" cy="5539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 descr="—Pngtree—chicken_2525025.png">
            <a:extLst>
              <a:ext uri="{FF2B5EF4-FFF2-40B4-BE49-F238E27FC236}">
                <a16:creationId xmlns:a16="http://schemas.microsoft.com/office/drawing/2014/main" id="{A79DC582-C289-47E3-BA37-91C9EA0CB9A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37" y="4146097"/>
            <a:ext cx="1189075" cy="11890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108315-6D39-404A-A6D9-278D7C94B91D}"/>
              </a:ext>
            </a:extLst>
          </p:cNvPr>
          <p:cNvSpPr txBox="1"/>
          <p:nvPr/>
        </p:nvSpPr>
        <p:spPr>
          <a:xfrm>
            <a:off x="1678622" y="4328618"/>
            <a:ext cx="10776091" cy="5539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 descr="—Pngtree—chicken_2525025.png">
            <a:extLst>
              <a:ext uri="{FF2B5EF4-FFF2-40B4-BE49-F238E27FC236}">
                <a16:creationId xmlns:a16="http://schemas.microsoft.com/office/drawing/2014/main" id="{71831999-F1BD-4620-BAD5-4BD913ED387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065" y="5407828"/>
            <a:ext cx="1189075" cy="11890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516568-2A91-4C66-97FE-9E95EC588FDE}"/>
              </a:ext>
            </a:extLst>
          </p:cNvPr>
          <p:cNvSpPr txBox="1"/>
          <p:nvPr/>
        </p:nvSpPr>
        <p:spPr>
          <a:xfrm>
            <a:off x="1975197" y="5453302"/>
            <a:ext cx="6943561" cy="5539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31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8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E29E58-BCDC-4C17-8435-AA4891EDB2FB}"/>
              </a:ext>
            </a:extLst>
          </p:cNvPr>
          <p:cNvSpPr txBox="1"/>
          <p:nvPr/>
        </p:nvSpPr>
        <p:spPr>
          <a:xfrm>
            <a:off x="524555" y="85047"/>
            <a:ext cx="11057845" cy="9848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3: Chi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—Pngtree—chicken_2525025.png">
            <a:extLst>
              <a:ext uri="{FF2B5EF4-FFF2-40B4-BE49-F238E27FC236}">
                <a16:creationId xmlns:a16="http://schemas.microsoft.com/office/drawing/2014/main" id="{B0FFB858-941B-4AEA-ADA2-296B4D5EF4F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339" y="1575381"/>
            <a:ext cx="1189075" cy="11890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0AEA44-BBD3-4DD5-84F7-F2512C1E6222}"/>
              </a:ext>
            </a:extLst>
          </p:cNvPr>
          <p:cNvSpPr txBox="1"/>
          <p:nvPr/>
        </p:nvSpPr>
        <p:spPr>
          <a:xfrm>
            <a:off x="1453711" y="1899676"/>
            <a:ext cx="6922723" cy="5539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Picture 4" descr="—Pngtree—chicken_2525025.png">
            <a:extLst>
              <a:ext uri="{FF2B5EF4-FFF2-40B4-BE49-F238E27FC236}">
                <a16:creationId xmlns:a16="http://schemas.microsoft.com/office/drawing/2014/main" id="{8DD29D05-0EB1-4A43-8845-A9B5EAB7AC3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32" y="2898548"/>
            <a:ext cx="1189075" cy="1189075"/>
          </a:xfrm>
          <a:prstGeom prst="rect">
            <a:avLst/>
          </a:prstGeom>
        </p:spPr>
      </p:pic>
      <p:pic>
        <p:nvPicPr>
          <p:cNvPr id="6" name="Picture 5" descr="—Pngtree—chicken_2525025.png">
            <a:extLst>
              <a:ext uri="{FF2B5EF4-FFF2-40B4-BE49-F238E27FC236}">
                <a16:creationId xmlns:a16="http://schemas.microsoft.com/office/drawing/2014/main" id="{ED4297EA-E331-4D74-B8AB-D60C7451C9A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37" y="4146097"/>
            <a:ext cx="1189075" cy="11890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374F24-FDDA-4AB5-88B3-CC580CB70511}"/>
              </a:ext>
            </a:extLst>
          </p:cNvPr>
          <p:cNvSpPr txBox="1"/>
          <p:nvPr/>
        </p:nvSpPr>
        <p:spPr>
          <a:xfrm>
            <a:off x="1401732" y="4328618"/>
            <a:ext cx="10776091" cy="5539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—Pngtree—chicken_2525025.png">
            <a:extLst>
              <a:ext uri="{FF2B5EF4-FFF2-40B4-BE49-F238E27FC236}">
                <a16:creationId xmlns:a16="http://schemas.microsoft.com/office/drawing/2014/main" id="{DCD5B79B-0759-4663-8597-1C35FA9A816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065" y="5407828"/>
            <a:ext cx="1189075" cy="11890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9F42C3-67C9-489C-B3AA-DBBFCCBAF0D7}"/>
              </a:ext>
            </a:extLst>
          </p:cNvPr>
          <p:cNvSpPr txBox="1"/>
          <p:nvPr/>
        </p:nvSpPr>
        <p:spPr>
          <a:xfrm>
            <a:off x="1430084" y="5335157"/>
            <a:ext cx="10549267" cy="9848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E5A380-A9A1-4BBD-80A9-AEA9C502FFE7}"/>
              </a:ext>
            </a:extLst>
          </p:cNvPr>
          <p:cNvSpPr/>
          <p:nvPr/>
        </p:nvSpPr>
        <p:spPr>
          <a:xfrm>
            <a:off x="1545267" y="3118886"/>
            <a:ext cx="8009859" cy="5539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121917" tIns="60958" rIns="121917" bIns="6095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23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D27D5F-DB76-465C-8CEC-8C9773A0B13E}"/>
              </a:ext>
            </a:extLst>
          </p:cNvPr>
          <p:cNvSpPr txBox="1"/>
          <p:nvPr/>
        </p:nvSpPr>
        <p:spPr>
          <a:xfrm>
            <a:off x="0" y="85047"/>
            <a:ext cx="12192000" cy="11079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 ảnh niêu cơm ăn hết lại đầy trong truyện Thạch Sanh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 hiện ý nghĩa nào?</a:t>
            </a:r>
          </a:p>
        </p:txBody>
      </p:sp>
      <p:pic>
        <p:nvPicPr>
          <p:cNvPr id="3" name="Picture 2" descr="—Pngtree—chicken_2525025.png">
            <a:extLst>
              <a:ext uri="{FF2B5EF4-FFF2-40B4-BE49-F238E27FC236}">
                <a16:creationId xmlns:a16="http://schemas.microsoft.com/office/drawing/2014/main" id="{09309C6B-54B1-4BC5-8B30-087BA6AEF02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339" y="1589559"/>
            <a:ext cx="1189075" cy="11890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712912-7F36-4803-83FF-DD3E2E7B21D3}"/>
              </a:ext>
            </a:extLst>
          </p:cNvPr>
          <p:cNvSpPr txBox="1"/>
          <p:nvPr/>
        </p:nvSpPr>
        <p:spPr>
          <a:xfrm>
            <a:off x="1368652" y="1502713"/>
            <a:ext cx="10086157" cy="9848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hòa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 descr="—Pngtree—chicken_2525025.png">
            <a:extLst>
              <a:ext uri="{FF2B5EF4-FFF2-40B4-BE49-F238E27FC236}">
                <a16:creationId xmlns:a16="http://schemas.microsoft.com/office/drawing/2014/main" id="{3E38FF5F-4DDB-40B9-A0E6-C8864F47BDF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32" y="2912725"/>
            <a:ext cx="1189075" cy="1189075"/>
          </a:xfrm>
          <a:prstGeom prst="rect">
            <a:avLst/>
          </a:prstGeom>
        </p:spPr>
      </p:pic>
      <p:pic>
        <p:nvPicPr>
          <p:cNvPr id="6" name="Picture 5" descr="—Pngtree—chicken_2525025.png">
            <a:extLst>
              <a:ext uri="{FF2B5EF4-FFF2-40B4-BE49-F238E27FC236}">
                <a16:creationId xmlns:a16="http://schemas.microsoft.com/office/drawing/2014/main" id="{4987A698-B584-4899-B9C8-6348DAE09E0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37" y="4160275"/>
            <a:ext cx="1189075" cy="11890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4258E7-60D4-42B5-9680-5A547E8C1E52}"/>
              </a:ext>
            </a:extLst>
          </p:cNvPr>
          <p:cNvSpPr txBox="1"/>
          <p:nvPr/>
        </p:nvSpPr>
        <p:spPr>
          <a:xfrm>
            <a:off x="1368652" y="3968086"/>
            <a:ext cx="10790269" cy="14157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vi-V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mơ </a:t>
            </a:r>
            <a:r>
              <a:rPr kumimoji="0" lang="vi-V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ước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quốc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gia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lực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lượng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quân </a:t>
            </a:r>
            <a:r>
              <a:rPr kumimoji="0" lang="vi-V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đội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hùng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cường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vệ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lũ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giặc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ngoại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xâm hung </a:t>
            </a:r>
            <a:r>
              <a:rPr kumimoji="0" lang="vi-VN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bạo</a:t>
            </a:r>
            <a:r>
              <a: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—Pngtree—chicken_2525025.png">
            <a:extLst>
              <a:ext uri="{FF2B5EF4-FFF2-40B4-BE49-F238E27FC236}">
                <a16:creationId xmlns:a16="http://schemas.microsoft.com/office/drawing/2014/main" id="{2CBA6404-42A4-4EC9-A628-EE0029D75B9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065" y="5422005"/>
            <a:ext cx="1189075" cy="11890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448EB7-C7CA-45EF-B054-A5AEA4D6AF2E}"/>
              </a:ext>
            </a:extLst>
          </p:cNvPr>
          <p:cNvSpPr txBox="1"/>
          <p:nvPr/>
        </p:nvSpPr>
        <p:spPr>
          <a:xfrm>
            <a:off x="1430084" y="5491107"/>
            <a:ext cx="10549267" cy="5539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Ước mơ về cuộc sống đầy đủ, no ấm, sung túc của nhân dân.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4EC536-5028-4FAA-BA0F-016D2B9B2FC7}"/>
              </a:ext>
            </a:extLst>
          </p:cNvPr>
          <p:cNvSpPr txBox="1"/>
          <p:nvPr/>
        </p:nvSpPr>
        <p:spPr>
          <a:xfrm>
            <a:off x="1430084" y="2841618"/>
            <a:ext cx="9759205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Thể hiện tài năng phi thường của Thạch Sanh, không chỉ khiến quân giặc quy hàng mà còn "tâm phục, khẩu phục".</a:t>
            </a:r>
          </a:p>
        </p:txBody>
      </p:sp>
    </p:spTree>
    <p:extLst>
      <p:ext uri="{BB962C8B-B14F-4D97-AF65-F5344CB8AC3E}">
        <p14:creationId xmlns:p14="http://schemas.microsoft.com/office/powerpoint/2010/main" val="98832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5D52D4E-C877-4B60-9273-2C5EC9C48000}"/>
              </a:ext>
            </a:extLst>
          </p:cNvPr>
          <p:cNvSpPr txBox="1"/>
          <p:nvPr/>
        </p:nvSpPr>
        <p:spPr>
          <a:xfrm>
            <a:off x="312821" y="256672"/>
            <a:ext cx="11117179" cy="9848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?</a:t>
            </a:r>
          </a:p>
        </p:txBody>
      </p:sp>
      <p:pic>
        <p:nvPicPr>
          <p:cNvPr id="12" name="Picture 11" descr="—Pngtree—chicken_2525025.png">
            <a:extLst>
              <a:ext uri="{FF2B5EF4-FFF2-40B4-BE49-F238E27FC236}">
                <a16:creationId xmlns:a16="http://schemas.microsoft.com/office/drawing/2014/main" id="{1A7E19B7-4F7F-45BA-B249-080C4C7E098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339" y="1589559"/>
            <a:ext cx="1189075" cy="11890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31B657-C28A-42CD-8BE0-68EC2E55540D}"/>
              </a:ext>
            </a:extLst>
          </p:cNvPr>
          <p:cNvSpPr txBox="1"/>
          <p:nvPr/>
        </p:nvSpPr>
        <p:spPr>
          <a:xfrm>
            <a:off x="1453712" y="1559419"/>
            <a:ext cx="10086157" cy="923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4" name="Picture 13" descr="—Pngtree—chicken_2525025.png">
            <a:extLst>
              <a:ext uri="{FF2B5EF4-FFF2-40B4-BE49-F238E27FC236}">
                <a16:creationId xmlns:a16="http://schemas.microsoft.com/office/drawing/2014/main" id="{C0EE88F0-6E5D-4CDC-B059-4E23E3AEDE8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32" y="2912725"/>
            <a:ext cx="1189075" cy="1189075"/>
          </a:xfrm>
          <a:prstGeom prst="rect">
            <a:avLst/>
          </a:prstGeom>
        </p:spPr>
      </p:pic>
      <p:pic>
        <p:nvPicPr>
          <p:cNvPr id="15" name="Picture 14" descr="—Pngtree—chicken_2525025.png">
            <a:extLst>
              <a:ext uri="{FF2B5EF4-FFF2-40B4-BE49-F238E27FC236}">
                <a16:creationId xmlns:a16="http://schemas.microsoft.com/office/drawing/2014/main" id="{DCB78327-B435-4E79-9E33-E0E0A538C3B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37" y="4160275"/>
            <a:ext cx="1189075" cy="11890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DB5703A-2586-4202-A2F1-7DF7BD4BC7A7}"/>
              </a:ext>
            </a:extLst>
          </p:cNvPr>
          <p:cNvSpPr txBox="1"/>
          <p:nvPr/>
        </p:nvSpPr>
        <p:spPr>
          <a:xfrm>
            <a:off x="1401732" y="4144313"/>
            <a:ext cx="10776091" cy="923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tượng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lí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chuộng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hòa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7" name="Picture 16" descr="—Pngtree—chicken_2525025.png">
            <a:extLst>
              <a:ext uri="{FF2B5EF4-FFF2-40B4-BE49-F238E27FC236}">
                <a16:creationId xmlns:a16="http://schemas.microsoft.com/office/drawing/2014/main" id="{E6304854-092D-4039-8E73-1AEFA30D336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065" y="5422005"/>
            <a:ext cx="1189075" cy="11890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6B51B4D-2341-4ACA-B90A-E925747E0BFE}"/>
              </a:ext>
            </a:extLst>
          </p:cNvPr>
          <p:cNvSpPr txBox="1"/>
          <p:nvPr/>
        </p:nvSpPr>
        <p:spPr>
          <a:xfrm>
            <a:off x="1430084" y="5363511"/>
            <a:ext cx="10549267" cy="923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nhớ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vọng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Sanh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10DC5A-F67E-45F6-82BA-9B8E9024A010}"/>
              </a:ext>
            </a:extLst>
          </p:cNvPr>
          <p:cNvSpPr/>
          <p:nvPr/>
        </p:nvSpPr>
        <p:spPr>
          <a:xfrm>
            <a:off x="1446025" y="2920403"/>
            <a:ext cx="10150547" cy="923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21917" tIns="60958" rIns="121917" bIns="6095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vọng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nghệ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nghệ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56811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6" grpId="0" animBg="1"/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A74349-709F-41CC-A248-08907335EAEA}"/>
              </a:ext>
            </a:extLst>
          </p:cNvPr>
          <p:cNvSpPr txBox="1"/>
          <p:nvPr/>
        </p:nvSpPr>
        <p:spPr>
          <a:xfrm>
            <a:off x="0" y="85047"/>
            <a:ext cx="12192000" cy="9848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6. Chi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hóa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? </a:t>
            </a:r>
          </a:p>
        </p:txBody>
      </p:sp>
      <p:pic>
        <p:nvPicPr>
          <p:cNvPr id="3" name="Picture 2" descr="—Pngtree—chicken_2525025.png">
            <a:extLst>
              <a:ext uri="{FF2B5EF4-FFF2-40B4-BE49-F238E27FC236}">
                <a16:creationId xmlns:a16="http://schemas.microsoft.com/office/drawing/2014/main" id="{89002C21-A355-45EA-9CDB-3CE7D1C82AB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339" y="1589559"/>
            <a:ext cx="1189075" cy="11890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89E354-BB18-4576-8E5D-280BD9C9F3EF}"/>
              </a:ext>
            </a:extLst>
          </p:cNvPr>
          <p:cNvSpPr txBox="1"/>
          <p:nvPr/>
        </p:nvSpPr>
        <p:spPr>
          <a:xfrm>
            <a:off x="1366289" y="1872240"/>
            <a:ext cx="10047117" cy="9848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Picture 4" descr="—Pngtree—chicken_2525025.png">
            <a:extLst>
              <a:ext uri="{FF2B5EF4-FFF2-40B4-BE49-F238E27FC236}">
                <a16:creationId xmlns:a16="http://schemas.microsoft.com/office/drawing/2014/main" id="{6782F46D-8F25-42AE-A3EC-666C612AAE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32" y="2912725"/>
            <a:ext cx="1189075" cy="1189075"/>
          </a:xfrm>
          <a:prstGeom prst="rect">
            <a:avLst/>
          </a:prstGeom>
        </p:spPr>
      </p:pic>
      <p:pic>
        <p:nvPicPr>
          <p:cNvPr id="6" name="Picture 5" descr="—Pngtree—chicken_2525025.png">
            <a:extLst>
              <a:ext uri="{FF2B5EF4-FFF2-40B4-BE49-F238E27FC236}">
                <a16:creationId xmlns:a16="http://schemas.microsoft.com/office/drawing/2014/main" id="{E97D6706-75BD-4F38-8D49-146FCA67C93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37" y="4160275"/>
            <a:ext cx="1189075" cy="11890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944FD9-6FE4-4E22-A2F0-2F78444F1E7E}"/>
              </a:ext>
            </a:extLst>
          </p:cNvPr>
          <p:cNvSpPr txBox="1"/>
          <p:nvPr/>
        </p:nvSpPr>
        <p:spPr>
          <a:xfrm>
            <a:off x="1314309" y="4669794"/>
            <a:ext cx="10291453" cy="5539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hung </a:t>
            </a:r>
          </a:p>
        </p:txBody>
      </p:sp>
      <p:pic>
        <p:nvPicPr>
          <p:cNvPr id="8" name="Picture 7" descr="—Pngtree—chicken_2525025.png">
            <a:extLst>
              <a:ext uri="{FF2B5EF4-FFF2-40B4-BE49-F238E27FC236}">
                <a16:creationId xmlns:a16="http://schemas.microsoft.com/office/drawing/2014/main" id="{D1A82A91-64CF-4293-808C-BDC374063A2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065" y="5422005"/>
            <a:ext cx="1189075" cy="11890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AD288F-1D8E-438A-8D2D-84638C71386D}"/>
              </a:ext>
            </a:extLst>
          </p:cNvPr>
          <p:cNvSpPr txBox="1"/>
          <p:nvPr/>
        </p:nvSpPr>
        <p:spPr>
          <a:xfrm>
            <a:off x="1342662" y="5676333"/>
            <a:ext cx="10291452" cy="5539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08E925-378B-4E4F-8DF7-F924007AB3C1}"/>
              </a:ext>
            </a:extLst>
          </p:cNvPr>
          <p:cNvSpPr/>
          <p:nvPr/>
        </p:nvSpPr>
        <p:spPr>
          <a:xfrm>
            <a:off x="1457843" y="3091451"/>
            <a:ext cx="10047117" cy="9848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21917" tIns="60958" rIns="121917" bIns="6095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167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60E2DE-975A-4512-A3C8-D906E8EB8BAF}"/>
              </a:ext>
            </a:extLst>
          </p:cNvPr>
          <p:cNvSpPr txBox="1"/>
          <p:nvPr/>
        </p:nvSpPr>
        <p:spPr>
          <a:xfrm>
            <a:off x="912750" y="2413337"/>
            <a:ext cx="10071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 ĐỘNG VẬN DỤNG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43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>
            <a:extLst>
              <a:ext uri="{FF2B5EF4-FFF2-40B4-BE49-F238E27FC236}">
                <a16:creationId xmlns:a16="http://schemas.microsoft.com/office/drawing/2014/main" id="{E6F16BFA-DF9E-4EA6-82BC-2EDA443A11F0}"/>
              </a:ext>
            </a:extLst>
          </p:cNvPr>
          <p:cNvGrpSpPr/>
          <p:nvPr/>
        </p:nvGrpSpPr>
        <p:grpSpPr>
          <a:xfrm>
            <a:off x="647461" y="3764488"/>
            <a:ext cx="623199" cy="652562"/>
            <a:chOff x="5897911" y="1105759"/>
            <a:chExt cx="2166590" cy="2677747"/>
          </a:xfrm>
        </p:grpSpPr>
        <p:sp>
          <p:nvSpPr>
            <p:cNvPr id="3" name="자유형 88">
              <a:extLst>
                <a:ext uri="{FF2B5EF4-FFF2-40B4-BE49-F238E27FC236}">
                  <a16:creationId xmlns:a16="http://schemas.microsoft.com/office/drawing/2014/main" id="{C0DA1F30-4457-4BC7-BCBA-5FA628C204DE}"/>
                </a:ext>
              </a:extLst>
            </p:cNvPr>
            <p:cNvSpPr/>
            <p:nvPr/>
          </p:nvSpPr>
          <p:spPr bwMode="auto">
            <a:xfrm>
              <a:off x="5897911" y="1512891"/>
              <a:ext cx="2166590" cy="2270615"/>
            </a:xfrm>
            <a:custGeom>
              <a:avLst/>
              <a:gdLst>
                <a:gd name="connsiteX0" fmla="*/ 22860 w 2194560"/>
                <a:gd name="connsiteY0" fmla="*/ 0 h 2377440"/>
                <a:gd name="connsiteX1" fmla="*/ 2194560 w 2194560"/>
                <a:gd name="connsiteY1" fmla="*/ 137160 h 2377440"/>
                <a:gd name="connsiteX2" fmla="*/ 2049780 w 2194560"/>
                <a:gd name="connsiteY2" fmla="*/ 1965960 h 2377440"/>
                <a:gd name="connsiteX3" fmla="*/ 853440 w 2194560"/>
                <a:gd name="connsiteY3" fmla="*/ 2377440 h 2377440"/>
                <a:gd name="connsiteX4" fmla="*/ 0 w 2194560"/>
                <a:gd name="connsiteY4" fmla="*/ 2316480 h 2377440"/>
                <a:gd name="connsiteX5" fmla="*/ 22860 w 2194560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316480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316480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316480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232248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232248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232248 h 2377440"/>
                <a:gd name="connsiteX5" fmla="*/ 22860 w 2203388"/>
                <a:gd name="connsiteY5" fmla="*/ 0 h 2377440"/>
                <a:gd name="connsiteX0" fmla="*/ 22860 w 2194560"/>
                <a:gd name="connsiteY0" fmla="*/ 0 h 2377440"/>
                <a:gd name="connsiteX1" fmla="*/ 2194560 w 2194560"/>
                <a:gd name="connsiteY1" fmla="*/ 137160 h 2377440"/>
                <a:gd name="connsiteX2" fmla="*/ 2049780 w 2194560"/>
                <a:gd name="connsiteY2" fmla="*/ 1965960 h 2377440"/>
                <a:gd name="connsiteX3" fmla="*/ 853440 w 2194560"/>
                <a:gd name="connsiteY3" fmla="*/ 2377440 h 2377440"/>
                <a:gd name="connsiteX4" fmla="*/ 0 w 2194560"/>
                <a:gd name="connsiteY4" fmla="*/ 2232248 h 2377440"/>
                <a:gd name="connsiteX5" fmla="*/ 22860 w 2194560"/>
                <a:gd name="connsiteY5" fmla="*/ 0 h 2377440"/>
                <a:gd name="connsiteX0" fmla="*/ 22860 w 2201801"/>
                <a:gd name="connsiteY0" fmla="*/ 0 h 2377440"/>
                <a:gd name="connsiteX1" fmla="*/ 2194560 w 2201801"/>
                <a:gd name="connsiteY1" fmla="*/ 137160 h 2377440"/>
                <a:gd name="connsiteX2" fmla="*/ 2049780 w 2201801"/>
                <a:gd name="connsiteY2" fmla="*/ 1965960 h 2377440"/>
                <a:gd name="connsiteX3" fmla="*/ 853440 w 2201801"/>
                <a:gd name="connsiteY3" fmla="*/ 2377440 h 2377440"/>
                <a:gd name="connsiteX4" fmla="*/ 0 w 2201801"/>
                <a:gd name="connsiteY4" fmla="*/ 2232248 h 2377440"/>
                <a:gd name="connsiteX5" fmla="*/ 22860 w 2201801"/>
                <a:gd name="connsiteY5" fmla="*/ 0 h 2377440"/>
                <a:gd name="connsiteX0" fmla="*/ 22860 w 2201801"/>
                <a:gd name="connsiteY0" fmla="*/ 0 h 2340260"/>
                <a:gd name="connsiteX1" fmla="*/ 2194560 w 2201801"/>
                <a:gd name="connsiteY1" fmla="*/ 137160 h 2340260"/>
                <a:gd name="connsiteX2" fmla="*/ 2049780 w 2201801"/>
                <a:gd name="connsiteY2" fmla="*/ 1965960 h 2340260"/>
                <a:gd name="connsiteX3" fmla="*/ 1080120 w 2201801"/>
                <a:gd name="connsiteY3" fmla="*/ 2340260 h 2340260"/>
                <a:gd name="connsiteX4" fmla="*/ 0 w 2201801"/>
                <a:gd name="connsiteY4" fmla="*/ 2232248 h 2340260"/>
                <a:gd name="connsiteX5" fmla="*/ 22860 w 2201801"/>
                <a:gd name="connsiteY5" fmla="*/ 0 h 2340260"/>
                <a:gd name="connsiteX0" fmla="*/ 22860 w 2201801"/>
                <a:gd name="connsiteY0" fmla="*/ 0 h 2340260"/>
                <a:gd name="connsiteX1" fmla="*/ 2194560 w 2201801"/>
                <a:gd name="connsiteY1" fmla="*/ 137160 h 2340260"/>
                <a:gd name="connsiteX2" fmla="*/ 2049780 w 2201801"/>
                <a:gd name="connsiteY2" fmla="*/ 1965960 h 2340260"/>
                <a:gd name="connsiteX3" fmla="*/ 1080120 w 2201801"/>
                <a:gd name="connsiteY3" fmla="*/ 2340260 h 2340260"/>
                <a:gd name="connsiteX4" fmla="*/ 0 w 2201801"/>
                <a:gd name="connsiteY4" fmla="*/ 2232248 h 2340260"/>
                <a:gd name="connsiteX5" fmla="*/ 22860 w 2201801"/>
                <a:gd name="connsiteY5" fmla="*/ 0 h 2340260"/>
                <a:gd name="connsiteX0" fmla="*/ 22860 w 2201801"/>
                <a:gd name="connsiteY0" fmla="*/ 0 h 2316104"/>
                <a:gd name="connsiteX1" fmla="*/ 2194560 w 2201801"/>
                <a:gd name="connsiteY1" fmla="*/ 137160 h 2316104"/>
                <a:gd name="connsiteX2" fmla="*/ 2049780 w 2201801"/>
                <a:gd name="connsiteY2" fmla="*/ 1965960 h 2316104"/>
                <a:gd name="connsiteX3" fmla="*/ 1116124 w 2201801"/>
                <a:gd name="connsiteY3" fmla="*/ 2304256 h 2316104"/>
                <a:gd name="connsiteX4" fmla="*/ 0 w 2201801"/>
                <a:gd name="connsiteY4" fmla="*/ 2232248 h 2316104"/>
                <a:gd name="connsiteX5" fmla="*/ 22860 w 2201801"/>
                <a:gd name="connsiteY5" fmla="*/ 0 h 2316104"/>
                <a:gd name="connsiteX0" fmla="*/ 216024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216024 w 2201801"/>
                <a:gd name="connsiteY5" fmla="*/ 0 h 2280100"/>
                <a:gd name="connsiteX0" fmla="*/ 72008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72008 w 2201801"/>
                <a:gd name="connsiteY5" fmla="*/ 0 h 2280100"/>
                <a:gd name="connsiteX0" fmla="*/ 72008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72008 w 2201801"/>
                <a:gd name="connsiteY5" fmla="*/ 0 h 2280100"/>
                <a:gd name="connsiteX0" fmla="*/ 72008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72008 w 2201801"/>
                <a:gd name="connsiteY5" fmla="*/ 0 h 2280100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44016 w 2201801"/>
                <a:gd name="connsiteY5" fmla="*/ 0 h 2232248"/>
                <a:gd name="connsiteX0" fmla="*/ 144016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44016 w 2201801"/>
                <a:gd name="connsiteY5" fmla="*/ 0 h 2232248"/>
                <a:gd name="connsiteX0" fmla="*/ 144016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44016 w 2201801"/>
                <a:gd name="connsiteY5" fmla="*/ 0 h 2232248"/>
                <a:gd name="connsiteX0" fmla="*/ 180020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201801"/>
                <a:gd name="connsiteY0" fmla="*/ 0 h 2232248"/>
                <a:gd name="connsiteX1" fmla="*/ 2196244 w 2201801"/>
                <a:gd name="connsiteY1" fmla="*/ 36004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201801"/>
                <a:gd name="connsiteY0" fmla="*/ 0 h 2232248"/>
                <a:gd name="connsiteX1" fmla="*/ 2196244 w 2201801"/>
                <a:gd name="connsiteY1" fmla="*/ 36004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302394"/>
                <a:gd name="connsiteX1" fmla="*/ 2196244 w 2196244"/>
                <a:gd name="connsiteY1" fmla="*/ 36004 h 2302394"/>
                <a:gd name="connsiteX2" fmla="*/ 2049780 w 2196244"/>
                <a:gd name="connsiteY2" fmla="*/ 1893952 h 2302394"/>
                <a:gd name="connsiteX3" fmla="*/ 1116124 w 2196244"/>
                <a:gd name="connsiteY3" fmla="*/ 2232248 h 2302394"/>
                <a:gd name="connsiteX4" fmla="*/ 0 w 2196244"/>
                <a:gd name="connsiteY4" fmla="*/ 2160240 h 2302394"/>
                <a:gd name="connsiteX5" fmla="*/ 180020 w 2196244"/>
                <a:gd name="connsiteY5" fmla="*/ 0 h 230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6244" h="2302394">
                  <a:moveTo>
                    <a:pt x="180020" y="0"/>
                  </a:moveTo>
                  <a:cubicBezTo>
                    <a:pt x="857309" y="70607"/>
                    <a:pt x="1482827" y="69527"/>
                    <a:pt x="2196244" y="36004"/>
                  </a:cubicBezTo>
                  <a:cubicBezTo>
                    <a:pt x="2181324" y="633028"/>
                    <a:pt x="2129347" y="1853427"/>
                    <a:pt x="2049780" y="1893952"/>
                  </a:cubicBezTo>
                  <a:cubicBezTo>
                    <a:pt x="1651000" y="2031112"/>
                    <a:pt x="1551293" y="2137976"/>
                    <a:pt x="1116124" y="2232248"/>
                  </a:cubicBezTo>
                  <a:cubicBezTo>
                    <a:pt x="697811" y="2302394"/>
                    <a:pt x="386738" y="2168927"/>
                    <a:pt x="0" y="2160240"/>
                  </a:cubicBezTo>
                  <a:cubicBezTo>
                    <a:pt x="112494" y="1412821"/>
                    <a:pt x="149009" y="847792"/>
                    <a:pt x="180020" y="0"/>
                  </a:cubicBezTo>
                  <a:close/>
                </a:path>
              </a:pathLst>
            </a:custGeom>
            <a:noFill/>
            <a:ln w="50800">
              <a:solidFill>
                <a:srgbClr val="FCCB00"/>
              </a:solidFill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5pPr>
              <a:lvl6pPr marL="25146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6pPr>
              <a:lvl7pPr marL="29718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7pPr>
              <a:lvl8pPr marL="34290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8pPr>
              <a:lvl9pPr marL="38862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4" name="자유형 87">
              <a:extLst>
                <a:ext uri="{FF2B5EF4-FFF2-40B4-BE49-F238E27FC236}">
                  <a16:creationId xmlns:a16="http://schemas.microsoft.com/office/drawing/2014/main" id="{55A371FD-998B-4787-A82C-A08B561B7A06}"/>
                </a:ext>
              </a:extLst>
            </p:cNvPr>
            <p:cNvSpPr/>
            <p:nvPr/>
          </p:nvSpPr>
          <p:spPr bwMode="auto">
            <a:xfrm>
              <a:off x="6999142" y="3143214"/>
              <a:ext cx="916497" cy="572139"/>
            </a:xfrm>
            <a:custGeom>
              <a:avLst/>
              <a:gdLst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716248"/>
                <a:gd name="connsiteX1" fmla="*/ 807720 w 1104900"/>
                <a:gd name="connsiteY1" fmla="*/ 0 h 716248"/>
                <a:gd name="connsiteX2" fmla="*/ 1104900 w 1104900"/>
                <a:gd name="connsiteY2" fmla="*/ 274320 h 716248"/>
                <a:gd name="connsiteX3" fmla="*/ 0 w 1104900"/>
                <a:gd name="connsiteY3" fmla="*/ 655320 h 716248"/>
                <a:gd name="connsiteX0" fmla="*/ 0 w 1104900"/>
                <a:gd name="connsiteY0" fmla="*/ 655320 h 716248"/>
                <a:gd name="connsiteX1" fmla="*/ 807720 w 1104900"/>
                <a:gd name="connsiteY1" fmla="*/ 0 h 716248"/>
                <a:gd name="connsiteX2" fmla="*/ 1104900 w 1104900"/>
                <a:gd name="connsiteY2" fmla="*/ 274320 h 716248"/>
                <a:gd name="connsiteX3" fmla="*/ 0 w 1104900"/>
                <a:gd name="connsiteY3" fmla="*/ 655320 h 716248"/>
                <a:gd name="connsiteX0" fmla="*/ 0 w 1104900"/>
                <a:gd name="connsiteY0" fmla="*/ 655320 h 716248"/>
                <a:gd name="connsiteX1" fmla="*/ 807720 w 1104900"/>
                <a:gd name="connsiteY1" fmla="*/ 0 h 716248"/>
                <a:gd name="connsiteX2" fmla="*/ 1104900 w 1104900"/>
                <a:gd name="connsiteY2" fmla="*/ 274320 h 716248"/>
                <a:gd name="connsiteX3" fmla="*/ 0 w 1104900"/>
                <a:gd name="connsiteY3" fmla="*/ 655320 h 716248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5193"/>
                <a:gd name="connsiteY0" fmla="*/ 684497 h 684497"/>
                <a:gd name="connsiteX1" fmla="*/ 827007 w 1125193"/>
                <a:gd name="connsiteY1" fmla="*/ 0 h 684497"/>
                <a:gd name="connsiteX2" fmla="*/ 1125193 w 1125193"/>
                <a:gd name="connsiteY2" fmla="*/ 302186 h 684497"/>
                <a:gd name="connsiteX3" fmla="*/ 0 w 1125193"/>
                <a:gd name="connsiteY3" fmla="*/ 684497 h 684497"/>
                <a:gd name="connsiteX0" fmla="*/ 0 w 1109869"/>
                <a:gd name="connsiteY0" fmla="*/ 684497 h 684497"/>
                <a:gd name="connsiteX1" fmla="*/ 827007 w 1109869"/>
                <a:gd name="connsiteY1" fmla="*/ 0 h 684497"/>
                <a:gd name="connsiteX2" fmla="*/ 1109869 w 1109869"/>
                <a:gd name="connsiteY2" fmla="*/ 293334 h 684497"/>
                <a:gd name="connsiteX3" fmla="*/ 0 w 1109869"/>
                <a:gd name="connsiteY3" fmla="*/ 684497 h 684497"/>
                <a:gd name="connsiteX0" fmla="*/ 0 w 1111718"/>
                <a:gd name="connsiteY0" fmla="*/ 684497 h 684497"/>
                <a:gd name="connsiteX1" fmla="*/ 827007 w 1111718"/>
                <a:gd name="connsiteY1" fmla="*/ 0 h 684497"/>
                <a:gd name="connsiteX2" fmla="*/ 1111718 w 1111718"/>
                <a:gd name="connsiteY2" fmla="*/ 287291 h 684497"/>
                <a:gd name="connsiteX3" fmla="*/ 0 w 1111718"/>
                <a:gd name="connsiteY3" fmla="*/ 684497 h 684497"/>
                <a:gd name="connsiteX0" fmla="*/ 0 w 1113567"/>
                <a:gd name="connsiteY0" fmla="*/ 684497 h 684497"/>
                <a:gd name="connsiteX1" fmla="*/ 827007 w 1113567"/>
                <a:gd name="connsiteY1" fmla="*/ 0 h 684497"/>
                <a:gd name="connsiteX2" fmla="*/ 1113567 w 1113567"/>
                <a:gd name="connsiteY2" fmla="*/ 272819 h 684497"/>
                <a:gd name="connsiteX3" fmla="*/ 0 w 1113567"/>
                <a:gd name="connsiteY3" fmla="*/ 684497 h 684497"/>
                <a:gd name="connsiteX0" fmla="*/ 0 w 1118278"/>
                <a:gd name="connsiteY0" fmla="*/ 684497 h 684497"/>
                <a:gd name="connsiteX1" fmla="*/ 827007 w 1118278"/>
                <a:gd name="connsiteY1" fmla="*/ 0 h 684497"/>
                <a:gd name="connsiteX2" fmla="*/ 1118278 w 1118278"/>
                <a:gd name="connsiteY2" fmla="*/ 292399 h 684497"/>
                <a:gd name="connsiteX3" fmla="*/ 0 w 1118278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7265" h="684497">
                  <a:moveTo>
                    <a:pt x="0" y="684497"/>
                  </a:moveTo>
                  <a:cubicBezTo>
                    <a:pt x="281310" y="578055"/>
                    <a:pt x="563915" y="445084"/>
                    <a:pt x="827007" y="0"/>
                  </a:cubicBezTo>
                  <a:cubicBezTo>
                    <a:pt x="830800" y="112603"/>
                    <a:pt x="947335" y="344380"/>
                    <a:pt x="1117265" y="283547"/>
                  </a:cubicBezTo>
                  <a:cubicBezTo>
                    <a:pt x="779033" y="454015"/>
                    <a:pt x="330704" y="612949"/>
                    <a:pt x="0" y="684497"/>
                  </a:cubicBezTo>
                  <a:close/>
                </a:path>
              </a:pathLst>
            </a:custGeom>
            <a:noFill/>
            <a:ln w="50800">
              <a:solidFill>
                <a:srgbClr val="FCCB00"/>
              </a:solidFill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5" name="자유형 200">
              <a:extLst>
                <a:ext uri="{FF2B5EF4-FFF2-40B4-BE49-F238E27FC236}">
                  <a16:creationId xmlns:a16="http://schemas.microsoft.com/office/drawing/2014/main" id="{3C5871DC-DE1C-425C-BF7C-246E4FB76EC6}"/>
                </a:ext>
              </a:extLst>
            </p:cNvPr>
            <p:cNvSpPr/>
            <p:nvPr/>
          </p:nvSpPr>
          <p:spPr bwMode="auto">
            <a:xfrm>
              <a:off x="6084439" y="1577459"/>
              <a:ext cx="1949573" cy="389196"/>
            </a:xfrm>
            <a:custGeom>
              <a:avLst/>
              <a:gdLst>
                <a:gd name="connsiteX0" fmla="*/ 0 w 2226733"/>
                <a:gd name="connsiteY0" fmla="*/ 0 h 465666"/>
                <a:gd name="connsiteX1" fmla="*/ 2226733 w 2226733"/>
                <a:gd name="connsiteY1" fmla="*/ 67733 h 465666"/>
                <a:gd name="connsiteX2" fmla="*/ 2192867 w 2226733"/>
                <a:gd name="connsiteY2" fmla="*/ 465666 h 465666"/>
                <a:gd name="connsiteX3" fmla="*/ 16933 w 2226733"/>
                <a:gd name="connsiteY3" fmla="*/ 381000 h 465666"/>
                <a:gd name="connsiteX4" fmla="*/ 0 w 2226733"/>
                <a:gd name="connsiteY4" fmla="*/ 0 h 465666"/>
                <a:gd name="connsiteX0" fmla="*/ 0 w 2226733"/>
                <a:gd name="connsiteY0" fmla="*/ 0 h 465666"/>
                <a:gd name="connsiteX1" fmla="*/ 2226733 w 2226733"/>
                <a:gd name="connsiteY1" fmla="*/ 67733 h 465666"/>
                <a:gd name="connsiteX2" fmla="*/ 2192867 w 2226733"/>
                <a:gd name="connsiteY2" fmla="*/ 465666 h 465666"/>
                <a:gd name="connsiteX3" fmla="*/ 16933 w 2226733"/>
                <a:gd name="connsiteY3" fmla="*/ 381000 h 465666"/>
                <a:gd name="connsiteX4" fmla="*/ 0 w 2226733"/>
                <a:gd name="connsiteY4" fmla="*/ 0 h 465666"/>
                <a:gd name="connsiteX0" fmla="*/ 0 w 2207084"/>
                <a:gd name="connsiteY0" fmla="*/ 0 h 465666"/>
                <a:gd name="connsiteX1" fmla="*/ 2207084 w 2207084"/>
                <a:gd name="connsiteY1" fmla="*/ 33453 h 465666"/>
                <a:gd name="connsiteX2" fmla="*/ 2192867 w 2207084"/>
                <a:gd name="connsiteY2" fmla="*/ 465666 h 465666"/>
                <a:gd name="connsiteX3" fmla="*/ 16933 w 2207084"/>
                <a:gd name="connsiteY3" fmla="*/ 381000 h 465666"/>
                <a:gd name="connsiteX4" fmla="*/ 0 w 2207084"/>
                <a:gd name="connsiteY4" fmla="*/ 0 h 465666"/>
                <a:gd name="connsiteX0" fmla="*/ 0 w 2196244"/>
                <a:gd name="connsiteY0" fmla="*/ 0 h 468217"/>
                <a:gd name="connsiteX1" fmla="*/ 2196244 w 2196244"/>
                <a:gd name="connsiteY1" fmla="*/ 36004 h 468217"/>
                <a:gd name="connsiteX2" fmla="*/ 2182027 w 2196244"/>
                <a:gd name="connsiteY2" fmla="*/ 468217 h 468217"/>
                <a:gd name="connsiteX3" fmla="*/ 6093 w 2196244"/>
                <a:gd name="connsiteY3" fmla="*/ 383551 h 468217"/>
                <a:gd name="connsiteX4" fmla="*/ 0 w 2196244"/>
                <a:gd name="connsiteY4" fmla="*/ 0 h 468217"/>
                <a:gd name="connsiteX0" fmla="*/ 0 w 2196244"/>
                <a:gd name="connsiteY0" fmla="*/ 0 h 468217"/>
                <a:gd name="connsiteX1" fmla="*/ 2196244 w 2196244"/>
                <a:gd name="connsiteY1" fmla="*/ 36004 h 468217"/>
                <a:gd name="connsiteX2" fmla="*/ 2182027 w 2196244"/>
                <a:gd name="connsiteY2" fmla="*/ 468217 h 468217"/>
                <a:gd name="connsiteX3" fmla="*/ 6093 w 2196244"/>
                <a:gd name="connsiteY3" fmla="*/ 383551 h 468217"/>
                <a:gd name="connsiteX4" fmla="*/ 0 w 2196244"/>
                <a:gd name="connsiteY4" fmla="*/ 0 h 468217"/>
                <a:gd name="connsiteX0" fmla="*/ 29911 w 2190151"/>
                <a:gd name="connsiteY0" fmla="*/ 0 h 468216"/>
                <a:gd name="connsiteX1" fmla="*/ 2190151 w 2190151"/>
                <a:gd name="connsiteY1" fmla="*/ 36003 h 468216"/>
                <a:gd name="connsiteX2" fmla="*/ 2175934 w 2190151"/>
                <a:gd name="connsiteY2" fmla="*/ 468216 h 468216"/>
                <a:gd name="connsiteX3" fmla="*/ 0 w 2190151"/>
                <a:gd name="connsiteY3" fmla="*/ 383550 h 468216"/>
                <a:gd name="connsiteX4" fmla="*/ 29911 w 2190151"/>
                <a:gd name="connsiteY4" fmla="*/ 0 h 468216"/>
                <a:gd name="connsiteX0" fmla="*/ 0 w 2160240"/>
                <a:gd name="connsiteY0" fmla="*/ 0 h 468216"/>
                <a:gd name="connsiteX1" fmla="*/ 2160240 w 2160240"/>
                <a:gd name="connsiteY1" fmla="*/ 36003 h 468216"/>
                <a:gd name="connsiteX2" fmla="*/ 2146023 w 2160240"/>
                <a:gd name="connsiteY2" fmla="*/ 468216 h 468216"/>
                <a:gd name="connsiteX3" fmla="*/ 0 w 2160240"/>
                <a:gd name="connsiteY3" fmla="*/ 360039 h 468216"/>
                <a:gd name="connsiteX4" fmla="*/ 0 w 2160240"/>
                <a:gd name="connsiteY4" fmla="*/ 0 h 468216"/>
                <a:gd name="connsiteX0" fmla="*/ 21444 w 2181684"/>
                <a:gd name="connsiteY0" fmla="*/ 0 h 468216"/>
                <a:gd name="connsiteX1" fmla="*/ 2181684 w 2181684"/>
                <a:gd name="connsiteY1" fmla="*/ 36003 h 468216"/>
                <a:gd name="connsiteX2" fmla="*/ 2167467 w 2181684"/>
                <a:gd name="connsiteY2" fmla="*/ 468216 h 468216"/>
                <a:gd name="connsiteX3" fmla="*/ 0 w 2181684"/>
                <a:gd name="connsiteY3" fmla="*/ 378258 h 468216"/>
                <a:gd name="connsiteX4" fmla="*/ 21444 w 2181684"/>
                <a:gd name="connsiteY4" fmla="*/ 0 h 468216"/>
                <a:gd name="connsiteX0" fmla="*/ 15094 w 2181684"/>
                <a:gd name="connsiteY0" fmla="*/ 0 h 468216"/>
                <a:gd name="connsiteX1" fmla="*/ 2181684 w 2181684"/>
                <a:gd name="connsiteY1" fmla="*/ 36003 h 468216"/>
                <a:gd name="connsiteX2" fmla="*/ 2167467 w 2181684"/>
                <a:gd name="connsiteY2" fmla="*/ 468216 h 468216"/>
                <a:gd name="connsiteX3" fmla="*/ 0 w 2181684"/>
                <a:gd name="connsiteY3" fmla="*/ 378258 h 468216"/>
                <a:gd name="connsiteX4" fmla="*/ 15094 w 2181684"/>
                <a:gd name="connsiteY4" fmla="*/ 0 h 468216"/>
                <a:gd name="connsiteX0" fmla="*/ 15094 w 2181684"/>
                <a:gd name="connsiteY0" fmla="*/ 0 h 492391"/>
                <a:gd name="connsiteX1" fmla="*/ 2181684 w 2181684"/>
                <a:gd name="connsiteY1" fmla="*/ 36003 h 492391"/>
                <a:gd name="connsiteX2" fmla="*/ 2167467 w 2181684"/>
                <a:gd name="connsiteY2" fmla="*/ 468216 h 492391"/>
                <a:gd name="connsiteX3" fmla="*/ 0 w 2181684"/>
                <a:gd name="connsiteY3" fmla="*/ 378258 h 492391"/>
                <a:gd name="connsiteX4" fmla="*/ 15094 w 2181684"/>
                <a:gd name="connsiteY4" fmla="*/ 0 h 492391"/>
                <a:gd name="connsiteX0" fmla="*/ 15094 w 2181684"/>
                <a:gd name="connsiteY0" fmla="*/ 0 h 492391"/>
                <a:gd name="connsiteX1" fmla="*/ 2181684 w 2181684"/>
                <a:gd name="connsiteY1" fmla="*/ 36003 h 492391"/>
                <a:gd name="connsiteX2" fmla="*/ 2167467 w 2181684"/>
                <a:gd name="connsiteY2" fmla="*/ 468216 h 492391"/>
                <a:gd name="connsiteX3" fmla="*/ 0 w 2181684"/>
                <a:gd name="connsiteY3" fmla="*/ 378258 h 492391"/>
                <a:gd name="connsiteX4" fmla="*/ 15094 w 2181684"/>
                <a:gd name="connsiteY4" fmla="*/ 0 h 492391"/>
                <a:gd name="connsiteX0" fmla="*/ 15094 w 2181684"/>
                <a:gd name="connsiteY0" fmla="*/ 0 h 456222"/>
                <a:gd name="connsiteX1" fmla="*/ 2181684 w 2181684"/>
                <a:gd name="connsiteY1" fmla="*/ 36003 h 456222"/>
                <a:gd name="connsiteX2" fmla="*/ 2145679 w 2181684"/>
                <a:gd name="connsiteY2" fmla="*/ 432047 h 456222"/>
                <a:gd name="connsiteX3" fmla="*/ 0 w 2181684"/>
                <a:gd name="connsiteY3" fmla="*/ 378258 h 456222"/>
                <a:gd name="connsiteX4" fmla="*/ 15094 w 2181684"/>
                <a:gd name="connsiteY4" fmla="*/ 0 h 456222"/>
                <a:gd name="connsiteX0" fmla="*/ 15094 w 2181684"/>
                <a:gd name="connsiteY0" fmla="*/ 0 h 462758"/>
                <a:gd name="connsiteX1" fmla="*/ 2181684 w 2181684"/>
                <a:gd name="connsiteY1" fmla="*/ 36003 h 462758"/>
                <a:gd name="connsiteX2" fmla="*/ 2171699 w 2181684"/>
                <a:gd name="connsiteY2" fmla="*/ 438583 h 462758"/>
                <a:gd name="connsiteX3" fmla="*/ 0 w 2181684"/>
                <a:gd name="connsiteY3" fmla="*/ 378258 h 462758"/>
                <a:gd name="connsiteX4" fmla="*/ 15094 w 2181684"/>
                <a:gd name="connsiteY4" fmla="*/ 0 h 462758"/>
                <a:gd name="connsiteX0" fmla="*/ 21443 w 2181684"/>
                <a:gd name="connsiteY0" fmla="*/ 0 h 498763"/>
                <a:gd name="connsiteX1" fmla="*/ 2181684 w 2181684"/>
                <a:gd name="connsiteY1" fmla="*/ 72008 h 498763"/>
                <a:gd name="connsiteX2" fmla="*/ 2171699 w 2181684"/>
                <a:gd name="connsiteY2" fmla="*/ 474588 h 498763"/>
                <a:gd name="connsiteX3" fmla="*/ 0 w 2181684"/>
                <a:gd name="connsiteY3" fmla="*/ 414263 h 498763"/>
                <a:gd name="connsiteX4" fmla="*/ 21443 w 2181684"/>
                <a:gd name="connsiteY4" fmla="*/ 0 h 498763"/>
                <a:gd name="connsiteX0" fmla="*/ 21443 w 2181683"/>
                <a:gd name="connsiteY0" fmla="*/ 0 h 498763"/>
                <a:gd name="connsiteX1" fmla="*/ 2181683 w 2181683"/>
                <a:gd name="connsiteY1" fmla="*/ 36005 h 498763"/>
                <a:gd name="connsiteX2" fmla="*/ 2171699 w 2181683"/>
                <a:gd name="connsiteY2" fmla="*/ 474588 h 498763"/>
                <a:gd name="connsiteX3" fmla="*/ 0 w 2181683"/>
                <a:gd name="connsiteY3" fmla="*/ 414263 h 498763"/>
                <a:gd name="connsiteX4" fmla="*/ 21443 w 2181683"/>
                <a:gd name="connsiteY4" fmla="*/ 0 h 498763"/>
                <a:gd name="connsiteX0" fmla="*/ 21443 w 2181683"/>
                <a:gd name="connsiteY0" fmla="*/ 0 h 466660"/>
                <a:gd name="connsiteX1" fmla="*/ 2181683 w 2181683"/>
                <a:gd name="connsiteY1" fmla="*/ 36005 h 466660"/>
                <a:gd name="connsiteX2" fmla="*/ 2145680 w 2181683"/>
                <a:gd name="connsiteY2" fmla="*/ 432049 h 466660"/>
                <a:gd name="connsiteX3" fmla="*/ 0 w 2181683"/>
                <a:gd name="connsiteY3" fmla="*/ 414263 h 466660"/>
                <a:gd name="connsiteX4" fmla="*/ 21443 w 2181683"/>
                <a:gd name="connsiteY4" fmla="*/ 0 h 466660"/>
                <a:gd name="connsiteX0" fmla="*/ 21443 w 2181683"/>
                <a:gd name="connsiteY0" fmla="*/ 0 h 441574"/>
                <a:gd name="connsiteX1" fmla="*/ 2181683 w 2181683"/>
                <a:gd name="connsiteY1" fmla="*/ 36005 h 441574"/>
                <a:gd name="connsiteX2" fmla="*/ 2161555 w 2181683"/>
                <a:gd name="connsiteY2" fmla="*/ 441574 h 441574"/>
                <a:gd name="connsiteX3" fmla="*/ 0 w 2181683"/>
                <a:gd name="connsiteY3" fmla="*/ 414263 h 441574"/>
                <a:gd name="connsiteX4" fmla="*/ 21443 w 2181683"/>
                <a:gd name="connsiteY4" fmla="*/ 0 h 441574"/>
                <a:gd name="connsiteX0" fmla="*/ 21443 w 2181683"/>
                <a:gd name="connsiteY0" fmla="*/ 0 h 441574"/>
                <a:gd name="connsiteX1" fmla="*/ 2181683 w 2181683"/>
                <a:gd name="connsiteY1" fmla="*/ 36005 h 441574"/>
                <a:gd name="connsiteX2" fmla="*/ 2171080 w 2181683"/>
                <a:gd name="connsiteY2" fmla="*/ 441574 h 441574"/>
                <a:gd name="connsiteX3" fmla="*/ 0 w 2181683"/>
                <a:gd name="connsiteY3" fmla="*/ 414263 h 441574"/>
                <a:gd name="connsiteX4" fmla="*/ 21443 w 2181683"/>
                <a:gd name="connsiteY4" fmla="*/ 0 h 441574"/>
                <a:gd name="connsiteX0" fmla="*/ 21443 w 2181683"/>
                <a:gd name="connsiteY0" fmla="*/ 0 h 471835"/>
                <a:gd name="connsiteX1" fmla="*/ 2181683 w 2181683"/>
                <a:gd name="connsiteY1" fmla="*/ 36005 h 471835"/>
                <a:gd name="connsiteX2" fmla="*/ 2171080 w 2181683"/>
                <a:gd name="connsiteY2" fmla="*/ 441574 h 471835"/>
                <a:gd name="connsiteX3" fmla="*/ 0 w 2181683"/>
                <a:gd name="connsiteY3" fmla="*/ 414263 h 471835"/>
                <a:gd name="connsiteX4" fmla="*/ 21443 w 2181683"/>
                <a:gd name="connsiteY4" fmla="*/ 0 h 471835"/>
                <a:gd name="connsiteX0" fmla="*/ 21443 w 2181683"/>
                <a:gd name="connsiteY0" fmla="*/ 0 h 471835"/>
                <a:gd name="connsiteX1" fmla="*/ 2181683 w 2181683"/>
                <a:gd name="connsiteY1" fmla="*/ 36005 h 471835"/>
                <a:gd name="connsiteX2" fmla="*/ 2171080 w 2181683"/>
                <a:gd name="connsiteY2" fmla="*/ 441574 h 471835"/>
                <a:gd name="connsiteX3" fmla="*/ 0 w 2181683"/>
                <a:gd name="connsiteY3" fmla="*/ 414263 h 471835"/>
                <a:gd name="connsiteX4" fmla="*/ 21443 w 2181683"/>
                <a:gd name="connsiteY4" fmla="*/ 0 h 471835"/>
                <a:gd name="connsiteX0" fmla="*/ 13233 w 2173473"/>
                <a:gd name="connsiteY0" fmla="*/ 0 h 471835"/>
                <a:gd name="connsiteX1" fmla="*/ 2173473 w 2173473"/>
                <a:gd name="connsiteY1" fmla="*/ 36005 h 471835"/>
                <a:gd name="connsiteX2" fmla="*/ 2162870 w 2173473"/>
                <a:gd name="connsiteY2" fmla="*/ 441574 h 471835"/>
                <a:gd name="connsiteX3" fmla="*/ 0 w 2173473"/>
                <a:gd name="connsiteY3" fmla="*/ 377428 h 471835"/>
                <a:gd name="connsiteX4" fmla="*/ 13233 w 2173473"/>
                <a:gd name="connsiteY4" fmla="*/ 0 h 471835"/>
                <a:gd name="connsiteX0" fmla="*/ 15627 w 2175867"/>
                <a:gd name="connsiteY0" fmla="*/ 0 h 441574"/>
                <a:gd name="connsiteX1" fmla="*/ 2175867 w 2175867"/>
                <a:gd name="connsiteY1" fmla="*/ 36005 h 441574"/>
                <a:gd name="connsiteX2" fmla="*/ 2165264 w 2175867"/>
                <a:gd name="connsiteY2" fmla="*/ 441574 h 441574"/>
                <a:gd name="connsiteX3" fmla="*/ 0 w 2175867"/>
                <a:gd name="connsiteY3" fmla="*/ 354372 h 441574"/>
                <a:gd name="connsiteX4" fmla="*/ 15627 w 2175867"/>
                <a:gd name="connsiteY4" fmla="*/ 0 h 441574"/>
                <a:gd name="connsiteX0" fmla="*/ 15627 w 2175867"/>
                <a:gd name="connsiteY0" fmla="*/ 0 h 454274"/>
                <a:gd name="connsiteX1" fmla="*/ 2175867 w 2175867"/>
                <a:gd name="connsiteY1" fmla="*/ 48705 h 454274"/>
                <a:gd name="connsiteX2" fmla="*/ 2165264 w 2175867"/>
                <a:gd name="connsiteY2" fmla="*/ 454274 h 454274"/>
                <a:gd name="connsiteX3" fmla="*/ 0 w 2175867"/>
                <a:gd name="connsiteY3" fmla="*/ 367072 h 454274"/>
                <a:gd name="connsiteX4" fmla="*/ 15627 w 2175867"/>
                <a:gd name="connsiteY4" fmla="*/ 0 h 454274"/>
                <a:gd name="connsiteX0" fmla="*/ 15627 w 2179042"/>
                <a:gd name="connsiteY0" fmla="*/ 0 h 454274"/>
                <a:gd name="connsiteX1" fmla="*/ 2179042 w 2179042"/>
                <a:gd name="connsiteY1" fmla="*/ 39180 h 454274"/>
                <a:gd name="connsiteX2" fmla="*/ 2165264 w 2179042"/>
                <a:gd name="connsiteY2" fmla="*/ 454274 h 454274"/>
                <a:gd name="connsiteX3" fmla="*/ 0 w 2179042"/>
                <a:gd name="connsiteY3" fmla="*/ 367072 h 454274"/>
                <a:gd name="connsiteX4" fmla="*/ 15627 w 2179042"/>
                <a:gd name="connsiteY4" fmla="*/ 0 h 454274"/>
                <a:gd name="connsiteX0" fmla="*/ 15627 w 2179042"/>
                <a:gd name="connsiteY0" fmla="*/ 0 h 397124"/>
                <a:gd name="connsiteX1" fmla="*/ 2179042 w 2179042"/>
                <a:gd name="connsiteY1" fmla="*/ 39180 h 397124"/>
                <a:gd name="connsiteX2" fmla="*/ 2174789 w 2179042"/>
                <a:gd name="connsiteY2" fmla="*/ 397124 h 397124"/>
                <a:gd name="connsiteX3" fmla="*/ 0 w 2179042"/>
                <a:gd name="connsiteY3" fmla="*/ 367072 h 397124"/>
                <a:gd name="connsiteX4" fmla="*/ 15627 w 2179042"/>
                <a:gd name="connsiteY4" fmla="*/ 0 h 397124"/>
                <a:gd name="connsiteX0" fmla="*/ 18802 w 2182217"/>
                <a:gd name="connsiteY0" fmla="*/ 0 h 397124"/>
                <a:gd name="connsiteX1" fmla="*/ 2182217 w 2182217"/>
                <a:gd name="connsiteY1" fmla="*/ 39180 h 397124"/>
                <a:gd name="connsiteX2" fmla="*/ 2177964 w 2182217"/>
                <a:gd name="connsiteY2" fmla="*/ 397124 h 397124"/>
                <a:gd name="connsiteX3" fmla="*/ 0 w 2182217"/>
                <a:gd name="connsiteY3" fmla="*/ 351197 h 397124"/>
                <a:gd name="connsiteX4" fmla="*/ 18802 w 2182217"/>
                <a:gd name="connsiteY4" fmla="*/ 0 h 397124"/>
                <a:gd name="connsiteX0" fmla="*/ 25152 w 2188567"/>
                <a:gd name="connsiteY0" fmla="*/ 0 h 397124"/>
                <a:gd name="connsiteX1" fmla="*/ 2188567 w 2188567"/>
                <a:gd name="connsiteY1" fmla="*/ 39180 h 397124"/>
                <a:gd name="connsiteX2" fmla="*/ 2184314 w 2188567"/>
                <a:gd name="connsiteY2" fmla="*/ 397124 h 397124"/>
                <a:gd name="connsiteX3" fmla="*/ 0 w 2188567"/>
                <a:gd name="connsiteY3" fmla="*/ 367072 h 397124"/>
                <a:gd name="connsiteX4" fmla="*/ 25152 w 2188567"/>
                <a:gd name="connsiteY4" fmla="*/ 0 h 397124"/>
                <a:gd name="connsiteX0" fmla="*/ 25152 w 2188567"/>
                <a:gd name="connsiteY0" fmla="*/ 0 h 381249"/>
                <a:gd name="connsiteX1" fmla="*/ 2188567 w 2188567"/>
                <a:gd name="connsiteY1" fmla="*/ 39180 h 381249"/>
                <a:gd name="connsiteX2" fmla="*/ 2181139 w 2188567"/>
                <a:gd name="connsiteY2" fmla="*/ 381249 h 381249"/>
                <a:gd name="connsiteX3" fmla="*/ 0 w 2188567"/>
                <a:gd name="connsiteY3" fmla="*/ 367072 h 381249"/>
                <a:gd name="connsiteX4" fmla="*/ 25152 w 2188567"/>
                <a:gd name="connsiteY4" fmla="*/ 0 h 381249"/>
                <a:gd name="connsiteX0" fmla="*/ 25152 w 2188567"/>
                <a:gd name="connsiteY0" fmla="*/ 0 h 411696"/>
                <a:gd name="connsiteX1" fmla="*/ 2188567 w 2188567"/>
                <a:gd name="connsiteY1" fmla="*/ 39180 h 411696"/>
                <a:gd name="connsiteX2" fmla="*/ 2181139 w 2188567"/>
                <a:gd name="connsiteY2" fmla="*/ 381249 h 411696"/>
                <a:gd name="connsiteX3" fmla="*/ 0 w 2188567"/>
                <a:gd name="connsiteY3" fmla="*/ 367072 h 411696"/>
                <a:gd name="connsiteX4" fmla="*/ 25152 w 2188567"/>
                <a:gd name="connsiteY4" fmla="*/ 0 h 411696"/>
                <a:gd name="connsiteX0" fmla="*/ 25152 w 2188567"/>
                <a:gd name="connsiteY0" fmla="*/ 0 h 436265"/>
                <a:gd name="connsiteX1" fmla="*/ 2188567 w 2188567"/>
                <a:gd name="connsiteY1" fmla="*/ 39180 h 436265"/>
                <a:gd name="connsiteX2" fmla="*/ 2181139 w 2188567"/>
                <a:gd name="connsiteY2" fmla="*/ 381249 h 436265"/>
                <a:gd name="connsiteX3" fmla="*/ 0 w 2188567"/>
                <a:gd name="connsiteY3" fmla="*/ 367072 h 436265"/>
                <a:gd name="connsiteX4" fmla="*/ 25152 w 2188567"/>
                <a:gd name="connsiteY4" fmla="*/ 0 h 436265"/>
                <a:gd name="connsiteX0" fmla="*/ 16942 w 2180357"/>
                <a:gd name="connsiteY0" fmla="*/ 0 h 436265"/>
                <a:gd name="connsiteX1" fmla="*/ 2180357 w 2180357"/>
                <a:gd name="connsiteY1" fmla="*/ 39180 h 436265"/>
                <a:gd name="connsiteX2" fmla="*/ 2172929 w 2180357"/>
                <a:gd name="connsiteY2" fmla="*/ 381249 h 436265"/>
                <a:gd name="connsiteX3" fmla="*/ 0 w 2180357"/>
                <a:gd name="connsiteY3" fmla="*/ 338745 h 436265"/>
                <a:gd name="connsiteX4" fmla="*/ 16942 w 2180357"/>
                <a:gd name="connsiteY4" fmla="*/ 0 h 436265"/>
                <a:gd name="connsiteX0" fmla="*/ 16942 w 2180357"/>
                <a:gd name="connsiteY0" fmla="*/ 0 h 436265"/>
                <a:gd name="connsiteX1" fmla="*/ 2180357 w 2180357"/>
                <a:gd name="connsiteY1" fmla="*/ 39180 h 436265"/>
                <a:gd name="connsiteX2" fmla="*/ 2172929 w 2180357"/>
                <a:gd name="connsiteY2" fmla="*/ 381249 h 436265"/>
                <a:gd name="connsiteX3" fmla="*/ 0 w 2180357"/>
                <a:gd name="connsiteY3" fmla="*/ 338745 h 436265"/>
                <a:gd name="connsiteX4" fmla="*/ 16942 w 2180357"/>
                <a:gd name="connsiteY4" fmla="*/ 0 h 43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0357" h="436265">
                  <a:moveTo>
                    <a:pt x="16942" y="0"/>
                  </a:moveTo>
                  <a:cubicBezTo>
                    <a:pt x="639962" y="54762"/>
                    <a:pt x="1398909" y="66757"/>
                    <a:pt x="2180357" y="39180"/>
                  </a:cubicBezTo>
                  <a:cubicBezTo>
                    <a:pt x="2178939" y="158495"/>
                    <a:pt x="2174347" y="261934"/>
                    <a:pt x="2172929" y="381249"/>
                  </a:cubicBezTo>
                  <a:cubicBezTo>
                    <a:pt x="1395033" y="436265"/>
                    <a:pt x="414147" y="370198"/>
                    <a:pt x="0" y="338745"/>
                  </a:cubicBezTo>
                  <a:lnTo>
                    <a:pt x="16942" y="0"/>
                  </a:lnTo>
                  <a:close/>
                </a:path>
              </a:pathLst>
            </a:custGeom>
            <a:solidFill>
              <a:srgbClr val="FCCB00"/>
            </a:solidFill>
            <a:ln w="50800">
              <a:noFill/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" name="자유형 124">
              <a:extLst>
                <a:ext uri="{FF2B5EF4-FFF2-40B4-BE49-F238E27FC236}">
                  <a16:creationId xmlns:a16="http://schemas.microsoft.com/office/drawing/2014/main" id="{9AF76C1A-F48F-428F-BF3A-691AB7AD7F1F}"/>
                </a:ext>
              </a:extLst>
            </p:cNvPr>
            <p:cNvSpPr/>
            <p:nvPr/>
          </p:nvSpPr>
          <p:spPr bwMode="auto">
            <a:xfrm>
              <a:off x="7013490" y="1385549"/>
              <a:ext cx="132721" cy="281586"/>
            </a:xfrm>
            <a:custGeom>
              <a:avLst/>
              <a:gdLst>
                <a:gd name="connsiteX0" fmla="*/ 127000 w 203200"/>
                <a:gd name="connsiteY0" fmla="*/ 0 h 279400"/>
                <a:gd name="connsiteX1" fmla="*/ 0 w 203200"/>
                <a:gd name="connsiteY1" fmla="*/ 279400 h 279400"/>
                <a:gd name="connsiteX2" fmla="*/ 203200 w 203200"/>
                <a:gd name="connsiteY2" fmla="*/ 6350 h 279400"/>
                <a:gd name="connsiteX3" fmla="*/ 127000 w 203200"/>
                <a:gd name="connsiteY3" fmla="*/ 0 h 279400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53950 w 108012"/>
                <a:gd name="connsiteY3" fmla="*/ 0 h 226132"/>
                <a:gd name="connsiteX0" fmla="*/ 53950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53950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65881 w 108012"/>
                <a:gd name="connsiteY0" fmla="*/ 0 h 229667"/>
                <a:gd name="connsiteX1" fmla="*/ 0 w 108012"/>
                <a:gd name="connsiteY1" fmla="*/ 229667 h 229667"/>
                <a:gd name="connsiteX2" fmla="*/ 108012 w 108012"/>
                <a:gd name="connsiteY2" fmla="*/ 3535 h 229667"/>
                <a:gd name="connsiteX3" fmla="*/ 65881 w 108012"/>
                <a:gd name="connsiteY3" fmla="*/ 0 h 229667"/>
                <a:gd name="connsiteX0" fmla="*/ 65881 w 108012"/>
                <a:gd name="connsiteY0" fmla="*/ 0 h 229667"/>
                <a:gd name="connsiteX1" fmla="*/ 0 w 108012"/>
                <a:gd name="connsiteY1" fmla="*/ 229667 h 229667"/>
                <a:gd name="connsiteX2" fmla="*/ 108012 w 108012"/>
                <a:gd name="connsiteY2" fmla="*/ 3535 h 229667"/>
                <a:gd name="connsiteX3" fmla="*/ 65881 w 108012"/>
                <a:gd name="connsiteY3" fmla="*/ 0 h 229667"/>
                <a:gd name="connsiteX0" fmla="*/ 65881 w 108012"/>
                <a:gd name="connsiteY0" fmla="*/ 0 h 229667"/>
                <a:gd name="connsiteX1" fmla="*/ 0 w 108012"/>
                <a:gd name="connsiteY1" fmla="*/ 229667 h 229667"/>
                <a:gd name="connsiteX2" fmla="*/ 108012 w 108012"/>
                <a:gd name="connsiteY2" fmla="*/ 3535 h 229667"/>
                <a:gd name="connsiteX3" fmla="*/ 65881 w 108012"/>
                <a:gd name="connsiteY3" fmla="*/ 0 h 22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012" h="229667">
                  <a:moveTo>
                    <a:pt x="65881" y="0"/>
                  </a:moveTo>
                  <a:cubicBezTo>
                    <a:pt x="13989" y="170218"/>
                    <a:pt x="14807" y="145050"/>
                    <a:pt x="0" y="229667"/>
                  </a:cubicBezTo>
                  <a:cubicBezTo>
                    <a:pt x="60212" y="160858"/>
                    <a:pt x="80727" y="78247"/>
                    <a:pt x="108012" y="3535"/>
                  </a:cubicBezTo>
                  <a:lnTo>
                    <a:pt x="65881" y="0"/>
                  </a:lnTo>
                  <a:close/>
                </a:path>
              </a:pathLst>
            </a:custGeom>
            <a:solidFill>
              <a:srgbClr val="FCCB00"/>
            </a:solidFill>
            <a:ln w="50800">
              <a:noFill/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" name="타원 113">
              <a:extLst>
                <a:ext uri="{FF2B5EF4-FFF2-40B4-BE49-F238E27FC236}">
                  <a16:creationId xmlns:a16="http://schemas.microsoft.com/office/drawing/2014/main" id="{9E84CEB7-E554-4B59-84D2-E6428BB9817E}"/>
                </a:ext>
              </a:extLst>
            </p:cNvPr>
            <p:cNvSpPr/>
            <p:nvPr/>
          </p:nvSpPr>
          <p:spPr bwMode="auto">
            <a:xfrm>
              <a:off x="6990174" y="1105759"/>
              <a:ext cx="301314" cy="303108"/>
            </a:xfrm>
            <a:prstGeom prst="ellipse">
              <a:avLst/>
            </a:prstGeom>
            <a:solidFill>
              <a:srgbClr val="FCCB00"/>
            </a:solidFill>
            <a:ln w="50800">
              <a:noFill/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" name="组合 3">
            <a:extLst>
              <a:ext uri="{FF2B5EF4-FFF2-40B4-BE49-F238E27FC236}">
                <a16:creationId xmlns:a16="http://schemas.microsoft.com/office/drawing/2014/main" id="{ECD80B6A-7B21-4729-A05F-FC12B8DCBEE9}"/>
              </a:ext>
            </a:extLst>
          </p:cNvPr>
          <p:cNvGrpSpPr/>
          <p:nvPr/>
        </p:nvGrpSpPr>
        <p:grpSpPr>
          <a:xfrm>
            <a:off x="750999" y="2624455"/>
            <a:ext cx="531535" cy="601684"/>
            <a:chOff x="3476638" y="1141629"/>
            <a:chExt cx="2166590" cy="2679541"/>
          </a:xfrm>
        </p:grpSpPr>
        <p:sp>
          <p:nvSpPr>
            <p:cNvPr id="9" name="자유형 88">
              <a:extLst>
                <a:ext uri="{FF2B5EF4-FFF2-40B4-BE49-F238E27FC236}">
                  <a16:creationId xmlns:a16="http://schemas.microsoft.com/office/drawing/2014/main" id="{97F4FCF6-D0A1-4564-AC5C-F043949B96F5}"/>
                </a:ext>
              </a:extLst>
            </p:cNvPr>
            <p:cNvSpPr/>
            <p:nvPr/>
          </p:nvSpPr>
          <p:spPr bwMode="auto">
            <a:xfrm>
              <a:off x="3476638" y="1548761"/>
              <a:ext cx="2166590" cy="2272409"/>
            </a:xfrm>
            <a:custGeom>
              <a:avLst/>
              <a:gdLst>
                <a:gd name="connsiteX0" fmla="*/ 22860 w 2194560"/>
                <a:gd name="connsiteY0" fmla="*/ 0 h 2377440"/>
                <a:gd name="connsiteX1" fmla="*/ 2194560 w 2194560"/>
                <a:gd name="connsiteY1" fmla="*/ 137160 h 2377440"/>
                <a:gd name="connsiteX2" fmla="*/ 2049780 w 2194560"/>
                <a:gd name="connsiteY2" fmla="*/ 1965960 h 2377440"/>
                <a:gd name="connsiteX3" fmla="*/ 853440 w 2194560"/>
                <a:gd name="connsiteY3" fmla="*/ 2377440 h 2377440"/>
                <a:gd name="connsiteX4" fmla="*/ 0 w 2194560"/>
                <a:gd name="connsiteY4" fmla="*/ 2316480 h 2377440"/>
                <a:gd name="connsiteX5" fmla="*/ 22860 w 2194560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316480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316480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316480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232248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232248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232248 h 2377440"/>
                <a:gd name="connsiteX5" fmla="*/ 22860 w 2203388"/>
                <a:gd name="connsiteY5" fmla="*/ 0 h 2377440"/>
                <a:gd name="connsiteX0" fmla="*/ 22860 w 2194560"/>
                <a:gd name="connsiteY0" fmla="*/ 0 h 2377440"/>
                <a:gd name="connsiteX1" fmla="*/ 2194560 w 2194560"/>
                <a:gd name="connsiteY1" fmla="*/ 137160 h 2377440"/>
                <a:gd name="connsiteX2" fmla="*/ 2049780 w 2194560"/>
                <a:gd name="connsiteY2" fmla="*/ 1965960 h 2377440"/>
                <a:gd name="connsiteX3" fmla="*/ 853440 w 2194560"/>
                <a:gd name="connsiteY3" fmla="*/ 2377440 h 2377440"/>
                <a:gd name="connsiteX4" fmla="*/ 0 w 2194560"/>
                <a:gd name="connsiteY4" fmla="*/ 2232248 h 2377440"/>
                <a:gd name="connsiteX5" fmla="*/ 22860 w 2194560"/>
                <a:gd name="connsiteY5" fmla="*/ 0 h 2377440"/>
                <a:gd name="connsiteX0" fmla="*/ 22860 w 2201801"/>
                <a:gd name="connsiteY0" fmla="*/ 0 h 2377440"/>
                <a:gd name="connsiteX1" fmla="*/ 2194560 w 2201801"/>
                <a:gd name="connsiteY1" fmla="*/ 137160 h 2377440"/>
                <a:gd name="connsiteX2" fmla="*/ 2049780 w 2201801"/>
                <a:gd name="connsiteY2" fmla="*/ 1965960 h 2377440"/>
                <a:gd name="connsiteX3" fmla="*/ 853440 w 2201801"/>
                <a:gd name="connsiteY3" fmla="*/ 2377440 h 2377440"/>
                <a:gd name="connsiteX4" fmla="*/ 0 w 2201801"/>
                <a:gd name="connsiteY4" fmla="*/ 2232248 h 2377440"/>
                <a:gd name="connsiteX5" fmla="*/ 22860 w 2201801"/>
                <a:gd name="connsiteY5" fmla="*/ 0 h 2377440"/>
                <a:gd name="connsiteX0" fmla="*/ 22860 w 2201801"/>
                <a:gd name="connsiteY0" fmla="*/ 0 h 2340260"/>
                <a:gd name="connsiteX1" fmla="*/ 2194560 w 2201801"/>
                <a:gd name="connsiteY1" fmla="*/ 137160 h 2340260"/>
                <a:gd name="connsiteX2" fmla="*/ 2049780 w 2201801"/>
                <a:gd name="connsiteY2" fmla="*/ 1965960 h 2340260"/>
                <a:gd name="connsiteX3" fmla="*/ 1080120 w 2201801"/>
                <a:gd name="connsiteY3" fmla="*/ 2340260 h 2340260"/>
                <a:gd name="connsiteX4" fmla="*/ 0 w 2201801"/>
                <a:gd name="connsiteY4" fmla="*/ 2232248 h 2340260"/>
                <a:gd name="connsiteX5" fmla="*/ 22860 w 2201801"/>
                <a:gd name="connsiteY5" fmla="*/ 0 h 2340260"/>
                <a:gd name="connsiteX0" fmla="*/ 22860 w 2201801"/>
                <a:gd name="connsiteY0" fmla="*/ 0 h 2340260"/>
                <a:gd name="connsiteX1" fmla="*/ 2194560 w 2201801"/>
                <a:gd name="connsiteY1" fmla="*/ 137160 h 2340260"/>
                <a:gd name="connsiteX2" fmla="*/ 2049780 w 2201801"/>
                <a:gd name="connsiteY2" fmla="*/ 1965960 h 2340260"/>
                <a:gd name="connsiteX3" fmla="*/ 1080120 w 2201801"/>
                <a:gd name="connsiteY3" fmla="*/ 2340260 h 2340260"/>
                <a:gd name="connsiteX4" fmla="*/ 0 w 2201801"/>
                <a:gd name="connsiteY4" fmla="*/ 2232248 h 2340260"/>
                <a:gd name="connsiteX5" fmla="*/ 22860 w 2201801"/>
                <a:gd name="connsiteY5" fmla="*/ 0 h 2340260"/>
                <a:gd name="connsiteX0" fmla="*/ 22860 w 2201801"/>
                <a:gd name="connsiteY0" fmla="*/ 0 h 2316104"/>
                <a:gd name="connsiteX1" fmla="*/ 2194560 w 2201801"/>
                <a:gd name="connsiteY1" fmla="*/ 137160 h 2316104"/>
                <a:gd name="connsiteX2" fmla="*/ 2049780 w 2201801"/>
                <a:gd name="connsiteY2" fmla="*/ 1965960 h 2316104"/>
                <a:gd name="connsiteX3" fmla="*/ 1116124 w 2201801"/>
                <a:gd name="connsiteY3" fmla="*/ 2304256 h 2316104"/>
                <a:gd name="connsiteX4" fmla="*/ 0 w 2201801"/>
                <a:gd name="connsiteY4" fmla="*/ 2232248 h 2316104"/>
                <a:gd name="connsiteX5" fmla="*/ 22860 w 2201801"/>
                <a:gd name="connsiteY5" fmla="*/ 0 h 2316104"/>
                <a:gd name="connsiteX0" fmla="*/ 216024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216024 w 2201801"/>
                <a:gd name="connsiteY5" fmla="*/ 0 h 2280100"/>
                <a:gd name="connsiteX0" fmla="*/ 72008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72008 w 2201801"/>
                <a:gd name="connsiteY5" fmla="*/ 0 h 2280100"/>
                <a:gd name="connsiteX0" fmla="*/ 72008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72008 w 2201801"/>
                <a:gd name="connsiteY5" fmla="*/ 0 h 2280100"/>
                <a:gd name="connsiteX0" fmla="*/ 72008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72008 w 2201801"/>
                <a:gd name="connsiteY5" fmla="*/ 0 h 2280100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44016 w 2201801"/>
                <a:gd name="connsiteY5" fmla="*/ 0 h 2232248"/>
                <a:gd name="connsiteX0" fmla="*/ 144016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44016 w 2201801"/>
                <a:gd name="connsiteY5" fmla="*/ 0 h 2232248"/>
                <a:gd name="connsiteX0" fmla="*/ 144016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44016 w 2201801"/>
                <a:gd name="connsiteY5" fmla="*/ 0 h 2232248"/>
                <a:gd name="connsiteX0" fmla="*/ 180020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201801"/>
                <a:gd name="connsiteY0" fmla="*/ 0 h 2232248"/>
                <a:gd name="connsiteX1" fmla="*/ 2196244 w 2201801"/>
                <a:gd name="connsiteY1" fmla="*/ 36004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201801"/>
                <a:gd name="connsiteY0" fmla="*/ 0 h 2232248"/>
                <a:gd name="connsiteX1" fmla="*/ 2196244 w 2201801"/>
                <a:gd name="connsiteY1" fmla="*/ 36004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302394"/>
                <a:gd name="connsiteX1" fmla="*/ 2196244 w 2196244"/>
                <a:gd name="connsiteY1" fmla="*/ 36004 h 2302394"/>
                <a:gd name="connsiteX2" fmla="*/ 2049780 w 2196244"/>
                <a:gd name="connsiteY2" fmla="*/ 1893952 h 2302394"/>
                <a:gd name="connsiteX3" fmla="*/ 1116124 w 2196244"/>
                <a:gd name="connsiteY3" fmla="*/ 2232248 h 2302394"/>
                <a:gd name="connsiteX4" fmla="*/ 0 w 2196244"/>
                <a:gd name="connsiteY4" fmla="*/ 2160240 h 2302394"/>
                <a:gd name="connsiteX5" fmla="*/ 180020 w 2196244"/>
                <a:gd name="connsiteY5" fmla="*/ 0 h 230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6244" h="2302394">
                  <a:moveTo>
                    <a:pt x="180020" y="0"/>
                  </a:moveTo>
                  <a:cubicBezTo>
                    <a:pt x="857309" y="70607"/>
                    <a:pt x="1482827" y="69527"/>
                    <a:pt x="2196244" y="36004"/>
                  </a:cubicBezTo>
                  <a:cubicBezTo>
                    <a:pt x="2181324" y="633028"/>
                    <a:pt x="2129347" y="1853427"/>
                    <a:pt x="2049780" y="1893952"/>
                  </a:cubicBezTo>
                  <a:cubicBezTo>
                    <a:pt x="1651000" y="2031112"/>
                    <a:pt x="1551293" y="2137976"/>
                    <a:pt x="1116124" y="2232248"/>
                  </a:cubicBezTo>
                  <a:cubicBezTo>
                    <a:pt x="697811" y="2302394"/>
                    <a:pt x="386738" y="2168927"/>
                    <a:pt x="0" y="2160240"/>
                  </a:cubicBezTo>
                  <a:cubicBezTo>
                    <a:pt x="112494" y="1412821"/>
                    <a:pt x="149009" y="847792"/>
                    <a:pt x="180020" y="0"/>
                  </a:cubicBezTo>
                  <a:close/>
                </a:path>
              </a:pathLst>
            </a:custGeom>
            <a:noFill/>
            <a:ln w="50800">
              <a:solidFill>
                <a:srgbClr val="EC6063"/>
              </a:solidFill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5pPr>
              <a:lvl6pPr marL="25146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6pPr>
              <a:lvl7pPr marL="29718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7pPr>
              <a:lvl8pPr marL="34290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8pPr>
              <a:lvl9pPr marL="38862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자유형 87">
              <a:extLst>
                <a:ext uri="{FF2B5EF4-FFF2-40B4-BE49-F238E27FC236}">
                  <a16:creationId xmlns:a16="http://schemas.microsoft.com/office/drawing/2014/main" id="{57FFFB28-EF4C-4C3E-AFCB-979F8BA5F389}"/>
                </a:ext>
              </a:extLst>
            </p:cNvPr>
            <p:cNvSpPr/>
            <p:nvPr/>
          </p:nvSpPr>
          <p:spPr bwMode="auto">
            <a:xfrm>
              <a:off x="4577869" y="3179084"/>
              <a:ext cx="916497" cy="572139"/>
            </a:xfrm>
            <a:custGeom>
              <a:avLst/>
              <a:gdLst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716248"/>
                <a:gd name="connsiteX1" fmla="*/ 807720 w 1104900"/>
                <a:gd name="connsiteY1" fmla="*/ 0 h 716248"/>
                <a:gd name="connsiteX2" fmla="*/ 1104900 w 1104900"/>
                <a:gd name="connsiteY2" fmla="*/ 274320 h 716248"/>
                <a:gd name="connsiteX3" fmla="*/ 0 w 1104900"/>
                <a:gd name="connsiteY3" fmla="*/ 655320 h 716248"/>
                <a:gd name="connsiteX0" fmla="*/ 0 w 1104900"/>
                <a:gd name="connsiteY0" fmla="*/ 655320 h 716248"/>
                <a:gd name="connsiteX1" fmla="*/ 807720 w 1104900"/>
                <a:gd name="connsiteY1" fmla="*/ 0 h 716248"/>
                <a:gd name="connsiteX2" fmla="*/ 1104900 w 1104900"/>
                <a:gd name="connsiteY2" fmla="*/ 274320 h 716248"/>
                <a:gd name="connsiteX3" fmla="*/ 0 w 1104900"/>
                <a:gd name="connsiteY3" fmla="*/ 655320 h 716248"/>
                <a:gd name="connsiteX0" fmla="*/ 0 w 1104900"/>
                <a:gd name="connsiteY0" fmla="*/ 655320 h 716248"/>
                <a:gd name="connsiteX1" fmla="*/ 807720 w 1104900"/>
                <a:gd name="connsiteY1" fmla="*/ 0 h 716248"/>
                <a:gd name="connsiteX2" fmla="*/ 1104900 w 1104900"/>
                <a:gd name="connsiteY2" fmla="*/ 274320 h 716248"/>
                <a:gd name="connsiteX3" fmla="*/ 0 w 1104900"/>
                <a:gd name="connsiteY3" fmla="*/ 655320 h 716248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5193"/>
                <a:gd name="connsiteY0" fmla="*/ 684497 h 684497"/>
                <a:gd name="connsiteX1" fmla="*/ 827007 w 1125193"/>
                <a:gd name="connsiteY1" fmla="*/ 0 h 684497"/>
                <a:gd name="connsiteX2" fmla="*/ 1125193 w 1125193"/>
                <a:gd name="connsiteY2" fmla="*/ 302186 h 684497"/>
                <a:gd name="connsiteX3" fmla="*/ 0 w 1125193"/>
                <a:gd name="connsiteY3" fmla="*/ 684497 h 684497"/>
                <a:gd name="connsiteX0" fmla="*/ 0 w 1109869"/>
                <a:gd name="connsiteY0" fmla="*/ 684497 h 684497"/>
                <a:gd name="connsiteX1" fmla="*/ 827007 w 1109869"/>
                <a:gd name="connsiteY1" fmla="*/ 0 h 684497"/>
                <a:gd name="connsiteX2" fmla="*/ 1109869 w 1109869"/>
                <a:gd name="connsiteY2" fmla="*/ 293334 h 684497"/>
                <a:gd name="connsiteX3" fmla="*/ 0 w 1109869"/>
                <a:gd name="connsiteY3" fmla="*/ 684497 h 684497"/>
                <a:gd name="connsiteX0" fmla="*/ 0 w 1111718"/>
                <a:gd name="connsiteY0" fmla="*/ 684497 h 684497"/>
                <a:gd name="connsiteX1" fmla="*/ 827007 w 1111718"/>
                <a:gd name="connsiteY1" fmla="*/ 0 h 684497"/>
                <a:gd name="connsiteX2" fmla="*/ 1111718 w 1111718"/>
                <a:gd name="connsiteY2" fmla="*/ 287291 h 684497"/>
                <a:gd name="connsiteX3" fmla="*/ 0 w 1111718"/>
                <a:gd name="connsiteY3" fmla="*/ 684497 h 684497"/>
                <a:gd name="connsiteX0" fmla="*/ 0 w 1113567"/>
                <a:gd name="connsiteY0" fmla="*/ 684497 h 684497"/>
                <a:gd name="connsiteX1" fmla="*/ 827007 w 1113567"/>
                <a:gd name="connsiteY1" fmla="*/ 0 h 684497"/>
                <a:gd name="connsiteX2" fmla="*/ 1113567 w 1113567"/>
                <a:gd name="connsiteY2" fmla="*/ 272819 h 684497"/>
                <a:gd name="connsiteX3" fmla="*/ 0 w 1113567"/>
                <a:gd name="connsiteY3" fmla="*/ 684497 h 684497"/>
                <a:gd name="connsiteX0" fmla="*/ 0 w 1118278"/>
                <a:gd name="connsiteY0" fmla="*/ 684497 h 684497"/>
                <a:gd name="connsiteX1" fmla="*/ 827007 w 1118278"/>
                <a:gd name="connsiteY1" fmla="*/ 0 h 684497"/>
                <a:gd name="connsiteX2" fmla="*/ 1118278 w 1118278"/>
                <a:gd name="connsiteY2" fmla="*/ 292399 h 684497"/>
                <a:gd name="connsiteX3" fmla="*/ 0 w 1118278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7265" h="684497">
                  <a:moveTo>
                    <a:pt x="0" y="684497"/>
                  </a:moveTo>
                  <a:cubicBezTo>
                    <a:pt x="281310" y="578055"/>
                    <a:pt x="563915" y="445084"/>
                    <a:pt x="827007" y="0"/>
                  </a:cubicBezTo>
                  <a:cubicBezTo>
                    <a:pt x="830800" y="112603"/>
                    <a:pt x="947335" y="344380"/>
                    <a:pt x="1117265" y="283547"/>
                  </a:cubicBezTo>
                  <a:cubicBezTo>
                    <a:pt x="779033" y="454015"/>
                    <a:pt x="330704" y="612949"/>
                    <a:pt x="0" y="684497"/>
                  </a:cubicBezTo>
                  <a:close/>
                </a:path>
              </a:pathLst>
            </a:custGeom>
            <a:noFill/>
            <a:ln w="50800">
              <a:solidFill>
                <a:srgbClr val="EC6063"/>
              </a:solidFill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1" name="자유형 200">
              <a:extLst>
                <a:ext uri="{FF2B5EF4-FFF2-40B4-BE49-F238E27FC236}">
                  <a16:creationId xmlns:a16="http://schemas.microsoft.com/office/drawing/2014/main" id="{1AAB9998-2524-429B-9DB8-2EF0405A9AB8}"/>
                </a:ext>
              </a:extLst>
            </p:cNvPr>
            <p:cNvSpPr/>
            <p:nvPr/>
          </p:nvSpPr>
          <p:spPr bwMode="auto">
            <a:xfrm>
              <a:off x="3663168" y="1613329"/>
              <a:ext cx="1949573" cy="390990"/>
            </a:xfrm>
            <a:custGeom>
              <a:avLst/>
              <a:gdLst>
                <a:gd name="connsiteX0" fmla="*/ 0 w 2226733"/>
                <a:gd name="connsiteY0" fmla="*/ 0 h 465666"/>
                <a:gd name="connsiteX1" fmla="*/ 2226733 w 2226733"/>
                <a:gd name="connsiteY1" fmla="*/ 67733 h 465666"/>
                <a:gd name="connsiteX2" fmla="*/ 2192867 w 2226733"/>
                <a:gd name="connsiteY2" fmla="*/ 465666 h 465666"/>
                <a:gd name="connsiteX3" fmla="*/ 16933 w 2226733"/>
                <a:gd name="connsiteY3" fmla="*/ 381000 h 465666"/>
                <a:gd name="connsiteX4" fmla="*/ 0 w 2226733"/>
                <a:gd name="connsiteY4" fmla="*/ 0 h 465666"/>
                <a:gd name="connsiteX0" fmla="*/ 0 w 2226733"/>
                <a:gd name="connsiteY0" fmla="*/ 0 h 465666"/>
                <a:gd name="connsiteX1" fmla="*/ 2226733 w 2226733"/>
                <a:gd name="connsiteY1" fmla="*/ 67733 h 465666"/>
                <a:gd name="connsiteX2" fmla="*/ 2192867 w 2226733"/>
                <a:gd name="connsiteY2" fmla="*/ 465666 h 465666"/>
                <a:gd name="connsiteX3" fmla="*/ 16933 w 2226733"/>
                <a:gd name="connsiteY3" fmla="*/ 381000 h 465666"/>
                <a:gd name="connsiteX4" fmla="*/ 0 w 2226733"/>
                <a:gd name="connsiteY4" fmla="*/ 0 h 465666"/>
                <a:gd name="connsiteX0" fmla="*/ 0 w 2207084"/>
                <a:gd name="connsiteY0" fmla="*/ 0 h 465666"/>
                <a:gd name="connsiteX1" fmla="*/ 2207084 w 2207084"/>
                <a:gd name="connsiteY1" fmla="*/ 33453 h 465666"/>
                <a:gd name="connsiteX2" fmla="*/ 2192867 w 2207084"/>
                <a:gd name="connsiteY2" fmla="*/ 465666 h 465666"/>
                <a:gd name="connsiteX3" fmla="*/ 16933 w 2207084"/>
                <a:gd name="connsiteY3" fmla="*/ 381000 h 465666"/>
                <a:gd name="connsiteX4" fmla="*/ 0 w 2207084"/>
                <a:gd name="connsiteY4" fmla="*/ 0 h 465666"/>
                <a:gd name="connsiteX0" fmla="*/ 0 w 2196244"/>
                <a:gd name="connsiteY0" fmla="*/ 0 h 468217"/>
                <a:gd name="connsiteX1" fmla="*/ 2196244 w 2196244"/>
                <a:gd name="connsiteY1" fmla="*/ 36004 h 468217"/>
                <a:gd name="connsiteX2" fmla="*/ 2182027 w 2196244"/>
                <a:gd name="connsiteY2" fmla="*/ 468217 h 468217"/>
                <a:gd name="connsiteX3" fmla="*/ 6093 w 2196244"/>
                <a:gd name="connsiteY3" fmla="*/ 383551 h 468217"/>
                <a:gd name="connsiteX4" fmla="*/ 0 w 2196244"/>
                <a:gd name="connsiteY4" fmla="*/ 0 h 468217"/>
                <a:gd name="connsiteX0" fmla="*/ 0 w 2196244"/>
                <a:gd name="connsiteY0" fmla="*/ 0 h 468217"/>
                <a:gd name="connsiteX1" fmla="*/ 2196244 w 2196244"/>
                <a:gd name="connsiteY1" fmla="*/ 36004 h 468217"/>
                <a:gd name="connsiteX2" fmla="*/ 2182027 w 2196244"/>
                <a:gd name="connsiteY2" fmla="*/ 468217 h 468217"/>
                <a:gd name="connsiteX3" fmla="*/ 6093 w 2196244"/>
                <a:gd name="connsiteY3" fmla="*/ 383551 h 468217"/>
                <a:gd name="connsiteX4" fmla="*/ 0 w 2196244"/>
                <a:gd name="connsiteY4" fmla="*/ 0 h 468217"/>
                <a:gd name="connsiteX0" fmla="*/ 29911 w 2190151"/>
                <a:gd name="connsiteY0" fmla="*/ 0 h 468216"/>
                <a:gd name="connsiteX1" fmla="*/ 2190151 w 2190151"/>
                <a:gd name="connsiteY1" fmla="*/ 36003 h 468216"/>
                <a:gd name="connsiteX2" fmla="*/ 2175934 w 2190151"/>
                <a:gd name="connsiteY2" fmla="*/ 468216 h 468216"/>
                <a:gd name="connsiteX3" fmla="*/ 0 w 2190151"/>
                <a:gd name="connsiteY3" fmla="*/ 383550 h 468216"/>
                <a:gd name="connsiteX4" fmla="*/ 29911 w 2190151"/>
                <a:gd name="connsiteY4" fmla="*/ 0 h 468216"/>
                <a:gd name="connsiteX0" fmla="*/ 0 w 2160240"/>
                <a:gd name="connsiteY0" fmla="*/ 0 h 468216"/>
                <a:gd name="connsiteX1" fmla="*/ 2160240 w 2160240"/>
                <a:gd name="connsiteY1" fmla="*/ 36003 h 468216"/>
                <a:gd name="connsiteX2" fmla="*/ 2146023 w 2160240"/>
                <a:gd name="connsiteY2" fmla="*/ 468216 h 468216"/>
                <a:gd name="connsiteX3" fmla="*/ 0 w 2160240"/>
                <a:gd name="connsiteY3" fmla="*/ 360039 h 468216"/>
                <a:gd name="connsiteX4" fmla="*/ 0 w 2160240"/>
                <a:gd name="connsiteY4" fmla="*/ 0 h 468216"/>
                <a:gd name="connsiteX0" fmla="*/ 21444 w 2181684"/>
                <a:gd name="connsiteY0" fmla="*/ 0 h 468216"/>
                <a:gd name="connsiteX1" fmla="*/ 2181684 w 2181684"/>
                <a:gd name="connsiteY1" fmla="*/ 36003 h 468216"/>
                <a:gd name="connsiteX2" fmla="*/ 2167467 w 2181684"/>
                <a:gd name="connsiteY2" fmla="*/ 468216 h 468216"/>
                <a:gd name="connsiteX3" fmla="*/ 0 w 2181684"/>
                <a:gd name="connsiteY3" fmla="*/ 378258 h 468216"/>
                <a:gd name="connsiteX4" fmla="*/ 21444 w 2181684"/>
                <a:gd name="connsiteY4" fmla="*/ 0 h 468216"/>
                <a:gd name="connsiteX0" fmla="*/ 15094 w 2181684"/>
                <a:gd name="connsiteY0" fmla="*/ 0 h 468216"/>
                <a:gd name="connsiteX1" fmla="*/ 2181684 w 2181684"/>
                <a:gd name="connsiteY1" fmla="*/ 36003 h 468216"/>
                <a:gd name="connsiteX2" fmla="*/ 2167467 w 2181684"/>
                <a:gd name="connsiteY2" fmla="*/ 468216 h 468216"/>
                <a:gd name="connsiteX3" fmla="*/ 0 w 2181684"/>
                <a:gd name="connsiteY3" fmla="*/ 378258 h 468216"/>
                <a:gd name="connsiteX4" fmla="*/ 15094 w 2181684"/>
                <a:gd name="connsiteY4" fmla="*/ 0 h 468216"/>
                <a:gd name="connsiteX0" fmla="*/ 15094 w 2181684"/>
                <a:gd name="connsiteY0" fmla="*/ 0 h 492391"/>
                <a:gd name="connsiteX1" fmla="*/ 2181684 w 2181684"/>
                <a:gd name="connsiteY1" fmla="*/ 36003 h 492391"/>
                <a:gd name="connsiteX2" fmla="*/ 2167467 w 2181684"/>
                <a:gd name="connsiteY2" fmla="*/ 468216 h 492391"/>
                <a:gd name="connsiteX3" fmla="*/ 0 w 2181684"/>
                <a:gd name="connsiteY3" fmla="*/ 378258 h 492391"/>
                <a:gd name="connsiteX4" fmla="*/ 15094 w 2181684"/>
                <a:gd name="connsiteY4" fmla="*/ 0 h 492391"/>
                <a:gd name="connsiteX0" fmla="*/ 15094 w 2181684"/>
                <a:gd name="connsiteY0" fmla="*/ 0 h 492391"/>
                <a:gd name="connsiteX1" fmla="*/ 2181684 w 2181684"/>
                <a:gd name="connsiteY1" fmla="*/ 36003 h 492391"/>
                <a:gd name="connsiteX2" fmla="*/ 2167467 w 2181684"/>
                <a:gd name="connsiteY2" fmla="*/ 468216 h 492391"/>
                <a:gd name="connsiteX3" fmla="*/ 0 w 2181684"/>
                <a:gd name="connsiteY3" fmla="*/ 378258 h 492391"/>
                <a:gd name="connsiteX4" fmla="*/ 15094 w 2181684"/>
                <a:gd name="connsiteY4" fmla="*/ 0 h 492391"/>
                <a:gd name="connsiteX0" fmla="*/ 15094 w 2181684"/>
                <a:gd name="connsiteY0" fmla="*/ 0 h 456222"/>
                <a:gd name="connsiteX1" fmla="*/ 2181684 w 2181684"/>
                <a:gd name="connsiteY1" fmla="*/ 36003 h 456222"/>
                <a:gd name="connsiteX2" fmla="*/ 2145679 w 2181684"/>
                <a:gd name="connsiteY2" fmla="*/ 432047 h 456222"/>
                <a:gd name="connsiteX3" fmla="*/ 0 w 2181684"/>
                <a:gd name="connsiteY3" fmla="*/ 378258 h 456222"/>
                <a:gd name="connsiteX4" fmla="*/ 15094 w 2181684"/>
                <a:gd name="connsiteY4" fmla="*/ 0 h 456222"/>
                <a:gd name="connsiteX0" fmla="*/ 15094 w 2181684"/>
                <a:gd name="connsiteY0" fmla="*/ 0 h 462758"/>
                <a:gd name="connsiteX1" fmla="*/ 2181684 w 2181684"/>
                <a:gd name="connsiteY1" fmla="*/ 36003 h 462758"/>
                <a:gd name="connsiteX2" fmla="*/ 2171699 w 2181684"/>
                <a:gd name="connsiteY2" fmla="*/ 438583 h 462758"/>
                <a:gd name="connsiteX3" fmla="*/ 0 w 2181684"/>
                <a:gd name="connsiteY3" fmla="*/ 378258 h 462758"/>
                <a:gd name="connsiteX4" fmla="*/ 15094 w 2181684"/>
                <a:gd name="connsiteY4" fmla="*/ 0 h 462758"/>
                <a:gd name="connsiteX0" fmla="*/ 21443 w 2181684"/>
                <a:gd name="connsiteY0" fmla="*/ 0 h 498763"/>
                <a:gd name="connsiteX1" fmla="*/ 2181684 w 2181684"/>
                <a:gd name="connsiteY1" fmla="*/ 72008 h 498763"/>
                <a:gd name="connsiteX2" fmla="*/ 2171699 w 2181684"/>
                <a:gd name="connsiteY2" fmla="*/ 474588 h 498763"/>
                <a:gd name="connsiteX3" fmla="*/ 0 w 2181684"/>
                <a:gd name="connsiteY3" fmla="*/ 414263 h 498763"/>
                <a:gd name="connsiteX4" fmla="*/ 21443 w 2181684"/>
                <a:gd name="connsiteY4" fmla="*/ 0 h 498763"/>
                <a:gd name="connsiteX0" fmla="*/ 21443 w 2181683"/>
                <a:gd name="connsiteY0" fmla="*/ 0 h 498763"/>
                <a:gd name="connsiteX1" fmla="*/ 2181683 w 2181683"/>
                <a:gd name="connsiteY1" fmla="*/ 36005 h 498763"/>
                <a:gd name="connsiteX2" fmla="*/ 2171699 w 2181683"/>
                <a:gd name="connsiteY2" fmla="*/ 474588 h 498763"/>
                <a:gd name="connsiteX3" fmla="*/ 0 w 2181683"/>
                <a:gd name="connsiteY3" fmla="*/ 414263 h 498763"/>
                <a:gd name="connsiteX4" fmla="*/ 21443 w 2181683"/>
                <a:gd name="connsiteY4" fmla="*/ 0 h 498763"/>
                <a:gd name="connsiteX0" fmla="*/ 21443 w 2181683"/>
                <a:gd name="connsiteY0" fmla="*/ 0 h 466660"/>
                <a:gd name="connsiteX1" fmla="*/ 2181683 w 2181683"/>
                <a:gd name="connsiteY1" fmla="*/ 36005 h 466660"/>
                <a:gd name="connsiteX2" fmla="*/ 2145680 w 2181683"/>
                <a:gd name="connsiteY2" fmla="*/ 432049 h 466660"/>
                <a:gd name="connsiteX3" fmla="*/ 0 w 2181683"/>
                <a:gd name="connsiteY3" fmla="*/ 414263 h 466660"/>
                <a:gd name="connsiteX4" fmla="*/ 21443 w 2181683"/>
                <a:gd name="connsiteY4" fmla="*/ 0 h 466660"/>
                <a:gd name="connsiteX0" fmla="*/ 21443 w 2181683"/>
                <a:gd name="connsiteY0" fmla="*/ 0 h 441574"/>
                <a:gd name="connsiteX1" fmla="*/ 2181683 w 2181683"/>
                <a:gd name="connsiteY1" fmla="*/ 36005 h 441574"/>
                <a:gd name="connsiteX2" fmla="*/ 2161555 w 2181683"/>
                <a:gd name="connsiteY2" fmla="*/ 441574 h 441574"/>
                <a:gd name="connsiteX3" fmla="*/ 0 w 2181683"/>
                <a:gd name="connsiteY3" fmla="*/ 414263 h 441574"/>
                <a:gd name="connsiteX4" fmla="*/ 21443 w 2181683"/>
                <a:gd name="connsiteY4" fmla="*/ 0 h 441574"/>
                <a:gd name="connsiteX0" fmla="*/ 21443 w 2181683"/>
                <a:gd name="connsiteY0" fmla="*/ 0 h 441574"/>
                <a:gd name="connsiteX1" fmla="*/ 2181683 w 2181683"/>
                <a:gd name="connsiteY1" fmla="*/ 36005 h 441574"/>
                <a:gd name="connsiteX2" fmla="*/ 2171080 w 2181683"/>
                <a:gd name="connsiteY2" fmla="*/ 441574 h 441574"/>
                <a:gd name="connsiteX3" fmla="*/ 0 w 2181683"/>
                <a:gd name="connsiteY3" fmla="*/ 414263 h 441574"/>
                <a:gd name="connsiteX4" fmla="*/ 21443 w 2181683"/>
                <a:gd name="connsiteY4" fmla="*/ 0 h 441574"/>
                <a:gd name="connsiteX0" fmla="*/ 21443 w 2181683"/>
                <a:gd name="connsiteY0" fmla="*/ 0 h 471835"/>
                <a:gd name="connsiteX1" fmla="*/ 2181683 w 2181683"/>
                <a:gd name="connsiteY1" fmla="*/ 36005 h 471835"/>
                <a:gd name="connsiteX2" fmla="*/ 2171080 w 2181683"/>
                <a:gd name="connsiteY2" fmla="*/ 441574 h 471835"/>
                <a:gd name="connsiteX3" fmla="*/ 0 w 2181683"/>
                <a:gd name="connsiteY3" fmla="*/ 414263 h 471835"/>
                <a:gd name="connsiteX4" fmla="*/ 21443 w 2181683"/>
                <a:gd name="connsiteY4" fmla="*/ 0 h 471835"/>
                <a:gd name="connsiteX0" fmla="*/ 21443 w 2181683"/>
                <a:gd name="connsiteY0" fmla="*/ 0 h 471835"/>
                <a:gd name="connsiteX1" fmla="*/ 2181683 w 2181683"/>
                <a:gd name="connsiteY1" fmla="*/ 36005 h 471835"/>
                <a:gd name="connsiteX2" fmla="*/ 2171080 w 2181683"/>
                <a:gd name="connsiteY2" fmla="*/ 441574 h 471835"/>
                <a:gd name="connsiteX3" fmla="*/ 0 w 2181683"/>
                <a:gd name="connsiteY3" fmla="*/ 414263 h 471835"/>
                <a:gd name="connsiteX4" fmla="*/ 21443 w 2181683"/>
                <a:gd name="connsiteY4" fmla="*/ 0 h 471835"/>
                <a:gd name="connsiteX0" fmla="*/ 13233 w 2173473"/>
                <a:gd name="connsiteY0" fmla="*/ 0 h 471835"/>
                <a:gd name="connsiteX1" fmla="*/ 2173473 w 2173473"/>
                <a:gd name="connsiteY1" fmla="*/ 36005 h 471835"/>
                <a:gd name="connsiteX2" fmla="*/ 2162870 w 2173473"/>
                <a:gd name="connsiteY2" fmla="*/ 441574 h 471835"/>
                <a:gd name="connsiteX3" fmla="*/ 0 w 2173473"/>
                <a:gd name="connsiteY3" fmla="*/ 377428 h 471835"/>
                <a:gd name="connsiteX4" fmla="*/ 13233 w 2173473"/>
                <a:gd name="connsiteY4" fmla="*/ 0 h 471835"/>
                <a:gd name="connsiteX0" fmla="*/ 15627 w 2175867"/>
                <a:gd name="connsiteY0" fmla="*/ 0 h 441574"/>
                <a:gd name="connsiteX1" fmla="*/ 2175867 w 2175867"/>
                <a:gd name="connsiteY1" fmla="*/ 36005 h 441574"/>
                <a:gd name="connsiteX2" fmla="*/ 2165264 w 2175867"/>
                <a:gd name="connsiteY2" fmla="*/ 441574 h 441574"/>
                <a:gd name="connsiteX3" fmla="*/ 0 w 2175867"/>
                <a:gd name="connsiteY3" fmla="*/ 354372 h 441574"/>
                <a:gd name="connsiteX4" fmla="*/ 15627 w 2175867"/>
                <a:gd name="connsiteY4" fmla="*/ 0 h 441574"/>
                <a:gd name="connsiteX0" fmla="*/ 15627 w 2175867"/>
                <a:gd name="connsiteY0" fmla="*/ 0 h 454274"/>
                <a:gd name="connsiteX1" fmla="*/ 2175867 w 2175867"/>
                <a:gd name="connsiteY1" fmla="*/ 48705 h 454274"/>
                <a:gd name="connsiteX2" fmla="*/ 2165264 w 2175867"/>
                <a:gd name="connsiteY2" fmla="*/ 454274 h 454274"/>
                <a:gd name="connsiteX3" fmla="*/ 0 w 2175867"/>
                <a:gd name="connsiteY3" fmla="*/ 367072 h 454274"/>
                <a:gd name="connsiteX4" fmla="*/ 15627 w 2175867"/>
                <a:gd name="connsiteY4" fmla="*/ 0 h 454274"/>
                <a:gd name="connsiteX0" fmla="*/ 15627 w 2179042"/>
                <a:gd name="connsiteY0" fmla="*/ 0 h 454274"/>
                <a:gd name="connsiteX1" fmla="*/ 2179042 w 2179042"/>
                <a:gd name="connsiteY1" fmla="*/ 39180 h 454274"/>
                <a:gd name="connsiteX2" fmla="*/ 2165264 w 2179042"/>
                <a:gd name="connsiteY2" fmla="*/ 454274 h 454274"/>
                <a:gd name="connsiteX3" fmla="*/ 0 w 2179042"/>
                <a:gd name="connsiteY3" fmla="*/ 367072 h 454274"/>
                <a:gd name="connsiteX4" fmla="*/ 15627 w 2179042"/>
                <a:gd name="connsiteY4" fmla="*/ 0 h 454274"/>
                <a:gd name="connsiteX0" fmla="*/ 15627 w 2179042"/>
                <a:gd name="connsiteY0" fmla="*/ 0 h 397124"/>
                <a:gd name="connsiteX1" fmla="*/ 2179042 w 2179042"/>
                <a:gd name="connsiteY1" fmla="*/ 39180 h 397124"/>
                <a:gd name="connsiteX2" fmla="*/ 2174789 w 2179042"/>
                <a:gd name="connsiteY2" fmla="*/ 397124 h 397124"/>
                <a:gd name="connsiteX3" fmla="*/ 0 w 2179042"/>
                <a:gd name="connsiteY3" fmla="*/ 367072 h 397124"/>
                <a:gd name="connsiteX4" fmla="*/ 15627 w 2179042"/>
                <a:gd name="connsiteY4" fmla="*/ 0 h 397124"/>
                <a:gd name="connsiteX0" fmla="*/ 18802 w 2182217"/>
                <a:gd name="connsiteY0" fmla="*/ 0 h 397124"/>
                <a:gd name="connsiteX1" fmla="*/ 2182217 w 2182217"/>
                <a:gd name="connsiteY1" fmla="*/ 39180 h 397124"/>
                <a:gd name="connsiteX2" fmla="*/ 2177964 w 2182217"/>
                <a:gd name="connsiteY2" fmla="*/ 397124 h 397124"/>
                <a:gd name="connsiteX3" fmla="*/ 0 w 2182217"/>
                <a:gd name="connsiteY3" fmla="*/ 351197 h 397124"/>
                <a:gd name="connsiteX4" fmla="*/ 18802 w 2182217"/>
                <a:gd name="connsiteY4" fmla="*/ 0 h 397124"/>
                <a:gd name="connsiteX0" fmla="*/ 25152 w 2188567"/>
                <a:gd name="connsiteY0" fmla="*/ 0 h 397124"/>
                <a:gd name="connsiteX1" fmla="*/ 2188567 w 2188567"/>
                <a:gd name="connsiteY1" fmla="*/ 39180 h 397124"/>
                <a:gd name="connsiteX2" fmla="*/ 2184314 w 2188567"/>
                <a:gd name="connsiteY2" fmla="*/ 397124 h 397124"/>
                <a:gd name="connsiteX3" fmla="*/ 0 w 2188567"/>
                <a:gd name="connsiteY3" fmla="*/ 367072 h 397124"/>
                <a:gd name="connsiteX4" fmla="*/ 25152 w 2188567"/>
                <a:gd name="connsiteY4" fmla="*/ 0 h 397124"/>
                <a:gd name="connsiteX0" fmla="*/ 25152 w 2188567"/>
                <a:gd name="connsiteY0" fmla="*/ 0 h 381249"/>
                <a:gd name="connsiteX1" fmla="*/ 2188567 w 2188567"/>
                <a:gd name="connsiteY1" fmla="*/ 39180 h 381249"/>
                <a:gd name="connsiteX2" fmla="*/ 2181139 w 2188567"/>
                <a:gd name="connsiteY2" fmla="*/ 381249 h 381249"/>
                <a:gd name="connsiteX3" fmla="*/ 0 w 2188567"/>
                <a:gd name="connsiteY3" fmla="*/ 367072 h 381249"/>
                <a:gd name="connsiteX4" fmla="*/ 25152 w 2188567"/>
                <a:gd name="connsiteY4" fmla="*/ 0 h 381249"/>
                <a:gd name="connsiteX0" fmla="*/ 25152 w 2188567"/>
                <a:gd name="connsiteY0" fmla="*/ 0 h 411696"/>
                <a:gd name="connsiteX1" fmla="*/ 2188567 w 2188567"/>
                <a:gd name="connsiteY1" fmla="*/ 39180 h 411696"/>
                <a:gd name="connsiteX2" fmla="*/ 2181139 w 2188567"/>
                <a:gd name="connsiteY2" fmla="*/ 381249 h 411696"/>
                <a:gd name="connsiteX3" fmla="*/ 0 w 2188567"/>
                <a:gd name="connsiteY3" fmla="*/ 367072 h 411696"/>
                <a:gd name="connsiteX4" fmla="*/ 25152 w 2188567"/>
                <a:gd name="connsiteY4" fmla="*/ 0 h 411696"/>
                <a:gd name="connsiteX0" fmla="*/ 25152 w 2188567"/>
                <a:gd name="connsiteY0" fmla="*/ 0 h 436265"/>
                <a:gd name="connsiteX1" fmla="*/ 2188567 w 2188567"/>
                <a:gd name="connsiteY1" fmla="*/ 39180 h 436265"/>
                <a:gd name="connsiteX2" fmla="*/ 2181139 w 2188567"/>
                <a:gd name="connsiteY2" fmla="*/ 381249 h 436265"/>
                <a:gd name="connsiteX3" fmla="*/ 0 w 2188567"/>
                <a:gd name="connsiteY3" fmla="*/ 367072 h 436265"/>
                <a:gd name="connsiteX4" fmla="*/ 25152 w 2188567"/>
                <a:gd name="connsiteY4" fmla="*/ 0 h 436265"/>
                <a:gd name="connsiteX0" fmla="*/ 16942 w 2180357"/>
                <a:gd name="connsiteY0" fmla="*/ 0 h 436265"/>
                <a:gd name="connsiteX1" fmla="*/ 2180357 w 2180357"/>
                <a:gd name="connsiteY1" fmla="*/ 39180 h 436265"/>
                <a:gd name="connsiteX2" fmla="*/ 2172929 w 2180357"/>
                <a:gd name="connsiteY2" fmla="*/ 381249 h 436265"/>
                <a:gd name="connsiteX3" fmla="*/ 0 w 2180357"/>
                <a:gd name="connsiteY3" fmla="*/ 338745 h 436265"/>
                <a:gd name="connsiteX4" fmla="*/ 16942 w 2180357"/>
                <a:gd name="connsiteY4" fmla="*/ 0 h 436265"/>
                <a:gd name="connsiteX0" fmla="*/ 16942 w 2180357"/>
                <a:gd name="connsiteY0" fmla="*/ 0 h 436265"/>
                <a:gd name="connsiteX1" fmla="*/ 2180357 w 2180357"/>
                <a:gd name="connsiteY1" fmla="*/ 39180 h 436265"/>
                <a:gd name="connsiteX2" fmla="*/ 2172929 w 2180357"/>
                <a:gd name="connsiteY2" fmla="*/ 381249 h 436265"/>
                <a:gd name="connsiteX3" fmla="*/ 0 w 2180357"/>
                <a:gd name="connsiteY3" fmla="*/ 338745 h 436265"/>
                <a:gd name="connsiteX4" fmla="*/ 16942 w 2180357"/>
                <a:gd name="connsiteY4" fmla="*/ 0 h 43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0357" h="436265">
                  <a:moveTo>
                    <a:pt x="16942" y="0"/>
                  </a:moveTo>
                  <a:cubicBezTo>
                    <a:pt x="639962" y="54762"/>
                    <a:pt x="1398909" y="66757"/>
                    <a:pt x="2180357" y="39180"/>
                  </a:cubicBezTo>
                  <a:cubicBezTo>
                    <a:pt x="2178939" y="158495"/>
                    <a:pt x="2174347" y="261934"/>
                    <a:pt x="2172929" y="381249"/>
                  </a:cubicBezTo>
                  <a:cubicBezTo>
                    <a:pt x="1395033" y="436265"/>
                    <a:pt x="414147" y="370198"/>
                    <a:pt x="0" y="338745"/>
                  </a:cubicBezTo>
                  <a:lnTo>
                    <a:pt x="16942" y="0"/>
                  </a:lnTo>
                  <a:close/>
                </a:path>
              </a:pathLst>
            </a:custGeom>
            <a:solidFill>
              <a:srgbClr val="EC6063"/>
            </a:solidFill>
            <a:ln w="50800">
              <a:noFill/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2" name="자유형 124">
              <a:extLst>
                <a:ext uri="{FF2B5EF4-FFF2-40B4-BE49-F238E27FC236}">
                  <a16:creationId xmlns:a16="http://schemas.microsoft.com/office/drawing/2014/main" id="{04412E18-E5A4-47F8-B36E-D9D476AEFCB7}"/>
                </a:ext>
              </a:extLst>
            </p:cNvPr>
            <p:cNvSpPr/>
            <p:nvPr/>
          </p:nvSpPr>
          <p:spPr bwMode="auto">
            <a:xfrm>
              <a:off x="4592219" y="1423215"/>
              <a:ext cx="132721" cy="281585"/>
            </a:xfrm>
            <a:custGeom>
              <a:avLst/>
              <a:gdLst>
                <a:gd name="connsiteX0" fmla="*/ 127000 w 203200"/>
                <a:gd name="connsiteY0" fmla="*/ 0 h 279400"/>
                <a:gd name="connsiteX1" fmla="*/ 0 w 203200"/>
                <a:gd name="connsiteY1" fmla="*/ 279400 h 279400"/>
                <a:gd name="connsiteX2" fmla="*/ 203200 w 203200"/>
                <a:gd name="connsiteY2" fmla="*/ 6350 h 279400"/>
                <a:gd name="connsiteX3" fmla="*/ 127000 w 203200"/>
                <a:gd name="connsiteY3" fmla="*/ 0 h 279400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53950 w 108012"/>
                <a:gd name="connsiteY3" fmla="*/ 0 h 226132"/>
                <a:gd name="connsiteX0" fmla="*/ 53950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53950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65881 w 108012"/>
                <a:gd name="connsiteY0" fmla="*/ 0 h 229667"/>
                <a:gd name="connsiteX1" fmla="*/ 0 w 108012"/>
                <a:gd name="connsiteY1" fmla="*/ 229667 h 229667"/>
                <a:gd name="connsiteX2" fmla="*/ 108012 w 108012"/>
                <a:gd name="connsiteY2" fmla="*/ 3535 h 229667"/>
                <a:gd name="connsiteX3" fmla="*/ 65881 w 108012"/>
                <a:gd name="connsiteY3" fmla="*/ 0 h 229667"/>
                <a:gd name="connsiteX0" fmla="*/ 65881 w 108012"/>
                <a:gd name="connsiteY0" fmla="*/ 0 h 229667"/>
                <a:gd name="connsiteX1" fmla="*/ 0 w 108012"/>
                <a:gd name="connsiteY1" fmla="*/ 229667 h 229667"/>
                <a:gd name="connsiteX2" fmla="*/ 108012 w 108012"/>
                <a:gd name="connsiteY2" fmla="*/ 3535 h 229667"/>
                <a:gd name="connsiteX3" fmla="*/ 65881 w 108012"/>
                <a:gd name="connsiteY3" fmla="*/ 0 h 229667"/>
                <a:gd name="connsiteX0" fmla="*/ 65881 w 108012"/>
                <a:gd name="connsiteY0" fmla="*/ 0 h 229667"/>
                <a:gd name="connsiteX1" fmla="*/ 0 w 108012"/>
                <a:gd name="connsiteY1" fmla="*/ 229667 h 229667"/>
                <a:gd name="connsiteX2" fmla="*/ 108012 w 108012"/>
                <a:gd name="connsiteY2" fmla="*/ 3535 h 229667"/>
                <a:gd name="connsiteX3" fmla="*/ 65881 w 108012"/>
                <a:gd name="connsiteY3" fmla="*/ 0 h 22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012" h="229667">
                  <a:moveTo>
                    <a:pt x="65881" y="0"/>
                  </a:moveTo>
                  <a:cubicBezTo>
                    <a:pt x="13989" y="170218"/>
                    <a:pt x="14807" y="145050"/>
                    <a:pt x="0" y="229667"/>
                  </a:cubicBezTo>
                  <a:cubicBezTo>
                    <a:pt x="60212" y="160858"/>
                    <a:pt x="80727" y="78247"/>
                    <a:pt x="108012" y="3535"/>
                  </a:cubicBezTo>
                  <a:lnTo>
                    <a:pt x="65881" y="0"/>
                  </a:lnTo>
                  <a:close/>
                </a:path>
              </a:pathLst>
            </a:custGeom>
            <a:solidFill>
              <a:srgbClr val="EC6063"/>
            </a:solidFill>
            <a:ln w="50800">
              <a:noFill/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3" name="타원 113">
              <a:extLst>
                <a:ext uri="{FF2B5EF4-FFF2-40B4-BE49-F238E27FC236}">
                  <a16:creationId xmlns:a16="http://schemas.microsoft.com/office/drawing/2014/main" id="{DE10855F-0DE7-4110-BDEE-252D8B814F1E}"/>
                </a:ext>
              </a:extLst>
            </p:cNvPr>
            <p:cNvSpPr/>
            <p:nvPr/>
          </p:nvSpPr>
          <p:spPr bwMode="auto">
            <a:xfrm>
              <a:off x="4568902" y="1141629"/>
              <a:ext cx="301314" cy="303108"/>
            </a:xfrm>
            <a:prstGeom prst="ellipse">
              <a:avLst/>
            </a:prstGeom>
            <a:solidFill>
              <a:srgbClr val="EC6063"/>
            </a:solidFill>
            <a:ln w="50800">
              <a:noFill/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algun Gothic" panose="020B0503020000020004" pitchFamily="34" charset="-127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29123FE-CAC9-4990-A751-DA880B268940}"/>
              </a:ext>
            </a:extLst>
          </p:cNvPr>
          <p:cNvSpPr/>
          <p:nvPr/>
        </p:nvSpPr>
        <p:spPr>
          <a:xfrm>
            <a:off x="1588158" y="3626418"/>
            <a:ext cx="9396517" cy="9848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21917" tIns="60958" rIns="121917" bIns="60958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 yêu quái thì ra tay trừng trị; với con người thì độ lượng, nhân 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DD5B53-6AD8-400B-B8AD-6A18D35D9D81}"/>
              </a:ext>
            </a:extLst>
          </p:cNvPr>
          <p:cNvSpPr/>
          <p:nvPr/>
        </p:nvSpPr>
        <p:spPr>
          <a:xfrm>
            <a:off x="1628746" y="2438008"/>
            <a:ext cx="9284678" cy="9848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21917" tIns="60958" rIns="121917" bIns="60958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 Thạch Sanh tin người, sẵn sàng giúp đỡ người bị hại, không bao giờ nghĩ tới việc đền ơn.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005062-DB88-4C66-97A5-79292D4697B9}"/>
              </a:ext>
            </a:extLst>
          </p:cNvPr>
          <p:cNvSpPr/>
          <p:nvPr/>
        </p:nvSpPr>
        <p:spPr>
          <a:xfrm>
            <a:off x="558140" y="4966171"/>
            <a:ext cx="11210307" cy="14157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21917" tIns="60958" rIns="121917" bIns="60958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Tiểu kết: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Thạch Sanh là biểu tượng tuyệt đẹp của con người Việt Nam trong cuộc sống lao động và chiến đấu, trong tình yêu và hạnh phúc gia đình.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82DA9F-8807-4581-95F7-AA74CF11CE93}"/>
              </a:ext>
            </a:extLst>
          </p:cNvPr>
          <p:cNvSpPr/>
          <p:nvPr/>
        </p:nvSpPr>
        <p:spPr>
          <a:xfrm>
            <a:off x="303609" y="108339"/>
            <a:ext cx="11888391" cy="19697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”. Lan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luôn ngờ nghệch, khờ </a:t>
            </a:r>
            <a:r>
              <a:rPr kumimoji="0" lang="vi-VN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dại</a:t>
            </a: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thật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quá</a:t>
            </a: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đỗi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Lí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Thông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lừa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hết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lần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lần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khác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cặp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phút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43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fad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9684" y="559559"/>
            <a:ext cx="10904561" cy="190585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chung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…… (6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94D714-3340-73C1-CD80-25BED41C2138}"/>
              </a:ext>
            </a:extLst>
          </p:cNvPr>
          <p:cNvSpPr txBox="1"/>
          <p:nvPr/>
        </p:nvSpPr>
        <p:spPr>
          <a:xfrm>
            <a:off x="4734834" y="2868460"/>
            <a:ext cx="2630466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 HẦU</a:t>
            </a:r>
          </a:p>
        </p:txBody>
      </p:sp>
    </p:spTree>
    <p:extLst>
      <p:ext uri="{BB962C8B-B14F-4D97-AF65-F5344CB8AC3E}">
        <p14:creationId xmlns:p14="http://schemas.microsoft.com/office/powerpoint/2010/main" val="174900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8539" y="148741"/>
            <a:ext cx="11516139" cy="249754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Trong “Con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Tiên,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………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DA14C0-E30F-D4E6-270D-06E6662A4683}"/>
              </a:ext>
            </a:extLst>
          </p:cNvPr>
          <p:cNvSpPr txBox="1"/>
          <p:nvPr/>
        </p:nvSpPr>
        <p:spPr>
          <a:xfrm>
            <a:off x="5077034" y="3169085"/>
            <a:ext cx="2317315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ÂU CƠ</a:t>
            </a:r>
          </a:p>
        </p:txBody>
      </p:sp>
    </p:spTree>
    <p:extLst>
      <p:ext uri="{BB962C8B-B14F-4D97-AF65-F5344CB8AC3E}">
        <p14:creationId xmlns:p14="http://schemas.microsoft.com/office/powerpoint/2010/main" val="256314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9684" y="559558"/>
            <a:ext cx="10904561" cy="249754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cả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Lạc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Long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Quân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Âu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lên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vua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…….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4AFBB8-80F6-4ACE-3DE0-362CACDE86B5}"/>
              </a:ext>
            </a:extLst>
          </p:cNvPr>
          <p:cNvSpPr txBox="1"/>
          <p:nvPr/>
        </p:nvSpPr>
        <p:spPr>
          <a:xfrm>
            <a:off x="4609574" y="3198167"/>
            <a:ext cx="2617944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HÙNG VƯƠNG</a:t>
            </a:r>
          </a:p>
        </p:txBody>
      </p:sp>
    </p:spTree>
    <p:extLst>
      <p:ext uri="{BB962C8B-B14F-4D97-AF65-F5344CB8AC3E}">
        <p14:creationId xmlns:p14="http://schemas.microsoft.com/office/powerpoint/2010/main" val="21717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9684" y="559558"/>
            <a:ext cx="10904561" cy="168593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noProof="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tiên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bánh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bánh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…..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E836A6-B4B8-29AE-B506-2009E0624037}"/>
              </a:ext>
            </a:extLst>
          </p:cNvPr>
          <p:cNvSpPr txBox="1"/>
          <p:nvPr/>
        </p:nvSpPr>
        <p:spPr>
          <a:xfrm>
            <a:off x="4784035" y="2729948"/>
            <a:ext cx="2623931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LANG LIÊU</a:t>
            </a:r>
          </a:p>
        </p:txBody>
      </p:sp>
    </p:spTree>
    <p:extLst>
      <p:ext uri="{BB962C8B-B14F-4D97-AF65-F5344CB8AC3E}">
        <p14:creationId xmlns:p14="http://schemas.microsoft.com/office/powerpoint/2010/main" val="407641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783" y="-132521"/>
            <a:ext cx="11762159" cy="1696278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Đổng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91094C-D49F-407F-3C29-57BB87EFCB60}"/>
              </a:ext>
            </a:extLst>
          </p:cNvPr>
          <p:cNvSpPr txBox="1"/>
          <p:nvPr/>
        </p:nvSpPr>
        <p:spPr>
          <a:xfrm>
            <a:off x="4055165" y="1590260"/>
            <a:ext cx="3710609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THÁNH GIÓNG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AC50CF-BB50-5170-3D24-142CB8E53E0F}"/>
              </a:ext>
            </a:extLst>
          </p:cNvPr>
          <p:cNvSpPr txBox="1"/>
          <p:nvPr/>
        </p:nvSpPr>
        <p:spPr>
          <a:xfrm>
            <a:off x="198783" y="2610681"/>
            <a:ext cx="11900452" cy="40318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truyệnThạch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Sanh,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dung,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nay: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441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F05C075-2A9B-41F3-9C0C-266C2F041647}"/>
              </a:ext>
            </a:extLst>
          </p:cNvPr>
          <p:cNvSpPr txBox="1"/>
          <p:nvPr/>
        </p:nvSpPr>
        <p:spPr>
          <a:xfrm>
            <a:off x="1093806" y="146972"/>
            <a:ext cx="1030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 SỐ TRUYỆN CỔ TÍCH THÂN QUEN VỚI CÁC 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138A1A9-F142-0343-D4FA-C0B99EE72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349" y="670192"/>
            <a:ext cx="2617941" cy="300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F15CA7-F22A-352A-8B0A-8D959F62C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423" y="670192"/>
            <a:ext cx="2617941" cy="3114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73A1AD-F734-F43C-7639-54AD3DC2A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61" y="670192"/>
            <a:ext cx="2406274" cy="30018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14BF77-E113-18EA-1056-5A17087E1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4208" y="670192"/>
            <a:ext cx="2317314" cy="30018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C7311A-5BE8-DAB6-F126-43F53C5C43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066" y="3933172"/>
            <a:ext cx="3856321" cy="28891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027572-E58E-13CF-3369-792A66A6C7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5319" y="3968890"/>
            <a:ext cx="3356975" cy="28891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C19023-5CDF-6150-27F0-3C84556E1F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8633" y="3933172"/>
            <a:ext cx="3621301" cy="274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4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43B720-1CB5-88F8-8969-19BDA92E2065}"/>
              </a:ext>
            </a:extLst>
          </p:cNvPr>
          <p:cNvSpPr txBox="1"/>
          <p:nvPr/>
        </p:nvSpPr>
        <p:spPr>
          <a:xfrm>
            <a:off x="112734" y="50104"/>
            <a:ext cx="11987408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 – TIẾT 7,8                                     ĐỌC HIỂU VĂN BẨN THẠCH SANH (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B499A1-114D-BB58-46E5-9B8AA7EF04C4}"/>
              </a:ext>
            </a:extLst>
          </p:cNvPr>
          <p:cNvSpPr txBox="1"/>
          <p:nvPr/>
        </p:nvSpPr>
        <p:spPr>
          <a:xfrm>
            <a:off x="0" y="450214"/>
            <a:ext cx="34070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I.TÌM HIỂU CHUNG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62BF29-D256-E2C3-1314-A9090C5DD093}"/>
              </a:ext>
            </a:extLst>
          </p:cNvPr>
          <p:cNvSpPr txBox="1"/>
          <p:nvPr/>
        </p:nvSpPr>
        <p:spPr>
          <a:xfrm>
            <a:off x="3382026" y="414938"/>
            <a:ext cx="8718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5B2AFB-9A41-6316-A360-BD9FE0E79689}"/>
              </a:ext>
            </a:extLst>
          </p:cNvPr>
          <p:cNvCxnSpPr>
            <a:cxnSpLocks/>
          </p:cNvCxnSpPr>
          <p:nvPr/>
        </p:nvCxnSpPr>
        <p:spPr>
          <a:xfrm>
            <a:off x="3382026" y="450214"/>
            <a:ext cx="0" cy="63013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B54550D8-638B-427A-A276-3F0FC18045EA}"/>
              </a:ext>
            </a:extLst>
          </p:cNvPr>
          <p:cNvSpPr/>
          <p:nvPr/>
        </p:nvSpPr>
        <p:spPr>
          <a:xfrm>
            <a:off x="112734" y="2769655"/>
            <a:ext cx="3244239" cy="2528852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NGHE ĐỌC TRUYỆN THẠCH SACH VÀ THỰC HIỆN YÊU CẦU SAU:</a:t>
            </a:r>
          </a:p>
        </p:txBody>
      </p:sp>
      <p:pic>
        <p:nvPicPr>
          <p:cNvPr id="7" name="Truyện thạch sanh lý thông Cổ tích Việt Nam- Kể chuyện bé nghe">
            <a:hlinkClick r:id="" action="ppaction://media"/>
            <a:extLst>
              <a:ext uri="{FF2B5EF4-FFF2-40B4-BE49-F238E27FC236}">
                <a16:creationId xmlns:a16="http://schemas.microsoft.com/office/drawing/2014/main" id="{CCBE05FB-4502-4F1F-69FF-7E47AE9FBA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19629" y="999713"/>
            <a:ext cx="8501000" cy="532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87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1866</Words>
  <Application>Microsoft Office PowerPoint</Application>
  <PresentationFormat>Widescreen</PresentationFormat>
  <Paragraphs>197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맑은 고딕</vt:lpstr>
      <vt:lpstr>맑은 고딕</vt:lpstr>
      <vt:lpstr>SimSun</vt:lpstr>
      <vt:lpstr>Arial</vt:lpstr>
      <vt:lpstr>Calibri</vt:lpstr>
      <vt:lpstr>Calibri Light</vt:lpstr>
      <vt:lpstr>等线</vt:lpstr>
      <vt:lpstr>Tahoma</vt:lpstr>
      <vt:lpstr>Times New Roman</vt:lpstr>
      <vt:lpstr>The Hand</vt:lpstr>
      <vt:lpstr>Wingdings</vt:lpstr>
      <vt:lpstr>方正卡通简体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thúc truyện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trungduchy1980</dc:creator>
  <cp:lastModifiedBy>MAYTINH</cp:lastModifiedBy>
  <cp:revision>47</cp:revision>
  <dcterms:created xsi:type="dcterms:W3CDTF">2024-05-06T07:34:33Z</dcterms:created>
  <dcterms:modified xsi:type="dcterms:W3CDTF">2024-09-19T07:38:21Z</dcterms:modified>
</cp:coreProperties>
</file>