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6" r:id="rId1"/>
  </p:sldMasterIdLst>
  <p:notesMasterIdLst>
    <p:notesMasterId r:id="rId89"/>
  </p:notesMasterIdLst>
  <p:sldIdLst>
    <p:sldId id="256" r:id="rId2"/>
    <p:sldId id="6351" r:id="rId3"/>
    <p:sldId id="6352" r:id="rId4"/>
    <p:sldId id="320" r:id="rId5"/>
    <p:sldId id="259" r:id="rId6"/>
    <p:sldId id="258" r:id="rId7"/>
    <p:sldId id="6353" r:id="rId8"/>
    <p:sldId id="321" r:id="rId9"/>
    <p:sldId id="6354" r:id="rId10"/>
    <p:sldId id="331" r:id="rId11"/>
    <p:sldId id="6356" r:id="rId12"/>
    <p:sldId id="2007577266" r:id="rId13"/>
    <p:sldId id="2007577267" r:id="rId14"/>
    <p:sldId id="2007577268" r:id="rId15"/>
    <p:sldId id="260" r:id="rId16"/>
    <p:sldId id="267" r:id="rId17"/>
    <p:sldId id="341" r:id="rId18"/>
    <p:sldId id="284" r:id="rId19"/>
    <p:sldId id="283" r:id="rId20"/>
    <p:sldId id="343" r:id="rId21"/>
    <p:sldId id="269" r:id="rId22"/>
    <p:sldId id="271" r:id="rId23"/>
    <p:sldId id="2007577298" r:id="rId24"/>
    <p:sldId id="350" r:id="rId25"/>
    <p:sldId id="345" r:id="rId26"/>
    <p:sldId id="342" r:id="rId27"/>
    <p:sldId id="346" r:id="rId28"/>
    <p:sldId id="2007577299" r:id="rId29"/>
    <p:sldId id="347" r:id="rId30"/>
    <p:sldId id="349" r:id="rId31"/>
    <p:sldId id="277" r:id="rId32"/>
    <p:sldId id="2007577300" r:id="rId33"/>
    <p:sldId id="278" r:id="rId34"/>
    <p:sldId id="355" r:id="rId35"/>
    <p:sldId id="293" r:id="rId36"/>
    <p:sldId id="268" r:id="rId37"/>
    <p:sldId id="279" r:id="rId38"/>
    <p:sldId id="356" r:id="rId39"/>
    <p:sldId id="351" r:id="rId40"/>
    <p:sldId id="352" r:id="rId41"/>
    <p:sldId id="353" r:id="rId42"/>
    <p:sldId id="2007577302" r:id="rId43"/>
    <p:sldId id="2007577301" r:id="rId44"/>
    <p:sldId id="335" r:id="rId45"/>
    <p:sldId id="2007577303" r:id="rId46"/>
    <p:sldId id="327" r:id="rId47"/>
    <p:sldId id="2007577305" r:id="rId48"/>
    <p:sldId id="257" r:id="rId49"/>
    <p:sldId id="2007577307" r:id="rId50"/>
    <p:sldId id="2007577308" r:id="rId51"/>
    <p:sldId id="2007577306" r:id="rId52"/>
    <p:sldId id="319" r:id="rId53"/>
    <p:sldId id="333" r:id="rId54"/>
    <p:sldId id="2007577282" r:id="rId55"/>
    <p:sldId id="337" r:id="rId56"/>
    <p:sldId id="338" r:id="rId57"/>
    <p:sldId id="2007577283" r:id="rId58"/>
    <p:sldId id="2007577284" r:id="rId59"/>
    <p:sldId id="2007577286" r:id="rId60"/>
    <p:sldId id="336" r:id="rId61"/>
    <p:sldId id="304" r:id="rId62"/>
    <p:sldId id="305" r:id="rId63"/>
    <p:sldId id="2007577313" r:id="rId64"/>
    <p:sldId id="2007577314" r:id="rId65"/>
    <p:sldId id="2007577315" r:id="rId66"/>
    <p:sldId id="2007577317" r:id="rId67"/>
    <p:sldId id="2007577312" r:id="rId68"/>
    <p:sldId id="273" r:id="rId69"/>
    <p:sldId id="309" r:id="rId70"/>
    <p:sldId id="270" r:id="rId71"/>
    <p:sldId id="313" r:id="rId72"/>
    <p:sldId id="310" r:id="rId73"/>
    <p:sldId id="291" r:id="rId74"/>
    <p:sldId id="348" r:id="rId75"/>
    <p:sldId id="2007577320" r:id="rId76"/>
    <p:sldId id="2007577321" r:id="rId77"/>
    <p:sldId id="307" r:id="rId78"/>
    <p:sldId id="2007577322" r:id="rId79"/>
    <p:sldId id="2007577316" r:id="rId80"/>
    <p:sldId id="2007577323" r:id="rId81"/>
    <p:sldId id="2007577324" r:id="rId82"/>
    <p:sldId id="382" r:id="rId83"/>
    <p:sldId id="281" r:id="rId84"/>
    <p:sldId id="288" r:id="rId85"/>
    <p:sldId id="448" r:id="rId86"/>
    <p:sldId id="2007577304" r:id="rId87"/>
    <p:sldId id="6348" r:id="rId88"/>
  </p:sldIdLst>
  <p:sldSz cx="9144000" cy="5143500" type="screen16x9"/>
  <p:notesSz cx="6858000" cy="9144000"/>
  <p:embeddedFontLst>
    <p:embeddedFont>
      <p:font typeface="#9Slide05 Claudia" panose="020B0604020202020204" charset="0"/>
      <p:regular r:id="rId90"/>
    </p:embeddedFont>
    <p:embeddedFont>
      <p:font typeface="Lato" panose="020B0604020202020204" charset="0"/>
      <p:regular r:id="rId91"/>
      <p:bold r:id="rId92"/>
      <p:italic r:id="rId93"/>
      <p:boldItalic r:id="rId94"/>
    </p:embeddedFont>
    <p:embeddedFont>
      <p:font typeface="#9Slide01 Noi dung ngan" panose="020B0604020202020204" charset="0"/>
      <p:regular r:id="rId95"/>
    </p:embeddedFont>
    <p:embeddedFont>
      <p:font typeface="#9Slide05 Gullever Font" panose="020B0604020202020204" charset="0"/>
      <p:regular r:id="rId96"/>
    </p:embeddedFont>
    <p:embeddedFont>
      <p:font typeface="#9Slide03 Arima Madurai Black" panose="020B0604020202020204" charset="0"/>
      <p:bold r:id="rId97"/>
    </p:embeddedFont>
    <p:embeddedFont>
      <p:font typeface="Cambria" panose="02040503050406030204" pitchFamily="18" charset="0"/>
      <p:regular r:id="rId98"/>
      <p:bold r:id="rId99"/>
      <p:italic r:id="rId100"/>
      <p:boldItalic r:id="rId101"/>
    </p:embeddedFont>
    <p:embeddedFont>
      <p:font typeface="Roboto" panose="020B0604020202020204" charset="0"/>
      <p:regular r:id="rId102"/>
      <p:bold r:id="rId103"/>
      <p:italic r:id="rId104"/>
      <p:boldItalic r:id="rId105"/>
    </p:embeddedFont>
    <p:embeddedFont>
      <p:font typeface="#9Slide07 IcielBaliho Script" panose="020B0604020202020204" charset="0"/>
      <p:regular r:id="rId106"/>
    </p:embeddedFont>
    <p:embeddedFont>
      <p:font typeface="Calibri" panose="020F0502020204030204" pitchFamily="34" charset="0"/>
      <p:regular r:id="rId107"/>
      <p:bold r:id="rId108"/>
      <p:italic r:id="rId109"/>
      <p:boldItalic r:id="rId110"/>
    </p:embeddedFont>
    <p:embeddedFont>
      <p:font typeface="#9Slide03 Roboto Medium" panose="020B0604020202020204" charset="0"/>
      <p:regular r:id="rId111"/>
    </p:embeddedFont>
    <p:embeddedFont>
      <p:font typeface="#9Slide07 IcielPony" panose="020B0604020202020204" charset="0"/>
      <p:regular r:id="rId112"/>
    </p:embeddedFont>
    <p:embeddedFont>
      <p:font typeface="#9Slide07 IcielCadena" panose="020B0604020202020204" charset="0"/>
      <p:bold r:id="rId113"/>
    </p:embeddedFont>
    <p:embeddedFont>
      <p:font typeface="Patrick Hand" panose="020B0604020202020204" charset="0"/>
      <p:regular r:id="rId114"/>
    </p:embeddedFont>
    <p:embeddedFont>
      <p:font typeface="#9Slide07 SVNPosterizer KG Inli" panose="02000503000000020003" charset="0"/>
      <p:regular r:id="rId115"/>
    </p:embeddedFont>
    <p:embeddedFont>
      <p:font typeface="Fredoka One" panose="020B0604020202020204" charset="0"/>
      <p:regular r:id="rId116"/>
    </p:embeddedFont>
    <p:embeddedFont>
      <p:font typeface="#9Slide03 SFU DIN Mittelschrift" panose="020B0604020202020204" charset="0"/>
      <p:regular r:id="rId117"/>
    </p:embeddedFont>
    <p:embeddedFont>
      <p:font typeface="#9Slide02 Noi dung rat dai" panose="020B0604020202020204" charset="0"/>
      <p:regular r:id="rId118"/>
    </p:embeddedFont>
    <p:embeddedFont>
      <p:font typeface="HP001 4 hàng" panose="020B0604020202020204" charset="0"/>
      <p:regular r:id="rId119"/>
      <p:bold r:id="rId12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28910"/>
    <a:srgbClr val="0000FF"/>
    <a:srgbClr val="FF6600"/>
    <a:srgbClr val="FD3468"/>
    <a:srgbClr val="FD2257"/>
    <a:srgbClr val="FF66FF"/>
    <a:srgbClr val="7FBC85"/>
    <a:srgbClr val="03AC13"/>
    <a:srgbClr val="FE0849"/>
    <a:srgbClr val="F349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7FD0E7F-9C0A-4CCD-AD92-66A2B31F771F}">
  <a:tblStyle styleId="{B7FD0E7F-9C0A-4CCD-AD92-66A2B31F771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61" autoAdjust="0"/>
    <p:restoredTop sz="94249" autoAdjust="0"/>
  </p:normalViewPr>
  <p:slideViewPr>
    <p:cSldViewPr>
      <p:cViewPr varScale="1">
        <p:scale>
          <a:sx n="93" d="100"/>
          <a:sy n="93" d="100"/>
        </p:scale>
        <p:origin x="732" y="78"/>
      </p:cViewPr>
      <p:guideLst/>
    </p:cSldViewPr>
  </p:slideViewPr>
  <p:notesTextViewPr>
    <p:cViewPr>
      <p:scale>
        <a:sx n="1" d="1"/>
        <a:sy n="1" d="1"/>
      </p:scale>
      <p:origin x="0" y="0"/>
    </p:cViewPr>
  </p:notesTextViewPr>
  <p:sorterViewPr>
    <p:cViewPr>
      <p:scale>
        <a:sx n="90" d="100"/>
        <a:sy n="9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font" Target="fonts/font28.fntdata"/><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notesMaster" Target="notesMasters/notesMaster1.xml"/><Relationship Id="rId112" Type="http://schemas.openxmlformats.org/officeDocument/2006/relationships/font" Target="fonts/font23.fntdata"/><Relationship Id="rId16" Type="http://schemas.openxmlformats.org/officeDocument/2006/relationships/slide" Target="slides/slide15.xml"/><Relationship Id="rId107" Type="http://schemas.openxmlformats.org/officeDocument/2006/relationships/font" Target="fonts/font18.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13.fntdata"/><Relationship Id="rId123"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font" Target="fonts/font1.fntdata"/><Relationship Id="rId95" Type="http://schemas.openxmlformats.org/officeDocument/2006/relationships/font" Target="fonts/font6.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font" Target="fonts/font24.fntdata"/><Relationship Id="rId118" Type="http://schemas.openxmlformats.org/officeDocument/2006/relationships/font" Target="fonts/font29.fntdata"/><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14.fntdata"/><Relationship Id="rId108" Type="http://schemas.openxmlformats.org/officeDocument/2006/relationships/font" Target="fonts/font19.fntdata"/><Relationship Id="rId124" Type="http://schemas.openxmlformats.org/officeDocument/2006/relationships/tableStyles" Target="tableStyle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font" Target="fonts/font2.fntdata"/><Relationship Id="rId96"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font" Target="fonts/font25.fntdata"/><Relationship Id="rId119" Type="http://schemas.openxmlformats.org/officeDocument/2006/relationships/font" Target="fonts/font30.fntdata"/><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20.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8.fntdata"/><Relationship Id="rId104" Type="http://schemas.openxmlformats.org/officeDocument/2006/relationships/font" Target="fonts/font15.fntdata"/><Relationship Id="rId120" Type="http://schemas.openxmlformats.org/officeDocument/2006/relationships/font" Target="fonts/font31.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3.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font" Target="fonts/font21.fntdata"/><Relationship Id="rId115" Type="http://schemas.openxmlformats.org/officeDocument/2006/relationships/font" Target="fonts/font26.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11.fntdata"/><Relationship Id="rId105" Type="http://schemas.openxmlformats.org/officeDocument/2006/relationships/font" Target="fonts/font16.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4.fntdata"/><Relationship Id="rId98" Type="http://schemas.openxmlformats.org/officeDocument/2006/relationships/font" Target="fonts/font9.fntdata"/><Relationship Id="rId121"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font" Target="fonts/font27.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font" Target="fonts/font22.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font" Target="fonts/font17.fntdata"/><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font" Target="fonts/font5.fntdata"/><Relationship Id="rId99" Type="http://schemas.openxmlformats.org/officeDocument/2006/relationships/font" Target="fonts/font10.fntdata"/><Relationship Id="rId101" Type="http://schemas.openxmlformats.org/officeDocument/2006/relationships/font" Target="fonts/font12.fntdata"/><Relationship Id="rId1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60895839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9"/>
        <p:cNvGrpSpPr/>
        <p:nvPr/>
      </p:nvGrpSpPr>
      <p:grpSpPr>
        <a:xfrm>
          <a:off x="0" y="0"/>
          <a:ext cx="0" cy="0"/>
          <a:chOff x="0" y="0"/>
          <a:chExt cx="0" cy="0"/>
        </a:xfrm>
      </p:grpSpPr>
      <p:sp>
        <p:nvSpPr>
          <p:cNvPr id="2070" name="Google Shape;207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1" name="Google Shape;207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74822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xmlns="" id="{EB469DD8-8C0F-9B5C-C320-3851B7A865F7}"/>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a:extLst>
              <a:ext uri="{FF2B5EF4-FFF2-40B4-BE49-F238E27FC236}">
                <a16:creationId xmlns:a16="http://schemas.microsoft.com/office/drawing/2014/main" xmlns="" id="{CB146F4A-A47A-CFFA-925F-6A1481E5D1C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vi-VN" altLang="vi-VN"/>
          </a:p>
        </p:txBody>
      </p:sp>
      <p:sp>
        <p:nvSpPr>
          <p:cNvPr id="34820" name="Slide Number Placeholder 3">
            <a:extLst>
              <a:ext uri="{FF2B5EF4-FFF2-40B4-BE49-F238E27FC236}">
                <a16:creationId xmlns:a16="http://schemas.microsoft.com/office/drawing/2014/main" xmlns="" id="{DF33CA9D-E2F1-B81F-07B3-E2F3C681F5B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C53AB28E-122A-413D-BD8C-7A13CABFB0B8}" type="slidenum">
              <a:rPr lang="vi-VN" altLang="vi-VN"/>
              <a:pPr/>
              <a:t>20</a:t>
            </a:fld>
            <a:endParaRPr lang="vi-VN" altLang="vi-VN"/>
          </a:p>
        </p:txBody>
      </p:sp>
    </p:spTree>
    <p:extLst>
      <p:ext uri="{BB962C8B-B14F-4D97-AF65-F5344CB8AC3E}">
        <p14:creationId xmlns:p14="http://schemas.microsoft.com/office/powerpoint/2010/main" val="10237699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3"/>
        <p:cNvGrpSpPr/>
        <p:nvPr/>
      </p:nvGrpSpPr>
      <p:grpSpPr>
        <a:xfrm>
          <a:off x="0" y="0"/>
          <a:ext cx="0" cy="0"/>
          <a:chOff x="0" y="0"/>
          <a:chExt cx="0" cy="0"/>
        </a:xfrm>
      </p:grpSpPr>
      <p:sp>
        <p:nvSpPr>
          <p:cNvPr id="2154" name="Google Shape;2154;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5" name="Google Shape;2155;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867809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29698" name="Rectangle 12">
            <a:extLst>
              <a:ext uri="{FF2B5EF4-FFF2-40B4-BE49-F238E27FC236}">
                <a16:creationId xmlns:a16="http://schemas.microsoft.com/office/drawing/2014/main" xmlns="" id="{DD8D09DE-6E13-8C1E-DDD5-21BF57132A83}"/>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5pPr>
            <a:lvl6pPr marL="2514600" indent="-228600" defTabSz="449263" eaLnBrk="0" fontAlgn="base" hangingPunct="0">
              <a:spcBef>
                <a:spcPct val="0"/>
              </a:spcBef>
              <a:spcAft>
                <a:spcPct val="0"/>
              </a:spcAft>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6pPr>
            <a:lvl7pPr marL="2971800" indent="-228600" defTabSz="449263" eaLnBrk="0" fontAlgn="base" hangingPunct="0">
              <a:spcBef>
                <a:spcPct val="0"/>
              </a:spcBef>
              <a:spcAft>
                <a:spcPct val="0"/>
              </a:spcAft>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7pPr>
            <a:lvl8pPr marL="3429000" indent="-228600" defTabSz="449263" eaLnBrk="0" fontAlgn="base" hangingPunct="0">
              <a:spcBef>
                <a:spcPct val="0"/>
              </a:spcBef>
              <a:spcAft>
                <a:spcPct val="0"/>
              </a:spcAft>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8pPr>
            <a:lvl9pPr marL="3886200" indent="-228600" defTabSz="449263" eaLnBrk="0" fontAlgn="base" hangingPunct="0">
              <a:spcBef>
                <a:spcPct val="0"/>
              </a:spcBef>
              <a:spcAft>
                <a:spcPct val="0"/>
              </a:spcAft>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9pPr>
          </a:lstStyle>
          <a:p>
            <a:pPr eaLnBrk="1" hangingPunct="1"/>
            <a:fld id="{9D1F4D42-8E56-4025-A89D-152884C765FB}" type="slidenum">
              <a:rPr lang="en-US" altLang="en-US">
                <a:solidFill>
                  <a:srgbClr val="000000"/>
                </a:solidFill>
              </a:rPr>
              <a:pPr eaLnBrk="1" hangingPunct="1"/>
              <a:t>32</a:t>
            </a:fld>
            <a:endParaRPr lang="en-US" altLang="en-US">
              <a:solidFill>
                <a:srgbClr val="000000"/>
              </a:solidFill>
            </a:endParaRPr>
          </a:p>
        </p:txBody>
      </p:sp>
      <p:sp>
        <p:nvSpPr>
          <p:cNvPr id="29699" name="Rectangle 1">
            <a:extLst>
              <a:ext uri="{FF2B5EF4-FFF2-40B4-BE49-F238E27FC236}">
                <a16:creationId xmlns:a16="http://schemas.microsoft.com/office/drawing/2014/main" xmlns="" id="{6CDB7E93-80B8-094B-889B-CF161616F118}"/>
              </a:ext>
            </a:extLst>
          </p:cNvPr>
          <p:cNvSpPr>
            <a:spLocks noGrp="1" noRot="1" noChangeAspect="1" noChangeArrowheads="1" noTextEdit="1"/>
          </p:cNvSpPr>
          <p:nvPr>
            <p:ph type="sldImg" idx="4294967295"/>
          </p:nvPr>
        </p:nvSpPr>
        <p:spPr>
          <a:xfrm>
            <a:off x="381000" y="685800"/>
            <a:ext cx="6096000" cy="3429000"/>
          </a:xfrm>
          <a:ln/>
        </p:spPr>
      </p:sp>
      <p:sp>
        <p:nvSpPr>
          <p:cNvPr id="29700" name="Text Box 2">
            <a:extLst>
              <a:ext uri="{FF2B5EF4-FFF2-40B4-BE49-F238E27FC236}">
                <a16:creationId xmlns:a16="http://schemas.microsoft.com/office/drawing/2014/main" xmlns="" id="{B72AA307-9FB0-4E3E-1453-966564445FA5}"/>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a:p>
        </p:txBody>
      </p:sp>
    </p:spTree>
    <p:extLst>
      <p:ext uri="{BB962C8B-B14F-4D97-AF65-F5344CB8AC3E}">
        <p14:creationId xmlns:p14="http://schemas.microsoft.com/office/powerpoint/2010/main" val="24263885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30722" name="Rectangle 12">
            <a:extLst>
              <a:ext uri="{FF2B5EF4-FFF2-40B4-BE49-F238E27FC236}">
                <a16:creationId xmlns:a16="http://schemas.microsoft.com/office/drawing/2014/main" xmlns="" id="{2919F118-4AED-BC23-0830-465FC8174AE3}"/>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5pPr>
            <a:lvl6pPr marL="2514600" indent="-228600" defTabSz="449263" eaLnBrk="0" fontAlgn="base" hangingPunct="0">
              <a:spcBef>
                <a:spcPct val="0"/>
              </a:spcBef>
              <a:spcAft>
                <a:spcPct val="0"/>
              </a:spcAft>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6pPr>
            <a:lvl7pPr marL="2971800" indent="-228600" defTabSz="449263" eaLnBrk="0" fontAlgn="base" hangingPunct="0">
              <a:spcBef>
                <a:spcPct val="0"/>
              </a:spcBef>
              <a:spcAft>
                <a:spcPct val="0"/>
              </a:spcAft>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7pPr>
            <a:lvl8pPr marL="3429000" indent="-228600" defTabSz="449263" eaLnBrk="0" fontAlgn="base" hangingPunct="0">
              <a:spcBef>
                <a:spcPct val="0"/>
              </a:spcBef>
              <a:spcAft>
                <a:spcPct val="0"/>
              </a:spcAft>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8pPr>
            <a:lvl9pPr marL="3886200" indent="-228600" defTabSz="449263" eaLnBrk="0" fontAlgn="base" hangingPunct="0">
              <a:spcBef>
                <a:spcPct val="0"/>
              </a:spcBef>
              <a:spcAft>
                <a:spcPct val="0"/>
              </a:spcAft>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9pPr>
          </a:lstStyle>
          <a:p>
            <a:pPr eaLnBrk="1" hangingPunct="1"/>
            <a:fld id="{8945C219-3AB5-4A9A-960C-983E23CB3707}" type="slidenum">
              <a:rPr lang="en-US" altLang="en-US">
                <a:solidFill>
                  <a:srgbClr val="000000"/>
                </a:solidFill>
              </a:rPr>
              <a:pPr eaLnBrk="1" hangingPunct="1"/>
              <a:t>36</a:t>
            </a:fld>
            <a:endParaRPr lang="en-US" altLang="en-US">
              <a:solidFill>
                <a:srgbClr val="000000"/>
              </a:solidFill>
            </a:endParaRPr>
          </a:p>
        </p:txBody>
      </p:sp>
      <p:sp>
        <p:nvSpPr>
          <p:cNvPr id="30723" name="Rectangle 1">
            <a:extLst>
              <a:ext uri="{FF2B5EF4-FFF2-40B4-BE49-F238E27FC236}">
                <a16:creationId xmlns:a16="http://schemas.microsoft.com/office/drawing/2014/main" xmlns="" id="{0F9C72AD-C0D5-9725-CDE8-385F3E695236}"/>
              </a:ext>
            </a:extLst>
          </p:cNvPr>
          <p:cNvSpPr>
            <a:spLocks noGrp="1" noRot="1" noChangeAspect="1" noChangeArrowheads="1" noTextEdit="1"/>
          </p:cNvSpPr>
          <p:nvPr>
            <p:ph type="sldImg" idx="4294967295"/>
          </p:nvPr>
        </p:nvSpPr>
        <p:spPr>
          <a:xfrm>
            <a:off x="381000" y="685800"/>
            <a:ext cx="6096000" cy="3429000"/>
          </a:xfrm>
          <a:ln/>
        </p:spPr>
      </p:sp>
      <p:sp>
        <p:nvSpPr>
          <p:cNvPr id="30724" name="Text Box 2">
            <a:extLst>
              <a:ext uri="{FF2B5EF4-FFF2-40B4-BE49-F238E27FC236}">
                <a16:creationId xmlns:a16="http://schemas.microsoft.com/office/drawing/2014/main" xmlns="" id="{E6AF169C-AE23-E49E-A3FE-9A0BA8AB615F}"/>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a:p>
        </p:txBody>
      </p:sp>
    </p:spTree>
    <p:extLst>
      <p:ext uri="{BB962C8B-B14F-4D97-AF65-F5344CB8AC3E}">
        <p14:creationId xmlns:p14="http://schemas.microsoft.com/office/powerpoint/2010/main" val="40629209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3"/>
        <p:cNvGrpSpPr/>
        <p:nvPr/>
      </p:nvGrpSpPr>
      <p:grpSpPr>
        <a:xfrm>
          <a:off x="0" y="0"/>
          <a:ext cx="0" cy="0"/>
          <a:chOff x="0" y="0"/>
          <a:chExt cx="0" cy="0"/>
        </a:xfrm>
      </p:grpSpPr>
      <p:sp>
        <p:nvSpPr>
          <p:cNvPr id="2154" name="Google Shape;2154;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5" name="Google Shape;2155;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96505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3"/>
        <p:cNvGrpSpPr/>
        <p:nvPr/>
      </p:nvGrpSpPr>
      <p:grpSpPr>
        <a:xfrm>
          <a:off x="0" y="0"/>
          <a:ext cx="0" cy="0"/>
          <a:chOff x="0" y="0"/>
          <a:chExt cx="0" cy="0"/>
        </a:xfrm>
      </p:grpSpPr>
      <p:sp>
        <p:nvSpPr>
          <p:cNvPr id="2154" name="Google Shape;2154;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5" name="Google Shape;2155;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12636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3"/>
        <p:cNvGrpSpPr/>
        <p:nvPr/>
      </p:nvGrpSpPr>
      <p:grpSpPr>
        <a:xfrm>
          <a:off x="0" y="0"/>
          <a:ext cx="0" cy="0"/>
          <a:chOff x="0" y="0"/>
          <a:chExt cx="0" cy="0"/>
        </a:xfrm>
      </p:grpSpPr>
      <p:sp>
        <p:nvSpPr>
          <p:cNvPr id="2154" name="Google Shape;2154;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5" name="Google Shape;2155;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24905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3"/>
        <p:cNvGrpSpPr/>
        <p:nvPr/>
      </p:nvGrpSpPr>
      <p:grpSpPr>
        <a:xfrm>
          <a:off x="0" y="0"/>
          <a:ext cx="0" cy="0"/>
          <a:chOff x="0" y="0"/>
          <a:chExt cx="0" cy="0"/>
        </a:xfrm>
      </p:grpSpPr>
      <p:sp>
        <p:nvSpPr>
          <p:cNvPr id="2154" name="Google Shape;2154;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5" name="Google Shape;2155;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47973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EC07B3-89F0-454C-80DC-BB4FEFF457E2}" type="slidenum">
              <a:rPr lang="en-US" smtClean="0"/>
              <a:pPr/>
              <a:t>46</a:t>
            </a:fld>
            <a:endParaRPr lang="en-US"/>
          </a:p>
        </p:txBody>
      </p:sp>
    </p:spTree>
    <p:extLst>
      <p:ext uri="{BB962C8B-B14F-4D97-AF65-F5344CB8AC3E}">
        <p14:creationId xmlns:p14="http://schemas.microsoft.com/office/powerpoint/2010/main" val="18427531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928934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322226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6328E0-9DA1-42B8-A842-34FCF2B3A8C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641341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729204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vi-VN" altLang="en-US">
              <a:latin typeface="Calibri" panose="020F0502020204030204" pitchFamily="34" charset="0"/>
            </a:endParaRPr>
          </a:p>
        </p:txBody>
      </p:sp>
    </p:spTree>
    <p:extLst>
      <p:ext uri="{BB962C8B-B14F-4D97-AF65-F5344CB8AC3E}">
        <p14:creationId xmlns:p14="http://schemas.microsoft.com/office/powerpoint/2010/main" val="32229821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vi-VN" altLang="en-US">
              <a:latin typeface="Calibri" panose="020F0502020204030204" pitchFamily="34" charset="0"/>
            </a:endParaRPr>
          </a:p>
        </p:txBody>
      </p:sp>
    </p:spTree>
    <p:extLst>
      <p:ext uri="{BB962C8B-B14F-4D97-AF65-F5344CB8AC3E}">
        <p14:creationId xmlns:p14="http://schemas.microsoft.com/office/powerpoint/2010/main" val="39810249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vi-VN" altLang="en-US">
              <a:latin typeface="Calibri" panose="020F0502020204030204" pitchFamily="34" charset="0"/>
            </a:endParaRPr>
          </a:p>
        </p:txBody>
      </p:sp>
    </p:spTree>
    <p:extLst>
      <p:ext uri="{BB962C8B-B14F-4D97-AF65-F5344CB8AC3E}">
        <p14:creationId xmlns:p14="http://schemas.microsoft.com/office/powerpoint/2010/main" val="41219534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3"/>
        <p:cNvGrpSpPr/>
        <p:nvPr/>
      </p:nvGrpSpPr>
      <p:grpSpPr>
        <a:xfrm>
          <a:off x="0" y="0"/>
          <a:ext cx="0" cy="0"/>
          <a:chOff x="0" y="0"/>
          <a:chExt cx="0" cy="0"/>
        </a:xfrm>
      </p:grpSpPr>
      <p:sp>
        <p:nvSpPr>
          <p:cNvPr id="2154" name="Google Shape;2154;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5" name="Google Shape;2155;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80494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3"/>
        <p:cNvGrpSpPr/>
        <p:nvPr/>
      </p:nvGrpSpPr>
      <p:grpSpPr>
        <a:xfrm>
          <a:off x="0" y="0"/>
          <a:ext cx="0" cy="0"/>
          <a:chOff x="0" y="0"/>
          <a:chExt cx="0" cy="0"/>
        </a:xfrm>
      </p:grpSpPr>
      <p:sp>
        <p:nvSpPr>
          <p:cNvPr id="2154" name="Google Shape;2154;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5" name="Google Shape;2155;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7557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1"/>
        <p:cNvGrpSpPr/>
        <p:nvPr/>
      </p:nvGrpSpPr>
      <p:grpSpPr>
        <a:xfrm>
          <a:off x="0" y="0"/>
          <a:ext cx="0" cy="0"/>
          <a:chOff x="0" y="0"/>
          <a:chExt cx="0" cy="0"/>
        </a:xfrm>
      </p:grpSpPr>
      <p:sp>
        <p:nvSpPr>
          <p:cNvPr id="2222" name="Google Shape;2222;g8b385fd27f_2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3" name="Google Shape;2223;g8b385fd27f_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802389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3"/>
        <p:cNvGrpSpPr/>
        <p:nvPr/>
      </p:nvGrpSpPr>
      <p:grpSpPr>
        <a:xfrm>
          <a:off x="0" y="0"/>
          <a:ext cx="0" cy="0"/>
          <a:chOff x="0" y="0"/>
          <a:chExt cx="0" cy="0"/>
        </a:xfrm>
      </p:grpSpPr>
      <p:sp>
        <p:nvSpPr>
          <p:cNvPr id="2154" name="Google Shape;2154;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5" name="Google Shape;2155;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015850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3"/>
        <p:cNvGrpSpPr/>
        <p:nvPr/>
      </p:nvGrpSpPr>
      <p:grpSpPr>
        <a:xfrm>
          <a:off x="0" y="0"/>
          <a:ext cx="0" cy="0"/>
          <a:chOff x="0" y="0"/>
          <a:chExt cx="0" cy="0"/>
        </a:xfrm>
      </p:grpSpPr>
      <p:sp>
        <p:nvSpPr>
          <p:cNvPr id="2154" name="Google Shape;2154;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5" name="Google Shape;2155;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802489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3"/>
        <p:cNvGrpSpPr/>
        <p:nvPr/>
      </p:nvGrpSpPr>
      <p:grpSpPr>
        <a:xfrm>
          <a:off x="0" y="0"/>
          <a:ext cx="0" cy="0"/>
          <a:chOff x="0" y="0"/>
          <a:chExt cx="0" cy="0"/>
        </a:xfrm>
      </p:grpSpPr>
      <p:sp>
        <p:nvSpPr>
          <p:cNvPr id="2154" name="Google Shape;2154;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5" name="Google Shape;2155;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02803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3"/>
        <p:cNvGrpSpPr/>
        <p:nvPr/>
      </p:nvGrpSpPr>
      <p:grpSpPr>
        <a:xfrm>
          <a:off x="0" y="0"/>
          <a:ext cx="0" cy="0"/>
          <a:chOff x="0" y="0"/>
          <a:chExt cx="0" cy="0"/>
        </a:xfrm>
      </p:grpSpPr>
      <p:sp>
        <p:nvSpPr>
          <p:cNvPr id="2154" name="Google Shape;2154;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5" name="Google Shape;2155;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01478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xmlns="" id="{3B5165E4-B0F7-0CC2-9A05-7E6318B26455}"/>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a:extLst>
              <a:ext uri="{FF2B5EF4-FFF2-40B4-BE49-F238E27FC236}">
                <a16:creationId xmlns:a16="http://schemas.microsoft.com/office/drawing/2014/main" xmlns="" id="{3A748C32-F54D-FF23-2878-3A3B724EAC9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9220" name="Slide Number Placeholder 3">
            <a:extLst>
              <a:ext uri="{FF2B5EF4-FFF2-40B4-BE49-F238E27FC236}">
                <a16:creationId xmlns:a16="http://schemas.microsoft.com/office/drawing/2014/main" xmlns="" id="{0E15D1E1-15DF-F431-EF55-85F45AA7B22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6C8D0BF6-3544-4532-AFD2-E59AA148E41E}" type="slidenum">
              <a:rPr lang="en-US" altLang="en-US"/>
              <a:pPr/>
              <a:t>11</a:t>
            </a:fld>
            <a:endParaRPr lang="en-US" altLang="en-US"/>
          </a:p>
        </p:txBody>
      </p:sp>
    </p:spTree>
    <p:extLst>
      <p:ext uri="{BB962C8B-B14F-4D97-AF65-F5344CB8AC3E}">
        <p14:creationId xmlns:p14="http://schemas.microsoft.com/office/powerpoint/2010/main" val="35907571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3"/>
        <p:cNvGrpSpPr/>
        <p:nvPr/>
      </p:nvGrpSpPr>
      <p:grpSpPr>
        <a:xfrm>
          <a:off x="0" y="0"/>
          <a:ext cx="0" cy="0"/>
          <a:chOff x="0" y="0"/>
          <a:chExt cx="0" cy="0"/>
        </a:xfrm>
      </p:grpSpPr>
      <p:sp>
        <p:nvSpPr>
          <p:cNvPr id="2154" name="Google Shape;2154;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5" name="Google Shape;2155;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43933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635025" y="874200"/>
            <a:ext cx="5874000" cy="20523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6800">
                <a:solidFill>
                  <a:schemeClr val="dk1"/>
                </a:solidFill>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2436450" y="2926650"/>
            <a:ext cx="4271100" cy="399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solidFill>
                  <a:srgbClr val="1C400D"/>
                </a:solidFill>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grpSp>
        <p:nvGrpSpPr>
          <p:cNvPr id="11" name="Google Shape;11;p2"/>
          <p:cNvGrpSpPr/>
          <p:nvPr/>
        </p:nvGrpSpPr>
        <p:grpSpPr>
          <a:xfrm rot="9000089">
            <a:off x="190707" y="-263267"/>
            <a:ext cx="1192457" cy="1606540"/>
            <a:chOff x="3915984" y="2821214"/>
            <a:chExt cx="958524" cy="1291373"/>
          </a:xfrm>
        </p:grpSpPr>
        <p:sp>
          <p:nvSpPr>
            <p:cNvPr id="12" name="Google Shape;12;p2"/>
            <p:cNvSpPr/>
            <p:nvPr/>
          </p:nvSpPr>
          <p:spPr>
            <a:xfrm>
              <a:off x="4512049" y="3285243"/>
              <a:ext cx="362459" cy="286110"/>
            </a:xfrm>
            <a:custGeom>
              <a:avLst/>
              <a:gdLst/>
              <a:ahLst/>
              <a:cxnLst/>
              <a:rect l="l" t="t" r="r" b="b"/>
              <a:pathLst>
                <a:path w="8175" h="6453" extrusionOk="0">
                  <a:moveTo>
                    <a:pt x="8175" y="0"/>
                  </a:moveTo>
                  <a:cubicBezTo>
                    <a:pt x="8174" y="0"/>
                    <a:pt x="3702" y="569"/>
                    <a:pt x="1989" y="2255"/>
                  </a:cubicBezTo>
                  <a:cubicBezTo>
                    <a:pt x="0" y="4234"/>
                    <a:pt x="651" y="6415"/>
                    <a:pt x="651" y="6415"/>
                  </a:cubicBezTo>
                  <a:cubicBezTo>
                    <a:pt x="651" y="6415"/>
                    <a:pt x="976" y="6453"/>
                    <a:pt x="1466" y="6453"/>
                  </a:cubicBezTo>
                  <a:cubicBezTo>
                    <a:pt x="2623" y="6453"/>
                    <a:pt x="4701" y="6245"/>
                    <a:pt x="5609" y="4848"/>
                  </a:cubicBezTo>
                  <a:cubicBezTo>
                    <a:pt x="6910" y="2896"/>
                    <a:pt x="6800" y="761"/>
                    <a:pt x="817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471392" y="3619720"/>
              <a:ext cx="374253" cy="203154"/>
            </a:xfrm>
            <a:custGeom>
              <a:avLst/>
              <a:gdLst/>
              <a:ahLst/>
              <a:cxnLst/>
              <a:rect l="l" t="t" r="r" b="b"/>
              <a:pathLst>
                <a:path w="8441" h="4582" extrusionOk="0">
                  <a:moveTo>
                    <a:pt x="3190" y="0"/>
                  </a:moveTo>
                  <a:cubicBezTo>
                    <a:pt x="1691" y="0"/>
                    <a:pt x="1375" y="1501"/>
                    <a:pt x="1375" y="1501"/>
                  </a:cubicBezTo>
                  <a:cubicBezTo>
                    <a:pt x="1375" y="1501"/>
                    <a:pt x="1" y="2839"/>
                    <a:pt x="1641" y="3948"/>
                  </a:cubicBezTo>
                  <a:cubicBezTo>
                    <a:pt x="2406" y="4448"/>
                    <a:pt x="3935" y="4581"/>
                    <a:pt x="5350" y="4581"/>
                  </a:cubicBezTo>
                  <a:cubicBezTo>
                    <a:pt x="6970" y="4581"/>
                    <a:pt x="8441" y="4406"/>
                    <a:pt x="8441" y="4406"/>
                  </a:cubicBezTo>
                  <a:cubicBezTo>
                    <a:pt x="8441" y="4406"/>
                    <a:pt x="6526" y="585"/>
                    <a:pt x="3703" y="53"/>
                  </a:cubicBezTo>
                  <a:cubicBezTo>
                    <a:pt x="3518" y="17"/>
                    <a:pt x="3348" y="0"/>
                    <a:pt x="31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4439292" y="3156444"/>
              <a:ext cx="353946" cy="175000"/>
            </a:xfrm>
            <a:custGeom>
              <a:avLst/>
              <a:gdLst/>
              <a:ahLst/>
              <a:cxnLst/>
              <a:rect l="l" t="t" r="r" b="b"/>
              <a:pathLst>
                <a:path w="7983" h="3947" extrusionOk="0">
                  <a:moveTo>
                    <a:pt x="4239" y="1"/>
                  </a:moveTo>
                  <a:cubicBezTo>
                    <a:pt x="3605" y="1"/>
                    <a:pt x="2911" y="85"/>
                    <a:pt x="2173" y="303"/>
                  </a:cubicBezTo>
                  <a:cubicBezTo>
                    <a:pt x="459" y="843"/>
                    <a:pt x="1" y="2328"/>
                    <a:pt x="376" y="3244"/>
                  </a:cubicBezTo>
                  <a:cubicBezTo>
                    <a:pt x="376" y="3244"/>
                    <a:pt x="892" y="3947"/>
                    <a:pt x="2274" y="3947"/>
                  </a:cubicBezTo>
                  <a:cubicBezTo>
                    <a:pt x="2540" y="3947"/>
                    <a:pt x="2838" y="3921"/>
                    <a:pt x="3172" y="3858"/>
                  </a:cubicBezTo>
                  <a:cubicBezTo>
                    <a:pt x="5573" y="3437"/>
                    <a:pt x="7983" y="1073"/>
                    <a:pt x="7983" y="1073"/>
                  </a:cubicBezTo>
                  <a:cubicBezTo>
                    <a:pt x="7983" y="1073"/>
                    <a:pt x="6492" y="1"/>
                    <a:pt x="4239"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4364540" y="2821214"/>
              <a:ext cx="340556" cy="333640"/>
            </a:xfrm>
            <a:custGeom>
              <a:avLst/>
              <a:gdLst/>
              <a:ahLst/>
              <a:cxnLst/>
              <a:rect l="l" t="t" r="r" b="b"/>
              <a:pathLst>
                <a:path w="7681" h="7525" extrusionOk="0">
                  <a:moveTo>
                    <a:pt x="7680" y="1"/>
                  </a:moveTo>
                  <a:cubicBezTo>
                    <a:pt x="7680" y="1"/>
                    <a:pt x="3519" y="688"/>
                    <a:pt x="2108" y="2750"/>
                  </a:cubicBezTo>
                  <a:cubicBezTo>
                    <a:pt x="1" y="5765"/>
                    <a:pt x="2062" y="7525"/>
                    <a:pt x="2062" y="7525"/>
                  </a:cubicBezTo>
                  <a:cubicBezTo>
                    <a:pt x="2062" y="7525"/>
                    <a:pt x="4775" y="7259"/>
                    <a:pt x="5957" y="5078"/>
                  </a:cubicBezTo>
                  <a:cubicBezTo>
                    <a:pt x="7222" y="2713"/>
                    <a:pt x="6415" y="881"/>
                    <a:pt x="7680"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3992377" y="3029685"/>
              <a:ext cx="329960" cy="309919"/>
            </a:xfrm>
            <a:custGeom>
              <a:avLst/>
              <a:gdLst/>
              <a:ahLst/>
              <a:cxnLst/>
              <a:rect l="l" t="t" r="r" b="b"/>
              <a:pathLst>
                <a:path w="7442" h="6990" extrusionOk="0">
                  <a:moveTo>
                    <a:pt x="193" y="0"/>
                  </a:moveTo>
                  <a:lnTo>
                    <a:pt x="193" y="0"/>
                  </a:lnTo>
                  <a:cubicBezTo>
                    <a:pt x="192" y="0"/>
                    <a:pt x="0" y="4271"/>
                    <a:pt x="2291" y="5911"/>
                  </a:cubicBezTo>
                  <a:cubicBezTo>
                    <a:pt x="3485" y="6784"/>
                    <a:pt x="4601" y="6990"/>
                    <a:pt x="5388" y="6990"/>
                  </a:cubicBezTo>
                  <a:cubicBezTo>
                    <a:pt x="6087" y="6990"/>
                    <a:pt x="6525" y="6827"/>
                    <a:pt x="6525" y="6827"/>
                  </a:cubicBezTo>
                  <a:cubicBezTo>
                    <a:pt x="6525" y="6827"/>
                    <a:pt x="7441" y="4921"/>
                    <a:pt x="5993" y="3015"/>
                  </a:cubicBezTo>
                  <a:cubicBezTo>
                    <a:pt x="4546" y="1100"/>
                    <a:pt x="1375" y="1375"/>
                    <a:pt x="19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3915984" y="3359596"/>
              <a:ext cx="326723" cy="256803"/>
            </a:xfrm>
            <a:custGeom>
              <a:avLst/>
              <a:gdLst/>
              <a:ahLst/>
              <a:cxnLst/>
              <a:rect l="l" t="t" r="r" b="b"/>
              <a:pathLst>
                <a:path w="7369" h="5792" extrusionOk="0">
                  <a:moveTo>
                    <a:pt x="917" y="0"/>
                  </a:moveTo>
                  <a:lnTo>
                    <a:pt x="917" y="0"/>
                  </a:lnTo>
                  <a:cubicBezTo>
                    <a:pt x="917" y="1"/>
                    <a:pt x="0" y="3171"/>
                    <a:pt x="2255" y="4931"/>
                  </a:cubicBezTo>
                  <a:cubicBezTo>
                    <a:pt x="3134" y="5589"/>
                    <a:pt x="3969" y="5791"/>
                    <a:pt x="4665" y="5791"/>
                  </a:cubicBezTo>
                  <a:cubicBezTo>
                    <a:pt x="5780" y="5791"/>
                    <a:pt x="6534" y="5270"/>
                    <a:pt x="6534" y="5270"/>
                  </a:cubicBezTo>
                  <a:cubicBezTo>
                    <a:pt x="6534" y="5270"/>
                    <a:pt x="7368" y="3739"/>
                    <a:pt x="5728" y="2291"/>
                  </a:cubicBezTo>
                  <a:cubicBezTo>
                    <a:pt x="4087" y="844"/>
                    <a:pt x="2099" y="1375"/>
                    <a:pt x="91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988697" y="3772682"/>
              <a:ext cx="291608" cy="335369"/>
            </a:xfrm>
            <a:custGeom>
              <a:avLst/>
              <a:gdLst/>
              <a:ahLst/>
              <a:cxnLst/>
              <a:rect l="l" t="t" r="r" b="b"/>
              <a:pathLst>
                <a:path w="6577" h="7564" extrusionOk="0">
                  <a:moveTo>
                    <a:pt x="2490" y="0"/>
                  </a:moveTo>
                  <a:cubicBezTo>
                    <a:pt x="1563" y="0"/>
                    <a:pt x="450" y="676"/>
                    <a:pt x="276" y="2404"/>
                  </a:cubicBezTo>
                  <a:cubicBezTo>
                    <a:pt x="1" y="4925"/>
                    <a:pt x="1073" y="7564"/>
                    <a:pt x="1073" y="7564"/>
                  </a:cubicBezTo>
                  <a:cubicBezTo>
                    <a:pt x="1073" y="7564"/>
                    <a:pt x="2182" y="6336"/>
                    <a:pt x="3364" y="5273"/>
                  </a:cubicBezTo>
                  <a:cubicBezTo>
                    <a:pt x="4546" y="4164"/>
                    <a:pt x="6498" y="3440"/>
                    <a:pt x="6535" y="2029"/>
                  </a:cubicBezTo>
                  <a:cubicBezTo>
                    <a:pt x="6577" y="630"/>
                    <a:pt x="5621" y="330"/>
                    <a:pt x="4795" y="330"/>
                  </a:cubicBezTo>
                  <a:cubicBezTo>
                    <a:pt x="4176" y="330"/>
                    <a:pt x="3630" y="498"/>
                    <a:pt x="3630" y="498"/>
                  </a:cubicBezTo>
                  <a:cubicBezTo>
                    <a:pt x="3407" y="184"/>
                    <a:pt x="2974" y="0"/>
                    <a:pt x="24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4092312" y="2909400"/>
              <a:ext cx="511211" cy="1203187"/>
            </a:xfrm>
            <a:custGeom>
              <a:avLst/>
              <a:gdLst/>
              <a:ahLst/>
              <a:cxnLst/>
              <a:rect l="l" t="t" r="r" b="b"/>
              <a:pathLst>
                <a:path w="11530" h="27137" extrusionOk="0">
                  <a:moveTo>
                    <a:pt x="11529" y="1"/>
                  </a:moveTo>
                  <a:lnTo>
                    <a:pt x="11529" y="1"/>
                  </a:lnTo>
                  <a:cubicBezTo>
                    <a:pt x="0" y="13747"/>
                    <a:pt x="8248" y="24890"/>
                    <a:pt x="9962" y="26952"/>
                  </a:cubicBezTo>
                  <a:cubicBezTo>
                    <a:pt x="10069" y="27080"/>
                    <a:pt x="10198" y="27136"/>
                    <a:pt x="10332" y="27136"/>
                  </a:cubicBezTo>
                  <a:cubicBezTo>
                    <a:pt x="10438" y="27136"/>
                    <a:pt x="10547" y="27100"/>
                    <a:pt x="10649" y="27035"/>
                  </a:cubicBezTo>
                  <a:cubicBezTo>
                    <a:pt x="10878" y="26842"/>
                    <a:pt x="10878" y="26540"/>
                    <a:pt x="10686" y="26311"/>
                  </a:cubicBezTo>
                  <a:cubicBezTo>
                    <a:pt x="9540" y="25239"/>
                    <a:pt x="6525" y="21765"/>
                    <a:pt x="6104" y="14773"/>
                  </a:cubicBezTo>
                  <a:cubicBezTo>
                    <a:pt x="5646" y="7791"/>
                    <a:pt x="11528" y="2"/>
                    <a:pt x="1152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4362900" y="3215767"/>
              <a:ext cx="304820" cy="171098"/>
            </a:xfrm>
            <a:custGeom>
              <a:avLst/>
              <a:gdLst/>
              <a:ahLst/>
              <a:cxnLst/>
              <a:rect l="l" t="t" r="r" b="b"/>
              <a:pathLst>
                <a:path w="6875" h="3859" extrusionOk="0">
                  <a:moveTo>
                    <a:pt x="6682" y="0"/>
                  </a:moveTo>
                  <a:cubicBezTo>
                    <a:pt x="6645" y="37"/>
                    <a:pt x="5499" y="110"/>
                    <a:pt x="4088" y="614"/>
                  </a:cubicBezTo>
                  <a:cubicBezTo>
                    <a:pt x="2219" y="1256"/>
                    <a:pt x="807" y="2291"/>
                    <a:pt x="38" y="3629"/>
                  </a:cubicBezTo>
                  <a:cubicBezTo>
                    <a:pt x="1" y="3703"/>
                    <a:pt x="38" y="3776"/>
                    <a:pt x="120" y="3858"/>
                  </a:cubicBezTo>
                  <a:lnTo>
                    <a:pt x="193" y="3858"/>
                  </a:lnTo>
                  <a:cubicBezTo>
                    <a:pt x="230" y="3858"/>
                    <a:pt x="267" y="3822"/>
                    <a:pt x="312" y="3776"/>
                  </a:cubicBezTo>
                  <a:cubicBezTo>
                    <a:pt x="2063" y="724"/>
                    <a:pt x="6682" y="303"/>
                    <a:pt x="6727" y="303"/>
                  </a:cubicBezTo>
                  <a:cubicBezTo>
                    <a:pt x="6801" y="303"/>
                    <a:pt x="6874" y="229"/>
                    <a:pt x="6874" y="156"/>
                  </a:cubicBezTo>
                  <a:cubicBezTo>
                    <a:pt x="6874" y="74"/>
                    <a:pt x="6801" y="0"/>
                    <a:pt x="6682"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395000" y="3388991"/>
              <a:ext cx="337320" cy="444794"/>
            </a:xfrm>
            <a:custGeom>
              <a:avLst/>
              <a:gdLst/>
              <a:ahLst/>
              <a:cxnLst/>
              <a:rect l="l" t="t" r="r" b="b"/>
              <a:pathLst>
                <a:path w="7608" h="10032" extrusionOk="0">
                  <a:moveTo>
                    <a:pt x="7442" y="1"/>
                  </a:moveTo>
                  <a:cubicBezTo>
                    <a:pt x="7405" y="1"/>
                    <a:pt x="7366" y="10"/>
                    <a:pt x="7332" y="25"/>
                  </a:cubicBezTo>
                  <a:cubicBezTo>
                    <a:pt x="7332" y="61"/>
                    <a:pt x="5692" y="1244"/>
                    <a:pt x="4015" y="3040"/>
                  </a:cubicBezTo>
                  <a:cubicBezTo>
                    <a:pt x="2411" y="4726"/>
                    <a:pt x="459" y="7246"/>
                    <a:pt x="47" y="9840"/>
                  </a:cubicBezTo>
                  <a:cubicBezTo>
                    <a:pt x="1" y="9913"/>
                    <a:pt x="83" y="10032"/>
                    <a:pt x="157" y="10032"/>
                  </a:cubicBezTo>
                  <a:lnTo>
                    <a:pt x="193" y="10032"/>
                  </a:lnTo>
                  <a:cubicBezTo>
                    <a:pt x="276" y="10032"/>
                    <a:pt x="312" y="9995"/>
                    <a:pt x="349" y="9913"/>
                  </a:cubicBezTo>
                  <a:cubicBezTo>
                    <a:pt x="1110" y="5028"/>
                    <a:pt x="7451" y="327"/>
                    <a:pt x="7525" y="290"/>
                  </a:cubicBezTo>
                  <a:cubicBezTo>
                    <a:pt x="7607" y="254"/>
                    <a:pt x="7607" y="144"/>
                    <a:pt x="7561" y="61"/>
                  </a:cubicBezTo>
                  <a:cubicBezTo>
                    <a:pt x="7540" y="18"/>
                    <a:pt x="7493" y="1"/>
                    <a:pt x="7442"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447849" y="3673677"/>
              <a:ext cx="277553" cy="67083"/>
            </a:xfrm>
            <a:custGeom>
              <a:avLst/>
              <a:gdLst/>
              <a:ahLst/>
              <a:cxnLst/>
              <a:rect l="l" t="t" r="r" b="b"/>
              <a:pathLst>
                <a:path w="6260" h="1513" extrusionOk="0">
                  <a:moveTo>
                    <a:pt x="1603" y="0"/>
                  </a:moveTo>
                  <a:cubicBezTo>
                    <a:pt x="1098" y="0"/>
                    <a:pt x="592" y="61"/>
                    <a:pt x="110" y="211"/>
                  </a:cubicBezTo>
                  <a:cubicBezTo>
                    <a:pt x="37" y="248"/>
                    <a:pt x="0" y="321"/>
                    <a:pt x="37" y="404"/>
                  </a:cubicBezTo>
                  <a:cubicBezTo>
                    <a:pt x="37" y="463"/>
                    <a:pt x="110" y="523"/>
                    <a:pt x="182" y="523"/>
                  </a:cubicBezTo>
                  <a:cubicBezTo>
                    <a:pt x="198" y="523"/>
                    <a:pt x="214" y="520"/>
                    <a:pt x="229" y="513"/>
                  </a:cubicBezTo>
                  <a:cubicBezTo>
                    <a:pt x="680" y="366"/>
                    <a:pt x="1161" y="306"/>
                    <a:pt x="1644" y="306"/>
                  </a:cubicBezTo>
                  <a:cubicBezTo>
                    <a:pt x="3773" y="306"/>
                    <a:pt x="5964" y="1475"/>
                    <a:pt x="5994" y="1512"/>
                  </a:cubicBezTo>
                  <a:lnTo>
                    <a:pt x="6067" y="1512"/>
                  </a:lnTo>
                  <a:cubicBezTo>
                    <a:pt x="6104" y="1512"/>
                    <a:pt x="6186" y="1512"/>
                    <a:pt x="6223" y="1430"/>
                  </a:cubicBezTo>
                  <a:cubicBezTo>
                    <a:pt x="6259" y="1357"/>
                    <a:pt x="6223" y="1283"/>
                    <a:pt x="6140" y="1237"/>
                  </a:cubicBezTo>
                  <a:cubicBezTo>
                    <a:pt x="6021" y="1178"/>
                    <a:pt x="3817" y="0"/>
                    <a:pt x="160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3992377" y="3437584"/>
              <a:ext cx="386047" cy="343793"/>
            </a:xfrm>
            <a:custGeom>
              <a:avLst/>
              <a:gdLst/>
              <a:ahLst/>
              <a:cxnLst/>
              <a:rect l="l" t="t" r="r" b="b"/>
              <a:pathLst>
                <a:path w="8707" h="7754" extrusionOk="0">
                  <a:moveTo>
                    <a:pt x="266" y="1"/>
                  </a:moveTo>
                  <a:cubicBezTo>
                    <a:pt x="193" y="1"/>
                    <a:pt x="73" y="1"/>
                    <a:pt x="37" y="74"/>
                  </a:cubicBezTo>
                  <a:cubicBezTo>
                    <a:pt x="0" y="148"/>
                    <a:pt x="37" y="267"/>
                    <a:pt x="110" y="303"/>
                  </a:cubicBezTo>
                  <a:cubicBezTo>
                    <a:pt x="5187" y="2594"/>
                    <a:pt x="8358" y="7635"/>
                    <a:pt x="8395" y="7671"/>
                  </a:cubicBezTo>
                  <a:cubicBezTo>
                    <a:pt x="8440" y="7708"/>
                    <a:pt x="8477" y="7754"/>
                    <a:pt x="8550" y="7754"/>
                  </a:cubicBezTo>
                  <a:cubicBezTo>
                    <a:pt x="8550" y="7754"/>
                    <a:pt x="8587" y="7754"/>
                    <a:pt x="8624" y="7708"/>
                  </a:cubicBezTo>
                  <a:cubicBezTo>
                    <a:pt x="8706" y="7671"/>
                    <a:pt x="8706" y="7598"/>
                    <a:pt x="8669" y="7525"/>
                  </a:cubicBezTo>
                  <a:cubicBezTo>
                    <a:pt x="8624" y="7479"/>
                    <a:pt x="5416" y="2365"/>
                    <a:pt x="26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4093952" y="3694782"/>
              <a:ext cx="232018" cy="226786"/>
            </a:xfrm>
            <a:custGeom>
              <a:avLst/>
              <a:gdLst/>
              <a:ahLst/>
              <a:cxnLst/>
              <a:rect l="l" t="t" r="r" b="b"/>
              <a:pathLst>
                <a:path w="5233" h="5115" extrusionOk="0">
                  <a:moveTo>
                    <a:pt x="5031" y="0"/>
                  </a:moveTo>
                  <a:cubicBezTo>
                    <a:pt x="4828" y="0"/>
                    <a:pt x="3997" y="29"/>
                    <a:pt x="3015" y="532"/>
                  </a:cubicBezTo>
                  <a:cubicBezTo>
                    <a:pt x="2025" y="1073"/>
                    <a:pt x="687" y="2255"/>
                    <a:pt x="0" y="4931"/>
                  </a:cubicBezTo>
                  <a:cubicBezTo>
                    <a:pt x="0" y="5004"/>
                    <a:pt x="37" y="5114"/>
                    <a:pt x="110" y="5114"/>
                  </a:cubicBezTo>
                  <a:lnTo>
                    <a:pt x="147" y="5114"/>
                  </a:lnTo>
                  <a:cubicBezTo>
                    <a:pt x="229" y="5114"/>
                    <a:pt x="303" y="5078"/>
                    <a:pt x="303" y="5004"/>
                  </a:cubicBezTo>
                  <a:cubicBezTo>
                    <a:pt x="1436" y="461"/>
                    <a:pt x="4457" y="302"/>
                    <a:pt x="4969" y="302"/>
                  </a:cubicBezTo>
                  <a:cubicBezTo>
                    <a:pt x="5008" y="302"/>
                    <a:pt x="5032" y="303"/>
                    <a:pt x="5040" y="303"/>
                  </a:cubicBezTo>
                  <a:cubicBezTo>
                    <a:pt x="5150" y="303"/>
                    <a:pt x="5233" y="267"/>
                    <a:pt x="5233" y="193"/>
                  </a:cubicBezTo>
                  <a:cubicBezTo>
                    <a:pt x="5233" y="74"/>
                    <a:pt x="5150" y="1"/>
                    <a:pt x="5077" y="1"/>
                  </a:cubicBezTo>
                  <a:cubicBezTo>
                    <a:pt x="5073" y="1"/>
                    <a:pt x="5057" y="0"/>
                    <a:pt x="503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4073602" y="3123679"/>
              <a:ext cx="280834" cy="347695"/>
            </a:xfrm>
            <a:custGeom>
              <a:avLst/>
              <a:gdLst/>
              <a:ahLst/>
              <a:cxnLst/>
              <a:rect l="l" t="t" r="r" b="b"/>
              <a:pathLst>
                <a:path w="6334" h="7842" extrusionOk="0">
                  <a:moveTo>
                    <a:pt x="186" y="1"/>
                  </a:moveTo>
                  <a:cubicBezTo>
                    <a:pt x="135" y="1"/>
                    <a:pt x="64" y="35"/>
                    <a:pt x="38" y="89"/>
                  </a:cubicBezTo>
                  <a:cubicBezTo>
                    <a:pt x="1" y="171"/>
                    <a:pt x="38" y="244"/>
                    <a:pt x="74" y="281"/>
                  </a:cubicBezTo>
                  <a:cubicBezTo>
                    <a:pt x="4775" y="3030"/>
                    <a:pt x="5994" y="7686"/>
                    <a:pt x="5994" y="7732"/>
                  </a:cubicBezTo>
                  <a:cubicBezTo>
                    <a:pt x="6031" y="7805"/>
                    <a:pt x="6104" y="7842"/>
                    <a:pt x="6150" y="7842"/>
                  </a:cubicBezTo>
                  <a:lnTo>
                    <a:pt x="6187" y="7842"/>
                  </a:lnTo>
                  <a:cubicBezTo>
                    <a:pt x="6260" y="7805"/>
                    <a:pt x="6333" y="7732"/>
                    <a:pt x="6297" y="7649"/>
                  </a:cubicBezTo>
                  <a:cubicBezTo>
                    <a:pt x="6297" y="7612"/>
                    <a:pt x="5041" y="2838"/>
                    <a:pt x="230" y="15"/>
                  </a:cubicBezTo>
                  <a:cubicBezTo>
                    <a:pt x="220" y="6"/>
                    <a:pt x="204" y="1"/>
                    <a:pt x="18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6;p2"/>
          <p:cNvGrpSpPr/>
          <p:nvPr/>
        </p:nvGrpSpPr>
        <p:grpSpPr>
          <a:xfrm rot="-9000089" flipH="1">
            <a:off x="7827773" y="-263267"/>
            <a:ext cx="1192457" cy="1606540"/>
            <a:chOff x="3915984" y="2821214"/>
            <a:chExt cx="958524" cy="1291373"/>
          </a:xfrm>
        </p:grpSpPr>
        <p:sp>
          <p:nvSpPr>
            <p:cNvPr id="27" name="Google Shape;27;p2"/>
            <p:cNvSpPr/>
            <p:nvPr/>
          </p:nvSpPr>
          <p:spPr>
            <a:xfrm>
              <a:off x="4512049" y="3285243"/>
              <a:ext cx="362459" cy="286110"/>
            </a:xfrm>
            <a:custGeom>
              <a:avLst/>
              <a:gdLst/>
              <a:ahLst/>
              <a:cxnLst/>
              <a:rect l="l" t="t" r="r" b="b"/>
              <a:pathLst>
                <a:path w="8175" h="6453" extrusionOk="0">
                  <a:moveTo>
                    <a:pt x="8175" y="0"/>
                  </a:moveTo>
                  <a:cubicBezTo>
                    <a:pt x="8174" y="0"/>
                    <a:pt x="3702" y="569"/>
                    <a:pt x="1989" y="2255"/>
                  </a:cubicBezTo>
                  <a:cubicBezTo>
                    <a:pt x="0" y="4234"/>
                    <a:pt x="651" y="6415"/>
                    <a:pt x="651" y="6415"/>
                  </a:cubicBezTo>
                  <a:cubicBezTo>
                    <a:pt x="651" y="6415"/>
                    <a:pt x="976" y="6453"/>
                    <a:pt x="1466" y="6453"/>
                  </a:cubicBezTo>
                  <a:cubicBezTo>
                    <a:pt x="2623" y="6453"/>
                    <a:pt x="4701" y="6245"/>
                    <a:pt x="5609" y="4848"/>
                  </a:cubicBezTo>
                  <a:cubicBezTo>
                    <a:pt x="6910" y="2896"/>
                    <a:pt x="6800" y="761"/>
                    <a:pt x="817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471392" y="3619720"/>
              <a:ext cx="374253" cy="203154"/>
            </a:xfrm>
            <a:custGeom>
              <a:avLst/>
              <a:gdLst/>
              <a:ahLst/>
              <a:cxnLst/>
              <a:rect l="l" t="t" r="r" b="b"/>
              <a:pathLst>
                <a:path w="8441" h="4582" extrusionOk="0">
                  <a:moveTo>
                    <a:pt x="3190" y="0"/>
                  </a:moveTo>
                  <a:cubicBezTo>
                    <a:pt x="1691" y="0"/>
                    <a:pt x="1375" y="1501"/>
                    <a:pt x="1375" y="1501"/>
                  </a:cubicBezTo>
                  <a:cubicBezTo>
                    <a:pt x="1375" y="1501"/>
                    <a:pt x="1" y="2839"/>
                    <a:pt x="1641" y="3948"/>
                  </a:cubicBezTo>
                  <a:cubicBezTo>
                    <a:pt x="2406" y="4448"/>
                    <a:pt x="3935" y="4581"/>
                    <a:pt x="5350" y="4581"/>
                  </a:cubicBezTo>
                  <a:cubicBezTo>
                    <a:pt x="6970" y="4581"/>
                    <a:pt x="8441" y="4406"/>
                    <a:pt x="8441" y="4406"/>
                  </a:cubicBezTo>
                  <a:cubicBezTo>
                    <a:pt x="8441" y="4406"/>
                    <a:pt x="6526" y="585"/>
                    <a:pt x="3703" y="53"/>
                  </a:cubicBezTo>
                  <a:cubicBezTo>
                    <a:pt x="3518" y="17"/>
                    <a:pt x="3348" y="0"/>
                    <a:pt x="31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4439292" y="3156444"/>
              <a:ext cx="353946" cy="175000"/>
            </a:xfrm>
            <a:custGeom>
              <a:avLst/>
              <a:gdLst/>
              <a:ahLst/>
              <a:cxnLst/>
              <a:rect l="l" t="t" r="r" b="b"/>
              <a:pathLst>
                <a:path w="7983" h="3947" extrusionOk="0">
                  <a:moveTo>
                    <a:pt x="4239" y="1"/>
                  </a:moveTo>
                  <a:cubicBezTo>
                    <a:pt x="3605" y="1"/>
                    <a:pt x="2911" y="85"/>
                    <a:pt x="2173" y="303"/>
                  </a:cubicBezTo>
                  <a:cubicBezTo>
                    <a:pt x="459" y="843"/>
                    <a:pt x="1" y="2328"/>
                    <a:pt x="376" y="3244"/>
                  </a:cubicBezTo>
                  <a:cubicBezTo>
                    <a:pt x="376" y="3244"/>
                    <a:pt x="892" y="3947"/>
                    <a:pt x="2274" y="3947"/>
                  </a:cubicBezTo>
                  <a:cubicBezTo>
                    <a:pt x="2540" y="3947"/>
                    <a:pt x="2838" y="3921"/>
                    <a:pt x="3172" y="3858"/>
                  </a:cubicBezTo>
                  <a:cubicBezTo>
                    <a:pt x="5573" y="3437"/>
                    <a:pt x="7983" y="1073"/>
                    <a:pt x="7983" y="1073"/>
                  </a:cubicBezTo>
                  <a:cubicBezTo>
                    <a:pt x="7983" y="1073"/>
                    <a:pt x="6492" y="1"/>
                    <a:pt x="4239"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4364540" y="2821214"/>
              <a:ext cx="340556" cy="333640"/>
            </a:xfrm>
            <a:custGeom>
              <a:avLst/>
              <a:gdLst/>
              <a:ahLst/>
              <a:cxnLst/>
              <a:rect l="l" t="t" r="r" b="b"/>
              <a:pathLst>
                <a:path w="7681" h="7525" extrusionOk="0">
                  <a:moveTo>
                    <a:pt x="7680" y="1"/>
                  </a:moveTo>
                  <a:cubicBezTo>
                    <a:pt x="7680" y="1"/>
                    <a:pt x="3519" y="688"/>
                    <a:pt x="2108" y="2750"/>
                  </a:cubicBezTo>
                  <a:cubicBezTo>
                    <a:pt x="1" y="5765"/>
                    <a:pt x="2062" y="7525"/>
                    <a:pt x="2062" y="7525"/>
                  </a:cubicBezTo>
                  <a:cubicBezTo>
                    <a:pt x="2062" y="7525"/>
                    <a:pt x="4775" y="7259"/>
                    <a:pt x="5957" y="5078"/>
                  </a:cubicBezTo>
                  <a:cubicBezTo>
                    <a:pt x="7222" y="2713"/>
                    <a:pt x="6415" y="881"/>
                    <a:pt x="7680"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992377" y="3029685"/>
              <a:ext cx="329960" cy="309919"/>
            </a:xfrm>
            <a:custGeom>
              <a:avLst/>
              <a:gdLst/>
              <a:ahLst/>
              <a:cxnLst/>
              <a:rect l="l" t="t" r="r" b="b"/>
              <a:pathLst>
                <a:path w="7442" h="6990" extrusionOk="0">
                  <a:moveTo>
                    <a:pt x="193" y="0"/>
                  </a:moveTo>
                  <a:lnTo>
                    <a:pt x="193" y="0"/>
                  </a:lnTo>
                  <a:cubicBezTo>
                    <a:pt x="192" y="0"/>
                    <a:pt x="0" y="4271"/>
                    <a:pt x="2291" y="5911"/>
                  </a:cubicBezTo>
                  <a:cubicBezTo>
                    <a:pt x="3485" y="6784"/>
                    <a:pt x="4601" y="6990"/>
                    <a:pt x="5388" y="6990"/>
                  </a:cubicBezTo>
                  <a:cubicBezTo>
                    <a:pt x="6087" y="6990"/>
                    <a:pt x="6525" y="6827"/>
                    <a:pt x="6525" y="6827"/>
                  </a:cubicBezTo>
                  <a:cubicBezTo>
                    <a:pt x="6525" y="6827"/>
                    <a:pt x="7441" y="4921"/>
                    <a:pt x="5993" y="3015"/>
                  </a:cubicBezTo>
                  <a:cubicBezTo>
                    <a:pt x="4546" y="1100"/>
                    <a:pt x="1375" y="1375"/>
                    <a:pt x="19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3915984" y="3359596"/>
              <a:ext cx="326723" cy="256803"/>
            </a:xfrm>
            <a:custGeom>
              <a:avLst/>
              <a:gdLst/>
              <a:ahLst/>
              <a:cxnLst/>
              <a:rect l="l" t="t" r="r" b="b"/>
              <a:pathLst>
                <a:path w="7369" h="5792" extrusionOk="0">
                  <a:moveTo>
                    <a:pt x="917" y="0"/>
                  </a:moveTo>
                  <a:lnTo>
                    <a:pt x="917" y="0"/>
                  </a:lnTo>
                  <a:cubicBezTo>
                    <a:pt x="917" y="1"/>
                    <a:pt x="0" y="3171"/>
                    <a:pt x="2255" y="4931"/>
                  </a:cubicBezTo>
                  <a:cubicBezTo>
                    <a:pt x="3134" y="5589"/>
                    <a:pt x="3969" y="5791"/>
                    <a:pt x="4665" y="5791"/>
                  </a:cubicBezTo>
                  <a:cubicBezTo>
                    <a:pt x="5780" y="5791"/>
                    <a:pt x="6534" y="5270"/>
                    <a:pt x="6534" y="5270"/>
                  </a:cubicBezTo>
                  <a:cubicBezTo>
                    <a:pt x="6534" y="5270"/>
                    <a:pt x="7368" y="3739"/>
                    <a:pt x="5728" y="2291"/>
                  </a:cubicBezTo>
                  <a:cubicBezTo>
                    <a:pt x="4087" y="844"/>
                    <a:pt x="2099" y="1375"/>
                    <a:pt x="91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3988697" y="3772682"/>
              <a:ext cx="291608" cy="335369"/>
            </a:xfrm>
            <a:custGeom>
              <a:avLst/>
              <a:gdLst/>
              <a:ahLst/>
              <a:cxnLst/>
              <a:rect l="l" t="t" r="r" b="b"/>
              <a:pathLst>
                <a:path w="6577" h="7564" extrusionOk="0">
                  <a:moveTo>
                    <a:pt x="2490" y="0"/>
                  </a:moveTo>
                  <a:cubicBezTo>
                    <a:pt x="1563" y="0"/>
                    <a:pt x="450" y="676"/>
                    <a:pt x="276" y="2404"/>
                  </a:cubicBezTo>
                  <a:cubicBezTo>
                    <a:pt x="1" y="4925"/>
                    <a:pt x="1073" y="7564"/>
                    <a:pt x="1073" y="7564"/>
                  </a:cubicBezTo>
                  <a:cubicBezTo>
                    <a:pt x="1073" y="7564"/>
                    <a:pt x="2182" y="6336"/>
                    <a:pt x="3364" y="5273"/>
                  </a:cubicBezTo>
                  <a:cubicBezTo>
                    <a:pt x="4546" y="4164"/>
                    <a:pt x="6498" y="3440"/>
                    <a:pt x="6535" y="2029"/>
                  </a:cubicBezTo>
                  <a:cubicBezTo>
                    <a:pt x="6577" y="630"/>
                    <a:pt x="5621" y="330"/>
                    <a:pt x="4795" y="330"/>
                  </a:cubicBezTo>
                  <a:cubicBezTo>
                    <a:pt x="4176" y="330"/>
                    <a:pt x="3630" y="498"/>
                    <a:pt x="3630" y="498"/>
                  </a:cubicBezTo>
                  <a:cubicBezTo>
                    <a:pt x="3407" y="184"/>
                    <a:pt x="2974" y="0"/>
                    <a:pt x="24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4092312" y="2909400"/>
              <a:ext cx="511211" cy="1203187"/>
            </a:xfrm>
            <a:custGeom>
              <a:avLst/>
              <a:gdLst/>
              <a:ahLst/>
              <a:cxnLst/>
              <a:rect l="l" t="t" r="r" b="b"/>
              <a:pathLst>
                <a:path w="11530" h="27137" extrusionOk="0">
                  <a:moveTo>
                    <a:pt x="11529" y="1"/>
                  </a:moveTo>
                  <a:lnTo>
                    <a:pt x="11529" y="1"/>
                  </a:lnTo>
                  <a:cubicBezTo>
                    <a:pt x="0" y="13747"/>
                    <a:pt x="8248" y="24890"/>
                    <a:pt x="9962" y="26952"/>
                  </a:cubicBezTo>
                  <a:cubicBezTo>
                    <a:pt x="10069" y="27080"/>
                    <a:pt x="10198" y="27136"/>
                    <a:pt x="10332" y="27136"/>
                  </a:cubicBezTo>
                  <a:cubicBezTo>
                    <a:pt x="10438" y="27136"/>
                    <a:pt x="10547" y="27100"/>
                    <a:pt x="10649" y="27035"/>
                  </a:cubicBezTo>
                  <a:cubicBezTo>
                    <a:pt x="10878" y="26842"/>
                    <a:pt x="10878" y="26540"/>
                    <a:pt x="10686" y="26311"/>
                  </a:cubicBezTo>
                  <a:cubicBezTo>
                    <a:pt x="9540" y="25239"/>
                    <a:pt x="6525" y="21765"/>
                    <a:pt x="6104" y="14773"/>
                  </a:cubicBezTo>
                  <a:cubicBezTo>
                    <a:pt x="5646" y="7791"/>
                    <a:pt x="11528" y="2"/>
                    <a:pt x="1152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4362900" y="3215767"/>
              <a:ext cx="304820" cy="171098"/>
            </a:xfrm>
            <a:custGeom>
              <a:avLst/>
              <a:gdLst/>
              <a:ahLst/>
              <a:cxnLst/>
              <a:rect l="l" t="t" r="r" b="b"/>
              <a:pathLst>
                <a:path w="6875" h="3859" extrusionOk="0">
                  <a:moveTo>
                    <a:pt x="6682" y="0"/>
                  </a:moveTo>
                  <a:cubicBezTo>
                    <a:pt x="6645" y="37"/>
                    <a:pt x="5499" y="110"/>
                    <a:pt x="4088" y="614"/>
                  </a:cubicBezTo>
                  <a:cubicBezTo>
                    <a:pt x="2219" y="1256"/>
                    <a:pt x="807" y="2291"/>
                    <a:pt x="38" y="3629"/>
                  </a:cubicBezTo>
                  <a:cubicBezTo>
                    <a:pt x="1" y="3703"/>
                    <a:pt x="38" y="3776"/>
                    <a:pt x="120" y="3858"/>
                  </a:cubicBezTo>
                  <a:lnTo>
                    <a:pt x="193" y="3858"/>
                  </a:lnTo>
                  <a:cubicBezTo>
                    <a:pt x="230" y="3858"/>
                    <a:pt x="267" y="3822"/>
                    <a:pt x="312" y="3776"/>
                  </a:cubicBezTo>
                  <a:cubicBezTo>
                    <a:pt x="2063" y="724"/>
                    <a:pt x="6682" y="303"/>
                    <a:pt x="6727" y="303"/>
                  </a:cubicBezTo>
                  <a:cubicBezTo>
                    <a:pt x="6801" y="303"/>
                    <a:pt x="6874" y="229"/>
                    <a:pt x="6874" y="156"/>
                  </a:cubicBezTo>
                  <a:cubicBezTo>
                    <a:pt x="6874" y="74"/>
                    <a:pt x="6801" y="0"/>
                    <a:pt x="6682"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4395000" y="3388991"/>
              <a:ext cx="337320" cy="444794"/>
            </a:xfrm>
            <a:custGeom>
              <a:avLst/>
              <a:gdLst/>
              <a:ahLst/>
              <a:cxnLst/>
              <a:rect l="l" t="t" r="r" b="b"/>
              <a:pathLst>
                <a:path w="7608" h="10032" extrusionOk="0">
                  <a:moveTo>
                    <a:pt x="7442" y="1"/>
                  </a:moveTo>
                  <a:cubicBezTo>
                    <a:pt x="7405" y="1"/>
                    <a:pt x="7366" y="10"/>
                    <a:pt x="7332" y="25"/>
                  </a:cubicBezTo>
                  <a:cubicBezTo>
                    <a:pt x="7332" y="61"/>
                    <a:pt x="5692" y="1244"/>
                    <a:pt x="4015" y="3040"/>
                  </a:cubicBezTo>
                  <a:cubicBezTo>
                    <a:pt x="2411" y="4726"/>
                    <a:pt x="459" y="7246"/>
                    <a:pt x="47" y="9840"/>
                  </a:cubicBezTo>
                  <a:cubicBezTo>
                    <a:pt x="1" y="9913"/>
                    <a:pt x="83" y="10032"/>
                    <a:pt x="157" y="10032"/>
                  </a:cubicBezTo>
                  <a:lnTo>
                    <a:pt x="193" y="10032"/>
                  </a:lnTo>
                  <a:cubicBezTo>
                    <a:pt x="276" y="10032"/>
                    <a:pt x="312" y="9995"/>
                    <a:pt x="349" y="9913"/>
                  </a:cubicBezTo>
                  <a:cubicBezTo>
                    <a:pt x="1110" y="5028"/>
                    <a:pt x="7451" y="327"/>
                    <a:pt x="7525" y="290"/>
                  </a:cubicBezTo>
                  <a:cubicBezTo>
                    <a:pt x="7607" y="254"/>
                    <a:pt x="7607" y="144"/>
                    <a:pt x="7561" y="61"/>
                  </a:cubicBezTo>
                  <a:cubicBezTo>
                    <a:pt x="7540" y="18"/>
                    <a:pt x="7493" y="1"/>
                    <a:pt x="7442"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4447849" y="3673677"/>
              <a:ext cx="277553" cy="67083"/>
            </a:xfrm>
            <a:custGeom>
              <a:avLst/>
              <a:gdLst/>
              <a:ahLst/>
              <a:cxnLst/>
              <a:rect l="l" t="t" r="r" b="b"/>
              <a:pathLst>
                <a:path w="6260" h="1513" extrusionOk="0">
                  <a:moveTo>
                    <a:pt x="1603" y="0"/>
                  </a:moveTo>
                  <a:cubicBezTo>
                    <a:pt x="1098" y="0"/>
                    <a:pt x="592" y="61"/>
                    <a:pt x="110" y="211"/>
                  </a:cubicBezTo>
                  <a:cubicBezTo>
                    <a:pt x="37" y="248"/>
                    <a:pt x="0" y="321"/>
                    <a:pt x="37" y="404"/>
                  </a:cubicBezTo>
                  <a:cubicBezTo>
                    <a:pt x="37" y="463"/>
                    <a:pt x="110" y="523"/>
                    <a:pt x="182" y="523"/>
                  </a:cubicBezTo>
                  <a:cubicBezTo>
                    <a:pt x="198" y="523"/>
                    <a:pt x="214" y="520"/>
                    <a:pt x="229" y="513"/>
                  </a:cubicBezTo>
                  <a:cubicBezTo>
                    <a:pt x="680" y="366"/>
                    <a:pt x="1161" y="306"/>
                    <a:pt x="1644" y="306"/>
                  </a:cubicBezTo>
                  <a:cubicBezTo>
                    <a:pt x="3773" y="306"/>
                    <a:pt x="5964" y="1475"/>
                    <a:pt x="5994" y="1512"/>
                  </a:cubicBezTo>
                  <a:lnTo>
                    <a:pt x="6067" y="1512"/>
                  </a:lnTo>
                  <a:cubicBezTo>
                    <a:pt x="6104" y="1512"/>
                    <a:pt x="6186" y="1512"/>
                    <a:pt x="6223" y="1430"/>
                  </a:cubicBezTo>
                  <a:cubicBezTo>
                    <a:pt x="6259" y="1357"/>
                    <a:pt x="6223" y="1283"/>
                    <a:pt x="6140" y="1237"/>
                  </a:cubicBezTo>
                  <a:cubicBezTo>
                    <a:pt x="6021" y="1178"/>
                    <a:pt x="3817" y="0"/>
                    <a:pt x="160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992377" y="3437584"/>
              <a:ext cx="386047" cy="343793"/>
            </a:xfrm>
            <a:custGeom>
              <a:avLst/>
              <a:gdLst/>
              <a:ahLst/>
              <a:cxnLst/>
              <a:rect l="l" t="t" r="r" b="b"/>
              <a:pathLst>
                <a:path w="8707" h="7754" extrusionOk="0">
                  <a:moveTo>
                    <a:pt x="266" y="1"/>
                  </a:moveTo>
                  <a:cubicBezTo>
                    <a:pt x="193" y="1"/>
                    <a:pt x="73" y="1"/>
                    <a:pt x="37" y="74"/>
                  </a:cubicBezTo>
                  <a:cubicBezTo>
                    <a:pt x="0" y="148"/>
                    <a:pt x="37" y="267"/>
                    <a:pt x="110" y="303"/>
                  </a:cubicBezTo>
                  <a:cubicBezTo>
                    <a:pt x="5187" y="2594"/>
                    <a:pt x="8358" y="7635"/>
                    <a:pt x="8395" y="7671"/>
                  </a:cubicBezTo>
                  <a:cubicBezTo>
                    <a:pt x="8440" y="7708"/>
                    <a:pt x="8477" y="7754"/>
                    <a:pt x="8550" y="7754"/>
                  </a:cubicBezTo>
                  <a:cubicBezTo>
                    <a:pt x="8550" y="7754"/>
                    <a:pt x="8587" y="7754"/>
                    <a:pt x="8624" y="7708"/>
                  </a:cubicBezTo>
                  <a:cubicBezTo>
                    <a:pt x="8706" y="7671"/>
                    <a:pt x="8706" y="7598"/>
                    <a:pt x="8669" y="7525"/>
                  </a:cubicBezTo>
                  <a:cubicBezTo>
                    <a:pt x="8624" y="7479"/>
                    <a:pt x="5416" y="2365"/>
                    <a:pt x="26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4093952" y="3694782"/>
              <a:ext cx="232018" cy="226786"/>
            </a:xfrm>
            <a:custGeom>
              <a:avLst/>
              <a:gdLst/>
              <a:ahLst/>
              <a:cxnLst/>
              <a:rect l="l" t="t" r="r" b="b"/>
              <a:pathLst>
                <a:path w="5233" h="5115" extrusionOk="0">
                  <a:moveTo>
                    <a:pt x="5031" y="0"/>
                  </a:moveTo>
                  <a:cubicBezTo>
                    <a:pt x="4828" y="0"/>
                    <a:pt x="3997" y="29"/>
                    <a:pt x="3015" y="532"/>
                  </a:cubicBezTo>
                  <a:cubicBezTo>
                    <a:pt x="2025" y="1073"/>
                    <a:pt x="687" y="2255"/>
                    <a:pt x="0" y="4931"/>
                  </a:cubicBezTo>
                  <a:cubicBezTo>
                    <a:pt x="0" y="5004"/>
                    <a:pt x="37" y="5114"/>
                    <a:pt x="110" y="5114"/>
                  </a:cubicBezTo>
                  <a:lnTo>
                    <a:pt x="147" y="5114"/>
                  </a:lnTo>
                  <a:cubicBezTo>
                    <a:pt x="229" y="5114"/>
                    <a:pt x="303" y="5078"/>
                    <a:pt x="303" y="5004"/>
                  </a:cubicBezTo>
                  <a:cubicBezTo>
                    <a:pt x="1436" y="461"/>
                    <a:pt x="4457" y="302"/>
                    <a:pt x="4969" y="302"/>
                  </a:cubicBezTo>
                  <a:cubicBezTo>
                    <a:pt x="5008" y="302"/>
                    <a:pt x="5032" y="303"/>
                    <a:pt x="5040" y="303"/>
                  </a:cubicBezTo>
                  <a:cubicBezTo>
                    <a:pt x="5150" y="303"/>
                    <a:pt x="5233" y="267"/>
                    <a:pt x="5233" y="193"/>
                  </a:cubicBezTo>
                  <a:cubicBezTo>
                    <a:pt x="5233" y="74"/>
                    <a:pt x="5150" y="1"/>
                    <a:pt x="5077" y="1"/>
                  </a:cubicBezTo>
                  <a:cubicBezTo>
                    <a:pt x="5073" y="1"/>
                    <a:pt x="5057" y="0"/>
                    <a:pt x="503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4073602" y="3123679"/>
              <a:ext cx="280834" cy="347695"/>
            </a:xfrm>
            <a:custGeom>
              <a:avLst/>
              <a:gdLst/>
              <a:ahLst/>
              <a:cxnLst/>
              <a:rect l="l" t="t" r="r" b="b"/>
              <a:pathLst>
                <a:path w="6334" h="7842" extrusionOk="0">
                  <a:moveTo>
                    <a:pt x="186" y="1"/>
                  </a:moveTo>
                  <a:cubicBezTo>
                    <a:pt x="135" y="1"/>
                    <a:pt x="64" y="35"/>
                    <a:pt x="38" y="89"/>
                  </a:cubicBezTo>
                  <a:cubicBezTo>
                    <a:pt x="1" y="171"/>
                    <a:pt x="38" y="244"/>
                    <a:pt x="74" y="281"/>
                  </a:cubicBezTo>
                  <a:cubicBezTo>
                    <a:pt x="4775" y="3030"/>
                    <a:pt x="5994" y="7686"/>
                    <a:pt x="5994" y="7732"/>
                  </a:cubicBezTo>
                  <a:cubicBezTo>
                    <a:pt x="6031" y="7805"/>
                    <a:pt x="6104" y="7842"/>
                    <a:pt x="6150" y="7842"/>
                  </a:cubicBezTo>
                  <a:lnTo>
                    <a:pt x="6187" y="7842"/>
                  </a:lnTo>
                  <a:cubicBezTo>
                    <a:pt x="6260" y="7805"/>
                    <a:pt x="6333" y="7732"/>
                    <a:pt x="6297" y="7649"/>
                  </a:cubicBezTo>
                  <a:cubicBezTo>
                    <a:pt x="6297" y="7612"/>
                    <a:pt x="5041" y="2838"/>
                    <a:pt x="230" y="15"/>
                  </a:cubicBezTo>
                  <a:cubicBezTo>
                    <a:pt x="220" y="6"/>
                    <a:pt x="204" y="1"/>
                    <a:pt x="18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41;p2"/>
          <p:cNvGrpSpPr/>
          <p:nvPr/>
        </p:nvGrpSpPr>
        <p:grpSpPr>
          <a:xfrm>
            <a:off x="8067338" y="3794589"/>
            <a:ext cx="917468" cy="1463268"/>
            <a:chOff x="2082700" y="2684302"/>
            <a:chExt cx="917468" cy="1463268"/>
          </a:xfrm>
        </p:grpSpPr>
        <p:sp>
          <p:nvSpPr>
            <p:cNvPr id="42" name="Google Shape;42;p2"/>
            <p:cNvSpPr/>
            <p:nvPr/>
          </p:nvSpPr>
          <p:spPr>
            <a:xfrm>
              <a:off x="2197665" y="2684302"/>
              <a:ext cx="391323" cy="450247"/>
            </a:xfrm>
            <a:custGeom>
              <a:avLst/>
              <a:gdLst/>
              <a:ahLst/>
              <a:cxnLst/>
              <a:rect l="l" t="t" r="r" b="b"/>
              <a:pathLst>
                <a:path w="8826" h="10155" extrusionOk="0">
                  <a:moveTo>
                    <a:pt x="303" y="1"/>
                  </a:moveTo>
                  <a:lnTo>
                    <a:pt x="303" y="1"/>
                  </a:lnTo>
                  <a:cubicBezTo>
                    <a:pt x="303" y="1"/>
                    <a:pt x="1" y="5224"/>
                    <a:pt x="2521" y="7744"/>
                  </a:cubicBezTo>
                  <a:cubicBezTo>
                    <a:pt x="4885" y="10118"/>
                    <a:pt x="7369" y="10154"/>
                    <a:pt x="7369" y="10154"/>
                  </a:cubicBezTo>
                  <a:cubicBezTo>
                    <a:pt x="7369" y="10154"/>
                    <a:pt x="8826" y="6791"/>
                    <a:pt x="6837" y="4354"/>
                  </a:cubicBezTo>
                  <a:cubicBezTo>
                    <a:pt x="4931" y="2017"/>
                    <a:pt x="1302" y="1788"/>
                    <a:pt x="30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2554843" y="2982112"/>
              <a:ext cx="430295" cy="299988"/>
            </a:xfrm>
            <a:custGeom>
              <a:avLst/>
              <a:gdLst/>
              <a:ahLst/>
              <a:cxnLst/>
              <a:rect l="l" t="t" r="r" b="b"/>
              <a:pathLst>
                <a:path w="9705" h="6766" extrusionOk="0">
                  <a:moveTo>
                    <a:pt x="9705" y="1"/>
                  </a:moveTo>
                  <a:lnTo>
                    <a:pt x="9705" y="1"/>
                  </a:lnTo>
                  <a:cubicBezTo>
                    <a:pt x="9705" y="1"/>
                    <a:pt x="5883" y="38"/>
                    <a:pt x="3171" y="2063"/>
                  </a:cubicBezTo>
                  <a:cubicBezTo>
                    <a:pt x="0" y="4464"/>
                    <a:pt x="1530" y="6608"/>
                    <a:pt x="1530" y="6608"/>
                  </a:cubicBezTo>
                  <a:cubicBezTo>
                    <a:pt x="1530" y="6608"/>
                    <a:pt x="1972" y="6766"/>
                    <a:pt x="2647" y="6766"/>
                  </a:cubicBezTo>
                  <a:cubicBezTo>
                    <a:pt x="3634" y="6766"/>
                    <a:pt x="5119" y="6430"/>
                    <a:pt x="6452" y="4775"/>
                  </a:cubicBezTo>
                  <a:cubicBezTo>
                    <a:pt x="8706" y="1944"/>
                    <a:pt x="7945" y="2099"/>
                    <a:pt x="9705"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2082700" y="3172361"/>
              <a:ext cx="418147" cy="197612"/>
            </a:xfrm>
            <a:custGeom>
              <a:avLst/>
              <a:gdLst/>
              <a:ahLst/>
              <a:cxnLst/>
              <a:rect l="l" t="t" r="r" b="b"/>
              <a:pathLst>
                <a:path w="9431" h="4457" extrusionOk="0">
                  <a:moveTo>
                    <a:pt x="5223" y="0"/>
                  </a:moveTo>
                  <a:cubicBezTo>
                    <a:pt x="3668" y="0"/>
                    <a:pt x="2557" y="537"/>
                    <a:pt x="0" y="594"/>
                  </a:cubicBezTo>
                  <a:cubicBezTo>
                    <a:pt x="0" y="594"/>
                    <a:pt x="2255" y="3609"/>
                    <a:pt x="4692" y="4223"/>
                  </a:cubicBezTo>
                  <a:cubicBezTo>
                    <a:pt x="5343" y="4394"/>
                    <a:pt x="5973" y="4457"/>
                    <a:pt x="6548" y="4457"/>
                  </a:cubicBezTo>
                  <a:cubicBezTo>
                    <a:pt x="8169" y="4457"/>
                    <a:pt x="9357" y="3958"/>
                    <a:pt x="9357" y="3958"/>
                  </a:cubicBezTo>
                  <a:cubicBezTo>
                    <a:pt x="9238" y="3692"/>
                    <a:pt x="9430" y="677"/>
                    <a:pt x="6608" y="136"/>
                  </a:cubicBezTo>
                  <a:cubicBezTo>
                    <a:pt x="6090" y="39"/>
                    <a:pt x="5640" y="0"/>
                    <a:pt x="522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2605609" y="3203973"/>
              <a:ext cx="394559" cy="445370"/>
            </a:xfrm>
            <a:custGeom>
              <a:avLst/>
              <a:gdLst/>
              <a:ahLst/>
              <a:cxnLst/>
              <a:rect l="l" t="t" r="r" b="b"/>
              <a:pathLst>
                <a:path w="8899" h="10045" extrusionOk="0">
                  <a:moveTo>
                    <a:pt x="8899" y="1"/>
                  </a:moveTo>
                  <a:lnTo>
                    <a:pt x="8899" y="1"/>
                  </a:lnTo>
                  <a:cubicBezTo>
                    <a:pt x="3437" y="2062"/>
                    <a:pt x="1" y="6415"/>
                    <a:pt x="999" y="10044"/>
                  </a:cubicBezTo>
                  <a:cubicBezTo>
                    <a:pt x="999" y="10044"/>
                    <a:pt x="4354" y="9586"/>
                    <a:pt x="6269" y="6984"/>
                  </a:cubicBezTo>
                  <a:cubicBezTo>
                    <a:pt x="8670" y="3630"/>
                    <a:pt x="7983" y="2172"/>
                    <a:pt x="889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2138343" y="3440865"/>
              <a:ext cx="362503" cy="365696"/>
            </a:xfrm>
            <a:custGeom>
              <a:avLst/>
              <a:gdLst/>
              <a:ahLst/>
              <a:cxnLst/>
              <a:rect l="l" t="t" r="r" b="b"/>
              <a:pathLst>
                <a:path w="8176" h="8248" extrusionOk="0">
                  <a:moveTo>
                    <a:pt x="1" y="0"/>
                  </a:moveTo>
                  <a:cubicBezTo>
                    <a:pt x="1" y="1"/>
                    <a:pt x="917" y="8175"/>
                    <a:pt x="7827" y="8248"/>
                  </a:cubicBezTo>
                  <a:cubicBezTo>
                    <a:pt x="7827" y="8248"/>
                    <a:pt x="8175" y="5425"/>
                    <a:pt x="6269" y="3629"/>
                  </a:cubicBezTo>
                  <a:cubicBezTo>
                    <a:pt x="4354" y="1796"/>
                    <a:pt x="1531" y="1641"/>
                    <a:pt x="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2352135" y="2874950"/>
              <a:ext cx="429852" cy="1272619"/>
            </a:xfrm>
            <a:custGeom>
              <a:avLst/>
              <a:gdLst/>
              <a:ahLst/>
              <a:cxnLst/>
              <a:rect l="l" t="t" r="r" b="b"/>
              <a:pathLst>
                <a:path w="9695" h="28703" extrusionOk="0">
                  <a:moveTo>
                    <a:pt x="117" y="1"/>
                  </a:moveTo>
                  <a:cubicBezTo>
                    <a:pt x="54" y="1"/>
                    <a:pt x="0" y="100"/>
                    <a:pt x="72" y="164"/>
                  </a:cubicBezTo>
                  <a:cubicBezTo>
                    <a:pt x="63" y="156"/>
                    <a:pt x="59" y="153"/>
                    <a:pt x="59" y="153"/>
                  </a:cubicBezTo>
                  <a:lnTo>
                    <a:pt x="59" y="153"/>
                  </a:lnTo>
                  <a:cubicBezTo>
                    <a:pt x="58" y="153"/>
                    <a:pt x="116" y="200"/>
                    <a:pt x="146" y="200"/>
                  </a:cubicBezTo>
                  <a:cubicBezTo>
                    <a:pt x="182" y="237"/>
                    <a:pt x="256" y="319"/>
                    <a:pt x="301" y="356"/>
                  </a:cubicBezTo>
                  <a:cubicBezTo>
                    <a:pt x="531" y="548"/>
                    <a:pt x="714" y="778"/>
                    <a:pt x="906" y="970"/>
                  </a:cubicBezTo>
                  <a:cubicBezTo>
                    <a:pt x="1594" y="1767"/>
                    <a:pt x="2171" y="2684"/>
                    <a:pt x="2666" y="3637"/>
                  </a:cubicBezTo>
                  <a:cubicBezTo>
                    <a:pt x="3280" y="4901"/>
                    <a:pt x="3811" y="6276"/>
                    <a:pt x="3967" y="7687"/>
                  </a:cubicBezTo>
                  <a:cubicBezTo>
                    <a:pt x="4114" y="9291"/>
                    <a:pt x="4077" y="10931"/>
                    <a:pt x="4114" y="12572"/>
                  </a:cubicBezTo>
                  <a:cubicBezTo>
                    <a:pt x="4150" y="15404"/>
                    <a:pt x="4306" y="18263"/>
                    <a:pt x="4838" y="21085"/>
                  </a:cubicBezTo>
                  <a:cubicBezTo>
                    <a:pt x="5149" y="22808"/>
                    <a:pt x="5608" y="24568"/>
                    <a:pt x="6487" y="26089"/>
                  </a:cubicBezTo>
                  <a:cubicBezTo>
                    <a:pt x="6790" y="26630"/>
                    <a:pt x="7175" y="27161"/>
                    <a:pt x="7633" y="27619"/>
                  </a:cubicBezTo>
                  <a:cubicBezTo>
                    <a:pt x="7816" y="27812"/>
                    <a:pt x="8009" y="28004"/>
                    <a:pt x="8238" y="28188"/>
                  </a:cubicBezTo>
                  <a:cubicBezTo>
                    <a:pt x="8467" y="28343"/>
                    <a:pt x="8696" y="28536"/>
                    <a:pt x="8962" y="28646"/>
                  </a:cubicBezTo>
                  <a:cubicBezTo>
                    <a:pt x="9035" y="28684"/>
                    <a:pt x="9113" y="28702"/>
                    <a:pt x="9188" y="28702"/>
                  </a:cubicBezTo>
                  <a:cubicBezTo>
                    <a:pt x="9349" y="28702"/>
                    <a:pt x="9501" y="28618"/>
                    <a:pt x="9576" y="28462"/>
                  </a:cubicBezTo>
                  <a:cubicBezTo>
                    <a:pt x="9649" y="28307"/>
                    <a:pt x="9695" y="28114"/>
                    <a:pt x="9576" y="27958"/>
                  </a:cubicBezTo>
                  <a:cubicBezTo>
                    <a:pt x="9466" y="27812"/>
                    <a:pt x="9273" y="27693"/>
                    <a:pt x="9117" y="27583"/>
                  </a:cubicBezTo>
                  <a:cubicBezTo>
                    <a:pt x="8733" y="27271"/>
                    <a:pt x="8393" y="26969"/>
                    <a:pt x="8091" y="26584"/>
                  </a:cubicBezTo>
                  <a:cubicBezTo>
                    <a:pt x="7477" y="25896"/>
                    <a:pt x="6982" y="25063"/>
                    <a:pt x="6597" y="24219"/>
                  </a:cubicBezTo>
                  <a:cubicBezTo>
                    <a:pt x="5718" y="22277"/>
                    <a:pt x="5259" y="20096"/>
                    <a:pt x="4994" y="17997"/>
                  </a:cubicBezTo>
                  <a:cubicBezTo>
                    <a:pt x="4728" y="15779"/>
                    <a:pt x="4728" y="13571"/>
                    <a:pt x="4691" y="11353"/>
                  </a:cubicBezTo>
                  <a:cubicBezTo>
                    <a:pt x="4691" y="9172"/>
                    <a:pt x="4654" y="7000"/>
                    <a:pt x="3921" y="4938"/>
                  </a:cubicBezTo>
                  <a:cubicBezTo>
                    <a:pt x="3280" y="3179"/>
                    <a:pt x="2171" y="1611"/>
                    <a:pt x="714" y="429"/>
                  </a:cubicBezTo>
                  <a:cubicBezTo>
                    <a:pt x="531" y="283"/>
                    <a:pt x="338" y="164"/>
                    <a:pt x="146" y="8"/>
                  </a:cubicBezTo>
                  <a:cubicBezTo>
                    <a:pt x="136" y="3"/>
                    <a:pt x="127" y="1"/>
                    <a:pt x="117"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2246879" y="3079653"/>
              <a:ext cx="599310" cy="387199"/>
            </a:xfrm>
            <a:custGeom>
              <a:avLst/>
              <a:gdLst/>
              <a:ahLst/>
              <a:cxnLst/>
              <a:rect l="l" t="t" r="r" b="b"/>
              <a:pathLst>
                <a:path w="13517" h="8733" extrusionOk="0">
                  <a:moveTo>
                    <a:pt x="13349" y="0"/>
                  </a:moveTo>
                  <a:cubicBezTo>
                    <a:pt x="13329" y="0"/>
                    <a:pt x="13308" y="6"/>
                    <a:pt x="13288" y="19"/>
                  </a:cubicBezTo>
                  <a:cubicBezTo>
                    <a:pt x="11950" y="623"/>
                    <a:pt x="10767" y="1622"/>
                    <a:pt x="9778" y="2685"/>
                  </a:cubicBezTo>
                  <a:cubicBezTo>
                    <a:pt x="8742" y="3831"/>
                    <a:pt x="7826" y="5096"/>
                    <a:pt x="7212" y="6507"/>
                  </a:cubicBezTo>
                  <a:cubicBezTo>
                    <a:pt x="7027" y="6959"/>
                    <a:pt x="6860" y="7429"/>
                    <a:pt x="6751" y="7916"/>
                  </a:cubicBezTo>
                  <a:lnTo>
                    <a:pt x="6751" y="7916"/>
                  </a:lnTo>
                  <a:cubicBezTo>
                    <a:pt x="6413" y="7003"/>
                    <a:pt x="5878" y="6155"/>
                    <a:pt x="5196" y="5435"/>
                  </a:cubicBezTo>
                  <a:cubicBezTo>
                    <a:pt x="4353" y="4555"/>
                    <a:pt x="3317" y="3913"/>
                    <a:pt x="2171" y="3492"/>
                  </a:cubicBezTo>
                  <a:cubicBezTo>
                    <a:pt x="1530" y="3299"/>
                    <a:pt x="879" y="3144"/>
                    <a:pt x="192" y="3144"/>
                  </a:cubicBezTo>
                  <a:cubicBezTo>
                    <a:pt x="181" y="3142"/>
                    <a:pt x="171" y="3141"/>
                    <a:pt x="161" y="3141"/>
                  </a:cubicBezTo>
                  <a:cubicBezTo>
                    <a:pt x="0" y="3141"/>
                    <a:pt x="10" y="3412"/>
                    <a:pt x="192" y="3455"/>
                  </a:cubicBezTo>
                  <a:cubicBezTo>
                    <a:pt x="1337" y="3492"/>
                    <a:pt x="2483" y="3831"/>
                    <a:pt x="3436" y="4445"/>
                  </a:cubicBezTo>
                  <a:cubicBezTo>
                    <a:pt x="4426" y="5013"/>
                    <a:pt x="5306" y="5856"/>
                    <a:pt x="5883" y="6846"/>
                  </a:cubicBezTo>
                  <a:cubicBezTo>
                    <a:pt x="6222" y="7387"/>
                    <a:pt x="6488" y="7991"/>
                    <a:pt x="6644" y="8605"/>
                  </a:cubicBezTo>
                  <a:cubicBezTo>
                    <a:pt x="6677" y="8693"/>
                    <a:pt x="6742" y="8733"/>
                    <a:pt x="6803" y="8733"/>
                  </a:cubicBezTo>
                  <a:cubicBezTo>
                    <a:pt x="6877" y="8733"/>
                    <a:pt x="6946" y="8674"/>
                    <a:pt x="6946" y="8569"/>
                  </a:cubicBezTo>
                  <a:cubicBezTo>
                    <a:pt x="7028" y="7955"/>
                    <a:pt x="7175" y="7387"/>
                    <a:pt x="7441" y="6809"/>
                  </a:cubicBezTo>
                  <a:cubicBezTo>
                    <a:pt x="7716" y="6159"/>
                    <a:pt x="8055" y="5554"/>
                    <a:pt x="8440" y="4940"/>
                  </a:cubicBezTo>
                  <a:cubicBezTo>
                    <a:pt x="9237" y="3684"/>
                    <a:pt x="10273" y="2493"/>
                    <a:pt x="11455" y="1540"/>
                  </a:cubicBezTo>
                  <a:cubicBezTo>
                    <a:pt x="12069" y="1045"/>
                    <a:pt x="12710" y="587"/>
                    <a:pt x="13443" y="284"/>
                  </a:cubicBezTo>
                  <a:cubicBezTo>
                    <a:pt x="13517" y="248"/>
                    <a:pt x="13517" y="129"/>
                    <a:pt x="13480" y="92"/>
                  </a:cubicBezTo>
                  <a:cubicBezTo>
                    <a:pt x="13454" y="39"/>
                    <a:pt x="13403" y="0"/>
                    <a:pt x="13349"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2181527" y="3513090"/>
              <a:ext cx="426394" cy="372657"/>
            </a:xfrm>
            <a:custGeom>
              <a:avLst/>
              <a:gdLst/>
              <a:ahLst/>
              <a:cxnLst/>
              <a:rect l="l" t="t" r="r" b="b"/>
              <a:pathLst>
                <a:path w="9617" h="8405" extrusionOk="0">
                  <a:moveTo>
                    <a:pt x="197" y="0"/>
                  </a:moveTo>
                  <a:cubicBezTo>
                    <a:pt x="48" y="0"/>
                    <a:pt x="0" y="245"/>
                    <a:pt x="172" y="277"/>
                  </a:cubicBezTo>
                  <a:cubicBezTo>
                    <a:pt x="1015" y="552"/>
                    <a:pt x="1813" y="928"/>
                    <a:pt x="2546" y="1469"/>
                  </a:cubicBezTo>
                  <a:cubicBezTo>
                    <a:pt x="3306" y="2037"/>
                    <a:pt x="3875" y="2761"/>
                    <a:pt x="4415" y="3567"/>
                  </a:cubicBezTo>
                  <a:cubicBezTo>
                    <a:pt x="4681" y="3943"/>
                    <a:pt x="4947" y="4365"/>
                    <a:pt x="5213" y="4786"/>
                  </a:cubicBezTo>
                  <a:cubicBezTo>
                    <a:pt x="5405" y="5052"/>
                    <a:pt x="5634" y="5363"/>
                    <a:pt x="5827" y="5629"/>
                  </a:cubicBezTo>
                  <a:cubicBezTo>
                    <a:pt x="6211" y="6087"/>
                    <a:pt x="6587" y="6546"/>
                    <a:pt x="7045" y="6921"/>
                  </a:cubicBezTo>
                  <a:cubicBezTo>
                    <a:pt x="7733" y="7499"/>
                    <a:pt x="8502" y="7957"/>
                    <a:pt x="9300" y="8379"/>
                  </a:cubicBezTo>
                  <a:cubicBezTo>
                    <a:pt x="9332" y="8397"/>
                    <a:pt x="9363" y="8405"/>
                    <a:pt x="9391" y="8405"/>
                  </a:cubicBezTo>
                  <a:cubicBezTo>
                    <a:pt x="9534" y="8405"/>
                    <a:pt x="9616" y="8204"/>
                    <a:pt x="9456" y="8113"/>
                  </a:cubicBezTo>
                  <a:cubicBezTo>
                    <a:pt x="8732" y="7728"/>
                    <a:pt x="8044" y="7343"/>
                    <a:pt x="7394" y="6811"/>
                  </a:cubicBezTo>
                  <a:cubicBezTo>
                    <a:pt x="6935" y="6427"/>
                    <a:pt x="6514" y="6005"/>
                    <a:pt x="6166" y="5510"/>
                  </a:cubicBezTo>
                  <a:cubicBezTo>
                    <a:pt x="5671" y="4905"/>
                    <a:pt x="5213" y="4218"/>
                    <a:pt x="4754" y="3531"/>
                  </a:cubicBezTo>
                  <a:cubicBezTo>
                    <a:pt x="4223" y="2761"/>
                    <a:pt x="3645" y="2000"/>
                    <a:pt x="2921" y="1386"/>
                  </a:cubicBezTo>
                  <a:cubicBezTo>
                    <a:pt x="2124" y="736"/>
                    <a:pt x="1208" y="277"/>
                    <a:pt x="255" y="12"/>
                  </a:cubicBezTo>
                  <a:cubicBezTo>
                    <a:pt x="234" y="4"/>
                    <a:pt x="215" y="0"/>
                    <a:pt x="19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2578785" y="3316677"/>
              <a:ext cx="335280" cy="503319"/>
            </a:xfrm>
            <a:custGeom>
              <a:avLst/>
              <a:gdLst/>
              <a:ahLst/>
              <a:cxnLst/>
              <a:rect l="l" t="t" r="r" b="b"/>
              <a:pathLst>
                <a:path w="7562" h="11352" extrusionOk="0">
                  <a:moveTo>
                    <a:pt x="7413" y="1"/>
                  </a:moveTo>
                  <a:cubicBezTo>
                    <a:pt x="7350" y="1"/>
                    <a:pt x="7286" y="35"/>
                    <a:pt x="7286" y="89"/>
                  </a:cubicBezTo>
                  <a:cubicBezTo>
                    <a:pt x="6911" y="895"/>
                    <a:pt x="6416" y="1656"/>
                    <a:pt x="5838" y="2343"/>
                  </a:cubicBezTo>
                  <a:cubicBezTo>
                    <a:pt x="5343" y="2957"/>
                    <a:pt x="4812" y="3525"/>
                    <a:pt x="4235" y="4103"/>
                  </a:cubicBezTo>
                  <a:cubicBezTo>
                    <a:pt x="3052" y="5321"/>
                    <a:pt x="1870" y="6659"/>
                    <a:pt x="1027" y="8144"/>
                  </a:cubicBezTo>
                  <a:cubicBezTo>
                    <a:pt x="532" y="9106"/>
                    <a:pt x="147" y="10133"/>
                    <a:pt x="37" y="11205"/>
                  </a:cubicBezTo>
                  <a:cubicBezTo>
                    <a:pt x="1" y="11315"/>
                    <a:pt x="111" y="11351"/>
                    <a:pt x="184" y="11351"/>
                  </a:cubicBezTo>
                  <a:cubicBezTo>
                    <a:pt x="266" y="11351"/>
                    <a:pt x="303" y="11315"/>
                    <a:pt x="340" y="11205"/>
                  </a:cubicBezTo>
                  <a:cubicBezTo>
                    <a:pt x="569" y="9335"/>
                    <a:pt x="1604" y="7612"/>
                    <a:pt x="2787" y="6164"/>
                  </a:cubicBezTo>
                  <a:cubicBezTo>
                    <a:pt x="3281" y="5550"/>
                    <a:pt x="3813" y="4982"/>
                    <a:pt x="4354" y="4405"/>
                  </a:cubicBezTo>
                  <a:cubicBezTo>
                    <a:pt x="4885" y="3873"/>
                    <a:pt x="5417" y="3333"/>
                    <a:pt x="5875" y="2765"/>
                  </a:cubicBezTo>
                  <a:cubicBezTo>
                    <a:pt x="6526" y="1958"/>
                    <a:pt x="7140" y="1161"/>
                    <a:pt x="7561" y="244"/>
                  </a:cubicBezTo>
                  <a:cubicBezTo>
                    <a:pt x="7561" y="171"/>
                    <a:pt x="7561" y="89"/>
                    <a:pt x="7479" y="15"/>
                  </a:cubicBezTo>
                  <a:cubicBezTo>
                    <a:pt x="7459" y="6"/>
                    <a:pt x="7436" y="1"/>
                    <a:pt x="7413"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 name="Google Shape;51;p2"/>
          <p:cNvGrpSpPr/>
          <p:nvPr/>
        </p:nvGrpSpPr>
        <p:grpSpPr>
          <a:xfrm flipH="1">
            <a:off x="159188" y="3794589"/>
            <a:ext cx="917468" cy="1463268"/>
            <a:chOff x="2082700" y="2684302"/>
            <a:chExt cx="917468" cy="1463268"/>
          </a:xfrm>
        </p:grpSpPr>
        <p:sp>
          <p:nvSpPr>
            <p:cNvPr id="52" name="Google Shape;52;p2"/>
            <p:cNvSpPr/>
            <p:nvPr/>
          </p:nvSpPr>
          <p:spPr>
            <a:xfrm>
              <a:off x="2197665" y="2684302"/>
              <a:ext cx="391323" cy="450247"/>
            </a:xfrm>
            <a:custGeom>
              <a:avLst/>
              <a:gdLst/>
              <a:ahLst/>
              <a:cxnLst/>
              <a:rect l="l" t="t" r="r" b="b"/>
              <a:pathLst>
                <a:path w="8826" h="10155" extrusionOk="0">
                  <a:moveTo>
                    <a:pt x="303" y="1"/>
                  </a:moveTo>
                  <a:lnTo>
                    <a:pt x="303" y="1"/>
                  </a:lnTo>
                  <a:cubicBezTo>
                    <a:pt x="303" y="1"/>
                    <a:pt x="1" y="5224"/>
                    <a:pt x="2521" y="7744"/>
                  </a:cubicBezTo>
                  <a:cubicBezTo>
                    <a:pt x="4885" y="10118"/>
                    <a:pt x="7369" y="10154"/>
                    <a:pt x="7369" y="10154"/>
                  </a:cubicBezTo>
                  <a:cubicBezTo>
                    <a:pt x="7369" y="10154"/>
                    <a:pt x="8826" y="6791"/>
                    <a:pt x="6837" y="4354"/>
                  </a:cubicBezTo>
                  <a:cubicBezTo>
                    <a:pt x="4931" y="2017"/>
                    <a:pt x="1302" y="1788"/>
                    <a:pt x="30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2554843" y="2982112"/>
              <a:ext cx="430295" cy="299988"/>
            </a:xfrm>
            <a:custGeom>
              <a:avLst/>
              <a:gdLst/>
              <a:ahLst/>
              <a:cxnLst/>
              <a:rect l="l" t="t" r="r" b="b"/>
              <a:pathLst>
                <a:path w="9705" h="6766" extrusionOk="0">
                  <a:moveTo>
                    <a:pt x="9705" y="1"/>
                  </a:moveTo>
                  <a:lnTo>
                    <a:pt x="9705" y="1"/>
                  </a:lnTo>
                  <a:cubicBezTo>
                    <a:pt x="9705" y="1"/>
                    <a:pt x="5883" y="38"/>
                    <a:pt x="3171" y="2063"/>
                  </a:cubicBezTo>
                  <a:cubicBezTo>
                    <a:pt x="0" y="4464"/>
                    <a:pt x="1530" y="6608"/>
                    <a:pt x="1530" y="6608"/>
                  </a:cubicBezTo>
                  <a:cubicBezTo>
                    <a:pt x="1530" y="6608"/>
                    <a:pt x="1972" y="6766"/>
                    <a:pt x="2647" y="6766"/>
                  </a:cubicBezTo>
                  <a:cubicBezTo>
                    <a:pt x="3634" y="6766"/>
                    <a:pt x="5119" y="6430"/>
                    <a:pt x="6452" y="4775"/>
                  </a:cubicBezTo>
                  <a:cubicBezTo>
                    <a:pt x="8706" y="1944"/>
                    <a:pt x="7945" y="2099"/>
                    <a:pt x="9705"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2082700" y="3172361"/>
              <a:ext cx="418147" cy="197612"/>
            </a:xfrm>
            <a:custGeom>
              <a:avLst/>
              <a:gdLst/>
              <a:ahLst/>
              <a:cxnLst/>
              <a:rect l="l" t="t" r="r" b="b"/>
              <a:pathLst>
                <a:path w="9431" h="4457" extrusionOk="0">
                  <a:moveTo>
                    <a:pt x="5223" y="0"/>
                  </a:moveTo>
                  <a:cubicBezTo>
                    <a:pt x="3668" y="0"/>
                    <a:pt x="2557" y="537"/>
                    <a:pt x="0" y="594"/>
                  </a:cubicBezTo>
                  <a:cubicBezTo>
                    <a:pt x="0" y="594"/>
                    <a:pt x="2255" y="3609"/>
                    <a:pt x="4692" y="4223"/>
                  </a:cubicBezTo>
                  <a:cubicBezTo>
                    <a:pt x="5343" y="4394"/>
                    <a:pt x="5973" y="4457"/>
                    <a:pt x="6548" y="4457"/>
                  </a:cubicBezTo>
                  <a:cubicBezTo>
                    <a:pt x="8169" y="4457"/>
                    <a:pt x="9357" y="3958"/>
                    <a:pt x="9357" y="3958"/>
                  </a:cubicBezTo>
                  <a:cubicBezTo>
                    <a:pt x="9238" y="3692"/>
                    <a:pt x="9430" y="677"/>
                    <a:pt x="6608" y="136"/>
                  </a:cubicBezTo>
                  <a:cubicBezTo>
                    <a:pt x="6090" y="39"/>
                    <a:pt x="5640" y="0"/>
                    <a:pt x="522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2605609" y="3203973"/>
              <a:ext cx="394559" cy="445370"/>
            </a:xfrm>
            <a:custGeom>
              <a:avLst/>
              <a:gdLst/>
              <a:ahLst/>
              <a:cxnLst/>
              <a:rect l="l" t="t" r="r" b="b"/>
              <a:pathLst>
                <a:path w="8899" h="10045" extrusionOk="0">
                  <a:moveTo>
                    <a:pt x="8899" y="1"/>
                  </a:moveTo>
                  <a:lnTo>
                    <a:pt x="8899" y="1"/>
                  </a:lnTo>
                  <a:cubicBezTo>
                    <a:pt x="3437" y="2062"/>
                    <a:pt x="1" y="6415"/>
                    <a:pt x="999" y="10044"/>
                  </a:cubicBezTo>
                  <a:cubicBezTo>
                    <a:pt x="999" y="10044"/>
                    <a:pt x="4354" y="9586"/>
                    <a:pt x="6269" y="6984"/>
                  </a:cubicBezTo>
                  <a:cubicBezTo>
                    <a:pt x="8670" y="3630"/>
                    <a:pt x="7983" y="2172"/>
                    <a:pt x="889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2138343" y="3440865"/>
              <a:ext cx="362503" cy="365696"/>
            </a:xfrm>
            <a:custGeom>
              <a:avLst/>
              <a:gdLst/>
              <a:ahLst/>
              <a:cxnLst/>
              <a:rect l="l" t="t" r="r" b="b"/>
              <a:pathLst>
                <a:path w="8176" h="8248" extrusionOk="0">
                  <a:moveTo>
                    <a:pt x="1" y="0"/>
                  </a:moveTo>
                  <a:cubicBezTo>
                    <a:pt x="1" y="1"/>
                    <a:pt x="917" y="8175"/>
                    <a:pt x="7827" y="8248"/>
                  </a:cubicBezTo>
                  <a:cubicBezTo>
                    <a:pt x="7827" y="8248"/>
                    <a:pt x="8175" y="5425"/>
                    <a:pt x="6269" y="3629"/>
                  </a:cubicBezTo>
                  <a:cubicBezTo>
                    <a:pt x="4354" y="1796"/>
                    <a:pt x="1531" y="1641"/>
                    <a:pt x="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2352135" y="2874950"/>
              <a:ext cx="429852" cy="1272619"/>
            </a:xfrm>
            <a:custGeom>
              <a:avLst/>
              <a:gdLst/>
              <a:ahLst/>
              <a:cxnLst/>
              <a:rect l="l" t="t" r="r" b="b"/>
              <a:pathLst>
                <a:path w="9695" h="28703" extrusionOk="0">
                  <a:moveTo>
                    <a:pt x="117" y="1"/>
                  </a:moveTo>
                  <a:cubicBezTo>
                    <a:pt x="54" y="1"/>
                    <a:pt x="0" y="100"/>
                    <a:pt x="72" y="164"/>
                  </a:cubicBezTo>
                  <a:cubicBezTo>
                    <a:pt x="63" y="156"/>
                    <a:pt x="59" y="153"/>
                    <a:pt x="59" y="153"/>
                  </a:cubicBezTo>
                  <a:lnTo>
                    <a:pt x="59" y="153"/>
                  </a:lnTo>
                  <a:cubicBezTo>
                    <a:pt x="58" y="153"/>
                    <a:pt x="116" y="200"/>
                    <a:pt x="146" y="200"/>
                  </a:cubicBezTo>
                  <a:cubicBezTo>
                    <a:pt x="182" y="237"/>
                    <a:pt x="256" y="319"/>
                    <a:pt x="301" y="356"/>
                  </a:cubicBezTo>
                  <a:cubicBezTo>
                    <a:pt x="531" y="548"/>
                    <a:pt x="714" y="778"/>
                    <a:pt x="906" y="970"/>
                  </a:cubicBezTo>
                  <a:cubicBezTo>
                    <a:pt x="1594" y="1767"/>
                    <a:pt x="2171" y="2684"/>
                    <a:pt x="2666" y="3637"/>
                  </a:cubicBezTo>
                  <a:cubicBezTo>
                    <a:pt x="3280" y="4901"/>
                    <a:pt x="3811" y="6276"/>
                    <a:pt x="3967" y="7687"/>
                  </a:cubicBezTo>
                  <a:cubicBezTo>
                    <a:pt x="4114" y="9291"/>
                    <a:pt x="4077" y="10931"/>
                    <a:pt x="4114" y="12572"/>
                  </a:cubicBezTo>
                  <a:cubicBezTo>
                    <a:pt x="4150" y="15404"/>
                    <a:pt x="4306" y="18263"/>
                    <a:pt x="4838" y="21085"/>
                  </a:cubicBezTo>
                  <a:cubicBezTo>
                    <a:pt x="5149" y="22808"/>
                    <a:pt x="5608" y="24568"/>
                    <a:pt x="6487" y="26089"/>
                  </a:cubicBezTo>
                  <a:cubicBezTo>
                    <a:pt x="6790" y="26630"/>
                    <a:pt x="7175" y="27161"/>
                    <a:pt x="7633" y="27619"/>
                  </a:cubicBezTo>
                  <a:cubicBezTo>
                    <a:pt x="7816" y="27812"/>
                    <a:pt x="8009" y="28004"/>
                    <a:pt x="8238" y="28188"/>
                  </a:cubicBezTo>
                  <a:cubicBezTo>
                    <a:pt x="8467" y="28343"/>
                    <a:pt x="8696" y="28536"/>
                    <a:pt x="8962" y="28646"/>
                  </a:cubicBezTo>
                  <a:cubicBezTo>
                    <a:pt x="9035" y="28684"/>
                    <a:pt x="9113" y="28702"/>
                    <a:pt x="9188" y="28702"/>
                  </a:cubicBezTo>
                  <a:cubicBezTo>
                    <a:pt x="9349" y="28702"/>
                    <a:pt x="9501" y="28618"/>
                    <a:pt x="9576" y="28462"/>
                  </a:cubicBezTo>
                  <a:cubicBezTo>
                    <a:pt x="9649" y="28307"/>
                    <a:pt x="9695" y="28114"/>
                    <a:pt x="9576" y="27958"/>
                  </a:cubicBezTo>
                  <a:cubicBezTo>
                    <a:pt x="9466" y="27812"/>
                    <a:pt x="9273" y="27693"/>
                    <a:pt x="9117" y="27583"/>
                  </a:cubicBezTo>
                  <a:cubicBezTo>
                    <a:pt x="8733" y="27271"/>
                    <a:pt x="8393" y="26969"/>
                    <a:pt x="8091" y="26584"/>
                  </a:cubicBezTo>
                  <a:cubicBezTo>
                    <a:pt x="7477" y="25896"/>
                    <a:pt x="6982" y="25063"/>
                    <a:pt x="6597" y="24219"/>
                  </a:cubicBezTo>
                  <a:cubicBezTo>
                    <a:pt x="5718" y="22277"/>
                    <a:pt x="5259" y="20096"/>
                    <a:pt x="4994" y="17997"/>
                  </a:cubicBezTo>
                  <a:cubicBezTo>
                    <a:pt x="4728" y="15779"/>
                    <a:pt x="4728" y="13571"/>
                    <a:pt x="4691" y="11353"/>
                  </a:cubicBezTo>
                  <a:cubicBezTo>
                    <a:pt x="4691" y="9172"/>
                    <a:pt x="4654" y="7000"/>
                    <a:pt x="3921" y="4938"/>
                  </a:cubicBezTo>
                  <a:cubicBezTo>
                    <a:pt x="3280" y="3179"/>
                    <a:pt x="2171" y="1611"/>
                    <a:pt x="714" y="429"/>
                  </a:cubicBezTo>
                  <a:cubicBezTo>
                    <a:pt x="531" y="283"/>
                    <a:pt x="338" y="164"/>
                    <a:pt x="146" y="8"/>
                  </a:cubicBezTo>
                  <a:cubicBezTo>
                    <a:pt x="136" y="3"/>
                    <a:pt x="127" y="1"/>
                    <a:pt x="117"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2246879" y="3079653"/>
              <a:ext cx="599310" cy="387199"/>
            </a:xfrm>
            <a:custGeom>
              <a:avLst/>
              <a:gdLst/>
              <a:ahLst/>
              <a:cxnLst/>
              <a:rect l="l" t="t" r="r" b="b"/>
              <a:pathLst>
                <a:path w="13517" h="8733" extrusionOk="0">
                  <a:moveTo>
                    <a:pt x="13349" y="0"/>
                  </a:moveTo>
                  <a:cubicBezTo>
                    <a:pt x="13329" y="0"/>
                    <a:pt x="13308" y="6"/>
                    <a:pt x="13288" y="19"/>
                  </a:cubicBezTo>
                  <a:cubicBezTo>
                    <a:pt x="11950" y="623"/>
                    <a:pt x="10767" y="1622"/>
                    <a:pt x="9778" y="2685"/>
                  </a:cubicBezTo>
                  <a:cubicBezTo>
                    <a:pt x="8742" y="3831"/>
                    <a:pt x="7826" y="5096"/>
                    <a:pt x="7212" y="6507"/>
                  </a:cubicBezTo>
                  <a:cubicBezTo>
                    <a:pt x="7027" y="6959"/>
                    <a:pt x="6860" y="7429"/>
                    <a:pt x="6751" y="7916"/>
                  </a:cubicBezTo>
                  <a:lnTo>
                    <a:pt x="6751" y="7916"/>
                  </a:lnTo>
                  <a:cubicBezTo>
                    <a:pt x="6413" y="7003"/>
                    <a:pt x="5878" y="6155"/>
                    <a:pt x="5196" y="5435"/>
                  </a:cubicBezTo>
                  <a:cubicBezTo>
                    <a:pt x="4353" y="4555"/>
                    <a:pt x="3317" y="3913"/>
                    <a:pt x="2171" y="3492"/>
                  </a:cubicBezTo>
                  <a:cubicBezTo>
                    <a:pt x="1530" y="3299"/>
                    <a:pt x="879" y="3144"/>
                    <a:pt x="192" y="3144"/>
                  </a:cubicBezTo>
                  <a:cubicBezTo>
                    <a:pt x="181" y="3142"/>
                    <a:pt x="171" y="3141"/>
                    <a:pt x="161" y="3141"/>
                  </a:cubicBezTo>
                  <a:cubicBezTo>
                    <a:pt x="0" y="3141"/>
                    <a:pt x="10" y="3412"/>
                    <a:pt x="192" y="3455"/>
                  </a:cubicBezTo>
                  <a:cubicBezTo>
                    <a:pt x="1337" y="3492"/>
                    <a:pt x="2483" y="3831"/>
                    <a:pt x="3436" y="4445"/>
                  </a:cubicBezTo>
                  <a:cubicBezTo>
                    <a:pt x="4426" y="5013"/>
                    <a:pt x="5306" y="5856"/>
                    <a:pt x="5883" y="6846"/>
                  </a:cubicBezTo>
                  <a:cubicBezTo>
                    <a:pt x="6222" y="7387"/>
                    <a:pt x="6488" y="7991"/>
                    <a:pt x="6644" y="8605"/>
                  </a:cubicBezTo>
                  <a:cubicBezTo>
                    <a:pt x="6677" y="8693"/>
                    <a:pt x="6742" y="8733"/>
                    <a:pt x="6803" y="8733"/>
                  </a:cubicBezTo>
                  <a:cubicBezTo>
                    <a:pt x="6877" y="8733"/>
                    <a:pt x="6946" y="8674"/>
                    <a:pt x="6946" y="8569"/>
                  </a:cubicBezTo>
                  <a:cubicBezTo>
                    <a:pt x="7028" y="7955"/>
                    <a:pt x="7175" y="7387"/>
                    <a:pt x="7441" y="6809"/>
                  </a:cubicBezTo>
                  <a:cubicBezTo>
                    <a:pt x="7716" y="6159"/>
                    <a:pt x="8055" y="5554"/>
                    <a:pt x="8440" y="4940"/>
                  </a:cubicBezTo>
                  <a:cubicBezTo>
                    <a:pt x="9237" y="3684"/>
                    <a:pt x="10273" y="2493"/>
                    <a:pt x="11455" y="1540"/>
                  </a:cubicBezTo>
                  <a:cubicBezTo>
                    <a:pt x="12069" y="1045"/>
                    <a:pt x="12710" y="587"/>
                    <a:pt x="13443" y="284"/>
                  </a:cubicBezTo>
                  <a:cubicBezTo>
                    <a:pt x="13517" y="248"/>
                    <a:pt x="13517" y="129"/>
                    <a:pt x="13480" y="92"/>
                  </a:cubicBezTo>
                  <a:cubicBezTo>
                    <a:pt x="13454" y="39"/>
                    <a:pt x="13403" y="0"/>
                    <a:pt x="13349"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2181527" y="3513090"/>
              <a:ext cx="426394" cy="372657"/>
            </a:xfrm>
            <a:custGeom>
              <a:avLst/>
              <a:gdLst/>
              <a:ahLst/>
              <a:cxnLst/>
              <a:rect l="l" t="t" r="r" b="b"/>
              <a:pathLst>
                <a:path w="9617" h="8405" extrusionOk="0">
                  <a:moveTo>
                    <a:pt x="197" y="0"/>
                  </a:moveTo>
                  <a:cubicBezTo>
                    <a:pt x="48" y="0"/>
                    <a:pt x="0" y="245"/>
                    <a:pt x="172" y="277"/>
                  </a:cubicBezTo>
                  <a:cubicBezTo>
                    <a:pt x="1015" y="552"/>
                    <a:pt x="1813" y="928"/>
                    <a:pt x="2546" y="1469"/>
                  </a:cubicBezTo>
                  <a:cubicBezTo>
                    <a:pt x="3306" y="2037"/>
                    <a:pt x="3875" y="2761"/>
                    <a:pt x="4415" y="3567"/>
                  </a:cubicBezTo>
                  <a:cubicBezTo>
                    <a:pt x="4681" y="3943"/>
                    <a:pt x="4947" y="4365"/>
                    <a:pt x="5213" y="4786"/>
                  </a:cubicBezTo>
                  <a:cubicBezTo>
                    <a:pt x="5405" y="5052"/>
                    <a:pt x="5634" y="5363"/>
                    <a:pt x="5827" y="5629"/>
                  </a:cubicBezTo>
                  <a:cubicBezTo>
                    <a:pt x="6211" y="6087"/>
                    <a:pt x="6587" y="6546"/>
                    <a:pt x="7045" y="6921"/>
                  </a:cubicBezTo>
                  <a:cubicBezTo>
                    <a:pt x="7733" y="7499"/>
                    <a:pt x="8502" y="7957"/>
                    <a:pt x="9300" y="8379"/>
                  </a:cubicBezTo>
                  <a:cubicBezTo>
                    <a:pt x="9332" y="8397"/>
                    <a:pt x="9363" y="8405"/>
                    <a:pt x="9391" y="8405"/>
                  </a:cubicBezTo>
                  <a:cubicBezTo>
                    <a:pt x="9534" y="8405"/>
                    <a:pt x="9616" y="8204"/>
                    <a:pt x="9456" y="8113"/>
                  </a:cubicBezTo>
                  <a:cubicBezTo>
                    <a:pt x="8732" y="7728"/>
                    <a:pt x="8044" y="7343"/>
                    <a:pt x="7394" y="6811"/>
                  </a:cubicBezTo>
                  <a:cubicBezTo>
                    <a:pt x="6935" y="6427"/>
                    <a:pt x="6514" y="6005"/>
                    <a:pt x="6166" y="5510"/>
                  </a:cubicBezTo>
                  <a:cubicBezTo>
                    <a:pt x="5671" y="4905"/>
                    <a:pt x="5213" y="4218"/>
                    <a:pt x="4754" y="3531"/>
                  </a:cubicBezTo>
                  <a:cubicBezTo>
                    <a:pt x="4223" y="2761"/>
                    <a:pt x="3645" y="2000"/>
                    <a:pt x="2921" y="1386"/>
                  </a:cubicBezTo>
                  <a:cubicBezTo>
                    <a:pt x="2124" y="736"/>
                    <a:pt x="1208" y="277"/>
                    <a:pt x="255" y="12"/>
                  </a:cubicBezTo>
                  <a:cubicBezTo>
                    <a:pt x="234" y="4"/>
                    <a:pt x="215" y="0"/>
                    <a:pt x="19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2578785" y="3316677"/>
              <a:ext cx="335280" cy="503319"/>
            </a:xfrm>
            <a:custGeom>
              <a:avLst/>
              <a:gdLst/>
              <a:ahLst/>
              <a:cxnLst/>
              <a:rect l="l" t="t" r="r" b="b"/>
              <a:pathLst>
                <a:path w="7562" h="11352" extrusionOk="0">
                  <a:moveTo>
                    <a:pt x="7413" y="1"/>
                  </a:moveTo>
                  <a:cubicBezTo>
                    <a:pt x="7350" y="1"/>
                    <a:pt x="7286" y="35"/>
                    <a:pt x="7286" y="89"/>
                  </a:cubicBezTo>
                  <a:cubicBezTo>
                    <a:pt x="6911" y="895"/>
                    <a:pt x="6416" y="1656"/>
                    <a:pt x="5838" y="2343"/>
                  </a:cubicBezTo>
                  <a:cubicBezTo>
                    <a:pt x="5343" y="2957"/>
                    <a:pt x="4812" y="3525"/>
                    <a:pt x="4235" y="4103"/>
                  </a:cubicBezTo>
                  <a:cubicBezTo>
                    <a:pt x="3052" y="5321"/>
                    <a:pt x="1870" y="6659"/>
                    <a:pt x="1027" y="8144"/>
                  </a:cubicBezTo>
                  <a:cubicBezTo>
                    <a:pt x="532" y="9106"/>
                    <a:pt x="147" y="10133"/>
                    <a:pt x="37" y="11205"/>
                  </a:cubicBezTo>
                  <a:cubicBezTo>
                    <a:pt x="1" y="11315"/>
                    <a:pt x="111" y="11351"/>
                    <a:pt x="184" y="11351"/>
                  </a:cubicBezTo>
                  <a:cubicBezTo>
                    <a:pt x="266" y="11351"/>
                    <a:pt x="303" y="11315"/>
                    <a:pt x="340" y="11205"/>
                  </a:cubicBezTo>
                  <a:cubicBezTo>
                    <a:pt x="569" y="9335"/>
                    <a:pt x="1604" y="7612"/>
                    <a:pt x="2787" y="6164"/>
                  </a:cubicBezTo>
                  <a:cubicBezTo>
                    <a:pt x="3281" y="5550"/>
                    <a:pt x="3813" y="4982"/>
                    <a:pt x="4354" y="4405"/>
                  </a:cubicBezTo>
                  <a:cubicBezTo>
                    <a:pt x="4885" y="3873"/>
                    <a:pt x="5417" y="3333"/>
                    <a:pt x="5875" y="2765"/>
                  </a:cubicBezTo>
                  <a:cubicBezTo>
                    <a:pt x="6526" y="1958"/>
                    <a:pt x="7140" y="1161"/>
                    <a:pt x="7561" y="244"/>
                  </a:cubicBezTo>
                  <a:cubicBezTo>
                    <a:pt x="7561" y="171"/>
                    <a:pt x="7561" y="89"/>
                    <a:pt x="7479" y="15"/>
                  </a:cubicBezTo>
                  <a:cubicBezTo>
                    <a:pt x="7459" y="6"/>
                    <a:pt x="7436" y="1"/>
                    <a:pt x="7413"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Text Placeholder 2"/>
          <p:cNvSpPr>
            <a:spLocks noGrp="1"/>
          </p:cNvSpPr>
          <p:nvPr>
            <p:ph type="body" sz="half" idx="1"/>
          </p:nvPr>
        </p:nvSpPr>
        <p:spPr>
          <a:xfrm>
            <a:off x="457200" y="1200150"/>
            <a:ext cx="4038600" cy="33980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0"/>
            <a:ext cx="4038600" cy="33980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5ABF773F-B2D3-A14A-8BD2-CB4E3F3C4F33}"/>
              </a:ext>
            </a:extLst>
          </p:cNvPr>
          <p:cNvSpPr>
            <a:spLocks noGrp="1"/>
          </p:cNvSpPr>
          <p:nvPr>
            <p:ph type="dt" sz="half" idx="10"/>
          </p:nvPr>
        </p:nvSpPr>
        <p:spPr>
          <a:xfrm>
            <a:off x="457200" y="4686300"/>
            <a:ext cx="2133600" cy="342900"/>
          </a:xfrm>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xmlns="" id="{AD47E364-5F38-1346-A11B-4A26242CE3B3}"/>
              </a:ext>
            </a:extLst>
          </p:cNvPr>
          <p:cNvSpPr>
            <a:spLocks noGrp="1"/>
          </p:cNvSpPr>
          <p:nvPr>
            <p:ph type="ftr" sz="quarter" idx="11"/>
          </p:nvPr>
        </p:nvSpPr>
        <p:spPr>
          <a:xfrm>
            <a:off x="3124200" y="4686300"/>
            <a:ext cx="2895600" cy="342900"/>
          </a:xfr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xmlns="" id="{CAFE40CD-AEB9-2142-869D-6555FCAFD340}"/>
              </a:ext>
            </a:extLst>
          </p:cNvPr>
          <p:cNvSpPr>
            <a:spLocks noGrp="1"/>
          </p:cNvSpPr>
          <p:nvPr>
            <p:ph type="sldNum" sz="quarter" idx="12"/>
          </p:nvPr>
        </p:nvSpPr>
        <p:spPr>
          <a:xfrm>
            <a:off x="6553200" y="4686300"/>
            <a:ext cx="2133600" cy="342900"/>
          </a:xfrm>
        </p:spPr>
        <p:txBody>
          <a:bodyPr/>
          <a:lstStyle>
            <a:lvl1pPr>
              <a:defRPr/>
            </a:lvl1pPr>
          </a:lstStyle>
          <a:p>
            <a:fld id="{3CC26CD0-651C-5441-AA99-7D5E621EDA02}" type="slidenum">
              <a:rPr lang="en-US" altLang="x-none"/>
              <a:pPr/>
              <a:t>‹#›</a:t>
            </a:fld>
            <a:endParaRPr lang="en-US" altLang="x-none"/>
          </a:p>
        </p:txBody>
      </p:sp>
    </p:spTree>
    <p:extLst>
      <p:ext uri="{BB962C8B-B14F-4D97-AF65-F5344CB8AC3E}">
        <p14:creationId xmlns:p14="http://schemas.microsoft.com/office/powerpoint/2010/main" val="18340284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FCC92758-1A3E-4CAA-9D8E-FD924AEC9622}" type="slidenum">
              <a:rPr lang="en-US" altLang="en-US"/>
              <a:pPr/>
              <a:t>‹#›</a:t>
            </a:fld>
            <a:endParaRPr lang="en-US" altLang="en-US"/>
          </a:p>
        </p:txBody>
      </p:sp>
    </p:spTree>
    <p:extLst>
      <p:ext uri="{BB962C8B-B14F-4D97-AF65-F5344CB8AC3E}">
        <p14:creationId xmlns:p14="http://schemas.microsoft.com/office/powerpoint/2010/main" val="42528989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559"/>
        <p:cNvGrpSpPr/>
        <p:nvPr/>
      </p:nvGrpSpPr>
      <p:grpSpPr>
        <a:xfrm>
          <a:off x="0" y="0"/>
          <a:ext cx="0" cy="0"/>
          <a:chOff x="0" y="0"/>
          <a:chExt cx="0" cy="0"/>
        </a:xfrm>
      </p:grpSpPr>
      <p:sp>
        <p:nvSpPr>
          <p:cNvPr id="560" name="Google Shape;560;p13"/>
          <p:cNvSpPr txBox="1">
            <a:spLocks noGrp="1"/>
          </p:cNvSpPr>
          <p:nvPr>
            <p:ph type="subTitle" idx="1"/>
          </p:nvPr>
        </p:nvSpPr>
        <p:spPr>
          <a:xfrm>
            <a:off x="719624" y="2411864"/>
            <a:ext cx="2507400" cy="548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300"/>
              <a:buNone/>
              <a:defRPr sz="1400"/>
            </a:lvl1pPr>
            <a:lvl2pPr lvl="1" algn="ctr" rtl="0">
              <a:lnSpc>
                <a:spcPct val="100000"/>
              </a:lnSpc>
              <a:spcBef>
                <a:spcPts val="0"/>
              </a:spcBef>
              <a:spcAft>
                <a:spcPts val="0"/>
              </a:spcAft>
              <a:buSzPts val="1700"/>
              <a:buNone/>
              <a:defRPr sz="1700"/>
            </a:lvl2pPr>
            <a:lvl3pPr lvl="2" algn="ctr" rtl="0">
              <a:lnSpc>
                <a:spcPct val="100000"/>
              </a:lnSpc>
              <a:spcBef>
                <a:spcPts val="0"/>
              </a:spcBef>
              <a:spcAft>
                <a:spcPts val="0"/>
              </a:spcAft>
              <a:buSzPts val="1700"/>
              <a:buNone/>
              <a:defRPr sz="1700"/>
            </a:lvl3pPr>
            <a:lvl4pPr lvl="3" algn="ctr" rtl="0">
              <a:lnSpc>
                <a:spcPct val="100000"/>
              </a:lnSpc>
              <a:spcBef>
                <a:spcPts val="0"/>
              </a:spcBef>
              <a:spcAft>
                <a:spcPts val="0"/>
              </a:spcAft>
              <a:buSzPts val="1700"/>
              <a:buNone/>
              <a:defRPr sz="1700"/>
            </a:lvl4pPr>
            <a:lvl5pPr lvl="4" algn="ctr" rtl="0">
              <a:lnSpc>
                <a:spcPct val="100000"/>
              </a:lnSpc>
              <a:spcBef>
                <a:spcPts val="0"/>
              </a:spcBef>
              <a:spcAft>
                <a:spcPts val="0"/>
              </a:spcAft>
              <a:buSzPts val="1700"/>
              <a:buNone/>
              <a:defRPr sz="1700"/>
            </a:lvl5pPr>
            <a:lvl6pPr lvl="5" algn="ctr" rtl="0">
              <a:lnSpc>
                <a:spcPct val="100000"/>
              </a:lnSpc>
              <a:spcBef>
                <a:spcPts val="0"/>
              </a:spcBef>
              <a:spcAft>
                <a:spcPts val="0"/>
              </a:spcAft>
              <a:buSzPts val="1700"/>
              <a:buNone/>
              <a:defRPr sz="1700"/>
            </a:lvl6pPr>
            <a:lvl7pPr lvl="6" algn="ctr" rtl="0">
              <a:lnSpc>
                <a:spcPct val="100000"/>
              </a:lnSpc>
              <a:spcBef>
                <a:spcPts val="0"/>
              </a:spcBef>
              <a:spcAft>
                <a:spcPts val="0"/>
              </a:spcAft>
              <a:buSzPts val="1700"/>
              <a:buNone/>
              <a:defRPr sz="1700"/>
            </a:lvl7pPr>
            <a:lvl8pPr lvl="7" algn="ctr" rtl="0">
              <a:lnSpc>
                <a:spcPct val="100000"/>
              </a:lnSpc>
              <a:spcBef>
                <a:spcPts val="0"/>
              </a:spcBef>
              <a:spcAft>
                <a:spcPts val="0"/>
              </a:spcAft>
              <a:buSzPts val="1700"/>
              <a:buNone/>
              <a:defRPr sz="1700"/>
            </a:lvl8pPr>
            <a:lvl9pPr lvl="8" algn="ctr" rtl="0">
              <a:lnSpc>
                <a:spcPct val="100000"/>
              </a:lnSpc>
              <a:spcBef>
                <a:spcPts val="0"/>
              </a:spcBef>
              <a:spcAft>
                <a:spcPts val="0"/>
              </a:spcAft>
              <a:buSzPts val="1700"/>
              <a:buNone/>
              <a:defRPr sz="1700"/>
            </a:lvl9pPr>
          </a:lstStyle>
          <a:p>
            <a:endParaRPr/>
          </a:p>
        </p:txBody>
      </p:sp>
      <p:sp>
        <p:nvSpPr>
          <p:cNvPr id="561" name="Google Shape;561;p13"/>
          <p:cNvSpPr txBox="1">
            <a:spLocks noGrp="1"/>
          </p:cNvSpPr>
          <p:nvPr>
            <p:ph type="title" hasCustomPrompt="1"/>
          </p:nvPr>
        </p:nvSpPr>
        <p:spPr>
          <a:xfrm>
            <a:off x="1279574" y="1582722"/>
            <a:ext cx="1387500" cy="4197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Fredoka One"/>
              <a:buChar char="●"/>
              <a:defRPr sz="2500">
                <a:solidFill>
                  <a:schemeClr val="accent4"/>
                </a:solidFill>
                <a:latin typeface="Fredoka One"/>
                <a:ea typeface="Fredoka One"/>
                <a:cs typeface="Fredoka One"/>
                <a:sym typeface="Fredoka One"/>
              </a:defRPr>
            </a:lvl1pPr>
            <a:lvl2pPr lvl="1"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2pPr>
            <a:lvl3pPr lvl="2"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3pPr>
            <a:lvl4pPr lvl="3"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4pPr>
            <a:lvl5pPr lvl="4"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5pPr>
            <a:lvl6pPr lvl="5"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6pPr>
            <a:lvl7pPr lvl="6"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7pPr>
            <a:lvl8pPr lvl="7"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8pPr>
            <a:lvl9pPr lvl="8"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9pPr>
          </a:lstStyle>
          <a:p>
            <a:r>
              <a:t>xx%</a:t>
            </a:r>
          </a:p>
        </p:txBody>
      </p:sp>
      <p:sp>
        <p:nvSpPr>
          <p:cNvPr id="562" name="Google Shape;562;p13"/>
          <p:cNvSpPr txBox="1">
            <a:spLocks noGrp="1"/>
          </p:cNvSpPr>
          <p:nvPr>
            <p:ph type="subTitle" idx="2"/>
          </p:nvPr>
        </p:nvSpPr>
        <p:spPr>
          <a:xfrm>
            <a:off x="719624" y="4049900"/>
            <a:ext cx="2507400" cy="548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3" name="Google Shape;563;p13"/>
          <p:cNvSpPr txBox="1">
            <a:spLocks noGrp="1"/>
          </p:cNvSpPr>
          <p:nvPr>
            <p:ph type="title" idx="3" hasCustomPrompt="1"/>
          </p:nvPr>
        </p:nvSpPr>
        <p:spPr>
          <a:xfrm>
            <a:off x="1279574" y="3221149"/>
            <a:ext cx="1387500" cy="4197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Fredoka One"/>
              <a:buChar char="●"/>
              <a:defRPr sz="2500">
                <a:solidFill>
                  <a:schemeClr val="accent4"/>
                </a:solidFill>
                <a:latin typeface="Fredoka One"/>
                <a:ea typeface="Fredoka One"/>
                <a:cs typeface="Fredoka One"/>
                <a:sym typeface="Fredoka One"/>
              </a:defRPr>
            </a:lvl1pPr>
            <a:lvl2pPr lvl="1"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2pPr>
            <a:lvl3pPr lvl="2"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3pPr>
            <a:lvl4pPr lvl="3"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4pPr>
            <a:lvl5pPr lvl="4"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5pPr>
            <a:lvl6pPr lvl="5"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6pPr>
            <a:lvl7pPr lvl="6"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7pPr>
            <a:lvl8pPr lvl="7"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8pPr>
            <a:lvl9pPr lvl="8"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9pPr>
          </a:lstStyle>
          <a:p>
            <a:r>
              <a:t>xx%</a:t>
            </a:r>
          </a:p>
        </p:txBody>
      </p:sp>
      <p:sp>
        <p:nvSpPr>
          <p:cNvPr id="564" name="Google Shape;564;p13"/>
          <p:cNvSpPr txBox="1">
            <a:spLocks noGrp="1"/>
          </p:cNvSpPr>
          <p:nvPr>
            <p:ph type="subTitle" idx="4"/>
          </p:nvPr>
        </p:nvSpPr>
        <p:spPr>
          <a:xfrm>
            <a:off x="5916976" y="2415340"/>
            <a:ext cx="2507400" cy="548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5" name="Google Shape;565;p13"/>
          <p:cNvSpPr txBox="1">
            <a:spLocks noGrp="1"/>
          </p:cNvSpPr>
          <p:nvPr>
            <p:ph type="title" idx="5" hasCustomPrompt="1"/>
          </p:nvPr>
        </p:nvSpPr>
        <p:spPr>
          <a:xfrm>
            <a:off x="6476926" y="1582725"/>
            <a:ext cx="1387500" cy="4197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Fredoka One"/>
              <a:buChar char="●"/>
              <a:defRPr sz="2500">
                <a:solidFill>
                  <a:schemeClr val="accent4"/>
                </a:solidFill>
                <a:latin typeface="Fredoka One"/>
                <a:ea typeface="Fredoka One"/>
                <a:cs typeface="Fredoka One"/>
                <a:sym typeface="Fredoka One"/>
              </a:defRPr>
            </a:lvl1pPr>
            <a:lvl2pPr lvl="1"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2pPr>
            <a:lvl3pPr lvl="2"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3pPr>
            <a:lvl4pPr lvl="3"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4pPr>
            <a:lvl5pPr lvl="4"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5pPr>
            <a:lvl6pPr lvl="5"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6pPr>
            <a:lvl7pPr lvl="6"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7pPr>
            <a:lvl8pPr lvl="7"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8pPr>
            <a:lvl9pPr lvl="8"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9pPr>
          </a:lstStyle>
          <a:p>
            <a:r>
              <a:t>xx%</a:t>
            </a:r>
          </a:p>
        </p:txBody>
      </p:sp>
      <p:sp>
        <p:nvSpPr>
          <p:cNvPr id="566" name="Google Shape;566;p13"/>
          <p:cNvSpPr txBox="1">
            <a:spLocks noGrp="1"/>
          </p:cNvSpPr>
          <p:nvPr>
            <p:ph type="subTitle" idx="6"/>
          </p:nvPr>
        </p:nvSpPr>
        <p:spPr>
          <a:xfrm>
            <a:off x="5916976" y="4049900"/>
            <a:ext cx="2507400" cy="548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7" name="Google Shape;567;p13"/>
          <p:cNvSpPr txBox="1">
            <a:spLocks noGrp="1"/>
          </p:cNvSpPr>
          <p:nvPr>
            <p:ph type="title" idx="7" hasCustomPrompt="1"/>
          </p:nvPr>
        </p:nvSpPr>
        <p:spPr>
          <a:xfrm>
            <a:off x="6476926" y="3221149"/>
            <a:ext cx="1387500" cy="4197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Fredoka One"/>
              <a:buChar char="●"/>
              <a:defRPr sz="2500">
                <a:solidFill>
                  <a:schemeClr val="accent4"/>
                </a:solidFill>
                <a:latin typeface="Fredoka One"/>
                <a:ea typeface="Fredoka One"/>
                <a:cs typeface="Fredoka One"/>
                <a:sym typeface="Fredoka One"/>
              </a:defRPr>
            </a:lvl1pPr>
            <a:lvl2pPr lvl="1"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2pPr>
            <a:lvl3pPr lvl="2"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3pPr>
            <a:lvl4pPr lvl="3"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4pPr>
            <a:lvl5pPr lvl="4"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5pPr>
            <a:lvl6pPr lvl="5"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6pPr>
            <a:lvl7pPr lvl="6"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7pPr>
            <a:lvl8pPr lvl="7"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8pPr>
            <a:lvl9pPr lvl="8"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9pPr>
          </a:lstStyle>
          <a:p>
            <a:r>
              <a:t>xx%</a:t>
            </a:r>
          </a:p>
        </p:txBody>
      </p:sp>
      <p:sp>
        <p:nvSpPr>
          <p:cNvPr id="568" name="Google Shape;568;p13"/>
          <p:cNvSpPr txBox="1">
            <a:spLocks noGrp="1"/>
          </p:cNvSpPr>
          <p:nvPr>
            <p:ph type="subTitle" idx="8"/>
          </p:nvPr>
        </p:nvSpPr>
        <p:spPr>
          <a:xfrm>
            <a:off x="3318300" y="2411864"/>
            <a:ext cx="2507400" cy="548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9" name="Google Shape;569;p13"/>
          <p:cNvSpPr txBox="1">
            <a:spLocks noGrp="1"/>
          </p:cNvSpPr>
          <p:nvPr>
            <p:ph type="title" idx="9" hasCustomPrompt="1"/>
          </p:nvPr>
        </p:nvSpPr>
        <p:spPr>
          <a:xfrm>
            <a:off x="3878250" y="1582725"/>
            <a:ext cx="1387500" cy="4197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Fredoka One"/>
              <a:buChar char="●"/>
              <a:defRPr sz="2500">
                <a:solidFill>
                  <a:schemeClr val="accent4"/>
                </a:solidFill>
                <a:latin typeface="Fredoka One"/>
                <a:ea typeface="Fredoka One"/>
                <a:cs typeface="Fredoka One"/>
                <a:sym typeface="Fredoka One"/>
              </a:defRPr>
            </a:lvl1pPr>
            <a:lvl2pPr lvl="1"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2pPr>
            <a:lvl3pPr lvl="2"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3pPr>
            <a:lvl4pPr lvl="3"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4pPr>
            <a:lvl5pPr lvl="4"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5pPr>
            <a:lvl6pPr lvl="5"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6pPr>
            <a:lvl7pPr lvl="6"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7pPr>
            <a:lvl8pPr lvl="7"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8pPr>
            <a:lvl9pPr lvl="8"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9pPr>
          </a:lstStyle>
          <a:p>
            <a:r>
              <a:t>xx%</a:t>
            </a:r>
          </a:p>
        </p:txBody>
      </p:sp>
      <p:sp>
        <p:nvSpPr>
          <p:cNvPr id="570" name="Google Shape;570;p13"/>
          <p:cNvSpPr txBox="1">
            <a:spLocks noGrp="1"/>
          </p:cNvSpPr>
          <p:nvPr>
            <p:ph type="subTitle" idx="13"/>
          </p:nvPr>
        </p:nvSpPr>
        <p:spPr>
          <a:xfrm>
            <a:off x="3318300" y="4049900"/>
            <a:ext cx="2507400" cy="548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1" name="Google Shape;571;p13"/>
          <p:cNvSpPr txBox="1">
            <a:spLocks noGrp="1"/>
          </p:cNvSpPr>
          <p:nvPr>
            <p:ph type="title" idx="14" hasCustomPrompt="1"/>
          </p:nvPr>
        </p:nvSpPr>
        <p:spPr>
          <a:xfrm>
            <a:off x="3878250" y="3221149"/>
            <a:ext cx="1387500" cy="4197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Fredoka One"/>
              <a:buChar char="●"/>
              <a:defRPr sz="2500">
                <a:solidFill>
                  <a:schemeClr val="accent4"/>
                </a:solidFill>
                <a:latin typeface="Fredoka One"/>
                <a:ea typeface="Fredoka One"/>
                <a:cs typeface="Fredoka One"/>
                <a:sym typeface="Fredoka One"/>
              </a:defRPr>
            </a:lvl1pPr>
            <a:lvl2pPr lvl="1"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2pPr>
            <a:lvl3pPr lvl="2"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3pPr>
            <a:lvl4pPr lvl="3"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4pPr>
            <a:lvl5pPr lvl="4"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5pPr>
            <a:lvl6pPr lvl="5"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6pPr>
            <a:lvl7pPr lvl="6"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7pPr>
            <a:lvl8pPr lvl="7"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8pPr>
            <a:lvl9pPr lvl="8"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9pPr>
          </a:lstStyle>
          <a:p>
            <a:r>
              <a:t>xx%</a:t>
            </a:r>
          </a:p>
        </p:txBody>
      </p:sp>
      <p:sp>
        <p:nvSpPr>
          <p:cNvPr id="572" name="Google Shape;572;p13"/>
          <p:cNvSpPr txBox="1">
            <a:spLocks noGrp="1"/>
          </p:cNvSpPr>
          <p:nvPr>
            <p:ph type="title" idx="15"/>
          </p:nvPr>
        </p:nvSpPr>
        <p:spPr>
          <a:xfrm>
            <a:off x="716125" y="537000"/>
            <a:ext cx="7704900" cy="7899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3500"/>
              <a:buFont typeface="Fredoka One"/>
              <a:buNone/>
              <a:defRPr sz="3500">
                <a:solidFill>
                  <a:schemeClr val="lt1"/>
                </a:solidFill>
                <a:latin typeface="Fredoka One"/>
                <a:ea typeface="Fredoka One"/>
                <a:cs typeface="Fredoka One"/>
                <a:sym typeface="Fredoka One"/>
              </a:defRPr>
            </a:lvl1pPr>
            <a:lvl2pPr lvl="1" algn="ctr" rtl="0">
              <a:lnSpc>
                <a:spcPct val="100000"/>
              </a:lnSpc>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2pPr>
            <a:lvl3pPr lvl="2" algn="ctr" rtl="0">
              <a:lnSpc>
                <a:spcPct val="100000"/>
              </a:lnSpc>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3pPr>
            <a:lvl4pPr lvl="3" algn="ctr" rtl="0">
              <a:lnSpc>
                <a:spcPct val="100000"/>
              </a:lnSpc>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4pPr>
            <a:lvl5pPr lvl="4" algn="ctr" rtl="0">
              <a:lnSpc>
                <a:spcPct val="100000"/>
              </a:lnSpc>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5pPr>
            <a:lvl6pPr lvl="5" algn="ctr" rtl="0">
              <a:lnSpc>
                <a:spcPct val="100000"/>
              </a:lnSpc>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6pPr>
            <a:lvl7pPr lvl="6" algn="ctr" rtl="0">
              <a:lnSpc>
                <a:spcPct val="100000"/>
              </a:lnSpc>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7pPr>
            <a:lvl8pPr lvl="7" algn="ctr" rtl="0">
              <a:lnSpc>
                <a:spcPct val="100000"/>
              </a:lnSpc>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8pPr>
            <a:lvl9pPr lvl="8" algn="ctr" rtl="0">
              <a:lnSpc>
                <a:spcPct val="100000"/>
              </a:lnSpc>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9pPr>
          </a:lstStyle>
          <a:p>
            <a:endParaRPr/>
          </a:p>
        </p:txBody>
      </p:sp>
      <p:sp>
        <p:nvSpPr>
          <p:cNvPr id="573" name="Google Shape;573;p13"/>
          <p:cNvSpPr txBox="1">
            <a:spLocks noGrp="1"/>
          </p:cNvSpPr>
          <p:nvPr>
            <p:ph type="subTitle" idx="16"/>
          </p:nvPr>
        </p:nvSpPr>
        <p:spPr>
          <a:xfrm>
            <a:off x="719624" y="2102453"/>
            <a:ext cx="2507400" cy="228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2200">
                <a:latin typeface="Fredoka One"/>
                <a:ea typeface="Fredoka One"/>
                <a:cs typeface="Fredoka One"/>
                <a:sym typeface="Fredoka One"/>
              </a:defRPr>
            </a:lvl1pPr>
            <a:lvl2pPr lvl="1"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2pPr>
            <a:lvl3pPr lvl="2"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3pPr>
            <a:lvl4pPr lvl="3"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4pPr>
            <a:lvl5pPr lvl="4"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5pPr>
            <a:lvl6pPr lvl="5"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6pPr>
            <a:lvl7pPr lvl="6"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7pPr>
            <a:lvl8pPr lvl="7"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8pPr>
            <a:lvl9pPr lvl="8"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9pPr>
          </a:lstStyle>
          <a:p>
            <a:endParaRPr/>
          </a:p>
        </p:txBody>
      </p:sp>
      <p:sp>
        <p:nvSpPr>
          <p:cNvPr id="574" name="Google Shape;574;p13"/>
          <p:cNvSpPr txBox="1">
            <a:spLocks noGrp="1"/>
          </p:cNvSpPr>
          <p:nvPr>
            <p:ph type="subTitle" idx="17"/>
          </p:nvPr>
        </p:nvSpPr>
        <p:spPr>
          <a:xfrm>
            <a:off x="719624" y="3740553"/>
            <a:ext cx="2507400" cy="228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2200">
                <a:latin typeface="Fredoka One"/>
                <a:ea typeface="Fredoka One"/>
                <a:cs typeface="Fredoka One"/>
                <a:sym typeface="Fredoka One"/>
              </a:defRPr>
            </a:lvl1pPr>
            <a:lvl2pPr lvl="1"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2pPr>
            <a:lvl3pPr lvl="2"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3pPr>
            <a:lvl4pPr lvl="3"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4pPr>
            <a:lvl5pPr lvl="4"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5pPr>
            <a:lvl6pPr lvl="5"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6pPr>
            <a:lvl7pPr lvl="6"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7pPr>
            <a:lvl8pPr lvl="7"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8pPr>
            <a:lvl9pPr lvl="8"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9pPr>
          </a:lstStyle>
          <a:p>
            <a:endParaRPr/>
          </a:p>
        </p:txBody>
      </p:sp>
      <p:sp>
        <p:nvSpPr>
          <p:cNvPr id="575" name="Google Shape;575;p13"/>
          <p:cNvSpPr txBox="1">
            <a:spLocks noGrp="1"/>
          </p:cNvSpPr>
          <p:nvPr>
            <p:ph type="subTitle" idx="18"/>
          </p:nvPr>
        </p:nvSpPr>
        <p:spPr>
          <a:xfrm>
            <a:off x="3318300" y="3740553"/>
            <a:ext cx="2507400" cy="228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2200">
                <a:latin typeface="Fredoka One"/>
                <a:ea typeface="Fredoka One"/>
                <a:cs typeface="Fredoka One"/>
                <a:sym typeface="Fredoka One"/>
              </a:defRPr>
            </a:lvl1pPr>
            <a:lvl2pPr lvl="1"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2pPr>
            <a:lvl3pPr lvl="2"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3pPr>
            <a:lvl4pPr lvl="3"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4pPr>
            <a:lvl5pPr lvl="4"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5pPr>
            <a:lvl6pPr lvl="5"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6pPr>
            <a:lvl7pPr lvl="6"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7pPr>
            <a:lvl8pPr lvl="7"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8pPr>
            <a:lvl9pPr lvl="8"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9pPr>
          </a:lstStyle>
          <a:p>
            <a:endParaRPr/>
          </a:p>
        </p:txBody>
      </p:sp>
      <p:sp>
        <p:nvSpPr>
          <p:cNvPr id="576" name="Google Shape;576;p13"/>
          <p:cNvSpPr txBox="1">
            <a:spLocks noGrp="1"/>
          </p:cNvSpPr>
          <p:nvPr>
            <p:ph type="subTitle" idx="19"/>
          </p:nvPr>
        </p:nvSpPr>
        <p:spPr>
          <a:xfrm>
            <a:off x="5916976" y="3740553"/>
            <a:ext cx="2507400" cy="228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2200">
                <a:latin typeface="Fredoka One"/>
                <a:ea typeface="Fredoka One"/>
                <a:cs typeface="Fredoka One"/>
                <a:sym typeface="Fredoka One"/>
              </a:defRPr>
            </a:lvl1pPr>
            <a:lvl2pPr lvl="1"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2pPr>
            <a:lvl3pPr lvl="2"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3pPr>
            <a:lvl4pPr lvl="3"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4pPr>
            <a:lvl5pPr lvl="4"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5pPr>
            <a:lvl6pPr lvl="5"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6pPr>
            <a:lvl7pPr lvl="6"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7pPr>
            <a:lvl8pPr lvl="7"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8pPr>
            <a:lvl9pPr lvl="8"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9pPr>
          </a:lstStyle>
          <a:p>
            <a:endParaRPr/>
          </a:p>
        </p:txBody>
      </p:sp>
      <p:sp>
        <p:nvSpPr>
          <p:cNvPr id="577" name="Google Shape;577;p13"/>
          <p:cNvSpPr txBox="1">
            <a:spLocks noGrp="1"/>
          </p:cNvSpPr>
          <p:nvPr>
            <p:ph type="subTitle" idx="20"/>
          </p:nvPr>
        </p:nvSpPr>
        <p:spPr>
          <a:xfrm>
            <a:off x="3318300" y="2102453"/>
            <a:ext cx="2507400" cy="228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2200">
                <a:latin typeface="Fredoka One"/>
                <a:ea typeface="Fredoka One"/>
                <a:cs typeface="Fredoka One"/>
                <a:sym typeface="Fredoka One"/>
              </a:defRPr>
            </a:lvl1pPr>
            <a:lvl2pPr lvl="1"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2pPr>
            <a:lvl3pPr lvl="2"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3pPr>
            <a:lvl4pPr lvl="3"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4pPr>
            <a:lvl5pPr lvl="4"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5pPr>
            <a:lvl6pPr lvl="5"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6pPr>
            <a:lvl7pPr lvl="6"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7pPr>
            <a:lvl8pPr lvl="7"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8pPr>
            <a:lvl9pPr lvl="8"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9pPr>
          </a:lstStyle>
          <a:p>
            <a:endParaRPr/>
          </a:p>
        </p:txBody>
      </p:sp>
      <p:sp>
        <p:nvSpPr>
          <p:cNvPr id="578" name="Google Shape;578;p13"/>
          <p:cNvSpPr txBox="1">
            <a:spLocks noGrp="1"/>
          </p:cNvSpPr>
          <p:nvPr>
            <p:ph type="subTitle" idx="21"/>
          </p:nvPr>
        </p:nvSpPr>
        <p:spPr>
          <a:xfrm>
            <a:off x="5916976" y="2102453"/>
            <a:ext cx="2507400" cy="228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2200">
                <a:latin typeface="Fredoka One"/>
                <a:ea typeface="Fredoka One"/>
                <a:cs typeface="Fredoka One"/>
                <a:sym typeface="Fredoka One"/>
              </a:defRPr>
            </a:lvl1pPr>
            <a:lvl2pPr lvl="1"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2pPr>
            <a:lvl3pPr lvl="2"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3pPr>
            <a:lvl4pPr lvl="3"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4pPr>
            <a:lvl5pPr lvl="4"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5pPr>
            <a:lvl6pPr lvl="5"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6pPr>
            <a:lvl7pPr lvl="6"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7pPr>
            <a:lvl8pPr lvl="7"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8pPr>
            <a:lvl9pPr lvl="8"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9pPr>
          </a:lstStyle>
          <a:p>
            <a:endParaRPr/>
          </a:p>
        </p:txBody>
      </p:sp>
    </p:spTree>
    <p:extLst>
      <p:ext uri="{BB962C8B-B14F-4D97-AF65-F5344CB8AC3E}">
        <p14:creationId xmlns:p14="http://schemas.microsoft.com/office/powerpoint/2010/main" val="3250456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1"/>
        <p:cNvGrpSpPr/>
        <p:nvPr/>
      </p:nvGrpSpPr>
      <p:grpSpPr>
        <a:xfrm>
          <a:off x="0" y="0"/>
          <a:ext cx="0" cy="0"/>
          <a:chOff x="0" y="0"/>
          <a:chExt cx="0" cy="0"/>
        </a:xfrm>
      </p:grpSpPr>
      <p:sp>
        <p:nvSpPr>
          <p:cNvPr id="62" name="Google Shape;62;p3"/>
          <p:cNvSpPr txBox="1">
            <a:spLocks noGrp="1"/>
          </p:cNvSpPr>
          <p:nvPr>
            <p:ph type="title"/>
          </p:nvPr>
        </p:nvSpPr>
        <p:spPr>
          <a:xfrm>
            <a:off x="1137100" y="2694994"/>
            <a:ext cx="2353500" cy="5610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400"/>
              <a:buNone/>
              <a:defRPr>
                <a:solidFill>
                  <a:schemeClr val="dk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3" name="Google Shape;63;p3"/>
          <p:cNvSpPr txBox="1">
            <a:spLocks noGrp="1"/>
          </p:cNvSpPr>
          <p:nvPr>
            <p:ph type="body" idx="1"/>
          </p:nvPr>
        </p:nvSpPr>
        <p:spPr>
          <a:xfrm>
            <a:off x="1137100" y="3114537"/>
            <a:ext cx="3967500" cy="3825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600">
                <a:solidFill>
                  <a:schemeClr val="dk1"/>
                </a:solidFill>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64" name="Google Shape;64;p3"/>
          <p:cNvSpPr txBox="1">
            <a:spLocks noGrp="1"/>
          </p:cNvSpPr>
          <p:nvPr>
            <p:ph type="title" idx="2" hasCustomPrompt="1"/>
          </p:nvPr>
        </p:nvSpPr>
        <p:spPr>
          <a:xfrm>
            <a:off x="1180500" y="1650138"/>
            <a:ext cx="1061400" cy="7197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solidFill>
                  <a:schemeClr val="accent3"/>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grpSp>
        <p:nvGrpSpPr>
          <p:cNvPr id="65" name="Google Shape;65;p3"/>
          <p:cNvGrpSpPr/>
          <p:nvPr/>
        </p:nvGrpSpPr>
        <p:grpSpPr>
          <a:xfrm rot="9000089">
            <a:off x="7760132" y="-263267"/>
            <a:ext cx="1192457" cy="1606540"/>
            <a:chOff x="3915984" y="2821214"/>
            <a:chExt cx="958524" cy="1291373"/>
          </a:xfrm>
        </p:grpSpPr>
        <p:sp>
          <p:nvSpPr>
            <p:cNvPr id="66" name="Google Shape;66;p3"/>
            <p:cNvSpPr/>
            <p:nvPr/>
          </p:nvSpPr>
          <p:spPr>
            <a:xfrm>
              <a:off x="4512049" y="3285243"/>
              <a:ext cx="362459" cy="286110"/>
            </a:xfrm>
            <a:custGeom>
              <a:avLst/>
              <a:gdLst/>
              <a:ahLst/>
              <a:cxnLst/>
              <a:rect l="l" t="t" r="r" b="b"/>
              <a:pathLst>
                <a:path w="8175" h="6453" extrusionOk="0">
                  <a:moveTo>
                    <a:pt x="8175" y="0"/>
                  </a:moveTo>
                  <a:cubicBezTo>
                    <a:pt x="8174" y="0"/>
                    <a:pt x="3702" y="569"/>
                    <a:pt x="1989" y="2255"/>
                  </a:cubicBezTo>
                  <a:cubicBezTo>
                    <a:pt x="0" y="4234"/>
                    <a:pt x="651" y="6415"/>
                    <a:pt x="651" y="6415"/>
                  </a:cubicBezTo>
                  <a:cubicBezTo>
                    <a:pt x="651" y="6415"/>
                    <a:pt x="976" y="6453"/>
                    <a:pt x="1466" y="6453"/>
                  </a:cubicBezTo>
                  <a:cubicBezTo>
                    <a:pt x="2623" y="6453"/>
                    <a:pt x="4701" y="6245"/>
                    <a:pt x="5609" y="4848"/>
                  </a:cubicBezTo>
                  <a:cubicBezTo>
                    <a:pt x="6910" y="2896"/>
                    <a:pt x="6800" y="761"/>
                    <a:pt x="817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a:off x="4471392" y="3619720"/>
              <a:ext cx="374253" cy="203154"/>
            </a:xfrm>
            <a:custGeom>
              <a:avLst/>
              <a:gdLst/>
              <a:ahLst/>
              <a:cxnLst/>
              <a:rect l="l" t="t" r="r" b="b"/>
              <a:pathLst>
                <a:path w="8441" h="4582" extrusionOk="0">
                  <a:moveTo>
                    <a:pt x="3190" y="0"/>
                  </a:moveTo>
                  <a:cubicBezTo>
                    <a:pt x="1691" y="0"/>
                    <a:pt x="1375" y="1501"/>
                    <a:pt x="1375" y="1501"/>
                  </a:cubicBezTo>
                  <a:cubicBezTo>
                    <a:pt x="1375" y="1501"/>
                    <a:pt x="1" y="2839"/>
                    <a:pt x="1641" y="3948"/>
                  </a:cubicBezTo>
                  <a:cubicBezTo>
                    <a:pt x="2406" y="4448"/>
                    <a:pt x="3935" y="4581"/>
                    <a:pt x="5350" y="4581"/>
                  </a:cubicBezTo>
                  <a:cubicBezTo>
                    <a:pt x="6970" y="4581"/>
                    <a:pt x="8441" y="4406"/>
                    <a:pt x="8441" y="4406"/>
                  </a:cubicBezTo>
                  <a:cubicBezTo>
                    <a:pt x="8441" y="4406"/>
                    <a:pt x="6526" y="585"/>
                    <a:pt x="3703" y="53"/>
                  </a:cubicBezTo>
                  <a:cubicBezTo>
                    <a:pt x="3518" y="17"/>
                    <a:pt x="3348" y="0"/>
                    <a:pt x="31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3"/>
            <p:cNvSpPr/>
            <p:nvPr/>
          </p:nvSpPr>
          <p:spPr>
            <a:xfrm>
              <a:off x="4439292" y="3156444"/>
              <a:ext cx="353946" cy="175000"/>
            </a:xfrm>
            <a:custGeom>
              <a:avLst/>
              <a:gdLst/>
              <a:ahLst/>
              <a:cxnLst/>
              <a:rect l="l" t="t" r="r" b="b"/>
              <a:pathLst>
                <a:path w="7983" h="3947" extrusionOk="0">
                  <a:moveTo>
                    <a:pt x="4239" y="1"/>
                  </a:moveTo>
                  <a:cubicBezTo>
                    <a:pt x="3605" y="1"/>
                    <a:pt x="2911" y="85"/>
                    <a:pt x="2173" y="303"/>
                  </a:cubicBezTo>
                  <a:cubicBezTo>
                    <a:pt x="459" y="843"/>
                    <a:pt x="1" y="2328"/>
                    <a:pt x="376" y="3244"/>
                  </a:cubicBezTo>
                  <a:cubicBezTo>
                    <a:pt x="376" y="3244"/>
                    <a:pt x="892" y="3947"/>
                    <a:pt x="2274" y="3947"/>
                  </a:cubicBezTo>
                  <a:cubicBezTo>
                    <a:pt x="2540" y="3947"/>
                    <a:pt x="2838" y="3921"/>
                    <a:pt x="3172" y="3858"/>
                  </a:cubicBezTo>
                  <a:cubicBezTo>
                    <a:pt x="5573" y="3437"/>
                    <a:pt x="7983" y="1073"/>
                    <a:pt x="7983" y="1073"/>
                  </a:cubicBezTo>
                  <a:cubicBezTo>
                    <a:pt x="7983" y="1073"/>
                    <a:pt x="6492" y="1"/>
                    <a:pt x="4239"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a:off x="4364540" y="2821214"/>
              <a:ext cx="340556" cy="333640"/>
            </a:xfrm>
            <a:custGeom>
              <a:avLst/>
              <a:gdLst/>
              <a:ahLst/>
              <a:cxnLst/>
              <a:rect l="l" t="t" r="r" b="b"/>
              <a:pathLst>
                <a:path w="7681" h="7525" extrusionOk="0">
                  <a:moveTo>
                    <a:pt x="7680" y="1"/>
                  </a:moveTo>
                  <a:cubicBezTo>
                    <a:pt x="7680" y="1"/>
                    <a:pt x="3519" y="688"/>
                    <a:pt x="2108" y="2750"/>
                  </a:cubicBezTo>
                  <a:cubicBezTo>
                    <a:pt x="1" y="5765"/>
                    <a:pt x="2062" y="7525"/>
                    <a:pt x="2062" y="7525"/>
                  </a:cubicBezTo>
                  <a:cubicBezTo>
                    <a:pt x="2062" y="7525"/>
                    <a:pt x="4775" y="7259"/>
                    <a:pt x="5957" y="5078"/>
                  </a:cubicBezTo>
                  <a:cubicBezTo>
                    <a:pt x="7222" y="2713"/>
                    <a:pt x="6415" y="881"/>
                    <a:pt x="7680"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a:off x="3992377" y="3029685"/>
              <a:ext cx="329960" cy="309919"/>
            </a:xfrm>
            <a:custGeom>
              <a:avLst/>
              <a:gdLst/>
              <a:ahLst/>
              <a:cxnLst/>
              <a:rect l="l" t="t" r="r" b="b"/>
              <a:pathLst>
                <a:path w="7442" h="6990" extrusionOk="0">
                  <a:moveTo>
                    <a:pt x="193" y="0"/>
                  </a:moveTo>
                  <a:lnTo>
                    <a:pt x="193" y="0"/>
                  </a:lnTo>
                  <a:cubicBezTo>
                    <a:pt x="192" y="0"/>
                    <a:pt x="0" y="4271"/>
                    <a:pt x="2291" y="5911"/>
                  </a:cubicBezTo>
                  <a:cubicBezTo>
                    <a:pt x="3485" y="6784"/>
                    <a:pt x="4601" y="6990"/>
                    <a:pt x="5388" y="6990"/>
                  </a:cubicBezTo>
                  <a:cubicBezTo>
                    <a:pt x="6087" y="6990"/>
                    <a:pt x="6525" y="6827"/>
                    <a:pt x="6525" y="6827"/>
                  </a:cubicBezTo>
                  <a:cubicBezTo>
                    <a:pt x="6525" y="6827"/>
                    <a:pt x="7441" y="4921"/>
                    <a:pt x="5993" y="3015"/>
                  </a:cubicBezTo>
                  <a:cubicBezTo>
                    <a:pt x="4546" y="1100"/>
                    <a:pt x="1375" y="1375"/>
                    <a:pt x="19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a:off x="3915984" y="3359596"/>
              <a:ext cx="326723" cy="256803"/>
            </a:xfrm>
            <a:custGeom>
              <a:avLst/>
              <a:gdLst/>
              <a:ahLst/>
              <a:cxnLst/>
              <a:rect l="l" t="t" r="r" b="b"/>
              <a:pathLst>
                <a:path w="7369" h="5792" extrusionOk="0">
                  <a:moveTo>
                    <a:pt x="917" y="0"/>
                  </a:moveTo>
                  <a:lnTo>
                    <a:pt x="917" y="0"/>
                  </a:lnTo>
                  <a:cubicBezTo>
                    <a:pt x="917" y="1"/>
                    <a:pt x="0" y="3171"/>
                    <a:pt x="2255" y="4931"/>
                  </a:cubicBezTo>
                  <a:cubicBezTo>
                    <a:pt x="3134" y="5589"/>
                    <a:pt x="3969" y="5791"/>
                    <a:pt x="4665" y="5791"/>
                  </a:cubicBezTo>
                  <a:cubicBezTo>
                    <a:pt x="5780" y="5791"/>
                    <a:pt x="6534" y="5270"/>
                    <a:pt x="6534" y="5270"/>
                  </a:cubicBezTo>
                  <a:cubicBezTo>
                    <a:pt x="6534" y="5270"/>
                    <a:pt x="7368" y="3739"/>
                    <a:pt x="5728" y="2291"/>
                  </a:cubicBezTo>
                  <a:cubicBezTo>
                    <a:pt x="4087" y="844"/>
                    <a:pt x="2099" y="1375"/>
                    <a:pt x="91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a:off x="3988697" y="3772682"/>
              <a:ext cx="291608" cy="335369"/>
            </a:xfrm>
            <a:custGeom>
              <a:avLst/>
              <a:gdLst/>
              <a:ahLst/>
              <a:cxnLst/>
              <a:rect l="l" t="t" r="r" b="b"/>
              <a:pathLst>
                <a:path w="6577" h="7564" extrusionOk="0">
                  <a:moveTo>
                    <a:pt x="2490" y="0"/>
                  </a:moveTo>
                  <a:cubicBezTo>
                    <a:pt x="1563" y="0"/>
                    <a:pt x="450" y="676"/>
                    <a:pt x="276" y="2404"/>
                  </a:cubicBezTo>
                  <a:cubicBezTo>
                    <a:pt x="1" y="4925"/>
                    <a:pt x="1073" y="7564"/>
                    <a:pt x="1073" y="7564"/>
                  </a:cubicBezTo>
                  <a:cubicBezTo>
                    <a:pt x="1073" y="7564"/>
                    <a:pt x="2182" y="6336"/>
                    <a:pt x="3364" y="5273"/>
                  </a:cubicBezTo>
                  <a:cubicBezTo>
                    <a:pt x="4546" y="4164"/>
                    <a:pt x="6498" y="3440"/>
                    <a:pt x="6535" y="2029"/>
                  </a:cubicBezTo>
                  <a:cubicBezTo>
                    <a:pt x="6577" y="630"/>
                    <a:pt x="5621" y="330"/>
                    <a:pt x="4795" y="330"/>
                  </a:cubicBezTo>
                  <a:cubicBezTo>
                    <a:pt x="4176" y="330"/>
                    <a:pt x="3630" y="498"/>
                    <a:pt x="3630" y="498"/>
                  </a:cubicBezTo>
                  <a:cubicBezTo>
                    <a:pt x="3407" y="184"/>
                    <a:pt x="2974" y="0"/>
                    <a:pt x="24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
            <p:cNvSpPr/>
            <p:nvPr/>
          </p:nvSpPr>
          <p:spPr>
            <a:xfrm>
              <a:off x="4092312" y="2909400"/>
              <a:ext cx="511211" cy="1203187"/>
            </a:xfrm>
            <a:custGeom>
              <a:avLst/>
              <a:gdLst/>
              <a:ahLst/>
              <a:cxnLst/>
              <a:rect l="l" t="t" r="r" b="b"/>
              <a:pathLst>
                <a:path w="11530" h="27137" extrusionOk="0">
                  <a:moveTo>
                    <a:pt x="11529" y="1"/>
                  </a:moveTo>
                  <a:lnTo>
                    <a:pt x="11529" y="1"/>
                  </a:lnTo>
                  <a:cubicBezTo>
                    <a:pt x="0" y="13747"/>
                    <a:pt x="8248" y="24890"/>
                    <a:pt x="9962" y="26952"/>
                  </a:cubicBezTo>
                  <a:cubicBezTo>
                    <a:pt x="10069" y="27080"/>
                    <a:pt x="10198" y="27136"/>
                    <a:pt x="10332" y="27136"/>
                  </a:cubicBezTo>
                  <a:cubicBezTo>
                    <a:pt x="10438" y="27136"/>
                    <a:pt x="10547" y="27100"/>
                    <a:pt x="10649" y="27035"/>
                  </a:cubicBezTo>
                  <a:cubicBezTo>
                    <a:pt x="10878" y="26842"/>
                    <a:pt x="10878" y="26540"/>
                    <a:pt x="10686" y="26311"/>
                  </a:cubicBezTo>
                  <a:cubicBezTo>
                    <a:pt x="9540" y="25239"/>
                    <a:pt x="6525" y="21765"/>
                    <a:pt x="6104" y="14773"/>
                  </a:cubicBezTo>
                  <a:cubicBezTo>
                    <a:pt x="5646" y="7791"/>
                    <a:pt x="11528" y="2"/>
                    <a:pt x="1152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a:off x="4362900" y="3215767"/>
              <a:ext cx="304820" cy="171098"/>
            </a:xfrm>
            <a:custGeom>
              <a:avLst/>
              <a:gdLst/>
              <a:ahLst/>
              <a:cxnLst/>
              <a:rect l="l" t="t" r="r" b="b"/>
              <a:pathLst>
                <a:path w="6875" h="3859" extrusionOk="0">
                  <a:moveTo>
                    <a:pt x="6682" y="0"/>
                  </a:moveTo>
                  <a:cubicBezTo>
                    <a:pt x="6645" y="37"/>
                    <a:pt x="5499" y="110"/>
                    <a:pt x="4088" y="614"/>
                  </a:cubicBezTo>
                  <a:cubicBezTo>
                    <a:pt x="2219" y="1256"/>
                    <a:pt x="807" y="2291"/>
                    <a:pt x="38" y="3629"/>
                  </a:cubicBezTo>
                  <a:cubicBezTo>
                    <a:pt x="1" y="3703"/>
                    <a:pt x="38" y="3776"/>
                    <a:pt x="120" y="3858"/>
                  </a:cubicBezTo>
                  <a:lnTo>
                    <a:pt x="193" y="3858"/>
                  </a:lnTo>
                  <a:cubicBezTo>
                    <a:pt x="230" y="3858"/>
                    <a:pt x="267" y="3822"/>
                    <a:pt x="312" y="3776"/>
                  </a:cubicBezTo>
                  <a:cubicBezTo>
                    <a:pt x="2063" y="724"/>
                    <a:pt x="6682" y="303"/>
                    <a:pt x="6727" y="303"/>
                  </a:cubicBezTo>
                  <a:cubicBezTo>
                    <a:pt x="6801" y="303"/>
                    <a:pt x="6874" y="229"/>
                    <a:pt x="6874" y="156"/>
                  </a:cubicBezTo>
                  <a:cubicBezTo>
                    <a:pt x="6874" y="74"/>
                    <a:pt x="6801" y="0"/>
                    <a:pt x="6682"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4395000" y="3388991"/>
              <a:ext cx="337320" cy="444794"/>
            </a:xfrm>
            <a:custGeom>
              <a:avLst/>
              <a:gdLst/>
              <a:ahLst/>
              <a:cxnLst/>
              <a:rect l="l" t="t" r="r" b="b"/>
              <a:pathLst>
                <a:path w="7608" h="10032" extrusionOk="0">
                  <a:moveTo>
                    <a:pt x="7442" y="1"/>
                  </a:moveTo>
                  <a:cubicBezTo>
                    <a:pt x="7405" y="1"/>
                    <a:pt x="7366" y="10"/>
                    <a:pt x="7332" y="25"/>
                  </a:cubicBezTo>
                  <a:cubicBezTo>
                    <a:pt x="7332" y="61"/>
                    <a:pt x="5692" y="1244"/>
                    <a:pt x="4015" y="3040"/>
                  </a:cubicBezTo>
                  <a:cubicBezTo>
                    <a:pt x="2411" y="4726"/>
                    <a:pt x="459" y="7246"/>
                    <a:pt x="47" y="9840"/>
                  </a:cubicBezTo>
                  <a:cubicBezTo>
                    <a:pt x="1" y="9913"/>
                    <a:pt x="83" y="10032"/>
                    <a:pt x="157" y="10032"/>
                  </a:cubicBezTo>
                  <a:lnTo>
                    <a:pt x="193" y="10032"/>
                  </a:lnTo>
                  <a:cubicBezTo>
                    <a:pt x="276" y="10032"/>
                    <a:pt x="312" y="9995"/>
                    <a:pt x="349" y="9913"/>
                  </a:cubicBezTo>
                  <a:cubicBezTo>
                    <a:pt x="1110" y="5028"/>
                    <a:pt x="7451" y="327"/>
                    <a:pt x="7525" y="290"/>
                  </a:cubicBezTo>
                  <a:cubicBezTo>
                    <a:pt x="7607" y="254"/>
                    <a:pt x="7607" y="144"/>
                    <a:pt x="7561" y="61"/>
                  </a:cubicBezTo>
                  <a:cubicBezTo>
                    <a:pt x="7540" y="18"/>
                    <a:pt x="7493" y="1"/>
                    <a:pt x="7442"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a:off x="4447849" y="3673677"/>
              <a:ext cx="277553" cy="67083"/>
            </a:xfrm>
            <a:custGeom>
              <a:avLst/>
              <a:gdLst/>
              <a:ahLst/>
              <a:cxnLst/>
              <a:rect l="l" t="t" r="r" b="b"/>
              <a:pathLst>
                <a:path w="6260" h="1513" extrusionOk="0">
                  <a:moveTo>
                    <a:pt x="1603" y="0"/>
                  </a:moveTo>
                  <a:cubicBezTo>
                    <a:pt x="1098" y="0"/>
                    <a:pt x="592" y="61"/>
                    <a:pt x="110" y="211"/>
                  </a:cubicBezTo>
                  <a:cubicBezTo>
                    <a:pt x="37" y="248"/>
                    <a:pt x="0" y="321"/>
                    <a:pt x="37" y="404"/>
                  </a:cubicBezTo>
                  <a:cubicBezTo>
                    <a:pt x="37" y="463"/>
                    <a:pt x="110" y="523"/>
                    <a:pt x="182" y="523"/>
                  </a:cubicBezTo>
                  <a:cubicBezTo>
                    <a:pt x="198" y="523"/>
                    <a:pt x="214" y="520"/>
                    <a:pt x="229" y="513"/>
                  </a:cubicBezTo>
                  <a:cubicBezTo>
                    <a:pt x="680" y="366"/>
                    <a:pt x="1161" y="306"/>
                    <a:pt x="1644" y="306"/>
                  </a:cubicBezTo>
                  <a:cubicBezTo>
                    <a:pt x="3773" y="306"/>
                    <a:pt x="5964" y="1475"/>
                    <a:pt x="5994" y="1512"/>
                  </a:cubicBezTo>
                  <a:lnTo>
                    <a:pt x="6067" y="1512"/>
                  </a:lnTo>
                  <a:cubicBezTo>
                    <a:pt x="6104" y="1512"/>
                    <a:pt x="6186" y="1512"/>
                    <a:pt x="6223" y="1430"/>
                  </a:cubicBezTo>
                  <a:cubicBezTo>
                    <a:pt x="6259" y="1357"/>
                    <a:pt x="6223" y="1283"/>
                    <a:pt x="6140" y="1237"/>
                  </a:cubicBezTo>
                  <a:cubicBezTo>
                    <a:pt x="6021" y="1178"/>
                    <a:pt x="3817" y="0"/>
                    <a:pt x="160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p:nvPr/>
          </p:nvSpPr>
          <p:spPr>
            <a:xfrm>
              <a:off x="3992377" y="3437584"/>
              <a:ext cx="386047" cy="343793"/>
            </a:xfrm>
            <a:custGeom>
              <a:avLst/>
              <a:gdLst/>
              <a:ahLst/>
              <a:cxnLst/>
              <a:rect l="l" t="t" r="r" b="b"/>
              <a:pathLst>
                <a:path w="8707" h="7754" extrusionOk="0">
                  <a:moveTo>
                    <a:pt x="266" y="1"/>
                  </a:moveTo>
                  <a:cubicBezTo>
                    <a:pt x="193" y="1"/>
                    <a:pt x="73" y="1"/>
                    <a:pt x="37" y="74"/>
                  </a:cubicBezTo>
                  <a:cubicBezTo>
                    <a:pt x="0" y="148"/>
                    <a:pt x="37" y="267"/>
                    <a:pt x="110" y="303"/>
                  </a:cubicBezTo>
                  <a:cubicBezTo>
                    <a:pt x="5187" y="2594"/>
                    <a:pt x="8358" y="7635"/>
                    <a:pt x="8395" y="7671"/>
                  </a:cubicBezTo>
                  <a:cubicBezTo>
                    <a:pt x="8440" y="7708"/>
                    <a:pt x="8477" y="7754"/>
                    <a:pt x="8550" y="7754"/>
                  </a:cubicBezTo>
                  <a:cubicBezTo>
                    <a:pt x="8550" y="7754"/>
                    <a:pt x="8587" y="7754"/>
                    <a:pt x="8624" y="7708"/>
                  </a:cubicBezTo>
                  <a:cubicBezTo>
                    <a:pt x="8706" y="7671"/>
                    <a:pt x="8706" y="7598"/>
                    <a:pt x="8669" y="7525"/>
                  </a:cubicBezTo>
                  <a:cubicBezTo>
                    <a:pt x="8624" y="7479"/>
                    <a:pt x="5416" y="2365"/>
                    <a:pt x="26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a:off x="4093952" y="3694782"/>
              <a:ext cx="232018" cy="226786"/>
            </a:xfrm>
            <a:custGeom>
              <a:avLst/>
              <a:gdLst/>
              <a:ahLst/>
              <a:cxnLst/>
              <a:rect l="l" t="t" r="r" b="b"/>
              <a:pathLst>
                <a:path w="5233" h="5115" extrusionOk="0">
                  <a:moveTo>
                    <a:pt x="5031" y="0"/>
                  </a:moveTo>
                  <a:cubicBezTo>
                    <a:pt x="4828" y="0"/>
                    <a:pt x="3997" y="29"/>
                    <a:pt x="3015" y="532"/>
                  </a:cubicBezTo>
                  <a:cubicBezTo>
                    <a:pt x="2025" y="1073"/>
                    <a:pt x="687" y="2255"/>
                    <a:pt x="0" y="4931"/>
                  </a:cubicBezTo>
                  <a:cubicBezTo>
                    <a:pt x="0" y="5004"/>
                    <a:pt x="37" y="5114"/>
                    <a:pt x="110" y="5114"/>
                  </a:cubicBezTo>
                  <a:lnTo>
                    <a:pt x="147" y="5114"/>
                  </a:lnTo>
                  <a:cubicBezTo>
                    <a:pt x="229" y="5114"/>
                    <a:pt x="303" y="5078"/>
                    <a:pt x="303" y="5004"/>
                  </a:cubicBezTo>
                  <a:cubicBezTo>
                    <a:pt x="1436" y="461"/>
                    <a:pt x="4457" y="302"/>
                    <a:pt x="4969" y="302"/>
                  </a:cubicBezTo>
                  <a:cubicBezTo>
                    <a:pt x="5008" y="302"/>
                    <a:pt x="5032" y="303"/>
                    <a:pt x="5040" y="303"/>
                  </a:cubicBezTo>
                  <a:cubicBezTo>
                    <a:pt x="5150" y="303"/>
                    <a:pt x="5233" y="267"/>
                    <a:pt x="5233" y="193"/>
                  </a:cubicBezTo>
                  <a:cubicBezTo>
                    <a:pt x="5233" y="74"/>
                    <a:pt x="5150" y="1"/>
                    <a:pt x="5077" y="1"/>
                  </a:cubicBezTo>
                  <a:cubicBezTo>
                    <a:pt x="5073" y="1"/>
                    <a:pt x="5057" y="0"/>
                    <a:pt x="503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4073602" y="3123679"/>
              <a:ext cx="280834" cy="347695"/>
            </a:xfrm>
            <a:custGeom>
              <a:avLst/>
              <a:gdLst/>
              <a:ahLst/>
              <a:cxnLst/>
              <a:rect l="l" t="t" r="r" b="b"/>
              <a:pathLst>
                <a:path w="6334" h="7842" extrusionOk="0">
                  <a:moveTo>
                    <a:pt x="186" y="1"/>
                  </a:moveTo>
                  <a:cubicBezTo>
                    <a:pt x="135" y="1"/>
                    <a:pt x="64" y="35"/>
                    <a:pt x="38" y="89"/>
                  </a:cubicBezTo>
                  <a:cubicBezTo>
                    <a:pt x="1" y="171"/>
                    <a:pt x="38" y="244"/>
                    <a:pt x="74" y="281"/>
                  </a:cubicBezTo>
                  <a:cubicBezTo>
                    <a:pt x="4775" y="3030"/>
                    <a:pt x="5994" y="7686"/>
                    <a:pt x="5994" y="7732"/>
                  </a:cubicBezTo>
                  <a:cubicBezTo>
                    <a:pt x="6031" y="7805"/>
                    <a:pt x="6104" y="7842"/>
                    <a:pt x="6150" y="7842"/>
                  </a:cubicBezTo>
                  <a:lnTo>
                    <a:pt x="6187" y="7842"/>
                  </a:lnTo>
                  <a:cubicBezTo>
                    <a:pt x="6260" y="7805"/>
                    <a:pt x="6333" y="7732"/>
                    <a:pt x="6297" y="7649"/>
                  </a:cubicBezTo>
                  <a:cubicBezTo>
                    <a:pt x="6297" y="7612"/>
                    <a:pt x="5041" y="2838"/>
                    <a:pt x="230" y="15"/>
                  </a:cubicBezTo>
                  <a:cubicBezTo>
                    <a:pt x="220" y="6"/>
                    <a:pt x="204" y="1"/>
                    <a:pt x="18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 name="Google Shape;80;p3"/>
          <p:cNvGrpSpPr/>
          <p:nvPr/>
        </p:nvGrpSpPr>
        <p:grpSpPr>
          <a:xfrm rot="-9000089" flipH="1">
            <a:off x="191423" y="-263267"/>
            <a:ext cx="1192457" cy="1606540"/>
            <a:chOff x="3915984" y="2821214"/>
            <a:chExt cx="958524" cy="1291373"/>
          </a:xfrm>
        </p:grpSpPr>
        <p:sp>
          <p:nvSpPr>
            <p:cNvPr id="81" name="Google Shape;81;p3"/>
            <p:cNvSpPr/>
            <p:nvPr/>
          </p:nvSpPr>
          <p:spPr>
            <a:xfrm>
              <a:off x="4512049" y="3285243"/>
              <a:ext cx="362459" cy="286110"/>
            </a:xfrm>
            <a:custGeom>
              <a:avLst/>
              <a:gdLst/>
              <a:ahLst/>
              <a:cxnLst/>
              <a:rect l="l" t="t" r="r" b="b"/>
              <a:pathLst>
                <a:path w="8175" h="6453" extrusionOk="0">
                  <a:moveTo>
                    <a:pt x="8175" y="0"/>
                  </a:moveTo>
                  <a:cubicBezTo>
                    <a:pt x="8174" y="0"/>
                    <a:pt x="3702" y="569"/>
                    <a:pt x="1989" y="2255"/>
                  </a:cubicBezTo>
                  <a:cubicBezTo>
                    <a:pt x="0" y="4234"/>
                    <a:pt x="651" y="6415"/>
                    <a:pt x="651" y="6415"/>
                  </a:cubicBezTo>
                  <a:cubicBezTo>
                    <a:pt x="651" y="6415"/>
                    <a:pt x="976" y="6453"/>
                    <a:pt x="1466" y="6453"/>
                  </a:cubicBezTo>
                  <a:cubicBezTo>
                    <a:pt x="2623" y="6453"/>
                    <a:pt x="4701" y="6245"/>
                    <a:pt x="5609" y="4848"/>
                  </a:cubicBezTo>
                  <a:cubicBezTo>
                    <a:pt x="6910" y="2896"/>
                    <a:pt x="6800" y="761"/>
                    <a:pt x="817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3"/>
            <p:cNvSpPr/>
            <p:nvPr/>
          </p:nvSpPr>
          <p:spPr>
            <a:xfrm>
              <a:off x="4471392" y="3619720"/>
              <a:ext cx="374253" cy="203154"/>
            </a:xfrm>
            <a:custGeom>
              <a:avLst/>
              <a:gdLst/>
              <a:ahLst/>
              <a:cxnLst/>
              <a:rect l="l" t="t" r="r" b="b"/>
              <a:pathLst>
                <a:path w="8441" h="4582" extrusionOk="0">
                  <a:moveTo>
                    <a:pt x="3190" y="0"/>
                  </a:moveTo>
                  <a:cubicBezTo>
                    <a:pt x="1691" y="0"/>
                    <a:pt x="1375" y="1501"/>
                    <a:pt x="1375" y="1501"/>
                  </a:cubicBezTo>
                  <a:cubicBezTo>
                    <a:pt x="1375" y="1501"/>
                    <a:pt x="1" y="2839"/>
                    <a:pt x="1641" y="3948"/>
                  </a:cubicBezTo>
                  <a:cubicBezTo>
                    <a:pt x="2406" y="4448"/>
                    <a:pt x="3935" y="4581"/>
                    <a:pt x="5350" y="4581"/>
                  </a:cubicBezTo>
                  <a:cubicBezTo>
                    <a:pt x="6970" y="4581"/>
                    <a:pt x="8441" y="4406"/>
                    <a:pt x="8441" y="4406"/>
                  </a:cubicBezTo>
                  <a:cubicBezTo>
                    <a:pt x="8441" y="4406"/>
                    <a:pt x="6526" y="585"/>
                    <a:pt x="3703" y="53"/>
                  </a:cubicBezTo>
                  <a:cubicBezTo>
                    <a:pt x="3518" y="17"/>
                    <a:pt x="3348" y="0"/>
                    <a:pt x="31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a:off x="4439292" y="3156444"/>
              <a:ext cx="353946" cy="175000"/>
            </a:xfrm>
            <a:custGeom>
              <a:avLst/>
              <a:gdLst/>
              <a:ahLst/>
              <a:cxnLst/>
              <a:rect l="l" t="t" r="r" b="b"/>
              <a:pathLst>
                <a:path w="7983" h="3947" extrusionOk="0">
                  <a:moveTo>
                    <a:pt x="4239" y="1"/>
                  </a:moveTo>
                  <a:cubicBezTo>
                    <a:pt x="3605" y="1"/>
                    <a:pt x="2911" y="85"/>
                    <a:pt x="2173" y="303"/>
                  </a:cubicBezTo>
                  <a:cubicBezTo>
                    <a:pt x="459" y="843"/>
                    <a:pt x="1" y="2328"/>
                    <a:pt x="376" y="3244"/>
                  </a:cubicBezTo>
                  <a:cubicBezTo>
                    <a:pt x="376" y="3244"/>
                    <a:pt x="892" y="3947"/>
                    <a:pt x="2274" y="3947"/>
                  </a:cubicBezTo>
                  <a:cubicBezTo>
                    <a:pt x="2540" y="3947"/>
                    <a:pt x="2838" y="3921"/>
                    <a:pt x="3172" y="3858"/>
                  </a:cubicBezTo>
                  <a:cubicBezTo>
                    <a:pt x="5573" y="3437"/>
                    <a:pt x="7983" y="1073"/>
                    <a:pt x="7983" y="1073"/>
                  </a:cubicBezTo>
                  <a:cubicBezTo>
                    <a:pt x="7983" y="1073"/>
                    <a:pt x="6492" y="1"/>
                    <a:pt x="4239"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a:off x="4364540" y="2821214"/>
              <a:ext cx="340556" cy="333640"/>
            </a:xfrm>
            <a:custGeom>
              <a:avLst/>
              <a:gdLst/>
              <a:ahLst/>
              <a:cxnLst/>
              <a:rect l="l" t="t" r="r" b="b"/>
              <a:pathLst>
                <a:path w="7681" h="7525" extrusionOk="0">
                  <a:moveTo>
                    <a:pt x="7680" y="1"/>
                  </a:moveTo>
                  <a:cubicBezTo>
                    <a:pt x="7680" y="1"/>
                    <a:pt x="3519" y="688"/>
                    <a:pt x="2108" y="2750"/>
                  </a:cubicBezTo>
                  <a:cubicBezTo>
                    <a:pt x="1" y="5765"/>
                    <a:pt x="2062" y="7525"/>
                    <a:pt x="2062" y="7525"/>
                  </a:cubicBezTo>
                  <a:cubicBezTo>
                    <a:pt x="2062" y="7525"/>
                    <a:pt x="4775" y="7259"/>
                    <a:pt x="5957" y="5078"/>
                  </a:cubicBezTo>
                  <a:cubicBezTo>
                    <a:pt x="7222" y="2713"/>
                    <a:pt x="6415" y="881"/>
                    <a:pt x="7680"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a:off x="3992377" y="3029685"/>
              <a:ext cx="329960" cy="309919"/>
            </a:xfrm>
            <a:custGeom>
              <a:avLst/>
              <a:gdLst/>
              <a:ahLst/>
              <a:cxnLst/>
              <a:rect l="l" t="t" r="r" b="b"/>
              <a:pathLst>
                <a:path w="7442" h="6990" extrusionOk="0">
                  <a:moveTo>
                    <a:pt x="193" y="0"/>
                  </a:moveTo>
                  <a:lnTo>
                    <a:pt x="193" y="0"/>
                  </a:lnTo>
                  <a:cubicBezTo>
                    <a:pt x="192" y="0"/>
                    <a:pt x="0" y="4271"/>
                    <a:pt x="2291" y="5911"/>
                  </a:cubicBezTo>
                  <a:cubicBezTo>
                    <a:pt x="3485" y="6784"/>
                    <a:pt x="4601" y="6990"/>
                    <a:pt x="5388" y="6990"/>
                  </a:cubicBezTo>
                  <a:cubicBezTo>
                    <a:pt x="6087" y="6990"/>
                    <a:pt x="6525" y="6827"/>
                    <a:pt x="6525" y="6827"/>
                  </a:cubicBezTo>
                  <a:cubicBezTo>
                    <a:pt x="6525" y="6827"/>
                    <a:pt x="7441" y="4921"/>
                    <a:pt x="5993" y="3015"/>
                  </a:cubicBezTo>
                  <a:cubicBezTo>
                    <a:pt x="4546" y="1100"/>
                    <a:pt x="1375" y="1375"/>
                    <a:pt x="19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a:off x="3915984" y="3359596"/>
              <a:ext cx="326723" cy="256803"/>
            </a:xfrm>
            <a:custGeom>
              <a:avLst/>
              <a:gdLst/>
              <a:ahLst/>
              <a:cxnLst/>
              <a:rect l="l" t="t" r="r" b="b"/>
              <a:pathLst>
                <a:path w="7369" h="5792" extrusionOk="0">
                  <a:moveTo>
                    <a:pt x="917" y="0"/>
                  </a:moveTo>
                  <a:lnTo>
                    <a:pt x="917" y="0"/>
                  </a:lnTo>
                  <a:cubicBezTo>
                    <a:pt x="917" y="1"/>
                    <a:pt x="0" y="3171"/>
                    <a:pt x="2255" y="4931"/>
                  </a:cubicBezTo>
                  <a:cubicBezTo>
                    <a:pt x="3134" y="5589"/>
                    <a:pt x="3969" y="5791"/>
                    <a:pt x="4665" y="5791"/>
                  </a:cubicBezTo>
                  <a:cubicBezTo>
                    <a:pt x="5780" y="5791"/>
                    <a:pt x="6534" y="5270"/>
                    <a:pt x="6534" y="5270"/>
                  </a:cubicBezTo>
                  <a:cubicBezTo>
                    <a:pt x="6534" y="5270"/>
                    <a:pt x="7368" y="3739"/>
                    <a:pt x="5728" y="2291"/>
                  </a:cubicBezTo>
                  <a:cubicBezTo>
                    <a:pt x="4087" y="844"/>
                    <a:pt x="2099" y="1375"/>
                    <a:pt x="91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a:off x="3988697" y="3772682"/>
              <a:ext cx="291608" cy="335369"/>
            </a:xfrm>
            <a:custGeom>
              <a:avLst/>
              <a:gdLst/>
              <a:ahLst/>
              <a:cxnLst/>
              <a:rect l="l" t="t" r="r" b="b"/>
              <a:pathLst>
                <a:path w="6577" h="7564" extrusionOk="0">
                  <a:moveTo>
                    <a:pt x="2490" y="0"/>
                  </a:moveTo>
                  <a:cubicBezTo>
                    <a:pt x="1563" y="0"/>
                    <a:pt x="450" y="676"/>
                    <a:pt x="276" y="2404"/>
                  </a:cubicBezTo>
                  <a:cubicBezTo>
                    <a:pt x="1" y="4925"/>
                    <a:pt x="1073" y="7564"/>
                    <a:pt x="1073" y="7564"/>
                  </a:cubicBezTo>
                  <a:cubicBezTo>
                    <a:pt x="1073" y="7564"/>
                    <a:pt x="2182" y="6336"/>
                    <a:pt x="3364" y="5273"/>
                  </a:cubicBezTo>
                  <a:cubicBezTo>
                    <a:pt x="4546" y="4164"/>
                    <a:pt x="6498" y="3440"/>
                    <a:pt x="6535" y="2029"/>
                  </a:cubicBezTo>
                  <a:cubicBezTo>
                    <a:pt x="6577" y="630"/>
                    <a:pt x="5621" y="330"/>
                    <a:pt x="4795" y="330"/>
                  </a:cubicBezTo>
                  <a:cubicBezTo>
                    <a:pt x="4176" y="330"/>
                    <a:pt x="3630" y="498"/>
                    <a:pt x="3630" y="498"/>
                  </a:cubicBezTo>
                  <a:cubicBezTo>
                    <a:pt x="3407" y="184"/>
                    <a:pt x="2974" y="0"/>
                    <a:pt x="24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4092312" y="2909400"/>
              <a:ext cx="511211" cy="1203187"/>
            </a:xfrm>
            <a:custGeom>
              <a:avLst/>
              <a:gdLst/>
              <a:ahLst/>
              <a:cxnLst/>
              <a:rect l="l" t="t" r="r" b="b"/>
              <a:pathLst>
                <a:path w="11530" h="27137" extrusionOk="0">
                  <a:moveTo>
                    <a:pt x="11529" y="1"/>
                  </a:moveTo>
                  <a:lnTo>
                    <a:pt x="11529" y="1"/>
                  </a:lnTo>
                  <a:cubicBezTo>
                    <a:pt x="0" y="13747"/>
                    <a:pt x="8248" y="24890"/>
                    <a:pt x="9962" y="26952"/>
                  </a:cubicBezTo>
                  <a:cubicBezTo>
                    <a:pt x="10069" y="27080"/>
                    <a:pt x="10198" y="27136"/>
                    <a:pt x="10332" y="27136"/>
                  </a:cubicBezTo>
                  <a:cubicBezTo>
                    <a:pt x="10438" y="27136"/>
                    <a:pt x="10547" y="27100"/>
                    <a:pt x="10649" y="27035"/>
                  </a:cubicBezTo>
                  <a:cubicBezTo>
                    <a:pt x="10878" y="26842"/>
                    <a:pt x="10878" y="26540"/>
                    <a:pt x="10686" y="26311"/>
                  </a:cubicBezTo>
                  <a:cubicBezTo>
                    <a:pt x="9540" y="25239"/>
                    <a:pt x="6525" y="21765"/>
                    <a:pt x="6104" y="14773"/>
                  </a:cubicBezTo>
                  <a:cubicBezTo>
                    <a:pt x="5646" y="7791"/>
                    <a:pt x="11528" y="2"/>
                    <a:pt x="1152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4362900" y="3215767"/>
              <a:ext cx="304820" cy="171098"/>
            </a:xfrm>
            <a:custGeom>
              <a:avLst/>
              <a:gdLst/>
              <a:ahLst/>
              <a:cxnLst/>
              <a:rect l="l" t="t" r="r" b="b"/>
              <a:pathLst>
                <a:path w="6875" h="3859" extrusionOk="0">
                  <a:moveTo>
                    <a:pt x="6682" y="0"/>
                  </a:moveTo>
                  <a:cubicBezTo>
                    <a:pt x="6645" y="37"/>
                    <a:pt x="5499" y="110"/>
                    <a:pt x="4088" y="614"/>
                  </a:cubicBezTo>
                  <a:cubicBezTo>
                    <a:pt x="2219" y="1256"/>
                    <a:pt x="807" y="2291"/>
                    <a:pt x="38" y="3629"/>
                  </a:cubicBezTo>
                  <a:cubicBezTo>
                    <a:pt x="1" y="3703"/>
                    <a:pt x="38" y="3776"/>
                    <a:pt x="120" y="3858"/>
                  </a:cubicBezTo>
                  <a:lnTo>
                    <a:pt x="193" y="3858"/>
                  </a:lnTo>
                  <a:cubicBezTo>
                    <a:pt x="230" y="3858"/>
                    <a:pt x="267" y="3822"/>
                    <a:pt x="312" y="3776"/>
                  </a:cubicBezTo>
                  <a:cubicBezTo>
                    <a:pt x="2063" y="724"/>
                    <a:pt x="6682" y="303"/>
                    <a:pt x="6727" y="303"/>
                  </a:cubicBezTo>
                  <a:cubicBezTo>
                    <a:pt x="6801" y="303"/>
                    <a:pt x="6874" y="229"/>
                    <a:pt x="6874" y="156"/>
                  </a:cubicBezTo>
                  <a:cubicBezTo>
                    <a:pt x="6874" y="74"/>
                    <a:pt x="6801" y="0"/>
                    <a:pt x="6682"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a:off x="4395000" y="3388991"/>
              <a:ext cx="337320" cy="444794"/>
            </a:xfrm>
            <a:custGeom>
              <a:avLst/>
              <a:gdLst/>
              <a:ahLst/>
              <a:cxnLst/>
              <a:rect l="l" t="t" r="r" b="b"/>
              <a:pathLst>
                <a:path w="7608" h="10032" extrusionOk="0">
                  <a:moveTo>
                    <a:pt x="7442" y="1"/>
                  </a:moveTo>
                  <a:cubicBezTo>
                    <a:pt x="7405" y="1"/>
                    <a:pt x="7366" y="10"/>
                    <a:pt x="7332" y="25"/>
                  </a:cubicBezTo>
                  <a:cubicBezTo>
                    <a:pt x="7332" y="61"/>
                    <a:pt x="5692" y="1244"/>
                    <a:pt x="4015" y="3040"/>
                  </a:cubicBezTo>
                  <a:cubicBezTo>
                    <a:pt x="2411" y="4726"/>
                    <a:pt x="459" y="7246"/>
                    <a:pt x="47" y="9840"/>
                  </a:cubicBezTo>
                  <a:cubicBezTo>
                    <a:pt x="1" y="9913"/>
                    <a:pt x="83" y="10032"/>
                    <a:pt x="157" y="10032"/>
                  </a:cubicBezTo>
                  <a:lnTo>
                    <a:pt x="193" y="10032"/>
                  </a:lnTo>
                  <a:cubicBezTo>
                    <a:pt x="276" y="10032"/>
                    <a:pt x="312" y="9995"/>
                    <a:pt x="349" y="9913"/>
                  </a:cubicBezTo>
                  <a:cubicBezTo>
                    <a:pt x="1110" y="5028"/>
                    <a:pt x="7451" y="327"/>
                    <a:pt x="7525" y="290"/>
                  </a:cubicBezTo>
                  <a:cubicBezTo>
                    <a:pt x="7607" y="254"/>
                    <a:pt x="7607" y="144"/>
                    <a:pt x="7561" y="61"/>
                  </a:cubicBezTo>
                  <a:cubicBezTo>
                    <a:pt x="7540" y="18"/>
                    <a:pt x="7493" y="1"/>
                    <a:pt x="7442"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a:off x="4447849" y="3673677"/>
              <a:ext cx="277553" cy="67083"/>
            </a:xfrm>
            <a:custGeom>
              <a:avLst/>
              <a:gdLst/>
              <a:ahLst/>
              <a:cxnLst/>
              <a:rect l="l" t="t" r="r" b="b"/>
              <a:pathLst>
                <a:path w="6260" h="1513" extrusionOk="0">
                  <a:moveTo>
                    <a:pt x="1603" y="0"/>
                  </a:moveTo>
                  <a:cubicBezTo>
                    <a:pt x="1098" y="0"/>
                    <a:pt x="592" y="61"/>
                    <a:pt x="110" y="211"/>
                  </a:cubicBezTo>
                  <a:cubicBezTo>
                    <a:pt x="37" y="248"/>
                    <a:pt x="0" y="321"/>
                    <a:pt x="37" y="404"/>
                  </a:cubicBezTo>
                  <a:cubicBezTo>
                    <a:pt x="37" y="463"/>
                    <a:pt x="110" y="523"/>
                    <a:pt x="182" y="523"/>
                  </a:cubicBezTo>
                  <a:cubicBezTo>
                    <a:pt x="198" y="523"/>
                    <a:pt x="214" y="520"/>
                    <a:pt x="229" y="513"/>
                  </a:cubicBezTo>
                  <a:cubicBezTo>
                    <a:pt x="680" y="366"/>
                    <a:pt x="1161" y="306"/>
                    <a:pt x="1644" y="306"/>
                  </a:cubicBezTo>
                  <a:cubicBezTo>
                    <a:pt x="3773" y="306"/>
                    <a:pt x="5964" y="1475"/>
                    <a:pt x="5994" y="1512"/>
                  </a:cubicBezTo>
                  <a:lnTo>
                    <a:pt x="6067" y="1512"/>
                  </a:lnTo>
                  <a:cubicBezTo>
                    <a:pt x="6104" y="1512"/>
                    <a:pt x="6186" y="1512"/>
                    <a:pt x="6223" y="1430"/>
                  </a:cubicBezTo>
                  <a:cubicBezTo>
                    <a:pt x="6259" y="1357"/>
                    <a:pt x="6223" y="1283"/>
                    <a:pt x="6140" y="1237"/>
                  </a:cubicBezTo>
                  <a:cubicBezTo>
                    <a:pt x="6021" y="1178"/>
                    <a:pt x="3817" y="0"/>
                    <a:pt x="160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3992377" y="3437584"/>
              <a:ext cx="386047" cy="343793"/>
            </a:xfrm>
            <a:custGeom>
              <a:avLst/>
              <a:gdLst/>
              <a:ahLst/>
              <a:cxnLst/>
              <a:rect l="l" t="t" r="r" b="b"/>
              <a:pathLst>
                <a:path w="8707" h="7754" extrusionOk="0">
                  <a:moveTo>
                    <a:pt x="266" y="1"/>
                  </a:moveTo>
                  <a:cubicBezTo>
                    <a:pt x="193" y="1"/>
                    <a:pt x="73" y="1"/>
                    <a:pt x="37" y="74"/>
                  </a:cubicBezTo>
                  <a:cubicBezTo>
                    <a:pt x="0" y="148"/>
                    <a:pt x="37" y="267"/>
                    <a:pt x="110" y="303"/>
                  </a:cubicBezTo>
                  <a:cubicBezTo>
                    <a:pt x="5187" y="2594"/>
                    <a:pt x="8358" y="7635"/>
                    <a:pt x="8395" y="7671"/>
                  </a:cubicBezTo>
                  <a:cubicBezTo>
                    <a:pt x="8440" y="7708"/>
                    <a:pt x="8477" y="7754"/>
                    <a:pt x="8550" y="7754"/>
                  </a:cubicBezTo>
                  <a:cubicBezTo>
                    <a:pt x="8550" y="7754"/>
                    <a:pt x="8587" y="7754"/>
                    <a:pt x="8624" y="7708"/>
                  </a:cubicBezTo>
                  <a:cubicBezTo>
                    <a:pt x="8706" y="7671"/>
                    <a:pt x="8706" y="7598"/>
                    <a:pt x="8669" y="7525"/>
                  </a:cubicBezTo>
                  <a:cubicBezTo>
                    <a:pt x="8624" y="7479"/>
                    <a:pt x="5416" y="2365"/>
                    <a:pt x="26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4093952" y="3694782"/>
              <a:ext cx="232018" cy="226786"/>
            </a:xfrm>
            <a:custGeom>
              <a:avLst/>
              <a:gdLst/>
              <a:ahLst/>
              <a:cxnLst/>
              <a:rect l="l" t="t" r="r" b="b"/>
              <a:pathLst>
                <a:path w="5233" h="5115" extrusionOk="0">
                  <a:moveTo>
                    <a:pt x="5031" y="0"/>
                  </a:moveTo>
                  <a:cubicBezTo>
                    <a:pt x="4828" y="0"/>
                    <a:pt x="3997" y="29"/>
                    <a:pt x="3015" y="532"/>
                  </a:cubicBezTo>
                  <a:cubicBezTo>
                    <a:pt x="2025" y="1073"/>
                    <a:pt x="687" y="2255"/>
                    <a:pt x="0" y="4931"/>
                  </a:cubicBezTo>
                  <a:cubicBezTo>
                    <a:pt x="0" y="5004"/>
                    <a:pt x="37" y="5114"/>
                    <a:pt x="110" y="5114"/>
                  </a:cubicBezTo>
                  <a:lnTo>
                    <a:pt x="147" y="5114"/>
                  </a:lnTo>
                  <a:cubicBezTo>
                    <a:pt x="229" y="5114"/>
                    <a:pt x="303" y="5078"/>
                    <a:pt x="303" y="5004"/>
                  </a:cubicBezTo>
                  <a:cubicBezTo>
                    <a:pt x="1436" y="461"/>
                    <a:pt x="4457" y="302"/>
                    <a:pt x="4969" y="302"/>
                  </a:cubicBezTo>
                  <a:cubicBezTo>
                    <a:pt x="5008" y="302"/>
                    <a:pt x="5032" y="303"/>
                    <a:pt x="5040" y="303"/>
                  </a:cubicBezTo>
                  <a:cubicBezTo>
                    <a:pt x="5150" y="303"/>
                    <a:pt x="5233" y="267"/>
                    <a:pt x="5233" y="193"/>
                  </a:cubicBezTo>
                  <a:cubicBezTo>
                    <a:pt x="5233" y="74"/>
                    <a:pt x="5150" y="1"/>
                    <a:pt x="5077" y="1"/>
                  </a:cubicBezTo>
                  <a:cubicBezTo>
                    <a:pt x="5073" y="1"/>
                    <a:pt x="5057" y="0"/>
                    <a:pt x="503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a:off x="4073602" y="3123679"/>
              <a:ext cx="280834" cy="347695"/>
            </a:xfrm>
            <a:custGeom>
              <a:avLst/>
              <a:gdLst/>
              <a:ahLst/>
              <a:cxnLst/>
              <a:rect l="l" t="t" r="r" b="b"/>
              <a:pathLst>
                <a:path w="6334" h="7842" extrusionOk="0">
                  <a:moveTo>
                    <a:pt x="186" y="1"/>
                  </a:moveTo>
                  <a:cubicBezTo>
                    <a:pt x="135" y="1"/>
                    <a:pt x="64" y="35"/>
                    <a:pt x="38" y="89"/>
                  </a:cubicBezTo>
                  <a:cubicBezTo>
                    <a:pt x="1" y="171"/>
                    <a:pt x="38" y="244"/>
                    <a:pt x="74" y="281"/>
                  </a:cubicBezTo>
                  <a:cubicBezTo>
                    <a:pt x="4775" y="3030"/>
                    <a:pt x="5994" y="7686"/>
                    <a:pt x="5994" y="7732"/>
                  </a:cubicBezTo>
                  <a:cubicBezTo>
                    <a:pt x="6031" y="7805"/>
                    <a:pt x="6104" y="7842"/>
                    <a:pt x="6150" y="7842"/>
                  </a:cubicBezTo>
                  <a:lnTo>
                    <a:pt x="6187" y="7842"/>
                  </a:lnTo>
                  <a:cubicBezTo>
                    <a:pt x="6260" y="7805"/>
                    <a:pt x="6333" y="7732"/>
                    <a:pt x="6297" y="7649"/>
                  </a:cubicBezTo>
                  <a:cubicBezTo>
                    <a:pt x="6297" y="7612"/>
                    <a:pt x="5041" y="2838"/>
                    <a:pt x="230" y="15"/>
                  </a:cubicBezTo>
                  <a:cubicBezTo>
                    <a:pt x="220" y="6"/>
                    <a:pt x="204" y="1"/>
                    <a:pt x="18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95;p3"/>
          <p:cNvGrpSpPr/>
          <p:nvPr/>
        </p:nvGrpSpPr>
        <p:grpSpPr>
          <a:xfrm rot="1461032" flipH="1">
            <a:off x="17771" y="3871776"/>
            <a:ext cx="917428" cy="1463203"/>
            <a:chOff x="2082700" y="2684302"/>
            <a:chExt cx="917468" cy="1463268"/>
          </a:xfrm>
        </p:grpSpPr>
        <p:sp>
          <p:nvSpPr>
            <p:cNvPr id="96" name="Google Shape;96;p3"/>
            <p:cNvSpPr/>
            <p:nvPr/>
          </p:nvSpPr>
          <p:spPr>
            <a:xfrm>
              <a:off x="2197665" y="2684302"/>
              <a:ext cx="391323" cy="450247"/>
            </a:xfrm>
            <a:custGeom>
              <a:avLst/>
              <a:gdLst/>
              <a:ahLst/>
              <a:cxnLst/>
              <a:rect l="l" t="t" r="r" b="b"/>
              <a:pathLst>
                <a:path w="8826" h="10155" extrusionOk="0">
                  <a:moveTo>
                    <a:pt x="303" y="1"/>
                  </a:moveTo>
                  <a:lnTo>
                    <a:pt x="303" y="1"/>
                  </a:lnTo>
                  <a:cubicBezTo>
                    <a:pt x="303" y="1"/>
                    <a:pt x="1" y="5224"/>
                    <a:pt x="2521" y="7744"/>
                  </a:cubicBezTo>
                  <a:cubicBezTo>
                    <a:pt x="4885" y="10118"/>
                    <a:pt x="7369" y="10154"/>
                    <a:pt x="7369" y="10154"/>
                  </a:cubicBezTo>
                  <a:cubicBezTo>
                    <a:pt x="7369" y="10154"/>
                    <a:pt x="8826" y="6791"/>
                    <a:pt x="6837" y="4354"/>
                  </a:cubicBezTo>
                  <a:cubicBezTo>
                    <a:pt x="4931" y="2017"/>
                    <a:pt x="1302" y="1788"/>
                    <a:pt x="30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2554843" y="2982112"/>
              <a:ext cx="430295" cy="299988"/>
            </a:xfrm>
            <a:custGeom>
              <a:avLst/>
              <a:gdLst/>
              <a:ahLst/>
              <a:cxnLst/>
              <a:rect l="l" t="t" r="r" b="b"/>
              <a:pathLst>
                <a:path w="9705" h="6766" extrusionOk="0">
                  <a:moveTo>
                    <a:pt x="9705" y="1"/>
                  </a:moveTo>
                  <a:lnTo>
                    <a:pt x="9705" y="1"/>
                  </a:lnTo>
                  <a:cubicBezTo>
                    <a:pt x="9705" y="1"/>
                    <a:pt x="5883" y="38"/>
                    <a:pt x="3171" y="2063"/>
                  </a:cubicBezTo>
                  <a:cubicBezTo>
                    <a:pt x="0" y="4464"/>
                    <a:pt x="1530" y="6608"/>
                    <a:pt x="1530" y="6608"/>
                  </a:cubicBezTo>
                  <a:cubicBezTo>
                    <a:pt x="1530" y="6608"/>
                    <a:pt x="1972" y="6766"/>
                    <a:pt x="2647" y="6766"/>
                  </a:cubicBezTo>
                  <a:cubicBezTo>
                    <a:pt x="3634" y="6766"/>
                    <a:pt x="5119" y="6430"/>
                    <a:pt x="6452" y="4775"/>
                  </a:cubicBezTo>
                  <a:cubicBezTo>
                    <a:pt x="8706" y="1944"/>
                    <a:pt x="7945" y="2099"/>
                    <a:pt x="9705"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2082700" y="3172361"/>
              <a:ext cx="418147" cy="197612"/>
            </a:xfrm>
            <a:custGeom>
              <a:avLst/>
              <a:gdLst/>
              <a:ahLst/>
              <a:cxnLst/>
              <a:rect l="l" t="t" r="r" b="b"/>
              <a:pathLst>
                <a:path w="9431" h="4457" extrusionOk="0">
                  <a:moveTo>
                    <a:pt x="5223" y="0"/>
                  </a:moveTo>
                  <a:cubicBezTo>
                    <a:pt x="3668" y="0"/>
                    <a:pt x="2557" y="537"/>
                    <a:pt x="0" y="594"/>
                  </a:cubicBezTo>
                  <a:cubicBezTo>
                    <a:pt x="0" y="594"/>
                    <a:pt x="2255" y="3609"/>
                    <a:pt x="4692" y="4223"/>
                  </a:cubicBezTo>
                  <a:cubicBezTo>
                    <a:pt x="5343" y="4394"/>
                    <a:pt x="5973" y="4457"/>
                    <a:pt x="6548" y="4457"/>
                  </a:cubicBezTo>
                  <a:cubicBezTo>
                    <a:pt x="8169" y="4457"/>
                    <a:pt x="9357" y="3958"/>
                    <a:pt x="9357" y="3958"/>
                  </a:cubicBezTo>
                  <a:cubicBezTo>
                    <a:pt x="9238" y="3692"/>
                    <a:pt x="9430" y="677"/>
                    <a:pt x="6608" y="136"/>
                  </a:cubicBezTo>
                  <a:cubicBezTo>
                    <a:pt x="6090" y="39"/>
                    <a:pt x="5640" y="0"/>
                    <a:pt x="522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2605609" y="3203973"/>
              <a:ext cx="394559" cy="445370"/>
            </a:xfrm>
            <a:custGeom>
              <a:avLst/>
              <a:gdLst/>
              <a:ahLst/>
              <a:cxnLst/>
              <a:rect l="l" t="t" r="r" b="b"/>
              <a:pathLst>
                <a:path w="8899" h="10045" extrusionOk="0">
                  <a:moveTo>
                    <a:pt x="8899" y="1"/>
                  </a:moveTo>
                  <a:lnTo>
                    <a:pt x="8899" y="1"/>
                  </a:lnTo>
                  <a:cubicBezTo>
                    <a:pt x="3437" y="2062"/>
                    <a:pt x="1" y="6415"/>
                    <a:pt x="999" y="10044"/>
                  </a:cubicBezTo>
                  <a:cubicBezTo>
                    <a:pt x="999" y="10044"/>
                    <a:pt x="4354" y="9586"/>
                    <a:pt x="6269" y="6984"/>
                  </a:cubicBezTo>
                  <a:cubicBezTo>
                    <a:pt x="8670" y="3630"/>
                    <a:pt x="7983" y="2172"/>
                    <a:pt x="889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2138343" y="3440865"/>
              <a:ext cx="362503" cy="365696"/>
            </a:xfrm>
            <a:custGeom>
              <a:avLst/>
              <a:gdLst/>
              <a:ahLst/>
              <a:cxnLst/>
              <a:rect l="l" t="t" r="r" b="b"/>
              <a:pathLst>
                <a:path w="8176" h="8248" extrusionOk="0">
                  <a:moveTo>
                    <a:pt x="1" y="0"/>
                  </a:moveTo>
                  <a:cubicBezTo>
                    <a:pt x="1" y="1"/>
                    <a:pt x="917" y="8175"/>
                    <a:pt x="7827" y="8248"/>
                  </a:cubicBezTo>
                  <a:cubicBezTo>
                    <a:pt x="7827" y="8248"/>
                    <a:pt x="8175" y="5425"/>
                    <a:pt x="6269" y="3629"/>
                  </a:cubicBezTo>
                  <a:cubicBezTo>
                    <a:pt x="4354" y="1796"/>
                    <a:pt x="1531" y="1641"/>
                    <a:pt x="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2352135" y="2874950"/>
              <a:ext cx="429852" cy="1272619"/>
            </a:xfrm>
            <a:custGeom>
              <a:avLst/>
              <a:gdLst/>
              <a:ahLst/>
              <a:cxnLst/>
              <a:rect l="l" t="t" r="r" b="b"/>
              <a:pathLst>
                <a:path w="9695" h="28703" extrusionOk="0">
                  <a:moveTo>
                    <a:pt x="117" y="1"/>
                  </a:moveTo>
                  <a:cubicBezTo>
                    <a:pt x="54" y="1"/>
                    <a:pt x="0" y="100"/>
                    <a:pt x="72" y="164"/>
                  </a:cubicBezTo>
                  <a:cubicBezTo>
                    <a:pt x="63" y="156"/>
                    <a:pt x="59" y="153"/>
                    <a:pt x="59" y="153"/>
                  </a:cubicBezTo>
                  <a:lnTo>
                    <a:pt x="59" y="153"/>
                  </a:lnTo>
                  <a:cubicBezTo>
                    <a:pt x="58" y="153"/>
                    <a:pt x="116" y="200"/>
                    <a:pt x="146" y="200"/>
                  </a:cubicBezTo>
                  <a:cubicBezTo>
                    <a:pt x="182" y="237"/>
                    <a:pt x="256" y="319"/>
                    <a:pt x="301" y="356"/>
                  </a:cubicBezTo>
                  <a:cubicBezTo>
                    <a:pt x="531" y="548"/>
                    <a:pt x="714" y="778"/>
                    <a:pt x="906" y="970"/>
                  </a:cubicBezTo>
                  <a:cubicBezTo>
                    <a:pt x="1594" y="1767"/>
                    <a:pt x="2171" y="2684"/>
                    <a:pt x="2666" y="3637"/>
                  </a:cubicBezTo>
                  <a:cubicBezTo>
                    <a:pt x="3280" y="4901"/>
                    <a:pt x="3811" y="6276"/>
                    <a:pt x="3967" y="7687"/>
                  </a:cubicBezTo>
                  <a:cubicBezTo>
                    <a:pt x="4114" y="9291"/>
                    <a:pt x="4077" y="10931"/>
                    <a:pt x="4114" y="12572"/>
                  </a:cubicBezTo>
                  <a:cubicBezTo>
                    <a:pt x="4150" y="15404"/>
                    <a:pt x="4306" y="18263"/>
                    <a:pt x="4838" y="21085"/>
                  </a:cubicBezTo>
                  <a:cubicBezTo>
                    <a:pt x="5149" y="22808"/>
                    <a:pt x="5608" y="24568"/>
                    <a:pt x="6487" y="26089"/>
                  </a:cubicBezTo>
                  <a:cubicBezTo>
                    <a:pt x="6790" y="26630"/>
                    <a:pt x="7175" y="27161"/>
                    <a:pt x="7633" y="27619"/>
                  </a:cubicBezTo>
                  <a:cubicBezTo>
                    <a:pt x="7816" y="27812"/>
                    <a:pt x="8009" y="28004"/>
                    <a:pt x="8238" y="28188"/>
                  </a:cubicBezTo>
                  <a:cubicBezTo>
                    <a:pt x="8467" y="28343"/>
                    <a:pt x="8696" y="28536"/>
                    <a:pt x="8962" y="28646"/>
                  </a:cubicBezTo>
                  <a:cubicBezTo>
                    <a:pt x="9035" y="28684"/>
                    <a:pt x="9113" y="28702"/>
                    <a:pt x="9188" y="28702"/>
                  </a:cubicBezTo>
                  <a:cubicBezTo>
                    <a:pt x="9349" y="28702"/>
                    <a:pt x="9501" y="28618"/>
                    <a:pt x="9576" y="28462"/>
                  </a:cubicBezTo>
                  <a:cubicBezTo>
                    <a:pt x="9649" y="28307"/>
                    <a:pt x="9695" y="28114"/>
                    <a:pt x="9576" y="27958"/>
                  </a:cubicBezTo>
                  <a:cubicBezTo>
                    <a:pt x="9466" y="27812"/>
                    <a:pt x="9273" y="27693"/>
                    <a:pt x="9117" y="27583"/>
                  </a:cubicBezTo>
                  <a:cubicBezTo>
                    <a:pt x="8733" y="27271"/>
                    <a:pt x="8393" y="26969"/>
                    <a:pt x="8091" y="26584"/>
                  </a:cubicBezTo>
                  <a:cubicBezTo>
                    <a:pt x="7477" y="25896"/>
                    <a:pt x="6982" y="25063"/>
                    <a:pt x="6597" y="24219"/>
                  </a:cubicBezTo>
                  <a:cubicBezTo>
                    <a:pt x="5718" y="22277"/>
                    <a:pt x="5259" y="20096"/>
                    <a:pt x="4994" y="17997"/>
                  </a:cubicBezTo>
                  <a:cubicBezTo>
                    <a:pt x="4728" y="15779"/>
                    <a:pt x="4728" y="13571"/>
                    <a:pt x="4691" y="11353"/>
                  </a:cubicBezTo>
                  <a:cubicBezTo>
                    <a:pt x="4691" y="9172"/>
                    <a:pt x="4654" y="7000"/>
                    <a:pt x="3921" y="4938"/>
                  </a:cubicBezTo>
                  <a:cubicBezTo>
                    <a:pt x="3280" y="3179"/>
                    <a:pt x="2171" y="1611"/>
                    <a:pt x="714" y="429"/>
                  </a:cubicBezTo>
                  <a:cubicBezTo>
                    <a:pt x="531" y="283"/>
                    <a:pt x="338" y="164"/>
                    <a:pt x="146" y="8"/>
                  </a:cubicBezTo>
                  <a:cubicBezTo>
                    <a:pt x="136" y="3"/>
                    <a:pt x="127" y="1"/>
                    <a:pt x="117"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2246879" y="3079653"/>
              <a:ext cx="599310" cy="387199"/>
            </a:xfrm>
            <a:custGeom>
              <a:avLst/>
              <a:gdLst/>
              <a:ahLst/>
              <a:cxnLst/>
              <a:rect l="l" t="t" r="r" b="b"/>
              <a:pathLst>
                <a:path w="13517" h="8733" extrusionOk="0">
                  <a:moveTo>
                    <a:pt x="13349" y="0"/>
                  </a:moveTo>
                  <a:cubicBezTo>
                    <a:pt x="13329" y="0"/>
                    <a:pt x="13308" y="6"/>
                    <a:pt x="13288" y="19"/>
                  </a:cubicBezTo>
                  <a:cubicBezTo>
                    <a:pt x="11950" y="623"/>
                    <a:pt x="10767" y="1622"/>
                    <a:pt x="9778" y="2685"/>
                  </a:cubicBezTo>
                  <a:cubicBezTo>
                    <a:pt x="8742" y="3831"/>
                    <a:pt x="7826" y="5096"/>
                    <a:pt x="7212" y="6507"/>
                  </a:cubicBezTo>
                  <a:cubicBezTo>
                    <a:pt x="7027" y="6959"/>
                    <a:pt x="6860" y="7429"/>
                    <a:pt x="6751" y="7916"/>
                  </a:cubicBezTo>
                  <a:lnTo>
                    <a:pt x="6751" y="7916"/>
                  </a:lnTo>
                  <a:cubicBezTo>
                    <a:pt x="6413" y="7003"/>
                    <a:pt x="5878" y="6155"/>
                    <a:pt x="5196" y="5435"/>
                  </a:cubicBezTo>
                  <a:cubicBezTo>
                    <a:pt x="4353" y="4555"/>
                    <a:pt x="3317" y="3913"/>
                    <a:pt x="2171" y="3492"/>
                  </a:cubicBezTo>
                  <a:cubicBezTo>
                    <a:pt x="1530" y="3299"/>
                    <a:pt x="879" y="3144"/>
                    <a:pt x="192" y="3144"/>
                  </a:cubicBezTo>
                  <a:cubicBezTo>
                    <a:pt x="181" y="3142"/>
                    <a:pt x="171" y="3141"/>
                    <a:pt x="161" y="3141"/>
                  </a:cubicBezTo>
                  <a:cubicBezTo>
                    <a:pt x="0" y="3141"/>
                    <a:pt x="10" y="3412"/>
                    <a:pt x="192" y="3455"/>
                  </a:cubicBezTo>
                  <a:cubicBezTo>
                    <a:pt x="1337" y="3492"/>
                    <a:pt x="2483" y="3831"/>
                    <a:pt x="3436" y="4445"/>
                  </a:cubicBezTo>
                  <a:cubicBezTo>
                    <a:pt x="4426" y="5013"/>
                    <a:pt x="5306" y="5856"/>
                    <a:pt x="5883" y="6846"/>
                  </a:cubicBezTo>
                  <a:cubicBezTo>
                    <a:pt x="6222" y="7387"/>
                    <a:pt x="6488" y="7991"/>
                    <a:pt x="6644" y="8605"/>
                  </a:cubicBezTo>
                  <a:cubicBezTo>
                    <a:pt x="6677" y="8693"/>
                    <a:pt x="6742" y="8733"/>
                    <a:pt x="6803" y="8733"/>
                  </a:cubicBezTo>
                  <a:cubicBezTo>
                    <a:pt x="6877" y="8733"/>
                    <a:pt x="6946" y="8674"/>
                    <a:pt x="6946" y="8569"/>
                  </a:cubicBezTo>
                  <a:cubicBezTo>
                    <a:pt x="7028" y="7955"/>
                    <a:pt x="7175" y="7387"/>
                    <a:pt x="7441" y="6809"/>
                  </a:cubicBezTo>
                  <a:cubicBezTo>
                    <a:pt x="7716" y="6159"/>
                    <a:pt x="8055" y="5554"/>
                    <a:pt x="8440" y="4940"/>
                  </a:cubicBezTo>
                  <a:cubicBezTo>
                    <a:pt x="9237" y="3684"/>
                    <a:pt x="10273" y="2493"/>
                    <a:pt x="11455" y="1540"/>
                  </a:cubicBezTo>
                  <a:cubicBezTo>
                    <a:pt x="12069" y="1045"/>
                    <a:pt x="12710" y="587"/>
                    <a:pt x="13443" y="284"/>
                  </a:cubicBezTo>
                  <a:cubicBezTo>
                    <a:pt x="13517" y="248"/>
                    <a:pt x="13517" y="129"/>
                    <a:pt x="13480" y="92"/>
                  </a:cubicBezTo>
                  <a:cubicBezTo>
                    <a:pt x="13454" y="39"/>
                    <a:pt x="13403" y="0"/>
                    <a:pt x="13349"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2181527" y="3513090"/>
              <a:ext cx="426394" cy="372657"/>
            </a:xfrm>
            <a:custGeom>
              <a:avLst/>
              <a:gdLst/>
              <a:ahLst/>
              <a:cxnLst/>
              <a:rect l="l" t="t" r="r" b="b"/>
              <a:pathLst>
                <a:path w="9617" h="8405" extrusionOk="0">
                  <a:moveTo>
                    <a:pt x="197" y="0"/>
                  </a:moveTo>
                  <a:cubicBezTo>
                    <a:pt x="48" y="0"/>
                    <a:pt x="0" y="245"/>
                    <a:pt x="172" y="277"/>
                  </a:cubicBezTo>
                  <a:cubicBezTo>
                    <a:pt x="1015" y="552"/>
                    <a:pt x="1813" y="928"/>
                    <a:pt x="2546" y="1469"/>
                  </a:cubicBezTo>
                  <a:cubicBezTo>
                    <a:pt x="3306" y="2037"/>
                    <a:pt x="3875" y="2761"/>
                    <a:pt x="4415" y="3567"/>
                  </a:cubicBezTo>
                  <a:cubicBezTo>
                    <a:pt x="4681" y="3943"/>
                    <a:pt x="4947" y="4365"/>
                    <a:pt x="5213" y="4786"/>
                  </a:cubicBezTo>
                  <a:cubicBezTo>
                    <a:pt x="5405" y="5052"/>
                    <a:pt x="5634" y="5363"/>
                    <a:pt x="5827" y="5629"/>
                  </a:cubicBezTo>
                  <a:cubicBezTo>
                    <a:pt x="6211" y="6087"/>
                    <a:pt x="6587" y="6546"/>
                    <a:pt x="7045" y="6921"/>
                  </a:cubicBezTo>
                  <a:cubicBezTo>
                    <a:pt x="7733" y="7499"/>
                    <a:pt x="8502" y="7957"/>
                    <a:pt x="9300" y="8379"/>
                  </a:cubicBezTo>
                  <a:cubicBezTo>
                    <a:pt x="9332" y="8397"/>
                    <a:pt x="9363" y="8405"/>
                    <a:pt x="9391" y="8405"/>
                  </a:cubicBezTo>
                  <a:cubicBezTo>
                    <a:pt x="9534" y="8405"/>
                    <a:pt x="9616" y="8204"/>
                    <a:pt x="9456" y="8113"/>
                  </a:cubicBezTo>
                  <a:cubicBezTo>
                    <a:pt x="8732" y="7728"/>
                    <a:pt x="8044" y="7343"/>
                    <a:pt x="7394" y="6811"/>
                  </a:cubicBezTo>
                  <a:cubicBezTo>
                    <a:pt x="6935" y="6427"/>
                    <a:pt x="6514" y="6005"/>
                    <a:pt x="6166" y="5510"/>
                  </a:cubicBezTo>
                  <a:cubicBezTo>
                    <a:pt x="5671" y="4905"/>
                    <a:pt x="5213" y="4218"/>
                    <a:pt x="4754" y="3531"/>
                  </a:cubicBezTo>
                  <a:cubicBezTo>
                    <a:pt x="4223" y="2761"/>
                    <a:pt x="3645" y="2000"/>
                    <a:pt x="2921" y="1386"/>
                  </a:cubicBezTo>
                  <a:cubicBezTo>
                    <a:pt x="2124" y="736"/>
                    <a:pt x="1208" y="277"/>
                    <a:pt x="255" y="12"/>
                  </a:cubicBezTo>
                  <a:cubicBezTo>
                    <a:pt x="234" y="4"/>
                    <a:pt x="215" y="0"/>
                    <a:pt x="19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2578785" y="3316677"/>
              <a:ext cx="335280" cy="503319"/>
            </a:xfrm>
            <a:custGeom>
              <a:avLst/>
              <a:gdLst/>
              <a:ahLst/>
              <a:cxnLst/>
              <a:rect l="l" t="t" r="r" b="b"/>
              <a:pathLst>
                <a:path w="7562" h="11352" extrusionOk="0">
                  <a:moveTo>
                    <a:pt x="7413" y="1"/>
                  </a:moveTo>
                  <a:cubicBezTo>
                    <a:pt x="7350" y="1"/>
                    <a:pt x="7286" y="35"/>
                    <a:pt x="7286" y="89"/>
                  </a:cubicBezTo>
                  <a:cubicBezTo>
                    <a:pt x="6911" y="895"/>
                    <a:pt x="6416" y="1656"/>
                    <a:pt x="5838" y="2343"/>
                  </a:cubicBezTo>
                  <a:cubicBezTo>
                    <a:pt x="5343" y="2957"/>
                    <a:pt x="4812" y="3525"/>
                    <a:pt x="4235" y="4103"/>
                  </a:cubicBezTo>
                  <a:cubicBezTo>
                    <a:pt x="3052" y="5321"/>
                    <a:pt x="1870" y="6659"/>
                    <a:pt x="1027" y="8144"/>
                  </a:cubicBezTo>
                  <a:cubicBezTo>
                    <a:pt x="532" y="9106"/>
                    <a:pt x="147" y="10133"/>
                    <a:pt x="37" y="11205"/>
                  </a:cubicBezTo>
                  <a:cubicBezTo>
                    <a:pt x="1" y="11315"/>
                    <a:pt x="111" y="11351"/>
                    <a:pt x="184" y="11351"/>
                  </a:cubicBezTo>
                  <a:cubicBezTo>
                    <a:pt x="266" y="11351"/>
                    <a:pt x="303" y="11315"/>
                    <a:pt x="340" y="11205"/>
                  </a:cubicBezTo>
                  <a:cubicBezTo>
                    <a:pt x="569" y="9335"/>
                    <a:pt x="1604" y="7612"/>
                    <a:pt x="2787" y="6164"/>
                  </a:cubicBezTo>
                  <a:cubicBezTo>
                    <a:pt x="3281" y="5550"/>
                    <a:pt x="3813" y="4982"/>
                    <a:pt x="4354" y="4405"/>
                  </a:cubicBezTo>
                  <a:cubicBezTo>
                    <a:pt x="4885" y="3873"/>
                    <a:pt x="5417" y="3333"/>
                    <a:pt x="5875" y="2765"/>
                  </a:cubicBezTo>
                  <a:cubicBezTo>
                    <a:pt x="6526" y="1958"/>
                    <a:pt x="7140" y="1161"/>
                    <a:pt x="7561" y="244"/>
                  </a:cubicBezTo>
                  <a:cubicBezTo>
                    <a:pt x="7561" y="171"/>
                    <a:pt x="7561" y="89"/>
                    <a:pt x="7479" y="15"/>
                  </a:cubicBezTo>
                  <a:cubicBezTo>
                    <a:pt x="7459" y="6"/>
                    <a:pt x="7436" y="1"/>
                    <a:pt x="7413"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 name="Google Shape;105;p3"/>
          <p:cNvGrpSpPr/>
          <p:nvPr/>
        </p:nvGrpSpPr>
        <p:grpSpPr>
          <a:xfrm rot="-1461032">
            <a:off x="8208796" y="3871776"/>
            <a:ext cx="917428" cy="1463203"/>
            <a:chOff x="2082700" y="2684302"/>
            <a:chExt cx="917468" cy="1463268"/>
          </a:xfrm>
        </p:grpSpPr>
        <p:sp>
          <p:nvSpPr>
            <p:cNvPr id="106" name="Google Shape;106;p3"/>
            <p:cNvSpPr/>
            <p:nvPr/>
          </p:nvSpPr>
          <p:spPr>
            <a:xfrm>
              <a:off x="2197665" y="2684302"/>
              <a:ext cx="391323" cy="450247"/>
            </a:xfrm>
            <a:custGeom>
              <a:avLst/>
              <a:gdLst/>
              <a:ahLst/>
              <a:cxnLst/>
              <a:rect l="l" t="t" r="r" b="b"/>
              <a:pathLst>
                <a:path w="8826" h="10155" extrusionOk="0">
                  <a:moveTo>
                    <a:pt x="303" y="1"/>
                  </a:moveTo>
                  <a:lnTo>
                    <a:pt x="303" y="1"/>
                  </a:lnTo>
                  <a:cubicBezTo>
                    <a:pt x="303" y="1"/>
                    <a:pt x="1" y="5224"/>
                    <a:pt x="2521" y="7744"/>
                  </a:cubicBezTo>
                  <a:cubicBezTo>
                    <a:pt x="4885" y="10118"/>
                    <a:pt x="7369" y="10154"/>
                    <a:pt x="7369" y="10154"/>
                  </a:cubicBezTo>
                  <a:cubicBezTo>
                    <a:pt x="7369" y="10154"/>
                    <a:pt x="8826" y="6791"/>
                    <a:pt x="6837" y="4354"/>
                  </a:cubicBezTo>
                  <a:cubicBezTo>
                    <a:pt x="4931" y="2017"/>
                    <a:pt x="1302" y="1788"/>
                    <a:pt x="30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2554843" y="2982112"/>
              <a:ext cx="430295" cy="299988"/>
            </a:xfrm>
            <a:custGeom>
              <a:avLst/>
              <a:gdLst/>
              <a:ahLst/>
              <a:cxnLst/>
              <a:rect l="l" t="t" r="r" b="b"/>
              <a:pathLst>
                <a:path w="9705" h="6766" extrusionOk="0">
                  <a:moveTo>
                    <a:pt x="9705" y="1"/>
                  </a:moveTo>
                  <a:lnTo>
                    <a:pt x="9705" y="1"/>
                  </a:lnTo>
                  <a:cubicBezTo>
                    <a:pt x="9705" y="1"/>
                    <a:pt x="5883" y="38"/>
                    <a:pt x="3171" y="2063"/>
                  </a:cubicBezTo>
                  <a:cubicBezTo>
                    <a:pt x="0" y="4464"/>
                    <a:pt x="1530" y="6608"/>
                    <a:pt x="1530" y="6608"/>
                  </a:cubicBezTo>
                  <a:cubicBezTo>
                    <a:pt x="1530" y="6608"/>
                    <a:pt x="1972" y="6766"/>
                    <a:pt x="2647" y="6766"/>
                  </a:cubicBezTo>
                  <a:cubicBezTo>
                    <a:pt x="3634" y="6766"/>
                    <a:pt x="5119" y="6430"/>
                    <a:pt x="6452" y="4775"/>
                  </a:cubicBezTo>
                  <a:cubicBezTo>
                    <a:pt x="8706" y="1944"/>
                    <a:pt x="7945" y="2099"/>
                    <a:pt x="9705"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2082700" y="3172361"/>
              <a:ext cx="418147" cy="197612"/>
            </a:xfrm>
            <a:custGeom>
              <a:avLst/>
              <a:gdLst/>
              <a:ahLst/>
              <a:cxnLst/>
              <a:rect l="l" t="t" r="r" b="b"/>
              <a:pathLst>
                <a:path w="9431" h="4457" extrusionOk="0">
                  <a:moveTo>
                    <a:pt x="5223" y="0"/>
                  </a:moveTo>
                  <a:cubicBezTo>
                    <a:pt x="3668" y="0"/>
                    <a:pt x="2557" y="537"/>
                    <a:pt x="0" y="594"/>
                  </a:cubicBezTo>
                  <a:cubicBezTo>
                    <a:pt x="0" y="594"/>
                    <a:pt x="2255" y="3609"/>
                    <a:pt x="4692" y="4223"/>
                  </a:cubicBezTo>
                  <a:cubicBezTo>
                    <a:pt x="5343" y="4394"/>
                    <a:pt x="5973" y="4457"/>
                    <a:pt x="6548" y="4457"/>
                  </a:cubicBezTo>
                  <a:cubicBezTo>
                    <a:pt x="8169" y="4457"/>
                    <a:pt x="9357" y="3958"/>
                    <a:pt x="9357" y="3958"/>
                  </a:cubicBezTo>
                  <a:cubicBezTo>
                    <a:pt x="9238" y="3692"/>
                    <a:pt x="9430" y="677"/>
                    <a:pt x="6608" y="136"/>
                  </a:cubicBezTo>
                  <a:cubicBezTo>
                    <a:pt x="6090" y="39"/>
                    <a:pt x="5640" y="0"/>
                    <a:pt x="522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2605609" y="3203973"/>
              <a:ext cx="394559" cy="445370"/>
            </a:xfrm>
            <a:custGeom>
              <a:avLst/>
              <a:gdLst/>
              <a:ahLst/>
              <a:cxnLst/>
              <a:rect l="l" t="t" r="r" b="b"/>
              <a:pathLst>
                <a:path w="8899" h="10045" extrusionOk="0">
                  <a:moveTo>
                    <a:pt x="8899" y="1"/>
                  </a:moveTo>
                  <a:lnTo>
                    <a:pt x="8899" y="1"/>
                  </a:lnTo>
                  <a:cubicBezTo>
                    <a:pt x="3437" y="2062"/>
                    <a:pt x="1" y="6415"/>
                    <a:pt x="999" y="10044"/>
                  </a:cubicBezTo>
                  <a:cubicBezTo>
                    <a:pt x="999" y="10044"/>
                    <a:pt x="4354" y="9586"/>
                    <a:pt x="6269" y="6984"/>
                  </a:cubicBezTo>
                  <a:cubicBezTo>
                    <a:pt x="8670" y="3630"/>
                    <a:pt x="7983" y="2172"/>
                    <a:pt x="889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2138343" y="3440865"/>
              <a:ext cx="362503" cy="365696"/>
            </a:xfrm>
            <a:custGeom>
              <a:avLst/>
              <a:gdLst/>
              <a:ahLst/>
              <a:cxnLst/>
              <a:rect l="l" t="t" r="r" b="b"/>
              <a:pathLst>
                <a:path w="8176" h="8248" extrusionOk="0">
                  <a:moveTo>
                    <a:pt x="1" y="0"/>
                  </a:moveTo>
                  <a:cubicBezTo>
                    <a:pt x="1" y="1"/>
                    <a:pt x="917" y="8175"/>
                    <a:pt x="7827" y="8248"/>
                  </a:cubicBezTo>
                  <a:cubicBezTo>
                    <a:pt x="7827" y="8248"/>
                    <a:pt x="8175" y="5425"/>
                    <a:pt x="6269" y="3629"/>
                  </a:cubicBezTo>
                  <a:cubicBezTo>
                    <a:pt x="4354" y="1796"/>
                    <a:pt x="1531" y="1641"/>
                    <a:pt x="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2352135" y="2874950"/>
              <a:ext cx="429852" cy="1272619"/>
            </a:xfrm>
            <a:custGeom>
              <a:avLst/>
              <a:gdLst/>
              <a:ahLst/>
              <a:cxnLst/>
              <a:rect l="l" t="t" r="r" b="b"/>
              <a:pathLst>
                <a:path w="9695" h="28703" extrusionOk="0">
                  <a:moveTo>
                    <a:pt x="117" y="1"/>
                  </a:moveTo>
                  <a:cubicBezTo>
                    <a:pt x="54" y="1"/>
                    <a:pt x="0" y="100"/>
                    <a:pt x="72" y="164"/>
                  </a:cubicBezTo>
                  <a:cubicBezTo>
                    <a:pt x="63" y="156"/>
                    <a:pt x="59" y="153"/>
                    <a:pt x="59" y="153"/>
                  </a:cubicBezTo>
                  <a:lnTo>
                    <a:pt x="59" y="153"/>
                  </a:lnTo>
                  <a:cubicBezTo>
                    <a:pt x="58" y="153"/>
                    <a:pt x="116" y="200"/>
                    <a:pt x="146" y="200"/>
                  </a:cubicBezTo>
                  <a:cubicBezTo>
                    <a:pt x="182" y="237"/>
                    <a:pt x="256" y="319"/>
                    <a:pt x="301" y="356"/>
                  </a:cubicBezTo>
                  <a:cubicBezTo>
                    <a:pt x="531" y="548"/>
                    <a:pt x="714" y="778"/>
                    <a:pt x="906" y="970"/>
                  </a:cubicBezTo>
                  <a:cubicBezTo>
                    <a:pt x="1594" y="1767"/>
                    <a:pt x="2171" y="2684"/>
                    <a:pt x="2666" y="3637"/>
                  </a:cubicBezTo>
                  <a:cubicBezTo>
                    <a:pt x="3280" y="4901"/>
                    <a:pt x="3811" y="6276"/>
                    <a:pt x="3967" y="7687"/>
                  </a:cubicBezTo>
                  <a:cubicBezTo>
                    <a:pt x="4114" y="9291"/>
                    <a:pt x="4077" y="10931"/>
                    <a:pt x="4114" y="12572"/>
                  </a:cubicBezTo>
                  <a:cubicBezTo>
                    <a:pt x="4150" y="15404"/>
                    <a:pt x="4306" y="18263"/>
                    <a:pt x="4838" y="21085"/>
                  </a:cubicBezTo>
                  <a:cubicBezTo>
                    <a:pt x="5149" y="22808"/>
                    <a:pt x="5608" y="24568"/>
                    <a:pt x="6487" y="26089"/>
                  </a:cubicBezTo>
                  <a:cubicBezTo>
                    <a:pt x="6790" y="26630"/>
                    <a:pt x="7175" y="27161"/>
                    <a:pt x="7633" y="27619"/>
                  </a:cubicBezTo>
                  <a:cubicBezTo>
                    <a:pt x="7816" y="27812"/>
                    <a:pt x="8009" y="28004"/>
                    <a:pt x="8238" y="28188"/>
                  </a:cubicBezTo>
                  <a:cubicBezTo>
                    <a:pt x="8467" y="28343"/>
                    <a:pt x="8696" y="28536"/>
                    <a:pt x="8962" y="28646"/>
                  </a:cubicBezTo>
                  <a:cubicBezTo>
                    <a:pt x="9035" y="28684"/>
                    <a:pt x="9113" y="28702"/>
                    <a:pt x="9188" y="28702"/>
                  </a:cubicBezTo>
                  <a:cubicBezTo>
                    <a:pt x="9349" y="28702"/>
                    <a:pt x="9501" y="28618"/>
                    <a:pt x="9576" y="28462"/>
                  </a:cubicBezTo>
                  <a:cubicBezTo>
                    <a:pt x="9649" y="28307"/>
                    <a:pt x="9695" y="28114"/>
                    <a:pt x="9576" y="27958"/>
                  </a:cubicBezTo>
                  <a:cubicBezTo>
                    <a:pt x="9466" y="27812"/>
                    <a:pt x="9273" y="27693"/>
                    <a:pt x="9117" y="27583"/>
                  </a:cubicBezTo>
                  <a:cubicBezTo>
                    <a:pt x="8733" y="27271"/>
                    <a:pt x="8393" y="26969"/>
                    <a:pt x="8091" y="26584"/>
                  </a:cubicBezTo>
                  <a:cubicBezTo>
                    <a:pt x="7477" y="25896"/>
                    <a:pt x="6982" y="25063"/>
                    <a:pt x="6597" y="24219"/>
                  </a:cubicBezTo>
                  <a:cubicBezTo>
                    <a:pt x="5718" y="22277"/>
                    <a:pt x="5259" y="20096"/>
                    <a:pt x="4994" y="17997"/>
                  </a:cubicBezTo>
                  <a:cubicBezTo>
                    <a:pt x="4728" y="15779"/>
                    <a:pt x="4728" y="13571"/>
                    <a:pt x="4691" y="11353"/>
                  </a:cubicBezTo>
                  <a:cubicBezTo>
                    <a:pt x="4691" y="9172"/>
                    <a:pt x="4654" y="7000"/>
                    <a:pt x="3921" y="4938"/>
                  </a:cubicBezTo>
                  <a:cubicBezTo>
                    <a:pt x="3280" y="3179"/>
                    <a:pt x="2171" y="1611"/>
                    <a:pt x="714" y="429"/>
                  </a:cubicBezTo>
                  <a:cubicBezTo>
                    <a:pt x="531" y="283"/>
                    <a:pt x="338" y="164"/>
                    <a:pt x="146" y="8"/>
                  </a:cubicBezTo>
                  <a:cubicBezTo>
                    <a:pt x="136" y="3"/>
                    <a:pt x="127" y="1"/>
                    <a:pt x="117"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2246879" y="3079653"/>
              <a:ext cx="599310" cy="387199"/>
            </a:xfrm>
            <a:custGeom>
              <a:avLst/>
              <a:gdLst/>
              <a:ahLst/>
              <a:cxnLst/>
              <a:rect l="l" t="t" r="r" b="b"/>
              <a:pathLst>
                <a:path w="13517" h="8733" extrusionOk="0">
                  <a:moveTo>
                    <a:pt x="13349" y="0"/>
                  </a:moveTo>
                  <a:cubicBezTo>
                    <a:pt x="13329" y="0"/>
                    <a:pt x="13308" y="6"/>
                    <a:pt x="13288" y="19"/>
                  </a:cubicBezTo>
                  <a:cubicBezTo>
                    <a:pt x="11950" y="623"/>
                    <a:pt x="10767" y="1622"/>
                    <a:pt x="9778" y="2685"/>
                  </a:cubicBezTo>
                  <a:cubicBezTo>
                    <a:pt x="8742" y="3831"/>
                    <a:pt x="7826" y="5096"/>
                    <a:pt x="7212" y="6507"/>
                  </a:cubicBezTo>
                  <a:cubicBezTo>
                    <a:pt x="7027" y="6959"/>
                    <a:pt x="6860" y="7429"/>
                    <a:pt x="6751" y="7916"/>
                  </a:cubicBezTo>
                  <a:lnTo>
                    <a:pt x="6751" y="7916"/>
                  </a:lnTo>
                  <a:cubicBezTo>
                    <a:pt x="6413" y="7003"/>
                    <a:pt x="5878" y="6155"/>
                    <a:pt x="5196" y="5435"/>
                  </a:cubicBezTo>
                  <a:cubicBezTo>
                    <a:pt x="4353" y="4555"/>
                    <a:pt x="3317" y="3913"/>
                    <a:pt x="2171" y="3492"/>
                  </a:cubicBezTo>
                  <a:cubicBezTo>
                    <a:pt x="1530" y="3299"/>
                    <a:pt x="879" y="3144"/>
                    <a:pt x="192" y="3144"/>
                  </a:cubicBezTo>
                  <a:cubicBezTo>
                    <a:pt x="181" y="3142"/>
                    <a:pt x="171" y="3141"/>
                    <a:pt x="161" y="3141"/>
                  </a:cubicBezTo>
                  <a:cubicBezTo>
                    <a:pt x="0" y="3141"/>
                    <a:pt x="10" y="3412"/>
                    <a:pt x="192" y="3455"/>
                  </a:cubicBezTo>
                  <a:cubicBezTo>
                    <a:pt x="1337" y="3492"/>
                    <a:pt x="2483" y="3831"/>
                    <a:pt x="3436" y="4445"/>
                  </a:cubicBezTo>
                  <a:cubicBezTo>
                    <a:pt x="4426" y="5013"/>
                    <a:pt x="5306" y="5856"/>
                    <a:pt x="5883" y="6846"/>
                  </a:cubicBezTo>
                  <a:cubicBezTo>
                    <a:pt x="6222" y="7387"/>
                    <a:pt x="6488" y="7991"/>
                    <a:pt x="6644" y="8605"/>
                  </a:cubicBezTo>
                  <a:cubicBezTo>
                    <a:pt x="6677" y="8693"/>
                    <a:pt x="6742" y="8733"/>
                    <a:pt x="6803" y="8733"/>
                  </a:cubicBezTo>
                  <a:cubicBezTo>
                    <a:pt x="6877" y="8733"/>
                    <a:pt x="6946" y="8674"/>
                    <a:pt x="6946" y="8569"/>
                  </a:cubicBezTo>
                  <a:cubicBezTo>
                    <a:pt x="7028" y="7955"/>
                    <a:pt x="7175" y="7387"/>
                    <a:pt x="7441" y="6809"/>
                  </a:cubicBezTo>
                  <a:cubicBezTo>
                    <a:pt x="7716" y="6159"/>
                    <a:pt x="8055" y="5554"/>
                    <a:pt x="8440" y="4940"/>
                  </a:cubicBezTo>
                  <a:cubicBezTo>
                    <a:pt x="9237" y="3684"/>
                    <a:pt x="10273" y="2493"/>
                    <a:pt x="11455" y="1540"/>
                  </a:cubicBezTo>
                  <a:cubicBezTo>
                    <a:pt x="12069" y="1045"/>
                    <a:pt x="12710" y="587"/>
                    <a:pt x="13443" y="284"/>
                  </a:cubicBezTo>
                  <a:cubicBezTo>
                    <a:pt x="13517" y="248"/>
                    <a:pt x="13517" y="129"/>
                    <a:pt x="13480" y="92"/>
                  </a:cubicBezTo>
                  <a:cubicBezTo>
                    <a:pt x="13454" y="39"/>
                    <a:pt x="13403" y="0"/>
                    <a:pt x="13349"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2181527" y="3513090"/>
              <a:ext cx="426394" cy="372657"/>
            </a:xfrm>
            <a:custGeom>
              <a:avLst/>
              <a:gdLst/>
              <a:ahLst/>
              <a:cxnLst/>
              <a:rect l="l" t="t" r="r" b="b"/>
              <a:pathLst>
                <a:path w="9617" h="8405" extrusionOk="0">
                  <a:moveTo>
                    <a:pt x="197" y="0"/>
                  </a:moveTo>
                  <a:cubicBezTo>
                    <a:pt x="48" y="0"/>
                    <a:pt x="0" y="245"/>
                    <a:pt x="172" y="277"/>
                  </a:cubicBezTo>
                  <a:cubicBezTo>
                    <a:pt x="1015" y="552"/>
                    <a:pt x="1813" y="928"/>
                    <a:pt x="2546" y="1469"/>
                  </a:cubicBezTo>
                  <a:cubicBezTo>
                    <a:pt x="3306" y="2037"/>
                    <a:pt x="3875" y="2761"/>
                    <a:pt x="4415" y="3567"/>
                  </a:cubicBezTo>
                  <a:cubicBezTo>
                    <a:pt x="4681" y="3943"/>
                    <a:pt x="4947" y="4365"/>
                    <a:pt x="5213" y="4786"/>
                  </a:cubicBezTo>
                  <a:cubicBezTo>
                    <a:pt x="5405" y="5052"/>
                    <a:pt x="5634" y="5363"/>
                    <a:pt x="5827" y="5629"/>
                  </a:cubicBezTo>
                  <a:cubicBezTo>
                    <a:pt x="6211" y="6087"/>
                    <a:pt x="6587" y="6546"/>
                    <a:pt x="7045" y="6921"/>
                  </a:cubicBezTo>
                  <a:cubicBezTo>
                    <a:pt x="7733" y="7499"/>
                    <a:pt x="8502" y="7957"/>
                    <a:pt x="9300" y="8379"/>
                  </a:cubicBezTo>
                  <a:cubicBezTo>
                    <a:pt x="9332" y="8397"/>
                    <a:pt x="9363" y="8405"/>
                    <a:pt x="9391" y="8405"/>
                  </a:cubicBezTo>
                  <a:cubicBezTo>
                    <a:pt x="9534" y="8405"/>
                    <a:pt x="9616" y="8204"/>
                    <a:pt x="9456" y="8113"/>
                  </a:cubicBezTo>
                  <a:cubicBezTo>
                    <a:pt x="8732" y="7728"/>
                    <a:pt x="8044" y="7343"/>
                    <a:pt x="7394" y="6811"/>
                  </a:cubicBezTo>
                  <a:cubicBezTo>
                    <a:pt x="6935" y="6427"/>
                    <a:pt x="6514" y="6005"/>
                    <a:pt x="6166" y="5510"/>
                  </a:cubicBezTo>
                  <a:cubicBezTo>
                    <a:pt x="5671" y="4905"/>
                    <a:pt x="5213" y="4218"/>
                    <a:pt x="4754" y="3531"/>
                  </a:cubicBezTo>
                  <a:cubicBezTo>
                    <a:pt x="4223" y="2761"/>
                    <a:pt x="3645" y="2000"/>
                    <a:pt x="2921" y="1386"/>
                  </a:cubicBezTo>
                  <a:cubicBezTo>
                    <a:pt x="2124" y="736"/>
                    <a:pt x="1208" y="277"/>
                    <a:pt x="255" y="12"/>
                  </a:cubicBezTo>
                  <a:cubicBezTo>
                    <a:pt x="234" y="4"/>
                    <a:pt x="215" y="0"/>
                    <a:pt x="19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a:off x="2578785" y="3316677"/>
              <a:ext cx="335280" cy="503319"/>
            </a:xfrm>
            <a:custGeom>
              <a:avLst/>
              <a:gdLst/>
              <a:ahLst/>
              <a:cxnLst/>
              <a:rect l="l" t="t" r="r" b="b"/>
              <a:pathLst>
                <a:path w="7562" h="11352" extrusionOk="0">
                  <a:moveTo>
                    <a:pt x="7413" y="1"/>
                  </a:moveTo>
                  <a:cubicBezTo>
                    <a:pt x="7350" y="1"/>
                    <a:pt x="7286" y="35"/>
                    <a:pt x="7286" y="89"/>
                  </a:cubicBezTo>
                  <a:cubicBezTo>
                    <a:pt x="6911" y="895"/>
                    <a:pt x="6416" y="1656"/>
                    <a:pt x="5838" y="2343"/>
                  </a:cubicBezTo>
                  <a:cubicBezTo>
                    <a:pt x="5343" y="2957"/>
                    <a:pt x="4812" y="3525"/>
                    <a:pt x="4235" y="4103"/>
                  </a:cubicBezTo>
                  <a:cubicBezTo>
                    <a:pt x="3052" y="5321"/>
                    <a:pt x="1870" y="6659"/>
                    <a:pt x="1027" y="8144"/>
                  </a:cubicBezTo>
                  <a:cubicBezTo>
                    <a:pt x="532" y="9106"/>
                    <a:pt x="147" y="10133"/>
                    <a:pt x="37" y="11205"/>
                  </a:cubicBezTo>
                  <a:cubicBezTo>
                    <a:pt x="1" y="11315"/>
                    <a:pt x="111" y="11351"/>
                    <a:pt x="184" y="11351"/>
                  </a:cubicBezTo>
                  <a:cubicBezTo>
                    <a:pt x="266" y="11351"/>
                    <a:pt x="303" y="11315"/>
                    <a:pt x="340" y="11205"/>
                  </a:cubicBezTo>
                  <a:cubicBezTo>
                    <a:pt x="569" y="9335"/>
                    <a:pt x="1604" y="7612"/>
                    <a:pt x="2787" y="6164"/>
                  </a:cubicBezTo>
                  <a:cubicBezTo>
                    <a:pt x="3281" y="5550"/>
                    <a:pt x="3813" y="4982"/>
                    <a:pt x="4354" y="4405"/>
                  </a:cubicBezTo>
                  <a:cubicBezTo>
                    <a:pt x="4885" y="3873"/>
                    <a:pt x="5417" y="3333"/>
                    <a:pt x="5875" y="2765"/>
                  </a:cubicBezTo>
                  <a:cubicBezTo>
                    <a:pt x="6526" y="1958"/>
                    <a:pt x="7140" y="1161"/>
                    <a:pt x="7561" y="244"/>
                  </a:cubicBezTo>
                  <a:cubicBezTo>
                    <a:pt x="7561" y="171"/>
                    <a:pt x="7561" y="89"/>
                    <a:pt x="7479" y="15"/>
                  </a:cubicBezTo>
                  <a:cubicBezTo>
                    <a:pt x="7459" y="6"/>
                    <a:pt x="7436" y="1"/>
                    <a:pt x="7413"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 name="Google Shape;115;p3"/>
          <p:cNvGrpSpPr/>
          <p:nvPr/>
        </p:nvGrpSpPr>
        <p:grpSpPr>
          <a:xfrm flipH="1">
            <a:off x="8688897" y="2147418"/>
            <a:ext cx="206929" cy="203161"/>
            <a:chOff x="1655100" y="3332725"/>
            <a:chExt cx="101600" cy="99750"/>
          </a:xfrm>
        </p:grpSpPr>
        <p:sp>
          <p:nvSpPr>
            <p:cNvPr id="116" name="Google Shape;116;p3"/>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 name="Google Shape;119;p3"/>
          <p:cNvGrpSpPr/>
          <p:nvPr/>
        </p:nvGrpSpPr>
        <p:grpSpPr>
          <a:xfrm flipH="1">
            <a:off x="221497" y="2427543"/>
            <a:ext cx="206929" cy="203161"/>
            <a:chOff x="1655100" y="3332725"/>
            <a:chExt cx="101600" cy="99750"/>
          </a:xfrm>
        </p:grpSpPr>
        <p:sp>
          <p:nvSpPr>
            <p:cNvPr id="120" name="Google Shape;120;p3"/>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 name="Google Shape;123;p3"/>
          <p:cNvGrpSpPr/>
          <p:nvPr/>
        </p:nvGrpSpPr>
        <p:grpSpPr>
          <a:xfrm flipH="1">
            <a:off x="464807" y="3018175"/>
            <a:ext cx="142077" cy="139500"/>
            <a:chOff x="1655100" y="3332725"/>
            <a:chExt cx="101600" cy="99750"/>
          </a:xfrm>
        </p:grpSpPr>
        <p:sp>
          <p:nvSpPr>
            <p:cNvPr id="124" name="Google Shape;124;p3"/>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 name="Google Shape;127;p3"/>
          <p:cNvGrpSpPr/>
          <p:nvPr/>
        </p:nvGrpSpPr>
        <p:grpSpPr>
          <a:xfrm rot="6246478" flipH="1">
            <a:off x="412823" y="1807124"/>
            <a:ext cx="246049" cy="241639"/>
            <a:chOff x="1971300" y="3409475"/>
            <a:chExt cx="101600" cy="99775"/>
          </a:xfrm>
        </p:grpSpPr>
        <p:sp>
          <p:nvSpPr>
            <p:cNvPr id="128" name="Google Shape;128;p3"/>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1979125" y="3434300"/>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 name="Google Shape;131;p3"/>
          <p:cNvGrpSpPr/>
          <p:nvPr/>
        </p:nvGrpSpPr>
        <p:grpSpPr>
          <a:xfrm flipH="1">
            <a:off x="8688907" y="2695012"/>
            <a:ext cx="142077" cy="139500"/>
            <a:chOff x="1655100" y="3332725"/>
            <a:chExt cx="101600" cy="99750"/>
          </a:xfrm>
        </p:grpSpPr>
        <p:sp>
          <p:nvSpPr>
            <p:cNvPr id="132" name="Google Shape;132;p3"/>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456"/>
        <p:cNvGrpSpPr/>
        <p:nvPr/>
      </p:nvGrpSpPr>
      <p:grpSpPr>
        <a:xfrm>
          <a:off x="0" y="0"/>
          <a:ext cx="0" cy="0"/>
          <a:chOff x="0" y="0"/>
          <a:chExt cx="0" cy="0"/>
        </a:xfrm>
      </p:grpSpPr>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able of contents">
  <p:cSld name="CUSTOM_1">
    <p:spTree>
      <p:nvGrpSpPr>
        <p:cNvPr id="1" name="Shape 457"/>
        <p:cNvGrpSpPr/>
        <p:nvPr/>
      </p:nvGrpSpPr>
      <p:grpSpPr>
        <a:xfrm>
          <a:off x="0" y="0"/>
          <a:ext cx="0" cy="0"/>
          <a:chOff x="0" y="0"/>
          <a:chExt cx="0" cy="0"/>
        </a:xfrm>
      </p:grpSpPr>
      <p:sp>
        <p:nvSpPr>
          <p:cNvPr id="458" name="Google Shape;458;p13"/>
          <p:cNvSpPr txBox="1">
            <a:spLocks noGrp="1"/>
          </p:cNvSpPr>
          <p:nvPr>
            <p:ph type="title"/>
          </p:nvPr>
        </p:nvSpPr>
        <p:spPr>
          <a:xfrm>
            <a:off x="1949100" y="540000"/>
            <a:ext cx="5245800" cy="477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Clr>
                <a:schemeClr val="dk2"/>
              </a:buClr>
              <a:buSzPts val="2800"/>
              <a:buNone/>
              <a:defRPr>
                <a:solidFill>
                  <a:schemeClr val="dk2"/>
                </a:solidFill>
                <a:latin typeface="Roboto"/>
                <a:ea typeface="Roboto"/>
                <a:cs typeface="Roboto"/>
                <a:sym typeface="Roboto"/>
              </a:defRPr>
            </a:lvl2pPr>
            <a:lvl3pPr lvl="2" rtl="0">
              <a:spcBef>
                <a:spcPts val="0"/>
              </a:spcBef>
              <a:spcAft>
                <a:spcPts val="0"/>
              </a:spcAft>
              <a:buClr>
                <a:schemeClr val="dk2"/>
              </a:buClr>
              <a:buSzPts val="2800"/>
              <a:buNone/>
              <a:defRPr>
                <a:solidFill>
                  <a:schemeClr val="dk2"/>
                </a:solidFill>
                <a:latin typeface="Roboto"/>
                <a:ea typeface="Roboto"/>
                <a:cs typeface="Roboto"/>
                <a:sym typeface="Roboto"/>
              </a:defRPr>
            </a:lvl3pPr>
            <a:lvl4pPr lvl="3" rtl="0">
              <a:spcBef>
                <a:spcPts val="0"/>
              </a:spcBef>
              <a:spcAft>
                <a:spcPts val="0"/>
              </a:spcAft>
              <a:buClr>
                <a:schemeClr val="dk2"/>
              </a:buClr>
              <a:buSzPts val="2800"/>
              <a:buNone/>
              <a:defRPr>
                <a:solidFill>
                  <a:schemeClr val="dk2"/>
                </a:solidFill>
                <a:latin typeface="Roboto"/>
                <a:ea typeface="Roboto"/>
                <a:cs typeface="Roboto"/>
                <a:sym typeface="Roboto"/>
              </a:defRPr>
            </a:lvl4pPr>
            <a:lvl5pPr lvl="4" rtl="0">
              <a:spcBef>
                <a:spcPts val="0"/>
              </a:spcBef>
              <a:spcAft>
                <a:spcPts val="0"/>
              </a:spcAft>
              <a:buClr>
                <a:schemeClr val="dk2"/>
              </a:buClr>
              <a:buSzPts val="2800"/>
              <a:buNone/>
              <a:defRPr>
                <a:solidFill>
                  <a:schemeClr val="dk2"/>
                </a:solidFill>
                <a:latin typeface="Roboto"/>
                <a:ea typeface="Roboto"/>
                <a:cs typeface="Roboto"/>
                <a:sym typeface="Roboto"/>
              </a:defRPr>
            </a:lvl5pPr>
            <a:lvl6pPr lvl="5" rtl="0">
              <a:spcBef>
                <a:spcPts val="0"/>
              </a:spcBef>
              <a:spcAft>
                <a:spcPts val="0"/>
              </a:spcAft>
              <a:buClr>
                <a:schemeClr val="dk2"/>
              </a:buClr>
              <a:buSzPts val="2800"/>
              <a:buNone/>
              <a:defRPr>
                <a:solidFill>
                  <a:schemeClr val="dk2"/>
                </a:solidFill>
                <a:latin typeface="Roboto"/>
                <a:ea typeface="Roboto"/>
                <a:cs typeface="Roboto"/>
                <a:sym typeface="Roboto"/>
              </a:defRPr>
            </a:lvl6pPr>
            <a:lvl7pPr lvl="6" rtl="0">
              <a:spcBef>
                <a:spcPts val="0"/>
              </a:spcBef>
              <a:spcAft>
                <a:spcPts val="0"/>
              </a:spcAft>
              <a:buClr>
                <a:schemeClr val="dk2"/>
              </a:buClr>
              <a:buSzPts val="2800"/>
              <a:buNone/>
              <a:defRPr>
                <a:solidFill>
                  <a:schemeClr val="dk2"/>
                </a:solidFill>
                <a:latin typeface="Roboto"/>
                <a:ea typeface="Roboto"/>
                <a:cs typeface="Roboto"/>
                <a:sym typeface="Roboto"/>
              </a:defRPr>
            </a:lvl7pPr>
            <a:lvl8pPr lvl="7" rtl="0">
              <a:spcBef>
                <a:spcPts val="0"/>
              </a:spcBef>
              <a:spcAft>
                <a:spcPts val="0"/>
              </a:spcAft>
              <a:buClr>
                <a:schemeClr val="dk2"/>
              </a:buClr>
              <a:buSzPts val="2800"/>
              <a:buNone/>
              <a:defRPr>
                <a:solidFill>
                  <a:schemeClr val="dk2"/>
                </a:solidFill>
                <a:latin typeface="Roboto"/>
                <a:ea typeface="Roboto"/>
                <a:cs typeface="Roboto"/>
                <a:sym typeface="Roboto"/>
              </a:defRPr>
            </a:lvl8pPr>
            <a:lvl9pPr lvl="8" rtl="0">
              <a:spcBef>
                <a:spcPts val="0"/>
              </a:spcBef>
              <a:spcAft>
                <a:spcPts val="0"/>
              </a:spcAft>
              <a:buClr>
                <a:schemeClr val="dk2"/>
              </a:buClr>
              <a:buSzPts val="2800"/>
              <a:buNone/>
              <a:defRPr>
                <a:solidFill>
                  <a:schemeClr val="dk2"/>
                </a:solidFill>
                <a:latin typeface="Roboto"/>
                <a:ea typeface="Roboto"/>
                <a:cs typeface="Roboto"/>
                <a:sym typeface="Roboto"/>
              </a:defRPr>
            </a:lvl9pPr>
          </a:lstStyle>
          <a:p>
            <a:endParaRPr/>
          </a:p>
        </p:txBody>
      </p:sp>
      <p:sp>
        <p:nvSpPr>
          <p:cNvPr id="459" name="Google Shape;459;p13"/>
          <p:cNvSpPr txBox="1">
            <a:spLocks noGrp="1"/>
          </p:cNvSpPr>
          <p:nvPr>
            <p:ph type="subTitle" idx="1"/>
          </p:nvPr>
        </p:nvSpPr>
        <p:spPr>
          <a:xfrm>
            <a:off x="713100" y="2509923"/>
            <a:ext cx="3692400" cy="336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60" name="Google Shape;460;p13"/>
          <p:cNvSpPr txBox="1">
            <a:spLocks noGrp="1"/>
          </p:cNvSpPr>
          <p:nvPr>
            <p:ph type="title" idx="2" hasCustomPrompt="1"/>
          </p:nvPr>
        </p:nvSpPr>
        <p:spPr>
          <a:xfrm>
            <a:off x="2209046" y="1430829"/>
            <a:ext cx="700800" cy="439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3000">
                <a:solidFill>
                  <a:schemeClr val="dk2"/>
                </a:solidFill>
              </a:defRPr>
            </a:lvl1pPr>
            <a:lvl2pPr lvl="1" algn="ctr" rtl="0">
              <a:spcBef>
                <a:spcPts val="0"/>
              </a:spcBef>
              <a:spcAft>
                <a:spcPts val="0"/>
              </a:spcAft>
              <a:buClr>
                <a:schemeClr val="dk2"/>
              </a:buClr>
              <a:buSzPts val="12000"/>
              <a:buNone/>
              <a:defRPr sz="12000">
                <a:solidFill>
                  <a:schemeClr val="dk2"/>
                </a:solidFill>
              </a:defRPr>
            </a:lvl2pPr>
            <a:lvl3pPr lvl="2" algn="ctr" rtl="0">
              <a:spcBef>
                <a:spcPts val="0"/>
              </a:spcBef>
              <a:spcAft>
                <a:spcPts val="0"/>
              </a:spcAft>
              <a:buClr>
                <a:schemeClr val="dk2"/>
              </a:buClr>
              <a:buSzPts val="12000"/>
              <a:buNone/>
              <a:defRPr sz="12000">
                <a:solidFill>
                  <a:schemeClr val="dk2"/>
                </a:solidFill>
              </a:defRPr>
            </a:lvl3pPr>
            <a:lvl4pPr lvl="3" algn="ctr" rtl="0">
              <a:spcBef>
                <a:spcPts val="0"/>
              </a:spcBef>
              <a:spcAft>
                <a:spcPts val="0"/>
              </a:spcAft>
              <a:buClr>
                <a:schemeClr val="dk2"/>
              </a:buClr>
              <a:buSzPts val="12000"/>
              <a:buNone/>
              <a:defRPr sz="12000">
                <a:solidFill>
                  <a:schemeClr val="dk2"/>
                </a:solidFill>
              </a:defRPr>
            </a:lvl4pPr>
            <a:lvl5pPr lvl="4" algn="ctr" rtl="0">
              <a:spcBef>
                <a:spcPts val="0"/>
              </a:spcBef>
              <a:spcAft>
                <a:spcPts val="0"/>
              </a:spcAft>
              <a:buClr>
                <a:schemeClr val="dk2"/>
              </a:buClr>
              <a:buSzPts val="12000"/>
              <a:buNone/>
              <a:defRPr sz="12000">
                <a:solidFill>
                  <a:schemeClr val="dk2"/>
                </a:solidFill>
              </a:defRPr>
            </a:lvl5pPr>
            <a:lvl6pPr lvl="5" algn="ctr" rtl="0">
              <a:spcBef>
                <a:spcPts val="0"/>
              </a:spcBef>
              <a:spcAft>
                <a:spcPts val="0"/>
              </a:spcAft>
              <a:buClr>
                <a:schemeClr val="dk2"/>
              </a:buClr>
              <a:buSzPts val="12000"/>
              <a:buNone/>
              <a:defRPr sz="12000">
                <a:solidFill>
                  <a:schemeClr val="dk2"/>
                </a:solidFill>
              </a:defRPr>
            </a:lvl6pPr>
            <a:lvl7pPr lvl="6" algn="ctr" rtl="0">
              <a:spcBef>
                <a:spcPts val="0"/>
              </a:spcBef>
              <a:spcAft>
                <a:spcPts val="0"/>
              </a:spcAft>
              <a:buClr>
                <a:schemeClr val="dk2"/>
              </a:buClr>
              <a:buSzPts val="12000"/>
              <a:buNone/>
              <a:defRPr sz="12000">
                <a:solidFill>
                  <a:schemeClr val="dk2"/>
                </a:solidFill>
              </a:defRPr>
            </a:lvl7pPr>
            <a:lvl8pPr lvl="7" algn="ctr" rtl="0">
              <a:spcBef>
                <a:spcPts val="0"/>
              </a:spcBef>
              <a:spcAft>
                <a:spcPts val="0"/>
              </a:spcAft>
              <a:buClr>
                <a:schemeClr val="dk2"/>
              </a:buClr>
              <a:buSzPts val="12000"/>
              <a:buNone/>
              <a:defRPr sz="12000">
                <a:solidFill>
                  <a:schemeClr val="dk2"/>
                </a:solidFill>
              </a:defRPr>
            </a:lvl8pPr>
            <a:lvl9pPr lvl="8" algn="ctr" rtl="0">
              <a:spcBef>
                <a:spcPts val="0"/>
              </a:spcBef>
              <a:spcAft>
                <a:spcPts val="0"/>
              </a:spcAft>
              <a:buClr>
                <a:schemeClr val="dk2"/>
              </a:buClr>
              <a:buSzPts val="12000"/>
              <a:buNone/>
              <a:defRPr sz="12000">
                <a:solidFill>
                  <a:schemeClr val="dk2"/>
                </a:solidFill>
              </a:defRPr>
            </a:lvl9pPr>
          </a:lstStyle>
          <a:p>
            <a:r>
              <a:t>xx%</a:t>
            </a:r>
          </a:p>
        </p:txBody>
      </p:sp>
      <p:sp>
        <p:nvSpPr>
          <p:cNvPr id="461" name="Google Shape;461;p13"/>
          <p:cNvSpPr txBox="1">
            <a:spLocks noGrp="1"/>
          </p:cNvSpPr>
          <p:nvPr>
            <p:ph type="subTitle" idx="3"/>
          </p:nvPr>
        </p:nvSpPr>
        <p:spPr>
          <a:xfrm>
            <a:off x="4731146" y="2509929"/>
            <a:ext cx="3692700" cy="336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62" name="Google Shape;462;p13"/>
          <p:cNvSpPr txBox="1">
            <a:spLocks noGrp="1"/>
          </p:cNvSpPr>
          <p:nvPr>
            <p:ph type="title" idx="4" hasCustomPrompt="1"/>
          </p:nvPr>
        </p:nvSpPr>
        <p:spPr>
          <a:xfrm>
            <a:off x="6226953" y="1430779"/>
            <a:ext cx="701100" cy="439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3000">
                <a:solidFill>
                  <a:schemeClr val="dk2"/>
                </a:solidFill>
              </a:defRPr>
            </a:lvl1pPr>
            <a:lvl2pPr lvl="1" algn="ctr" rtl="0">
              <a:spcBef>
                <a:spcPts val="0"/>
              </a:spcBef>
              <a:spcAft>
                <a:spcPts val="0"/>
              </a:spcAft>
              <a:buClr>
                <a:schemeClr val="dk2"/>
              </a:buClr>
              <a:buSzPts val="12000"/>
              <a:buNone/>
              <a:defRPr sz="12000">
                <a:solidFill>
                  <a:schemeClr val="dk2"/>
                </a:solidFill>
              </a:defRPr>
            </a:lvl2pPr>
            <a:lvl3pPr lvl="2" algn="ctr" rtl="0">
              <a:spcBef>
                <a:spcPts val="0"/>
              </a:spcBef>
              <a:spcAft>
                <a:spcPts val="0"/>
              </a:spcAft>
              <a:buClr>
                <a:schemeClr val="dk2"/>
              </a:buClr>
              <a:buSzPts val="12000"/>
              <a:buNone/>
              <a:defRPr sz="12000">
                <a:solidFill>
                  <a:schemeClr val="dk2"/>
                </a:solidFill>
              </a:defRPr>
            </a:lvl3pPr>
            <a:lvl4pPr lvl="3" algn="ctr" rtl="0">
              <a:spcBef>
                <a:spcPts val="0"/>
              </a:spcBef>
              <a:spcAft>
                <a:spcPts val="0"/>
              </a:spcAft>
              <a:buClr>
                <a:schemeClr val="dk2"/>
              </a:buClr>
              <a:buSzPts val="12000"/>
              <a:buNone/>
              <a:defRPr sz="12000">
                <a:solidFill>
                  <a:schemeClr val="dk2"/>
                </a:solidFill>
              </a:defRPr>
            </a:lvl4pPr>
            <a:lvl5pPr lvl="4" algn="ctr" rtl="0">
              <a:spcBef>
                <a:spcPts val="0"/>
              </a:spcBef>
              <a:spcAft>
                <a:spcPts val="0"/>
              </a:spcAft>
              <a:buClr>
                <a:schemeClr val="dk2"/>
              </a:buClr>
              <a:buSzPts val="12000"/>
              <a:buNone/>
              <a:defRPr sz="12000">
                <a:solidFill>
                  <a:schemeClr val="dk2"/>
                </a:solidFill>
              </a:defRPr>
            </a:lvl5pPr>
            <a:lvl6pPr lvl="5" algn="ctr" rtl="0">
              <a:spcBef>
                <a:spcPts val="0"/>
              </a:spcBef>
              <a:spcAft>
                <a:spcPts val="0"/>
              </a:spcAft>
              <a:buClr>
                <a:schemeClr val="dk2"/>
              </a:buClr>
              <a:buSzPts val="12000"/>
              <a:buNone/>
              <a:defRPr sz="12000">
                <a:solidFill>
                  <a:schemeClr val="dk2"/>
                </a:solidFill>
              </a:defRPr>
            </a:lvl6pPr>
            <a:lvl7pPr lvl="6" algn="ctr" rtl="0">
              <a:spcBef>
                <a:spcPts val="0"/>
              </a:spcBef>
              <a:spcAft>
                <a:spcPts val="0"/>
              </a:spcAft>
              <a:buClr>
                <a:schemeClr val="dk2"/>
              </a:buClr>
              <a:buSzPts val="12000"/>
              <a:buNone/>
              <a:defRPr sz="12000">
                <a:solidFill>
                  <a:schemeClr val="dk2"/>
                </a:solidFill>
              </a:defRPr>
            </a:lvl7pPr>
            <a:lvl8pPr lvl="7" algn="ctr" rtl="0">
              <a:spcBef>
                <a:spcPts val="0"/>
              </a:spcBef>
              <a:spcAft>
                <a:spcPts val="0"/>
              </a:spcAft>
              <a:buClr>
                <a:schemeClr val="dk2"/>
              </a:buClr>
              <a:buSzPts val="12000"/>
              <a:buNone/>
              <a:defRPr sz="12000">
                <a:solidFill>
                  <a:schemeClr val="dk2"/>
                </a:solidFill>
              </a:defRPr>
            </a:lvl8pPr>
            <a:lvl9pPr lvl="8" algn="ctr" rtl="0">
              <a:spcBef>
                <a:spcPts val="0"/>
              </a:spcBef>
              <a:spcAft>
                <a:spcPts val="0"/>
              </a:spcAft>
              <a:buClr>
                <a:schemeClr val="dk2"/>
              </a:buClr>
              <a:buSzPts val="12000"/>
              <a:buNone/>
              <a:defRPr sz="12000">
                <a:solidFill>
                  <a:schemeClr val="dk2"/>
                </a:solidFill>
              </a:defRPr>
            </a:lvl9pPr>
          </a:lstStyle>
          <a:p>
            <a:r>
              <a:t>xx%</a:t>
            </a:r>
          </a:p>
        </p:txBody>
      </p:sp>
      <p:sp>
        <p:nvSpPr>
          <p:cNvPr id="463" name="Google Shape;463;p13"/>
          <p:cNvSpPr txBox="1">
            <a:spLocks noGrp="1"/>
          </p:cNvSpPr>
          <p:nvPr>
            <p:ph type="subTitle" idx="5"/>
          </p:nvPr>
        </p:nvSpPr>
        <p:spPr>
          <a:xfrm>
            <a:off x="713100" y="4094536"/>
            <a:ext cx="3692400" cy="336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64" name="Google Shape;464;p13"/>
          <p:cNvSpPr txBox="1">
            <a:spLocks noGrp="1"/>
          </p:cNvSpPr>
          <p:nvPr>
            <p:ph type="title" idx="6" hasCustomPrompt="1"/>
          </p:nvPr>
        </p:nvSpPr>
        <p:spPr>
          <a:xfrm>
            <a:off x="2209101" y="3002447"/>
            <a:ext cx="700800" cy="439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3000">
                <a:solidFill>
                  <a:schemeClr val="dk2"/>
                </a:solidFill>
              </a:defRPr>
            </a:lvl1pPr>
            <a:lvl2pPr lvl="1" algn="ctr" rtl="0">
              <a:spcBef>
                <a:spcPts val="0"/>
              </a:spcBef>
              <a:spcAft>
                <a:spcPts val="0"/>
              </a:spcAft>
              <a:buClr>
                <a:schemeClr val="dk2"/>
              </a:buClr>
              <a:buSzPts val="12000"/>
              <a:buNone/>
              <a:defRPr sz="12000">
                <a:solidFill>
                  <a:schemeClr val="dk2"/>
                </a:solidFill>
              </a:defRPr>
            </a:lvl2pPr>
            <a:lvl3pPr lvl="2" algn="ctr" rtl="0">
              <a:spcBef>
                <a:spcPts val="0"/>
              </a:spcBef>
              <a:spcAft>
                <a:spcPts val="0"/>
              </a:spcAft>
              <a:buClr>
                <a:schemeClr val="dk2"/>
              </a:buClr>
              <a:buSzPts val="12000"/>
              <a:buNone/>
              <a:defRPr sz="12000">
                <a:solidFill>
                  <a:schemeClr val="dk2"/>
                </a:solidFill>
              </a:defRPr>
            </a:lvl3pPr>
            <a:lvl4pPr lvl="3" algn="ctr" rtl="0">
              <a:spcBef>
                <a:spcPts val="0"/>
              </a:spcBef>
              <a:spcAft>
                <a:spcPts val="0"/>
              </a:spcAft>
              <a:buClr>
                <a:schemeClr val="dk2"/>
              </a:buClr>
              <a:buSzPts val="12000"/>
              <a:buNone/>
              <a:defRPr sz="12000">
                <a:solidFill>
                  <a:schemeClr val="dk2"/>
                </a:solidFill>
              </a:defRPr>
            </a:lvl4pPr>
            <a:lvl5pPr lvl="4" algn="ctr" rtl="0">
              <a:spcBef>
                <a:spcPts val="0"/>
              </a:spcBef>
              <a:spcAft>
                <a:spcPts val="0"/>
              </a:spcAft>
              <a:buClr>
                <a:schemeClr val="dk2"/>
              </a:buClr>
              <a:buSzPts val="12000"/>
              <a:buNone/>
              <a:defRPr sz="12000">
                <a:solidFill>
                  <a:schemeClr val="dk2"/>
                </a:solidFill>
              </a:defRPr>
            </a:lvl5pPr>
            <a:lvl6pPr lvl="5" algn="ctr" rtl="0">
              <a:spcBef>
                <a:spcPts val="0"/>
              </a:spcBef>
              <a:spcAft>
                <a:spcPts val="0"/>
              </a:spcAft>
              <a:buClr>
                <a:schemeClr val="dk2"/>
              </a:buClr>
              <a:buSzPts val="12000"/>
              <a:buNone/>
              <a:defRPr sz="12000">
                <a:solidFill>
                  <a:schemeClr val="dk2"/>
                </a:solidFill>
              </a:defRPr>
            </a:lvl6pPr>
            <a:lvl7pPr lvl="6" algn="ctr" rtl="0">
              <a:spcBef>
                <a:spcPts val="0"/>
              </a:spcBef>
              <a:spcAft>
                <a:spcPts val="0"/>
              </a:spcAft>
              <a:buClr>
                <a:schemeClr val="dk2"/>
              </a:buClr>
              <a:buSzPts val="12000"/>
              <a:buNone/>
              <a:defRPr sz="12000">
                <a:solidFill>
                  <a:schemeClr val="dk2"/>
                </a:solidFill>
              </a:defRPr>
            </a:lvl7pPr>
            <a:lvl8pPr lvl="7" algn="ctr" rtl="0">
              <a:spcBef>
                <a:spcPts val="0"/>
              </a:spcBef>
              <a:spcAft>
                <a:spcPts val="0"/>
              </a:spcAft>
              <a:buClr>
                <a:schemeClr val="dk2"/>
              </a:buClr>
              <a:buSzPts val="12000"/>
              <a:buNone/>
              <a:defRPr sz="12000">
                <a:solidFill>
                  <a:schemeClr val="dk2"/>
                </a:solidFill>
              </a:defRPr>
            </a:lvl8pPr>
            <a:lvl9pPr lvl="8" algn="ctr" rtl="0">
              <a:spcBef>
                <a:spcPts val="0"/>
              </a:spcBef>
              <a:spcAft>
                <a:spcPts val="0"/>
              </a:spcAft>
              <a:buClr>
                <a:schemeClr val="dk2"/>
              </a:buClr>
              <a:buSzPts val="12000"/>
              <a:buNone/>
              <a:defRPr sz="12000">
                <a:solidFill>
                  <a:schemeClr val="dk2"/>
                </a:solidFill>
              </a:defRPr>
            </a:lvl9pPr>
          </a:lstStyle>
          <a:p>
            <a:r>
              <a:t>xx%</a:t>
            </a:r>
          </a:p>
        </p:txBody>
      </p:sp>
      <p:sp>
        <p:nvSpPr>
          <p:cNvPr id="465" name="Google Shape;465;p13"/>
          <p:cNvSpPr txBox="1">
            <a:spLocks noGrp="1"/>
          </p:cNvSpPr>
          <p:nvPr>
            <p:ph type="subTitle" idx="7"/>
          </p:nvPr>
        </p:nvSpPr>
        <p:spPr>
          <a:xfrm>
            <a:off x="4731113" y="4094536"/>
            <a:ext cx="3692700" cy="336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66" name="Google Shape;466;p13"/>
          <p:cNvSpPr txBox="1">
            <a:spLocks noGrp="1"/>
          </p:cNvSpPr>
          <p:nvPr>
            <p:ph type="title" idx="8" hasCustomPrompt="1"/>
          </p:nvPr>
        </p:nvSpPr>
        <p:spPr>
          <a:xfrm>
            <a:off x="6227015" y="3002448"/>
            <a:ext cx="701100" cy="439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3000">
                <a:solidFill>
                  <a:schemeClr val="dk2"/>
                </a:solidFill>
              </a:defRPr>
            </a:lvl1pPr>
            <a:lvl2pPr lvl="1" algn="ctr" rtl="0">
              <a:spcBef>
                <a:spcPts val="0"/>
              </a:spcBef>
              <a:spcAft>
                <a:spcPts val="0"/>
              </a:spcAft>
              <a:buClr>
                <a:schemeClr val="dk2"/>
              </a:buClr>
              <a:buSzPts val="12000"/>
              <a:buNone/>
              <a:defRPr sz="12000">
                <a:solidFill>
                  <a:schemeClr val="dk2"/>
                </a:solidFill>
              </a:defRPr>
            </a:lvl2pPr>
            <a:lvl3pPr lvl="2" algn="ctr" rtl="0">
              <a:spcBef>
                <a:spcPts val="0"/>
              </a:spcBef>
              <a:spcAft>
                <a:spcPts val="0"/>
              </a:spcAft>
              <a:buClr>
                <a:schemeClr val="dk2"/>
              </a:buClr>
              <a:buSzPts val="12000"/>
              <a:buNone/>
              <a:defRPr sz="12000">
                <a:solidFill>
                  <a:schemeClr val="dk2"/>
                </a:solidFill>
              </a:defRPr>
            </a:lvl3pPr>
            <a:lvl4pPr lvl="3" algn="ctr" rtl="0">
              <a:spcBef>
                <a:spcPts val="0"/>
              </a:spcBef>
              <a:spcAft>
                <a:spcPts val="0"/>
              </a:spcAft>
              <a:buClr>
                <a:schemeClr val="dk2"/>
              </a:buClr>
              <a:buSzPts val="12000"/>
              <a:buNone/>
              <a:defRPr sz="12000">
                <a:solidFill>
                  <a:schemeClr val="dk2"/>
                </a:solidFill>
              </a:defRPr>
            </a:lvl4pPr>
            <a:lvl5pPr lvl="4" algn="ctr" rtl="0">
              <a:spcBef>
                <a:spcPts val="0"/>
              </a:spcBef>
              <a:spcAft>
                <a:spcPts val="0"/>
              </a:spcAft>
              <a:buClr>
                <a:schemeClr val="dk2"/>
              </a:buClr>
              <a:buSzPts val="12000"/>
              <a:buNone/>
              <a:defRPr sz="12000">
                <a:solidFill>
                  <a:schemeClr val="dk2"/>
                </a:solidFill>
              </a:defRPr>
            </a:lvl5pPr>
            <a:lvl6pPr lvl="5" algn="ctr" rtl="0">
              <a:spcBef>
                <a:spcPts val="0"/>
              </a:spcBef>
              <a:spcAft>
                <a:spcPts val="0"/>
              </a:spcAft>
              <a:buClr>
                <a:schemeClr val="dk2"/>
              </a:buClr>
              <a:buSzPts val="12000"/>
              <a:buNone/>
              <a:defRPr sz="12000">
                <a:solidFill>
                  <a:schemeClr val="dk2"/>
                </a:solidFill>
              </a:defRPr>
            </a:lvl6pPr>
            <a:lvl7pPr lvl="6" algn="ctr" rtl="0">
              <a:spcBef>
                <a:spcPts val="0"/>
              </a:spcBef>
              <a:spcAft>
                <a:spcPts val="0"/>
              </a:spcAft>
              <a:buClr>
                <a:schemeClr val="dk2"/>
              </a:buClr>
              <a:buSzPts val="12000"/>
              <a:buNone/>
              <a:defRPr sz="12000">
                <a:solidFill>
                  <a:schemeClr val="dk2"/>
                </a:solidFill>
              </a:defRPr>
            </a:lvl7pPr>
            <a:lvl8pPr lvl="7" algn="ctr" rtl="0">
              <a:spcBef>
                <a:spcPts val="0"/>
              </a:spcBef>
              <a:spcAft>
                <a:spcPts val="0"/>
              </a:spcAft>
              <a:buClr>
                <a:schemeClr val="dk2"/>
              </a:buClr>
              <a:buSzPts val="12000"/>
              <a:buNone/>
              <a:defRPr sz="12000">
                <a:solidFill>
                  <a:schemeClr val="dk2"/>
                </a:solidFill>
              </a:defRPr>
            </a:lvl8pPr>
            <a:lvl9pPr lvl="8" algn="ctr" rtl="0">
              <a:spcBef>
                <a:spcPts val="0"/>
              </a:spcBef>
              <a:spcAft>
                <a:spcPts val="0"/>
              </a:spcAft>
              <a:buClr>
                <a:schemeClr val="dk2"/>
              </a:buClr>
              <a:buSzPts val="12000"/>
              <a:buNone/>
              <a:defRPr sz="12000">
                <a:solidFill>
                  <a:schemeClr val="dk2"/>
                </a:solidFill>
              </a:defRPr>
            </a:lvl9pPr>
          </a:lstStyle>
          <a:p>
            <a:r>
              <a:t>xx%</a:t>
            </a:r>
          </a:p>
        </p:txBody>
      </p:sp>
      <p:sp>
        <p:nvSpPr>
          <p:cNvPr id="467" name="Google Shape;467;p13"/>
          <p:cNvSpPr txBox="1">
            <a:spLocks noGrp="1"/>
          </p:cNvSpPr>
          <p:nvPr>
            <p:ph type="subTitle" idx="9"/>
          </p:nvPr>
        </p:nvSpPr>
        <p:spPr>
          <a:xfrm>
            <a:off x="713134" y="2185197"/>
            <a:ext cx="3692400" cy="439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Anton"/>
              <a:buNone/>
              <a:defRPr sz="2400">
                <a:solidFill>
                  <a:schemeClr val="accent2"/>
                </a:solidFill>
                <a:latin typeface="Fredoka One"/>
                <a:ea typeface="Fredoka One"/>
                <a:cs typeface="Fredoka One"/>
                <a:sym typeface="Fredok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68" name="Google Shape;468;p13"/>
          <p:cNvSpPr txBox="1">
            <a:spLocks noGrp="1"/>
          </p:cNvSpPr>
          <p:nvPr>
            <p:ph type="subTitle" idx="13"/>
          </p:nvPr>
        </p:nvSpPr>
        <p:spPr>
          <a:xfrm>
            <a:off x="4731075" y="2185197"/>
            <a:ext cx="3692700" cy="439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Anton"/>
              <a:buNone/>
              <a:defRPr sz="2400">
                <a:solidFill>
                  <a:schemeClr val="accent2"/>
                </a:solidFill>
                <a:latin typeface="Fredoka One"/>
                <a:ea typeface="Fredoka One"/>
                <a:cs typeface="Fredoka One"/>
                <a:sym typeface="Fredok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69" name="Google Shape;469;p13"/>
          <p:cNvSpPr txBox="1">
            <a:spLocks noGrp="1"/>
          </p:cNvSpPr>
          <p:nvPr>
            <p:ph type="subTitle" idx="14"/>
          </p:nvPr>
        </p:nvSpPr>
        <p:spPr>
          <a:xfrm>
            <a:off x="713349" y="3770306"/>
            <a:ext cx="3692400" cy="439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Anton"/>
              <a:buNone/>
              <a:defRPr sz="2400">
                <a:solidFill>
                  <a:schemeClr val="accent2"/>
                </a:solidFill>
                <a:latin typeface="Fredoka One"/>
                <a:ea typeface="Fredoka One"/>
                <a:cs typeface="Fredoka One"/>
                <a:sym typeface="Fredok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70" name="Google Shape;470;p13"/>
          <p:cNvSpPr txBox="1">
            <a:spLocks noGrp="1"/>
          </p:cNvSpPr>
          <p:nvPr>
            <p:ph type="subTitle" idx="15"/>
          </p:nvPr>
        </p:nvSpPr>
        <p:spPr>
          <a:xfrm>
            <a:off x="4731290" y="3770304"/>
            <a:ext cx="3692700" cy="439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Anton"/>
              <a:buNone/>
              <a:defRPr sz="2400">
                <a:solidFill>
                  <a:schemeClr val="accent2"/>
                </a:solidFill>
                <a:latin typeface="Fredoka One"/>
                <a:ea typeface="Fredoka One"/>
                <a:cs typeface="Fredoka One"/>
                <a:sym typeface="Fredok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471" name="Google Shape;471;p13"/>
          <p:cNvGrpSpPr/>
          <p:nvPr/>
        </p:nvGrpSpPr>
        <p:grpSpPr>
          <a:xfrm flipH="1">
            <a:off x="8006292" y="4553098"/>
            <a:ext cx="206929" cy="203212"/>
            <a:chOff x="1971300" y="3409475"/>
            <a:chExt cx="101600" cy="99775"/>
          </a:xfrm>
        </p:grpSpPr>
        <p:sp>
          <p:nvSpPr>
            <p:cNvPr id="472" name="Google Shape;472;p13"/>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3"/>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3"/>
            <p:cNvSpPr/>
            <p:nvPr/>
          </p:nvSpPr>
          <p:spPr>
            <a:xfrm>
              <a:off x="1979125" y="3434300"/>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5" name="Google Shape;475;p13"/>
          <p:cNvGrpSpPr/>
          <p:nvPr/>
        </p:nvGrpSpPr>
        <p:grpSpPr>
          <a:xfrm flipH="1">
            <a:off x="8688897" y="3985718"/>
            <a:ext cx="206929" cy="203161"/>
            <a:chOff x="1655100" y="3332725"/>
            <a:chExt cx="101600" cy="99750"/>
          </a:xfrm>
        </p:grpSpPr>
        <p:sp>
          <p:nvSpPr>
            <p:cNvPr id="476" name="Google Shape;476;p13"/>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3"/>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3"/>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9" name="Google Shape;479;p13"/>
          <p:cNvGrpSpPr/>
          <p:nvPr/>
        </p:nvGrpSpPr>
        <p:grpSpPr>
          <a:xfrm flipH="1">
            <a:off x="247222" y="4553118"/>
            <a:ext cx="206929" cy="203161"/>
            <a:chOff x="1655100" y="3332725"/>
            <a:chExt cx="101600" cy="99750"/>
          </a:xfrm>
        </p:grpSpPr>
        <p:sp>
          <p:nvSpPr>
            <p:cNvPr id="480" name="Google Shape;480;p13"/>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3"/>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3"/>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3" name="Google Shape;483;p13"/>
          <p:cNvGrpSpPr/>
          <p:nvPr/>
        </p:nvGrpSpPr>
        <p:grpSpPr>
          <a:xfrm flipH="1">
            <a:off x="931282" y="4584950"/>
            <a:ext cx="142077" cy="139500"/>
            <a:chOff x="1655100" y="3332725"/>
            <a:chExt cx="101600" cy="99750"/>
          </a:xfrm>
        </p:grpSpPr>
        <p:sp>
          <p:nvSpPr>
            <p:cNvPr id="484" name="Google Shape;484;p13"/>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3"/>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3"/>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7" name="Google Shape;487;p13"/>
          <p:cNvGrpSpPr/>
          <p:nvPr/>
        </p:nvGrpSpPr>
        <p:grpSpPr>
          <a:xfrm rot="6246478" flipH="1">
            <a:off x="271373" y="3645424"/>
            <a:ext cx="246049" cy="241639"/>
            <a:chOff x="1971300" y="3409475"/>
            <a:chExt cx="101600" cy="99775"/>
          </a:xfrm>
        </p:grpSpPr>
        <p:sp>
          <p:nvSpPr>
            <p:cNvPr id="488" name="Google Shape;488;p13"/>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3"/>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3"/>
            <p:cNvSpPr/>
            <p:nvPr/>
          </p:nvSpPr>
          <p:spPr>
            <a:xfrm>
              <a:off x="1979125" y="3434300"/>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1" name="Google Shape;491;p13"/>
          <p:cNvGrpSpPr/>
          <p:nvPr/>
        </p:nvGrpSpPr>
        <p:grpSpPr>
          <a:xfrm rot="6299960">
            <a:off x="223173" y="-269356"/>
            <a:ext cx="1033865" cy="1372558"/>
            <a:chOff x="5836834" y="2784946"/>
            <a:chExt cx="1033895" cy="1372599"/>
          </a:xfrm>
        </p:grpSpPr>
        <p:sp>
          <p:nvSpPr>
            <p:cNvPr id="492" name="Google Shape;492;p13"/>
            <p:cNvSpPr/>
            <p:nvPr/>
          </p:nvSpPr>
          <p:spPr>
            <a:xfrm>
              <a:off x="6392862" y="2784946"/>
              <a:ext cx="184488" cy="366671"/>
            </a:xfrm>
            <a:custGeom>
              <a:avLst/>
              <a:gdLst/>
              <a:ahLst/>
              <a:cxnLst/>
              <a:rect l="l" t="t" r="r" b="b"/>
              <a:pathLst>
                <a:path w="4161" h="8270" extrusionOk="0">
                  <a:moveTo>
                    <a:pt x="2160" y="1"/>
                  </a:moveTo>
                  <a:cubicBezTo>
                    <a:pt x="1276" y="1"/>
                    <a:pt x="395" y="759"/>
                    <a:pt x="266" y="2386"/>
                  </a:cubicBezTo>
                  <a:cubicBezTo>
                    <a:pt x="0" y="5749"/>
                    <a:pt x="1989" y="8269"/>
                    <a:pt x="1989" y="8269"/>
                  </a:cubicBezTo>
                  <a:cubicBezTo>
                    <a:pt x="1989" y="8269"/>
                    <a:pt x="4161" y="5557"/>
                    <a:pt x="4088" y="2459"/>
                  </a:cubicBezTo>
                  <a:cubicBezTo>
                    <a:pt x="4050" y="865"/>
                    <a:pt x="3103" y="1"/>
                    <a:pt x="2160"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3"/>
            <p:cNvSpPr/>
            <p:nvPr/>
          </p:nvSpPr>
          <p:spPr>
            <a:xfrm>
              <a:off x="6086140" y="2977723"/>
              <a:ext cx="281587" cy="305929"/>
            </a:xfrm>
            <a:custGeom>
              <a:avLst/>
              <a:gdLst/>
              <a:ahLst/>
              <a:cxnLst/>
              <a:rect l="l" t="t" r="r" b="b"/>
              <a:pathLst>
                <a:path w="6351" h="6900" extrusionOk="0">
                  <a:moveTo>
                    <a:pt x="2319" y="0"/>
                  </a:moveTo>
                  <a:cubicBezTo>
                    <a:pt x="944" y="0"/>
                    <a:pt x="1" y="1476"/>
                    <a:pt x="1310" y="3381"/>
                  </a:cubicBezTo>
                  <a:cubicBezTo>
                    <a:pt x="3179" y="6167"/>
                    <a:pt x="6350" y="6900"/>
                    <a:pt x="6350" y="6900"/>
                  </a:cubicBezTo>
                  <a:cubicBezTo>
                    <a:pt x="6350" y="6900"/>
                    <a:pt x="6304" y="3417"/>
                    <a:pt x="4325" y="1053"/>
                  </a:cubicBezTo>
                  <a:cubicBezTo>
                    <a:pt x="3684" y="316"/>
                    <a:pt x="2955" y="0"/>
                    <a:pt x="2319"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3"/>
            <p:cNvSpPr/>
            <p:nvPr/>
          </p:nvSpPr>
          <p:spPr>
            <a:xfrm>
              <a:off x="6002077" y="3231329"/>
              <a:ext cx="272188" cy="316437"/>
            </a:xfrm>
            <a:custGeom>
              <a:avLst/>
              <a:gdLst/>
              <a:ahLst/>
              <a:cxnLst/>
              <a:rect l="l" t="t" r="r" b="b"/>
              <a:pathLst>
                <a:path w="6139" h="7137" extrusionOk="0">
                  <a:moveTo>
                    <a:pt x="2254" y="0"/>
                  </a:moveTo>
                  <a:cubicBezTo>
                    <a:pt x="944" y="0"/>
                    <a:pt x="1" y="1387"/>
                    <a:pt x="1144" y="3315"/>
                  </a:cubicBezTo>
                  <a:cubicBezTo>
                    <a:pt x="2858" y="6220"/>
                    <a:pt x="5955" y="7136"/>
                    <a:pt x="5955" y="7136"/>
                  </a:cubicBezTo>
                  <a:cubicBezTo>
                    <a:pt x="5955" y="7136"/>
                    <a:pt x="6138" y="3654"/>
                    <a:pt x="4306" y="1180"/>
                  </a:cubicBezTo>
                  <a:cubicBezTo>
                    <a:pt x="3677" y="357"/>
                    <a:pt x="2918" y="0"/>
                    <a:pt x="2254"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3"/>
            <p:cNvSpPr/>
            <p:nvPr/>
          </p:nvSpPr>
          <p:spPr>
            <a:xfrm>
              <a:off x="5836834" y="3451860"/>
              <a:ext cx="298879" cy="371770"/>
            </a:xfrm>
            <a:custGeom>
              <a:avLst/>
              <a:gdLst/>
              <a:ahLst/>
              <a:cxnLst/>
              <a:rect l="l" t="t" r="r" b="b"/>
              <a:pathLst>
                <a:path w="6741" h="8385" extrusionOk="0">
                  <a:moveTo>
                    <a:pt x="2517" y="1"/>
                  </a:moveTo>
                  <a:cubicBezTo>
                    <a:pt x="1013" y="1"/>
                    <a:pt x="0" y="1797"/>
                    <a:pt x="1123" y="3766"/>
                  </a:cubicBezTo>
                  <a:cubicBezTo>
                    <a:pt x="2763" y="6699"/>
                    <a:pt x="6429" y="8385"/>
                    <a:pt x="6429" y="8385"/>
                  </a:cubicBezTo>
                  <a:cubicBezTo>
                    <a:pt x="6429" y="8385"/>
                    <a:pt x="6740" y="4032"/>
                    <a:pt x="4908" y="1512"/>
                  </a:cubicBezTo>
                  <a:cubicBezTo>
                    <a:pt x="4123" y="439"/>
                    <a:pt x="3260" y="1"/>
                    <a:pt x="2517"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3"/>
            <p:cNvSpPr/>
            <p:nvPr/>
          </p:nvSpPr>
          <p:spPr>
            <a:xfrm>
              <a:off x="6565554" y="3021173"/>
              <a:ext cx="305175" cy="311249"/>
            </a:xfrm>
            <a:custGeom>
              <a:avLst/>
              <a:gdLst/>
              <a:ahLst/>
              <a:cxnLst/>
              <a:rect l="l" t="t" r="r" b="b"/>
              <a:pathLst>
                <a:path w="6883" h="7020" extrusionOk="0">
                  <a:moveTo>
                    <a:pt x="4563" y="1"/>
                  </a:moveTo>
                  <a:cubicBezTo>
                    <a:pt x="4025" y="1"/>
                    <a:pt x="3396" y="261"/>
                    <a:pt x="2749" y="879"/>
                  </a:cubicBezTo>
                  <a:cubicBezTo>
                    <a:pt x="0" y="3400"/>
                    <a:pt x="193" y="7019"/>
                    <a:pt x="193" y="7019"/>
                  </a:cubicBezTo>
                  <a:cubicBezTo>
                    <a:pt x="193" y="7019"/>
                    <a:pt x="3400" y="6332"/>
                    <a:pt x="5270" y="4041"/>
                  </a:cubicBezTo>
                  <a:cubicBezTo>
                    <a:pt x="6882" y="2096"/>
                    <a:pt x="6090" y="1"/>
                    <a:pt x="456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3"/>
            <p:cNvSpPr/>
            <p:nvPr/>
          </p:nvSpPr>
          <p:spPr>
            <a:xfrm>
              <a:off x="6506232" y="3401893"/>
              <a:ext cx="353281" cy="254098"/>
            </a:xfrm>
            <a:custGeom>
              <a:avLst/>
              <a:gdLst/>
              <a:ahLst/>
              <a:cxnLst/>
              <a:rect l="l" t="t" r="r" b="b"/>
              <a:pathLst>
                <a:path w="7968" h="5731" extrusionOk="0">
                  <a:moveTo>
                    <a:pt x="5561" y="1"/>
                  </a:moveTo>
                  <a:cubicBezTo>
                    <a:pt x="5135" y="1"/>
                    <a:pt x="4639" y="128"/>
                    <a:pt x="4087" y="421"/>
                  </a:cubicBezTo>
                  <a:cubicBezTo>
                    <a:pt x="770" y="2181"/>
                    <a:pt x="0" y="5727"/>
                    <a:pt x="0" y="5727"/>
                  </a:cubicBezTo>
                  <a:cubicBezTo>
                    <a:pt x="0" y="5727"/>
                    <a:pt x="77" y="5731"/>
                    <a:pt x="217" y="5731"/>
                  </a:cubicBezTo>
                  <a:cubicBezTo>
                    <a:pt x="987" y="5731"/>
                    <a:pt x="3658" y="5619"/>
                    <a:pt x="5691" y="4160"/>
                  </a:cubicBezTo>
                  <a:cubicBezTo>
                    <a:pt x="7968" y="2542"/>
                    <a:pt x="7466" y="1"/>
                    <a:pt x="5561"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3"/>
            <p:cNvSpPr/>
            <p:nvPr/>
          </p:nvSpPr>
          <p:spPr>
            <a:xfrm>
              <a:off x="6363999" y="3740537"/>
              <a:ext cx="472948" cy="223949"/>
            </a:xfrm>
            <a:custGeom>
              <a:avLst/>
              <a:gdLst/>
              <a:ahLst/>
              <a:cxnLst/>
              <a:rect l="l" t="t" r="r" b="b"/>
              <a:pathLst>
                <a:path w="10667" h="5051" extrusionOk="0">
                  <a:moveTo>
                    <a:pt x="7216" y="1"/>
                  </a:moveTo>
                  <a:cubicBezTo>
                    <a:pt x="6956" y="1"/>
                    <a:pt x="6677" y="25"/>
                    <a:pt x="6379" y="78"/>
                  </a:cubicBezTo>
                  <a:cubicBezTo>
                    <a:pt x="2713" y="692"/>
                    <a:pt x="1" y="4696"/>
                    <a:pt x="1" y="4696"/>
                  </a:cubicBezTo>
                  <a:cubicBezTo>
                    <a:pt x="1" y="4696"/>
                    <a:pt x="1507" y="5051"/>
                    <a:pt x="3468" y="5051"/>
                  </a:cubicBezTo>
                  <a:cubicBezTo>
                    <a:pt x="4785" y="5051"/>
                    <a:pt x="6307" y="4891"/>
                    <a:pt x="7717" y="4357"/>
                  </a:cubicBezTo>
                  <a:cubicBezTo>
                    <a:pt x="10667" y="3194"/>
                    <a:pt x="10191" y="1"/>
                    <a:pt x="721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3"/>
            <p:cNvSpPr/>
            <p:nvPr/>
          </p:nvSpPr>
          <p:spPr>
            <a:xfrm>
              <a:off x="6006866" y="2883817"/>
              <a:ext cx="526596" cy="1273728"/>
            </a:xfrm>
            <a:custGeom>
              <a:avLst/>
              <a:gdLst/>
              <a:ahLst/>
              <a:cxnLst/>
              <a:rect l="l" t="t" r="r" b="b"/>
              <a:pathLst>
                <a:path w="11877" h="28728" extrusionOk="0">
                  <a:moveTo>
                    <a:pt x="10805" y="0"/>
                  </a:moveTo>
                  <a:cubicBezTo>
                    <a:pt x="10805" y="1"/>
                    <a:pt x="10842" y="1230"/>
                    <a:pt x="10503" y="6342"/>
                  </a:cubicBezTo>
                  <a:cubicBezTo>
                    <a:pt x="10200" y="11034"/>
                    <a:pt x="8367" y="20161"/>
                    <a:pt x="119" y="28180"/>
                  </a:cubicBezTo>
                  <a:cubicBezTo>
                    <a:pt x="0" y="28299"/>
                    <a:pt x="0" y="28492"/>
                    <a:pt x="119" y="28638"/>
                  </a:cubicBezTo>
                  <a:cubicBezTo>
                    <a:pt x="174" y="28698"/>
                    <a:pt x="250" y="28728"/>
                    <a:pt x="331" y="28728"/>
                  </a:cubicBezTo>
                  <a:cubicBezTo>
                    <a:pt x="413" y="28728"/>
                    <a:pt x="500" y="28698"/>
                    <a:pt x="578" y="28638"/>
                  </a:cubicBezTo>
                  <a:cubicBezTo>
                    <a:pt x="1604" y="27612"/>
                    <a:pt x="5884" y="23222"/>
                    <a:pt x="8321" y="17339"/>
                  </a:cubicBezTo>
                  <a:cubicBezTo>
                    <a:pt x="11877" y="8790"/>
                    <a:pt x="10805" y="2"/>
                    <a:pt x="1080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3"/>
            <p:cNvSpPr/>
            <p:nvPr/>
          </p:nvSpPr>
          <p:spPr>
            <a:xfrm>
              <a:off x="6231964" y="3093043"/>
              <a:ext cx="514847" cy="383608"/>
            </a:xfrm>
            <a:custGeom>
              <a:avLst/>
              <a:gdLst/>
              <a:ahLst/>
              <a:cxnLst/>
              <a:rect l="l" t="t" r="r" b="b"/>
              <a:pathLst>
                <a:path w="11612" h="8652" extrusionOk="0">
                  <a:moveTo>
                    <a:pt x="174" y="1"/>
                  </a:moveTo>
                  <a:cubicBezTo>
                    <a:pt x="138" y="1"/>
                    <a:pt x="101" y="19"/>
                    <a:pt x="83" y="56"/>
                  </a:cubicBezTo>
                  <a:cubicBezTo>
                    <a:pt x="0" y="92"/>
                    <a:pt x="0" y="211"/>
                    <a:pt x="83" y="248"/>
                  </a:cubicBezTo>
                  <a:cubicBezTo>
                    <a:pt x="119" y="285"/>
                    <a:pt x="2869" y="3034"/>
                    <a:pt x="4317" y="8533"/>
                  </a:cubicBezTo>
                  <a:cubicBezTo>
                    <a:pt x="4317" y="8569"/>
                    <a:pt x="4353" y="8652"/>
                    <a:pt x="4390" y="8652"/>
                  </a:cubicBezTo>
                  <a:lnTo>
                    <a:pt x="4436" y="8652"/>
                  </a:lnTo>
                  <a:cubicBezTo>
                    <a:pt x="4472" y="8652"/>
                    <a:pt x="4509" y="8652"/>
                    <a:pt x="4546" y="8606"/>
                  </a:cubicBezTo>
                  <a:cubicBezTo>
                    <a:pt x="4582" y="8569"/>
                    <a:pt x="9320" y="4482"/>
                    <a:pt x="11575" y="862"/>
                  </a:cubicBezTo>
                  <a:cubicBezTo>
                    <a:pt x="11611" y="780"/>
                    <a:pt x="11575" y="706"/>
                    <a:pt x="11538" y="670"/>
                  </a:cubicBezTo>
                  <a:cubicBezTo>
                    <a:pt x="11504" y="655"/>
                    <a:pt x="11465" y="646"/>
                    <a:pt x="11429" y="646"/>
                  </a:cubicBezTo>
                  <a:cubicBezTo>
                    <a:pt x="11377" y="646"/>
                    <a:pt x="11330" y="663"/>
                    <a:pt x="11309" y="706"/>
                  </a:cubicBezTo>
                  <a:cubicBezTo>
                    <a:pt x="9320" y="3877"/>
                    <a:pt x="5426" y="7424"/>
                    <a:pt x="4546" y="8230"/>
                  </a:cubicBezTo>
                  <a:cubicBezTo>
                    <a:pt x="3061" y="2768"/>
                    <a:pt x="312" y="56"/>
                    <a:pt x="266" y="56"/>
                  </a:cubicBezTo>
                  <a:cubicBezTo>
                    <a:pt x="248" y="19"/>
                    <a:pt x="211" y="1"/>
                    <a:pt x="174"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3"/>
            <p:cNvSpPr/>
            <p:nvPr/>
          </p:nvSpPr>
          <p:spPr>
            <a:xfrm>
              <a:off x="6083258" y="3277528"/>
              <a:ext cx="695655" cy="464879"/>
            </a:xfrm>
            <a:custGeom>
              <a:avLst/>
              <a:gdLst/>
              <a:ahLst/>
              <a:cxnLst/>
              <a:rect l="l" t="t" r="r" b="b"/>
              <a:pathLst>
                <a:path w="15690" h="10485" extrusionOk="0">
                  <a:moveTo>
                    <a:pt x="188" y="0"/>
                  </a:moveTo>
                  <a:cubicBezTo>
                    <a:pt x="149" y="0"/>
                    <a:pt x="110" y="19"/>
                    <a:pt x="74" y="55"/>
                  </a:cubicBezTo>
                  <a:cubicBezTo>
                    <a:pt x="0" y="92"/>
                    <a:pt x="0" y="211"/>
                    <a:pt x="74" y="284"/>
                  </a:cubicBezTo>
                  <a:cubicBezTo>
                    <a:pt x="110" y="321"/>
                    <a:pt x="4500" y="5096"/>
                    <a:pt x="5380" y="10365"/>
                  </a:cubicBezTo>
                  <a:cubicBezTo>
                    <a:pt x="5380" y="10402"/>
                    <a:pt x="5416" y="10447"/>
                    <a:pt x="5453" y="10484"/>
                  </a:cubicBezTo>
                  <a:lnTo>
                    <a:pt x="5572" y="10484"/>
                  </a:lnTo>
                  <a:cubicBezTo>
                    <a:pt x="5645" y="10447"/>
                    <a:pt x="11034" y="8422"/>
                    <a:pt x="15616" y="4564"/>
                  </a:cubicBezTo>
                  <a:cubicBezTo>
                    <a:pt x="15689" y="4491"/>
                    <a:pt x="15689" y="4408"/>
                    <a:pt x="15653" y="4335"/>
                  </a:cubicBezTo>
                  <a:cubicBezTo>
                    <a:pt x="15610" y="4292"/>
                    <a:pt x="15564" y="4274"/>
                    <a:pt x="15518" y="4274"/>
                  </a:cubicBezTo>
                  <a:cubicBezTo>
                    <a:pt x="15486" y="4274"/>
                    <a:pt x="15454" y="4283"/>
                    <a:pt x="15424" y="4298"/>
                  </a:cubicBezTo>
                  <a:cubicBezTo>
                    <a:pt x="11336" y="7771"/>
                    <a:pt x="6598" y="9760"/>
                    <a:pt x="5645" y="10136"/>
                  </a:cubicBezTo>
                  <a:cubicBezTo>
                    <a:pt x="4692" y="4866"/>
                    <a:pt x="339" y="92"/>
                    <a:pt x="303" y="55"/>
                  </a:cubicBezTo>
                  <a:cubicBezTo>
                    <a:pt x="266" y="19"/>
                    <a:pt x="227" y="0"/>
                    <a:pt x="18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3"/>
            <p:cNvSpPr/>
            <p:nvPr/>
          </p:nvSpPr>
          <p:spPr>
            <a:xfrm>
              <a:off x="5938986" y="3511139"/>
              <a:ext cx="767172" cy="476672"/>
            </a:xfrm>
            <a:custGeom>
              <a:avLst/>
              <a:gdLst/>
              <a:ahLst/>
              <a:cxnLst/>
              <a:rect l="l" t="t" r="r" b="b"/>
              <a:pathLst>
                <a:path w="17303" h="10751" extrusionOk="0">
                  <a:moveTo>
                    <a:pt x="176" y="1"/>
                  </a:moveTo>
                  <a:cubicBezTo>
                    <a:pt x="138" y="1"/>
                    <a:pt x="102" y="19"/>
                    <a:pt x="83" y="56"/>
                  </a:cubicBezTo>
                  <a:cubicBezTo>
                    <a:pt x="1" y="92"/>
                    <a:pt x="1" y="211"/>
                    <a:pt x="47" y="248"/>
                  </a:cubicBezTo>
                  <a:cubicBezTo>
                    <a:pt x="83" y="285"/>
                    <a:pt x="3942" y="4638"/>
                    <a:pt x="4931" y="10631"/>
                  </a:cubicBezTo>
                  <a:cubicBezTo>
                    <a:pt x="4931" y="10714"/>
                    <a:pt x="5005" y="10750"/>
                    <a:pt x="5087" y="10750"/>
                  </a:cubicBezTo>
                  <a:cubicBezTo>
                    <a:pt x="5160" y="10750"/>
                    <a:pt x="12070" y="9797"/>
                    <a:pt x="17184" y="7387"/>
                  </a:cubicBezTo>
                  <a:cubicBezTo>
                    <a:pt x="17266" y="7350"/>
                    <a:pt x="17303" y="7240"/>
                    <a:pt x="17266" y="7158"/>
                  </a:cubicBezTo>
                  <a:cubicBezTo>
                    <a:pt x="17230" y="7085"/>
                    <a:pt x="17147" y="7085"/>
                    <a:pt x="17074" y="7085"/>
                  </a:cubicBezTo>
                  <a:cubicBezTo>
                    <a:pt x="12373" y="9339"/>
                    <a:pt x="6233" y="10292"/>
                    <a:pt x="5197" y="10448"/>
                  </a:cubicBezTo>
                  <a:cubicBezTo>
                    <a:pt x="4171" y="4445"/>
                    <a:pt x="313" y="92"/>
                    <a:pt x="276" y="56"/>
                  </a:cubicBezTo>
                  <a:cubicBezTo>
                    <a:pt x="253" y="19"/>
                    <a:pt x="214" y="1"/>
                    <a:pt x="176"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3" name="Google Shape;503;p13"/>
          <p:cNvGrpSpPr/>
          <p:nvPr/>
        </p:nvGrpSpPr>
        <p:grpSpPr>
          <a:xfrm rot="-6299960" flipH="1">
            <a:off x="7886973" y="-269356"/>
            <a:ext cx="1033865" cy="1372558"/>
            <a:chOff x="5836834" y="2784946"/>
            <a:chExt cx="1033895" cy="1372599"/>
          </a:xfrm>
        </p:grpSpPr>
        <p:sp>
          <p:nvSpPr>
            <p:cNvPr id="504" name="Google Shape;504;p13"/>
            <p:cNvSpPr/>
            <p:nvPr/>
          </p:nvSpPr>
          <p:spPr>
            <a:xfrm>
              <a:off x="6392862" y="2784946"/>
              <a:ext cx="184488" cy="366671"/>
            </a:xfrm>
            <a:custGeom>
              <a:avLst/>
              <a:gdLst/>
              <a:ahLst/>
              <a:cxnLst/>
              <a:rect l="l" t="t" r="r" b="b"/>
              <a:pathLst>
                <a:path w="4161" h="8270" extrusionOk="0">
                  <a:moveTo>
                    <a:pt x="2160" y="1"/>
                  </a:moveTo>
                  <a:cubicBezTo>
                    <a:pt x="1276" y="1"/>
                    <a:pt x="395" y="759"/>
                    <a:pt x="266" y="2386"/>
                  </a:cubicBezTo>
                  <a:cubicBezTo>
                    <a:pt x="0" y="5749"/>
                    <a:pt x="1989" y="8269"/>
                    <a:pt x="1989" y="8269"/>
                  </a:cubicBezTo>
                  <a:cubicBezTo>
                    <a:pt x="1989" y="8269"/>
                    <a:pt x="4161" y="5557"/>
                    <a:pt x="4088" y="2459"/>
                  </a:cubicBezTo>
                  <a:cubicBezTo>
                    <a:pt x="4050" y="865"/>
                    <a:pt x="3103" y="1"/>
                    <a:pt x="2160"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3"/>
            <p:cNvSpPr/>
            <p:nvPr/>
          </p:nvSpPr>
          <p:spPr>
            <a:xfrm>
              <a:off x="6086140" y="2977723"/>
              <a:ext cx="281587" cy="305929"/>
            </a:xfrm>
            <a:custGeom>
              <a:avLst/>
              <a:gdLst/>
              <a:ahLst/>
              <a:cxnLst/>
              <a:rect l="l" t="t" r="r" b="b"/>
              <a:pathLst>
                <a:path w="6351" h="6900" extrusionOk="0">
                  <a:moveTo>
                    <a:pt x="2319" y="0"/>
                  </a:moveTo>
                  <a:cubicBezTo>
                    <a:pt x="944" y="0"/>
                    <a:pt x="1" y="1476"/>
                    <a:pt x="1310" y="3381"/>
                  </a:cubicBezTo>
                  <a:cubicBezTo>
                    <a:pt x="3179" y="6167"/>
                    <a:pt x="6350" y="6900"/>
                    <a:pt x="6350" y="6900"/>
                  </a:cubicBezTo>
                  <a:cubicBezTo>
                    <a:pt x="6350" y="6900"/>
                    <a:pt x="6304" y="3417"/>
                    <a:pt x="4325" y="1053"/>
                  </a:cubicBezTo>
                  <a:cubicBezTo>
                    <a:pt x="3684" y="316"/>
                    <a:pt x="2955" y="0"/>
                    <a:pt x="2319"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3"/>
            <p:cNvSpPr/>
            <p:nvPr/>
          </p:nvSpPr>
          <p:spPr>
            <a:xfrm>
              <a:off x="6002077" y="3231329"/>
              <a:ext cx="272188" cy="316437"/>
            </a:xfrm>
            <a:custGeom>
              <a:avLst/>
              <a:gdLst/>
              <a:ahLst/>
              <a:cxnLst/>
              <a:rect l="l" t="t" r="r" b="b"/>
              <a:pathLst>
                <a:path w="6139" h="7137" extrusionOk="0">
                  <a:moveTo>
                    <a:pt x="2254" y="0"/>
                  </a:moveTo>
                  <a:cubicBezTo>
                    <a:pt x="944" y="0"/>
                    <a:pt x="1" y="1387"/>
                    <a:pt x="1144" y="3315"/>
                  </a:cubicBezTo>
                  <a:cubicBezTo>
                    <a:pt x="2858" y="6220"/>
                    <a:pt x="5955" y="7136"/>
                    <a:pt x="5955" y="7136"/>
                  </a:cubicBezTo>
                  <a:cubicBezTo>
                    <a:pt x="5955" y="7136"/>
                    <a:pt x="6138" y="3654"/>
                    <a:pt x="4306" y="1180"/>
                  </a:cubicBezTo>
                  <a:cubicBezTo>
                    <a:pt x="3677" y="357"/>
                    <a:pt x="2918" y="0"/>
                    <a:pt x="2254"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3"/>
            <p:cNvSpPr/>
            <p:nvPr/>
          </p:nvSpPr>
          <p:spPr>
            <a:xfrm>
              <a:off x="5836834" y="3451860"/>
              <a:ext cx="298879" cy="371770"/>
            </a:xfrm>
            <a:custGeom>
              <a:avLst/>
              <a:gdLst/>
              <a:ahLst/>
              <a:cxnLst/>
              <a:rect l="l" t="t" r="r" b="b"/>
              <a:pathLst>
                <a:path w="6741" h="8385" extrusionOk="0">
                  <a:moveTo>
                    <a:pt x="2517" y="1"/>
                  </a:moveTo>
                  <a:cubicBezTo>
                    <a:pt x="1013" y="1"/>
                    <a:pt x="0" y="1797"/>
                    <a:pt x="1123" y="3766"/>
                  </a:cubicBezTo>
                  <a:cubicBezTo>
                    <a:pt x="2763" y="6699"/>
                    <a:pt x="6429" y="8385"/>
                    <a:pt x="6429" y="8385"/>
                  </a:cubicBezTo>
                  <a:cubicBezTo>
                    <a:pt x="6429" y="8385"/>
                    <a:pt x="6740" y="4032"/>
                    <a:pt x="4908" y="1512"/>
                  </a:cubicBezTo>
                  <a:cubicBezTo>
                    <a:pt x="4123" y="439"/>
                    <a:pt x="3260" y="1"/>
                    <a:pt x="2517"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3"/>
            <p:cNvSpPr/>
            <p:nvPr/>
          </p:nvSpPr>
          <p:spPr>
            <a:xfrm>
              <a:off x="6565554" y="3021173"/>
              <a:ext cx="305175" cy="311249"/>
            </a:xfrm>
            <a:custGeom>
              <a:avLst/>
              <a:gdLst/>
              <a:ahLst/>
              <a:cxnLst/>
              <a:rect l="l" t="t" r="r" b="b"/>
              <a:pathLst>
                <a:path w="6883" h="7020" extrusionOk="0">
                  <a:moveTo>
                    <a:pt x="4563" y="1"/>
                  </a:moveTo>
                  <a:cubicBezTo>
                    <a:pt x="4025" y="1"/>
                    <a:pt x="3396" y="261"/>
                    <a:pt x="2749" y="879"/>
                  </a:cubicBezTo>
                  <a:cubicBezTo>
                    <a:pt x="0" y="3400"/>
                    <a:pt x="193" y="7019"/>
                    <a:pt x="193" y="7019"/>
                  </a:cubicBezTo>
                  <a:cubicBezTo>
                    <a:pt x="193" y="7019"/>
                    <a:pt x="3400" y="6332"/>
                    <a:pt x="5270" y="4041"/>
                  </a:cubicBezTo>
                  <a:cubicBezTo>
                    <a:pt x="6882" y="2096"/>
                    <a:pt x="6090" y="1"/>
                    <a:pt x="456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3"/>
            <p:cNvSpPr/>
            <p:nvPr/>
          </p:nvSpPr>
          <p:spPr>
            <a:xfrm>
              <a:off x="6506232" y="3401893"/>
              <a:ext cx="353281" cy="254098"/>
            </a:xfrm>
            <a:custGeom>
              <a:avLst/>
              <a:gdLst/>
              <a:ahLst/>
              <a:cxnLst/>
              <a:rect l="l" t="t" r="r" b="b"/>
              <a:pathLst>
                <a:path w="7968" h="5731" extrusionOk="0">
                  <a:moveTo>
                    <a:pt x="5561" y="1"/>
                  </a:moveTo>
                  <a:cubicBezTo>
                    <a:pt x="5135" y="1"/>
                    <a:pt x="4639" y="128"/>
                    <a:pt x="4087" y="421"/>
                  </a:cubicBezTo>
                  <a:cubicBezTo>
                    <a:pt x="770" y="2181"/>
                    <a:pt x="0" y="5727"/>
                    <a:pt x="0" y="5727"/>
                  </a:cubicBezTo>
                  <a:cubicBezTo>
                    <a:pt x="0" y="5727"/>
                    <a:pt x="77" y="5731"/>
                    <a:pt x="217" y="5731"/>
                  </a:cubicBezTo>
                  <a:cubicBezTo>
                    <a:pt x="987" y="5731"/>
                    <a:pt x="3658" y="5619"/>
                    <a:pt x="5691" y="4160"/>
                  </a:cubicBezTo>
                  <a:cubicBezTo>
                    <a:pt x="7968" y="2542"/>
                    <a:pt x="7466" y="1"/>
                    <a:pt x="5561"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3"/>
            <p:cNvSpPr/>
            <p:nvPr/>
          </p:nvSpPr>
          <p:spPr>
            <a:xfrm>
              <a:off x="6363999" y="3740537"/>
              <a:ext cx="472948" cy="223949"/>
            </a:xfrm>
            <a:custGeom>
              <a:avLst/>
              <a:gdLst/>
              <a:ahLst/>
              <a:cxnLst/>
              <a:rect l="l" t="t" r="r" b="b"/>
              <a:pathLst>
                <a:path w="10667" h="5051" extrusionOk="0">
                  <a:moveTo>
                    <a:pt x="7216" y="1"/>
                  </a:moveTo>
                  <a:cubicBezTo>
                    <a:pt x="6956" y="1"/>
                    <a:pt x="6677" y="25"/>
                    <a:pt x="6379" y="78"/>
                  </a:cubicBezTo>
                  <a:cubicBezTo>
                    <a:pt x="2713" y="692"/>
                    <a:pt x="1" y="4696"/>
                    <a:pt x="1" y="4696"/>
                  </a:cubicBezTo>
                  <a:cubicBezTo>
                    <a:pt x="1" y="4696"/>
                    <a:pt x="1507" y="5051"/>
                    <a:pt x="3468" y="5051"/>
                  </a:cubicBezTo>
                  <a:cubicBezTo>
                    <a:pt x="4785" y="5051"/>
                    <a:pt x="6307" y="4891"/>
                    <a:pt x="7717" y="4357"/>
                  </a:cubicBezTo>
                  <a:cubicBezTo>
                    <a:pt x="10667" y="3194"/>
                    <a:pt x="10191" y="1"/>
                    <a:pt x="721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3"/>
            <p:cNvSpPr/>
            <p:nvPr/>
          </p:nvSpPr>
          <p:spPr>
            <a:xfrm>
              <a:off x="6006866" y="2883817"/>
              <a:ext cx="526596" cy="1273728"/>
            </a:xfrm>
            <a:custGeom>
              <a:avLst/>
              <a:gdLst/>
              <a:ahLst/>
              <a:cxnLst/>
              <a:rect l="l" t="t" r="r" b="b"/>
              <a:pathLst>
                <a:path w="11877" h="28728" extrusionOk="0">
                  <a:moveTo>
                    <a:pt x="10805" y="0"/>
                  </a:moveTo>
                  <a:cubicBezTo>
                    <a:pt x="10805" y="1"/>
                    <a:pt x="10842" y="1230"/>
                    <a:pt x="10503" y="6342"/>
                  </a:cubicBezTo>
                  <a:cubicBezTo>
                    <a:pt x="10200" y="11034"/>
                    <a:pt x="8367" y="20161"/>
                    <a:pt x="119" y="28180"/>
                  </a:cubicBezTo>
                  <a:cubicBezTo>
                    <a:pt x="0" y="28299"/>
                    <a:pt x="0" y="28492"/>
                    <a:pt x="119" y="28638"/>
                  </a:cubicBezTo>
                  <a:cubicBezTo>
                    <a:pt x="174" y="28698"/>
                    <a:pt x="250" y="28728"/>
                    <a:pt x="331" y="28728"/>
                  </a:cubicBezTo>
                  <a:cubicBezTo>
                    <a:pt x="413" y="28728"/>
                    <a:pt x="500" y="28698"/>
                    <a:pt x="578" y="28638"/>
                  </a:cubicBezTo>
                  <a:cubicBezTo>
                    <a:pt x="1604" y="27612"/>
                    <a:pt x="5884" y="23222"/>
                    <a:pt x="8321" y="17339"/>
                  </a:cubicBezTo>
                  <a:cubicBezTo>
                    <a:pt x="11877" y="8790"/>
                    <a:pt x="10805" y="2"/>
                    <a:pt x="1080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3"/>
            <p:cNvSpPr/>
            <p:nvPr/>
          </p:nvSpPr>
          <p:spPr>
            <a:xfrm>
              <a:off x="6231964" y="3093043"/>
              <a:ext cx="514847" cy="383608"/>
            </a:xfrm>
            <a:custGeom>
              <a:avLst/>
              <a:gdLst/>
              <a:ahLst/>
              <a:cxnLst/>
              <a:rect l="l" t="t" r="r" b="b"/>
              <a:pathLst>
                <a:path w="11612" h="8652" extrusionOk="0">
                  <a:moveTo>
                    <a:pt x="174" y="1"/>
                  </a:moveTo>
                  <a:cubicBezTo>
                    <a:pt x="138" y="1"/>
                    <a:pt x="101" y="19"/>
                    <a:pt x="83" y="56"/>
                  </a:cubicBezTo>
                  <a:cubicBezTo>
                    <a:pt x="0" y="92"/>
                    <a:pt x="0" y="211"/>
                    <a:pt x="83" y="248"/>
                  </a:cubicBezTo>
                  <a:cubicBezTo>
                    <a:pt x="119" y="285"/>
                    <a:pt x="2869" y="3034"/>
                    <a:pt x="4317" y="8533"/>
                  </a:cubicBezTo>
                  <a:cubicBezTo>
                    <a:pt x="4317" y="8569"/>
                    <a:pt x="4353" y="8652"/>
                    <a:pt x="4390" y="8652"/>
                  </a:cubicBezTo>
                  <a:lnTo>
                    <a:pt x="4436" y="8652"/>
                  </a:lnTo>
                  <a:cubicBezTo>
                    <a:pt x="4472" y="8652"/>
                    <a:pt x="4509" y="8652"/>
                    <a:pt x="4546" y="8606"/>
                  </a:cubicBezTo>
                  <a:cubicBezTo>
                    <a:pt x="4582" y="8569"/>
                    <a:pt x="9320" y="4482"/>
                    <a:pt x="11575" y="862"/>
                  </a:cubicBezTo>
                  <a:cubicBezTo>
                    <a:pt x="11611" y="780"/>
                    <a:pt x="11575" y="706"/>
                    <a:pt x="11538" y="670"/>
                  </a:cubicBezTo>
                  <a:cubicBezTo>
                    <a:pt x="11504" y="655"/>
                    <a:pt x="11465" y="646"/>
                    <a:pt x="11429" y="646"/>
                  </a:cubicBezTo>
                  <a:cubicBezTo>
                    <a:pt x="11377" y="646"/>
                    <a:pt x="11330" y="663"/>
                    <a:pt x="11309" y="706"/>
                  </a:cubicBezTo>
                  <a:cubicBezTo>
                    <a:pt x="9320" y="3877"/>
                    <a:pt x="5426" y="7424"/>
                    <a:pt x="4546" y="8230"/>
                  </a:cubicBezTo>
                  <a:cubicBezTo>
                    <a:pt x="3061" y="2768"/>
                    <a:pt x="312" y="56"/>
                    <a:pt x="266" y="56"/>
                  </a:cubicBezTo>
                  <a:cubicBezTo>
                    <a:pt x="248" y="19"/>
                    <a:pt x="211" y="1"/>
                    <a:pt x="174"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3"/>
            <p:cNvSpPr/>
            <p:nvPr/>
          </p:nvSpPr>
          <p:spPr>
            <a:xfrm>
              <a:off x="6083258" y="3277528"/>
              <a:ext cx="695655" cy="464879"/>
            </a:xfrm>
            <a:custGeom>
              <a:avLst/>
              <a:gdLst/>
              <a:ahLst/>
              <a:cxnLst/>
              <a:rect l="l" t="t" r="r" b="b"/>
              <a:pathLst>
                <a:path w="15690" h="10485" extrusionOk="0">
                  <a:moveTo>
                    <a:pt x="188" y="0"/>
                  </a:moveTo>
                  <a:cubicBezTo>
                    <a:pt x="149" y="0"/>
                    <a:pt x="110" y="19"/>
                    <a:pt x="74" y="55"/>
                  </a:cubicBezTo>
                  <a:cubicBezTo>
                    <a:pt x="0" y="92"/>
                    <a:pt x="0" y="211"/>
                    <a:pt x="74" y="284"/>
                  </a:cubicBezTo>
                  <a:cubicBezTo>
                    <a:pt x="110" y="321"/>
                    <a:pt x="4500" y="5096"/>
                    <a:pt x="5380" y="10365"/>
                  </a:cubicBezTo>
                  <a:cubicBezTo>
                    <a:pt x="5380" y="10402"/>
                    <a:pt x="5416" y="10447"/>
                    <a:pt x="5453" y="10484"/>
                  </a:cubicBezTo>
                  <a:lnTo>
                    <a:pt x="5572" y="10484"/>
                  </a:lnTo>
                  <a:cubicBezTo>
                    <a:pt x="5645" y="10447"/>
                    <a:pt x="11034" y="8422"/>
                    <a:pt x="15616" y="4564"/>
                  </a:cubicBezTo>
                  <a:cubicBezTo>
                    <a:pt x="15689" y="4491"/>
                    <a:pt x="15689" y="4408"/>
                    <a:pt x="15653" y="4335"/>
                  </a:cubicBezTo>
                  <a:cubicBezTo>
                    <a:pt x="15610" y="4292"/>
                    <a:pt x="15564" y="4274"/>
                    <a:pt x="15518" y="4274"/>
                  </a:cubicBezTo>
                  <a:cubicBezTo>
                    <a:pt x="15486" y="4274"/>
                    <a:pt x="15454" y="4283"/>
                    <a:pt x="15424" y="4298"/>
                  </a:cubicBezTo>
                  <a:cubicBezTo>
                    <a:pt x="11336" y="7771"/>
                    <a:pt x="6598" y="9760"/>
                    <a:pt x="5645" y="10136"/>
                  </a:cubicBezTo>
                  <a:cubicBezTo>
                    <a:pt x="4692" y="4866"/>
                    <a:pt x="339" y="92"/>
                    <a:pt x="303" y="55"/>
                  </a:cubicBezTo>
                  <a:cubicBezTo>
                    <a:pt x="266" y="19"/>
                    <a:pt x="227" y="0"/>
                    <a:pt x="18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3"/>
            <p:cNvSpPr/>
            <p:nvPr/>
          </p:nvSpPr>
          <p:spPr>
            <a:xfrm>
              <a:off x="5938986" y="3511139"/>
              <a:ext cx="767172" cy="476672"/>
            </a:xfrm>
            <a:custGeom>
              <a:avLst/>
              <a:gdLst/>
              <a:ahLst/>
              <a:cxnLst/>
              <a:rect l="l" t="t" r="r" b="b"/>
              <a:pathLst>
                <a:path w="17303" h="10751" extrusionOk="0">
                  <a:moveTo>
                    <a:pt x="176" y="1"/>
                  </a:moveTo>
                  <a:cubicBezTo>
                    <a:pt x="138" y="1"/>
                    <a:pt x="102" y="19"/>
                    <a:pt x="83" y="56"/>
                  </a:cubicBezTo>
                  <a:cubicBezTo>
                    <a:pt x="1" y="92"/>
                    <a:pt x="1" y="211"/>
                    <a:pt x="47" y="248"/>
                  </a:cubicBezTo>
                  <a:cubicBezTo>
                    <a:pt x="83" y="285"/>
                    <a:pt x="3942" y="4638"/>
                    <a:pt x="4931" y="10631"/>
                  </a:cubicBezTo>
                  <a:cubicBezTo>
                    <a:pt x="4931" y="10714"/>
                    <a:pt x="5005" y="10750"/>
                    <a:pt x="5087" y="10750"/>
                  </a:cubicBezTo>
                  <a:cubicBezTo>
                    <a:pt x="5160" y="10750"/>
                    <a:pt x="12070" y="9797"/>
                    <a:pt x="17184" y="7387"/>
                  </a:cubicBezTo>
                  <a:cubicBezTo>
                    <a:pt x="17266" y="7350"/>
                    <a:pt x="17303" y="7240"/>
                    <a:pt x="17266" y="7158"/>
                  </a:cubicBezTo>
                  <a:cubicBezTo>
                    <a:pt x="17230" y="7085"/>
                    <a:pt x="17147" y="7085"/>
                    <a:pt x="17074" y="7085"/>
                  </a:cubicBezTo>
                  <a:cubicBezTo>
                    <a:pt x="12373" y="9339"/>
                    <a:pt x="6233" y="10292"/>
                    <a:pt x="5197" y="10448"/>
                  </a:cubicBezTo>
                  <a:cubicBezTo>
                    <a:pt x="4171" y="4445"/>
                    <a:pt x="313" y="92"/>
                    <a:pt x="276" y="56"/>
                  </a:cubicBezTo>
                  <a:cubicBezTo>
                    <a:pt x="253" y="19"/>
                    <a:pt x="214" y="1"/>
                    <a:pt x="176"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5" name="Google Shape;515;p13"/>
          <p:cNvGrpSpPr/>
          <p:nvPr/>
        </p:nvGrpSpPr>
        <p:grpSpPr>
          <a:xfrm flipH="1">
            <a:off x="8546832" y="4648762"/>
            <a:ext cx="142077" cy="139500"/>
            <a:chOff x="1655100" y="3332725"/>
            <a:chExt cx="101600" cy="99750"/>
          </a:xfrm>
        </p:grpSpPr>
        <p:sp>
          <p:nvSpPr>
            <p:cNvPr id="516" name="Google Shape;516;p13"/>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3"/>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3"/>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ext 4">
  <p:cSld name="CUSTOM_12">
    <p:spTree>
      <p:nvGrpSpPr>
        <p:cNvPr id="1" name="Shape 1668"/>
        <p:cNvGrpSpPr/>
        <p:nvPr/>
      </p:nvGrpSpPr>
      <p:grpSpPr>
        <a:xfrm>
          <a:off x="0" y="0"/>
          <a:ext cx="0" cy="0"/>
          <a:chOff x="0" y="0"/>
          <a:chExt cx="0" cy="0"/>
        </a:xfrm>
      </p:grpSpPr>
      <p:sp>
        <p:nvSpPr>
          <p:cNvPr id="1669" name="Google Shape;1669;p33"/>
          <p:cNvSpPr txBox="1">
            <a:spLocks noGrp="1"/>
          </p:cNvSpPr>
          <p:nvPr>
            <p:ph type="title"/>
          </p:nvPr>
        </p:nvSpPr>
        <p:spPr>
          <a:xfrm>
            <a:off x="1911525" y="1635650"/>
            <a:ext cx="5321100" cy="1386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800"/>
              <a:buNone/>
              <a:defRPr sz="96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670" name="Google Shape;1670;p33"/>
          <p:cNvSpPr txBox="1">
            <a:spLocks noGrp="1"/>
          </p:cNvSpPr>
          <p:nvPr>
            <p:ph type="subTitle" idx="1"/>
          </p:nvPr>
        </p:nvSpPr>
        <p:spPr>
          <a:xfrm>
            <a:off x="2142850" y="2803075"/>
            <a:ext cx="4858200" cy="625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grpSp>
        <p:nvGrpSpPr>
          <p:cNvPr id="1671" name="Google Shape;1671;p33"/>
          <p:cNvGrpSpPr/>
          <p:nvPr/>
        </p:nvGrpSpPr>
        <p:grpSpPr>
          <a:xfrm flipH="1">
            <a:off x="8626872" y="2263081"/>
            <a:ext cx="206929" cy="203161"/>
            <a:chOff x="1655100" y="3332725"/>
            <a:chExt cx="101600" cy="99750"/>
          </a:xfrm>
        </p:grpSpPr>
        <p:sp>
          <p:nvSpPr>
            <p:cNvPr id="1672" name="Google Shape;1672;p33"/>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33"/>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33"/>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5" name="Google Shape;1675;p33"/>
          <p:cNvGrpSpPr/>
          <p:nvPr/>
        </p:nvGrpSpPr>
        <p:grpSpPr>
          <a:xfrm rot="9000089">
            <a:off x="190707" y="-263267"/>
            <a:ext cx="1192457" cy="1606540"/>
            <a:chOff x="3915984" y="2821214"/>
            <a:chExt cx="958524" cy="1291373"/>
          </a:xfrm>
        </p:grpSpPr>
        <p:sp>
          <p:nvSpPr>
            <p:cNvPr id="1676" name="Google Shape;1676;p33"/>
            <p:cNvSpPr/>
            <p:nvPr/>
          </p:nvSpPr>
          <p:spPr>
            <a:xfrm>
              <a:off x="4512049" y="3285243"/>
              <a:ext cx="362459" cy="286110"/>
            </a:xfrm>
            <a:custGeom>
              <a:avLst/>
              <a:gdLst/>
              <a:ahLst/>
              <a:cxnLst/>
              <a:rect l="l" t="t" r="r" b="b"/>
              <a:pathLst>
                <a:path w="8175" h="6453" extrusionOk="0">
                  <a:moveTo>
                    <a:pt x="8175" y="0"/>
                  </a:moveTo>
                  <a:cubicBezTo>
                    <a:pt x="8174" y="0"/>
                    <a:pt x="3702" y="569"/>
                    <a:pt x="1989" y="2255"/>
                  </a:cubicBezTo>
                  <a:cubicBezTo>
                    <a:pt x="0" y="4234"/>
                    <a:pt x="651" y="6415"/>
                    <a:pt x="651" y="6415"/>
                  </a:cubicBezTo>
                  <a:cubicBezTo>
                    <a:pt x="651" y="6415"/>
                    <a:pt x="976" y="6453"/>
                    <a:pt x="1466" y="6453"/>
                  </a:cubicBezTo>
                  <a:cubicBezTo>
                    <a:pt x="2623" y="6453"/>
                    <a:pt x="4701" y="6245"/>
                    <a:pt x="5609" y="4848"/>
                  </a:cubicBezTo>
                  <a:cubicBezTo>
                    <a:pt x="6910" y="2896"/>
                    <a:pt x="6800" y="761"/>
                    <a:pt x="817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33"/>
            <p:cNvSpPr/>
            <p:nvPr/>
          </p:nvSpPr>
          <p:spPr>
            <a:xfrm>
              <a:off x="4471392" y="3619720"/>
              <a:ext cx="374253" cy="203154"/>
            </a:xfrm>
            <a:custGeom>
              <a:avLst/>
              <a:gdLst/>
              <a:ahLst/>
              <a:cxnLst/>
              <a:rect l="l" t="t" r="r" b="b"/>
              <a:pathLst>
                <a:path w="8441" h="4582" extrusionOk="0">
                  <a:moveTo>
                    <a:pt x="3190" y="0"/>
                  </a:moveTo>
                  <a:cubicBezTo>
                    <a:pt x="1691" y="0"/>
                    <a:pt x="1375" y="1501"/>
                    <a:pt x="1375" y="1501"/>
                  </a:cubicBezTo>
                  <a:cubicBezTo>
                    <a:pt x="1375" y="1501"/>
                    <a:pt x="1" y="2839"/>
                    <a:pt x="1641" y="3948"/>
                  </a:cubicBezTo>
                  <a:cubicBezTo>
                    <a:pt x="2406" y="4448"/>
                    <a:pt x="3935" y="4581"/>
                    <a:pt x="5350" y="4581"/>
                  </a:cubicBezTo>
                  <a:cubicBezTo>
                    <a:pt x="6970" y="4581"/>
                    <a:pt x="8441" y="4406"/>
                    <a:pt x="8441" y="4406"/>
                  </a:cubicBezTo>
                  <a:cubicBezTo>
                    <a:pt x="8441" y="4406"/>
                    <a:pt x="6526" y="585"/>
                    <a:pt x="3703" y="53"/>
                  </a:cubicBezTo>
                  <a:cubicBezTo>
                    <a:pt x="3518" y="17"/>
                    <a:pt x="3348" y="0"/>
                    <a:pt x="31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33"/>
            <p:cNvSpPr/>
            <p:nvPr/>
          </p:nvSpPr>
          <p:spPr>
            <a:xfrm>
              <a:off x="4439292" y="3156444"/>
              <a:ext cx="353946" cy="175000"/>
            </a:xfrm>
            <a:custGeom>
              <a:avLst/>
              <a:gdLst/>
              <a:ahLst/>
              <a:cxnLst/>
              <a:rect l="l" t="t" r="r" b="b"/>
              <a:pathLst>
                <a:path w="7983" h="3947" extrusionOk="0">
                  <a:moveTo>
                    <a:pt x="4239" y="1"/>
                  </a:moveTo>
                  <a:cubicBezTo>
                    <a:pt x="3605" y="1"/>
                    <a:pt x="2911" y="85"/>
                    <a:pt x="2173" y="303"/>
                  </a:cubicBezTo>
                  <a:cubicBezTo>
                    <a:pt x="459" y="843"/>
                    <a:pt x="1" y="2328"/>
                    <a:pt x="376" y="3244"/>
                  </a:cubicBezTo>
                  <a:cubicBezTo>
                    <a:pt x="376" y="3244"/>
                    <a:pt x="892" y="3947"/>
                    <a:pt x="2274" y="3947"/>
                  </a:cubicBezTo>
                  <a:cubicBezTo>
                    <a:pt x="2540" y="3947"/>
                    <a:pt x="2838" y="3921"/>
                    <a:pt x="3172" y="3858"/>
                  </a:cubicBezTo>
                  <a:cubicBezTo>
                    <a:pt x="5573" y="3437"/>
                    <a:pt x="7983" y="1073"/>
                    <a:pt x="7983" y="1073"/>
                  </a:cubicBezTo>
                  <a:cubicBezTo>
                    <a:pt x="7983" y="1073"/>
                    <a:pt x="6492" y="1"/>
                    <a:pt x="4239"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33"/>
            <p:cNvSpPr/>
            <p:nvPr/>
          </p:nvSpPr>
          <p:spPr>
            <a:xfrm>
              <a:off x="4364540" y="2821214"/>
              <a:ext cx="340556" cy="333640"/>
            </a:xfrm>
            <a:custGeom>
              <a:avLst/>
              <a:gdLst/>
              <a:ahLst/>
              <a:cxnLst/>
              <a:rect l="l" t="t" r="r" b="b"/>
              <a:pathLst>
                <a:path w="7681" h="7525" extrusionOk="0">
                  <a:moveTo>
                    <a:pt x="7680" y="1"/>
                  </a:moveTo>
                  <a:cubicBezTo>
                    <a:pt x="7680" y="1"/>
                    <a:pt x="3519" y="688"/>
                    <a:pt x="2108" y="2750"/>
                  </a:cubicBezTo>
                  <a:cubicBezTo>
                    <a:pt x="1" y="5765"/>
                    <a:pt x="2062" y="7525"/>
                    <a:pt x="2062" y="7525"/>
                  </a:cubicBezTo>
                  <a:cubicBezTo>
                    <a:pt x="2062" y="7525"/>
                    <a:pt x="4775" y="7259"/>
                    <a:pt x="5957" y="5078"/>
                  </a:cubicBezTo>
                  <a:cubicBezTo>
                    <a:pt x="7222" y="2713"/>
                    <a:pt x="6415" y="881"/>
                    <a:pt x="7680"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33"/>
            <p:cNvSpPr/>
            <p:nvPr/>
          </p:nvSpPr>
          <p:spPr>
            <a:xfrm>
              <a:off x="3992377" y="3029685"/>
              <a:ext cx="329960" cy="309919"/>
            </a:xfrm>
            <a:custGeom>
              <a:avLst/>
              <a:gdLst/>
              <a:ahLst/>
              <a:cxnLst/>
              <a:rect l="l" t="t" r="r" b="b"/>
              <a:pathLst>
                <a:path w="7442" h="6990" extrusionOk="0">
                  <a:moveTo>
                    <a:pt x="193" y="0"/>
                  </a:moveTo>
                  <a:lnTo>
                    <a:pt x="193" y="0"/>
                  </a:lnTo>
                  <a:cubicBezTo>
                    <a:pt x="192" y="0"/>
                    <a:pt x="0" y="4271"/>
                    <a:pt x="2291" y="5911"/>
                  </a:cubicBezTo>
                  <a:cubicBezTo>
                    <a:pt x="3485" y="6784"/>
                    <a:pt x="4601" y="6990"/>
                    <a:pt x="5388" y="6990"/>
                  </a:cubicBezTo>
                  <a:cubicBezTo>
                    <a:pt x="6087" y="6990"/>
                    <a:pt x="6525" y="6827"/>
                    <a:pt x="6525" y="6827"/>
                  </a:cubicBezTo>
                  <a:cubicBezTo>
                    <a:pt x="6525" y="6827"/>
                    <a:pt x="7441" y="4921"/>
                    <a:pt x="5993" y="3015"/>
                  </a:cubicBezTo>
                  <a:cubicBezTo>
                    <a:pt x="4546" y="1100"/>
                    <a:pt x="1375" y="1375"/>
                    <a:pt x="19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33"/>
            <p:cNvSpPr/>
            <p:nvPr/>
          </p:nvSpPr>
          <p:spPr>
            <a:xfrm>
              <a:off x="3915984" y="3359596"/>
              <a:ext cx="326723" cy="256803"/>
            </a:xfrm>
            <a:custGeom>
              <a:avLst/>
              <a:gdLst/>
              <a:ahLst/>
              <a:cxnLst/>
              <a:rect l="l" t="t" r="r" b="b"/>
              <a:pathLst>
                <a:path w="7369" h="5792" extrusionOk="0">
                  <a:moveTo>
                    <a:pt x="917" y="0"/>
                  </a:moveTo>
                  <a:lnTo>
                    <a:pt x="917" y="0"/>
                  </a:lnTo>
                  <a:cubicBezTo>
                    <a:pt x="917" y="1"/>
                    <a:pt x="0" y="3171"/>
                    <a:pt x="2255" y="4931"/>
                  </a:cubicBezTo>
                  <a:cubicBezTo>
                    <a:pt x="3134" y="5589"/>
                    <a:pt x="3969" y="5791"/>
                    <a:pt x="4665" y="5791"/>
                  </a:cubicBezTo>
                  <a:cubicBezTo>
                    <a:pt x="5780" y="5791"/>
                    <a:pt x="6534" y="5270"/>
                    <a:pt x="6534" y="5270"/>
                  </a:cubicBezTo>
                  <a:cubicBezTo>
                    <a:pt x="6534" y="5270"/>
                    <a:pt x="7368" y="3739"/>
                    <a:pt x="5728" y="2291"/>
                  </a:cubicBezTo>
                  <a:cubicBezTo>
                    <a:pt x="4087" y="844"/>
                    <a:pt x="2099" y="1375"/>
                    <a:pt x="91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33"/>
            <p:cNvSpPr/>
            <p:nvPr/>
          </p:nvSpPr>
          <p:spPr>
            <a:xfrm>
              <a:off x="3988697" y="3772682"/>
              <a:ext cx="291608" cy="335369"/>
            </a:xfrm>
            <a:custGeom>
              <a:avLst/>
              <a:gdLst/>
              <a:ahLst/>
              <a:cxnLst/>
              <a:rect l="l" t="t" r="r" b="b"/>
              <a:pathLst>
                <a:path w="6577" h="7564" extrusionOk="0">
                  <a:moveTo>
                    <a:pt x="2490" y="0"/>
                  </a:moveTo>
                  <a:cubicBezTo>
                    <a:pt x="1563" y="0"/>
                    <a:pt x="450" y="676"/>
                    <a:pt x="276" y="2404"/>
                  </a:cubicBezTo>
                  <a:cubicBezTo>
                    <a:pt x="1" y="4925"/>
                    <a:pt x="1073" y="7564"/>
                    <a:pt x="1073" y="7564"/>
                  </a:cubicBezTo>
                  <a:cubicBezTo>
                    <a:pt x="1073" y="7564"/>
                    <a:pt x="2182" y="6336"/>
                    <a:pt x="3364" y="5273"/>
                  </a:cubicBezTo>
                  <a:cubicBezTo>
                    <a:pt x="4546" y="4164"/>
                    <a:pt x="6498" y="3440"/>
                    <a:pt x="6535" y="2029"/>
                  </a:cubicBezTo>
                  <a:cubicBezTo>
                    <a:pt x="6577" y="630"/>
                    <a:pt x="5621" y="330"/>
                    <a:pt x="4795" y="330"/>
                  </a:cubicBezTo>
                  <a:cubicBezTo>
                    <a:pt x="4176" y="330"/>
                    <a:pt x="3630" y="498"/>
                    <a:pt x="3630" y="498"/>
                  </a:cubicBezTo>
                  <a:cubicBezTo>
                    <a:pt x="3407" y="184"/>
                    <a:pt x="2974" y="0"/>
                    <a:pt x="24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33"/>
            <p:cNvSpPr/>
            <p:nvPr/>
          </p:nvSpPr>
          <p:spPr>
            <a:xfrm>
              <a:off x="4092312" y="2909400"/>
              <a:ext cx="511211" cy="1203187"/>
            </a:xfrm>
            <a:custGeom>
              <a:avLst/>
              <a:gdLst/>
              <a:ahLst/>
              <a:cxnLst/>
              <a:rect l="l" t="t" r="r" b="b"/>
              <a:pathLst>
                <a:path w="11530" h="27137" extrusionOk="0">
                  <a:moveTo>
                    <a:pt x="11529" y="1"/>
                  </a:moveTo>
                  <a:lnTo>
                    <a:pt x="11529" y="1"/>
                  </a:lnTo>
                  <a:cubicBezTo>
                    <a:pt x="0" y="13747"/>
                    <a:pt x="8248" y="24890"/>
                    <a:pt x="9962" y="26952"/>
                  </a:cubicBezTo>
                  <a:cubicBezTo>
                    <a:pt x="10069" y="27080"/>
                    <a:pt x="10198" y="27136"/>
                    <a:pt x="10332" y="27136"/>
                  </a:cubicBezTo>
                  <a:cubicBezTo>
                    <a:pt x="10438" y="27136"/>
                    <a:pt x="10547" y="27100"/>
                    <a:pt x="10649" y="27035"/>
                  </a:cubicBezTo>
                  <a:cubicBezTo>
                    <a:pt x="10878" y="26842"/>
                    <a:pt x="10878" y="26540"/>
                    <a:pt x="10686" y="26311"/>
                  </a:cubicBezTo>
                  <a:cubicBezTo>
                    <a:pt x="9540" y="25239"/>
                    <a:pt x="6525" y="21765"/>
                    <a:pt x="6104" y="14773"/>
                  </a:cubicBezTo>
                  <a:cubicBezTo>
                    <a:pt x="5646" y="7791"/>
                    <a:pt x="11528" y="2"/>
                    <a:pt x="1152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33"/>
            <p:cNvSpPr/>
            <p:nvPr/>
          </p:nvSpPr>
          <p:spPr>
            <a:xfrm>
              <a:off x="4362900" y="3215767"/>
              <a:ext cx="304820" cy="171098"/>
            </a:xfrm>
            <a:custGeom>
              <a:avLst/>
              <a:gdLst/>
              <a:ahLst/>
              <a:cxnLst/>
              <a:rect l="l" t="t" r="r" b="b"/>
              <a:pathLst>
                <a:path w="6875" h="3859" extrusionOk="0">
                  <a:moveTo>
                    <a:pt x="6682" y="0"/>
                  </a:moveTo>
                  <a:cubicBezTo>
                    <a:pt x="6645" y="37"/>
                    <a:pt x="5499" y="110"/>
                    <a:pt x="4088" y="614"/>
                  </a:cubicBezTo>
                  <a:cubicBezTo>
                    <a:pt x="2219" y="1256"/>
                    <a:pt x="807" y="2291"/>
                    <a:pt x="38" y="3629"/>
                  </a:cubicBezTo>
                  <a:cubicBezTo>
                    <a:pt x="1" y="3703"/>
                    <a:pt x="38" y="3776"/>
                    <a:pt x="120" y="3858"/>
                  </a:cubicBezTo>
                  <a:lnTo>
                    <a:pt x="193" y="3858"/>
                  </a:lnTo>
                  <a:cubicBezTo>
                    <a:pt x="230" y="3858"/>
                    <a:pt x="267" y="3822"/>
                    <a:pt x="312" y="3776"/>
                  </a:cubicBezTo>
                  <a:cubicBezTo>
                    <a:pt x="2063" y="724"/>
                    <a:pt x="6682" y="303"/>
                    <a:pt x="6727" y="303"/>
                  </a:cubicBezTo>
                  <a:cubicBezTo>
                    <a:pt x="6801" y="303"/>
                    <a:pt x="6874" y="229"/>
                    <a:pt x="6874" y="156"/>
                  </a:cubicBezTo>
                  <a:cubicBezTo>
                    <a:pt x="6874" y="74"/>
                    <a:pt x="6801" y="0"/>
                    <a:pt x="6682"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33"/>
            <p:cNvSpPr/>
            <p:nvPr/>
          </p:nvSpPr>
          <p:spPr>
            <a:xfrm>
              <a:off x="4395000" y="3388991"/>
              <a:ext cx="337320" cy="444794"/>
            </a:xfrm>
            <a:custGeom>
              <a:avLst/>
              <a:gdLst/>
              <a:ahLst/>
              <a:cxnLst/>
              <a:rect l="l" t="t" r="r" b="b"/>
              <a:pathLst>
                <a:path w="7608" h="10032" extrusionOk="0">
                  <a:moveTo>
                    <a:pt x="7442" y="1"/>
                  </a:moveTo>
                  <a:cubicBezTo>
                    <a:pt x="7405" y="1"/>
                    <a:pt x="7366" y="10"/>
                    <a:pt x="7332" y="25"/>
                  </a:cubicBezTo>
                  <a:cubicBezTo>
                    <a:pt x="7332" y="61"/>
                    <a:pt x="5692" y="1244"/>
                    <a:pt x="4015" y="3040"/>
                  </a:cubicBezTo>
                  <a:cubicBezTo>
                    <a:pt x="2411" y="4726"/>
                    <a:pt x="459" y="7246"/>
                    <a:pt x="47" y="9840"/>
                  </a:cubicBezTo>
                  <a:cubicBezTo>
                    <a:pt x="1" y="9913"/>
                    <a:pt x="83" y="10032"/>
                    <a:pt x="157" y="10032"/>
                  </a:cubicBezTo>
                  <a:lnTo>
                    <a:pt x="193" y="10032"/>
                  </a:lnTo>
                  <a:cubicBezTo>
                    <a:pt x="276" y="10032"/>
                    <a:pt x="312" y="9995"/>
                    <a:pt x="349" y="9913"/>
                  </a:cubicBezTo>
                  <a:cubicBezTo>
                    <a:pt x="1110" y="5028"/>
                    <a:pt x="7451" y="327"/>
                    <a:pt x="7525" y="290"/>
                  </a:cubicBezTo>
                  <a:cubicBezTo>
                    <a:pt x="7607" y="254"/>
                    <a:pt x="7607" y="144"/>
                    <a:pt x="7561" y="61"/>
                  </a:cubicBezTo>
                  <a:cubicBezTo>
                    <a:pt x="7540" y="18"/>
                    <a:pt x="7493" y="1"/>
                    <a:pt x="7442"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33"/>
            <p:cNvSpPr/>
            <p:nvPr/>
          </p:nvSpPr>
          <p:spPr>
            <a:xfrm>
              <a:off x="4447849" y="3673677"/>
              <a:ext cx="277553" cy="67083"/>
            </a:xfrm>
            <a:custGeom>
              <a:avLst/>
              <a:gdLst/>
              <a:ahLst/>
              <a:cxnLst/>
              <a:rect l="l" t="t" r="r" b="b"/>
              <a:pathLst>
                <a:path w="6260" h="1513" extrusionOk="0">
                  <a:moveTo>
                    <a:pt x="1603" y="0"/>
                  </a:moveTo>
                  <a:cubicBezTo>
                    <a:pt x="1098" y="0"/>
                    <a:pt x="592" y="61"/>
                    <a:pt x="110" y="211"/>
                  </a:cubicBezTo>
                  <a:cubicBezTo>
                    <a:pt x="37" y="248"/>
                    <a:pt x="0" y="321"/>
                    <a:pt x="37" y="404"/>
                  </a:cubicBezTo>
                  <a:cubicBezTo>
                    <a:pt x="37" y="463"/>
                    <a:pt x="110" y="523"/>
                    <a:pt x="182" y="523"/>
                  </a:cubicBezTo>
                  <a:cubicBezTo>
                    <a:pt x="198" y="523"/>
                    <a:pt x="214" y="520"/>
                    <a:pt x="229" y="513"/>
                  </a:cubicBezTo>
                  <a:cubicBezTo>
                    <a:pt x="680" y="366"/>
                    <a:pt x="1161" y="306"/>
                    <a:pt x="1644" y="306"/>
                  </a:cubicBezTo>
                  <a:cubicBezTo>
                    <a:pt x="3773" y="306"/>
                    <a:pt x="5964" y="1475"/>
                    <a:pt x="5994" y="1512"/>
                  </a:cubicBezTo>
                  <a:lnTo>
                    <a:pt x="6067" y="1512"/>
                  </a:lnTo>
                  <a:cubicBezTo>
                    <a:pt x="6104" y="1512"/>
                    <a:pt x="6186" y="1512"/>
                    <a:pt x="6223" y="1430"/>
                  </a:cubicBezTo>
                  <a:cubicBezTo>
                    <a:pt x="6259" y="1357"/>
                    <a:pt x="6223" y="1283"/>
                    <a:pt x="6140" y="1237"/>
                  </a:cubicBezTo>
                  <a:cubicBezTo>
                    <a:pt x="6021" y="1178"/>
                    <a:pt x="3817" y="0"/>
                    <a:pt x="160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33"/>
            <p:cNvSpPr/>
            <p:nvPr/>
          </p:nvSpPr>
          <p:spPr>
            <a:xfrm>
              <a:off x="3992377" y="3437584"/>
              <a:ext cx="386047" cy="343793"/>
            </a:xfrm>
            <a:custGeom>
              <a:avLst/>
              <a:gdLst/>
              <a:ahLst/>
              <a:cxnLst/>
              <a:rect l="l" t="t" r="r" b="b"/>
              <a:pathLst>
                <a:path w="8707" h="7754" extrusionOk="0">
                  <a:moveTo>
                    <a:pt x="266" y="1"/>
                  </a:moveTo>
                  <a:cubicBezTo>
                    <a:pt x="193" y="1"/>
                    <a:pt x="73" y="1"/>
                    <a:pt x="37" y="74"/>
                  </a:cubicBezTo>
                  <a:cubicBezTo>
                    <a:pt x="0" y="148"/>
                    <a:pt x="37" y="267"/>
                    <a:pt x="110" y="303"/>
                  </a:cubicBezTo>
                  <a:cubicBezTo>
                    <a:pt x="5187" y="2594"/>
                    <a:pt x="8358" y="7635"/>
                    <a:pt x="8395" y="7671"/>
                  </a:cubicBezTo>
                  <a:cubicBezTo>
                    <a:pt x="8440" y="7708"/>
                    <a:pt x="8477" y="7754"/>
                    <a:pt x="8550" y="7754"/>
                  </a:cubicBezTo>
                  <a:cubicBezTo>
                    <a:pt x="8550" y="7754"/>
                    <a:pt x="8587" y="7754"/>
                    <a:pt x="8624" y="7708"/>
                  </a:cubicBezTo>
                  <a:cubicBezTo>
                    <a:pt x="8706" y="7671"/>
                    <a:pt x="8706" y="7598"/>
                    <a:pt x="8669" y="7525"/>
                  </a:cubicBezTo>
                  <a:cubicBezTo>
                    <a:pt x="8624" y="7479"/>
                    <a:pt x="5416" y="2365"/>
                    <a:pt x="26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33"/>
            <p:cNvSpPr/>
            <p:nvPr/>
          </p:nvSpPr>
          <p:spPr>
            <a:xfrm>
              <a:off x="4093952" y="3694782"/>
              <a:ext cx="232018" cy="226786"/>
            </a:xfrm>
            <a:custGeom>
              <a:avLst/>
              <a:gdLst/>
              <a:ahLst/>
              <a:cxnLst/>
              <a:rect l="l" t="t" r="r" b="b"/>
              <a:pathLst>
                <a:path w="5233" h="5115" extrusionOk="0">
                  <a:moveTo>
                    <a:pt x="5031" y="0"/>
                  </a:moveTo>
                  <a:cubicBezTo>
                    <a:pt x="4828" y="0"/>
                    <a:pt x="3997" y="29"/>
                    <a:pt x="3015" y="532"/>
                  </a:cubicBezTo>
                  <a:cubicBezTo>
                    <a:pt x="2025" y="1073"/>
                    <a:pt x="687" y="2255"/>
                    <a:pt x="0" y="4931"/>
                  </a:cubicBezTo>
                  <a:cubicBezTo>
                    <a:pt x="0" y="5004"/>
                    <a:pt x="37" y="5114"/>
                    <a:pt x="110" y="5114"/>
                  </a:cubicBezTo>
                  <a:lnTo>
                    <a:pt x="147" y="5114"/>
                  </a:lnTo>
                  <a:cubicBezTo>
                    <a:pt x="229" y="5114"/>
                    <a:pt x="303" y="5078"/>
                    <a:pt x="303" y="5004"/>
                  </a:cubicBezTo>
                  <a:cubicBezTo>
                    <a:pt x="1436" y="461"/>
                    <a:pt x="4457" y="302"/>
                    <a:pt x="4969" y="302"/>
                  </a:cubicBezTo>
                  <a:cubicBezTo>
                    <a:pt x="5008" y="302"/>
                    <a:pt x="5032" y="303"/>
                    <a:pt x="5040" y="303"/>
                  </a:cubicBezTo>
                  <a:cubicBezTo>
                    <a:pt x="5150" y="303"/>
                    <a:pt x="5233" y="267"/>
                    <a:pt x="5233" y="193"/>
                  </a:cubicBezTo>
                  <a:cubicBezTo>
                    <a:pt x="5233" y="74"/>
                    <a:pt x="5150" y="1"/>
                    <a:pt x="5077" y="1"/>
                  </a:cubicBezTo>
                  <a:cubicBezTo>
                    <a:pt x="5073" y="1"/>
                    <a:pt x="5057" y="0"/>
                    <a:pt x="503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33"/>
            <p:cNvSpPr/>
            <p:nvPr/>
          </p:nvSpPr>
          <p:spPr>
            <a:xfrm>
              <a:off x="4073602" y="3123679"/>
              <a:ext cx="280834" cy="347695"/>
            </a:xfrm>
            <a:custGeom>
              <a:avLst/>
              <a:gdLst/>
              <a:ahLst/>
              <a:cxnLst/>
              <a:rect l="l" t="t" r="r" b="b"/>
              <a:pathLst>
                <a:path w="6334" h="7842" extrusionOk="0">
                  <a:moveTo>
                    <a:pt x="186" y="1"/>
                  </a:moveTo>
                  <a:cubicBezTo>
                    <a:pt x="135" y="1"/>
                    <a:pt x="64" y="35"/>
                    <a:pt x="38" y="89"/>
                  </a:cubicBezTo>
                  <a:cubicBezTo>
                    <a:pt x="1" y="171"/>
                    <a:pt x="38" y="244"/>
                    <a:pt x="74" y="281"/>
                  </a:cubicBezTo>
                  <a:cubicBezTo>
                    <a:pt x="4775" y="3030"/>
                    <a:pt x="5994" y="7686"/>
                    <a:pt x="5994" y="7732"/>
                  </a:cubicBezTo>
                  <a:cubicBezTo>
                    <a:pt x="6031" y="7805"/>
                    <a:pt x="6104" y="7842"/>
                    <a:pt x="6150" y="7842"/>
                  </a:cubicBezTo>
                  <a:lnTo>
                    <a:pt x="6187" y="7842"/>
                  </a:lnTo>
                  <a:cubicBezTo>
                    <a:pt x="6260" y="7805"/>
                    <a:pt x="6333" y="7732"/>
                    <a:pt x="6297" y="7649"/>
                  </a:cubicBezTo>
                  <a:cubicBezTo>
                    <a:pt x="6297" y="7612"/>
                    <a:pt x="5041" y="2838"/>
                    <a:pt x="230" y="15"/>
                  </a:cubicBezTo>
                  <a:cubicBezTo>
                    <a:pt x="220" y="6"/>
                    <a:pt x="204" y="1"/>
                    <a:pt x="18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0" name="Google Shape;1690;p33"/>
          <p:cNvGrpSpPr/>
          <p:nvPr/>
        </p:nvGrpSpPr>
        <p:grpSpPr>
          <a:xfrm rot="-9000089" flipH="1">
            <a:off x="7827773" y="-263267"/>
            <a:ext cx="1192457" cy="1606540"/>
            <a:chOff x="3915984" y="2821214"/>
            <a:chExt cx="958524" cy="1291373"/>
          </a:xfrm>
        </p:grpSpPr>
        <p:sp>
          <p:nvSpPr>
            <p:cNvPr id="1691" name="Google Shape;1691;p33"/>
            <p:cNvSpPr/>
            <p:nvPr/>
          </p:nvSpPr>
          <p:spPr>
            <a:xfrm>
              <a:off x="4512049" y="3285243"/>
              <a:ext cx="362459" cy="286110"/>
            </a:xfrm>
            <a:custGeom>
              <a:avLst/>
              <a:gdLst/>
              <a:ahLst/>
              <a:cxnLst/>
              <a:rect l="l" t="t" r="r" b="b"/>
              <a:pathLst>
                <a:path w="8175" h="6453" extrusionOk="0">
                  <a:moveTo>
                    <a:pt x="8175" y="0"/>
                  </a:moveTo>
                  <a:cubicBezTo>
                    <a:pt x="8174" y="0"/>
                    <a:pt x="3702" y="569"/>
                    <a:pt x="1989" y="2255"/>
                  </a:cubicBezTo>
                  <a:cubicBezTo>
                    <a:pt x="0" y="4234"/>
                    <a:pt x="651" y="6415"/>
                    <a:pt x="651" y="6415"/>
                  </a:cubicBezTo>
                  <a:cubicBezTo>
                    <a:pt x="651" y="6415"/>
                    <a:pt x="976" y="6453"/>
                    <a:pt x="1466" y="6453"/>
                  </a:cubicBezTo>
                  <a:cubicBezTo>
                    <a:pt x="2623" y="6453"/>
                    <a:pt x="4701" y="6245"/>
                    <a:pt x="5609" y="4848"/>
                  </a:cubicBezTo>
                  <a:cubicBezTo>
                    <a:pt x="6910" y="2896"/>
                    <a:pt x="6800" y="761"/>
                    <a:pt x="817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33"/>
            <p:cNvSpPr/>
            <p:nvPr/>
          </p:nvSpPr>
          <p:spPr>
            <a:xfrm>
              <a:off x="4471392" y="3619720"/>
              <a:ext cx="374253" cy="203154"/>
            </a:xfrm>
            <a:custGeom>
              <a:avLst/>
              <a:gdLst/>
              <a:ahLst/>
              <a:cxnLst/>
              <a:rect l="l" t="t" r="r" b="b"/>
              <a:pathLst>
                <a:path w="8441" h="4582" extrusionOk="0">
                  <a:moveTo>
                    <a:pt x="3190" y="0"/>
                  </a:moveTo>
                  <a:cubicBezTo>
                    <a:pt x="1691" y="0"/>
                    <a:pt x="1375" y="1501"/>
                    <a:pt x="1375" y="1501"/>
                  </a:cubicBezTo>
                  <a:cubicBezTo>
                    <a:pt x="1375" y="1501"/>
                    <a:pt x="1" y="2839"/>
                    <a:pt x="1641" y="3948"/>
                  </a:cubicBezTo>
                  <a:cubicBezTo>
                    <a:pt x="2406" y="4448"/>
                    <a:pt x="3935" y="4581"/>
                    <a:pt x="5350" y="4581"/>
                  </a:cubicBezTo>
                  <a:cubicBezTo>
                    <a:pt x="6970" y="4581"/>
                    <a:pt x="8441" y="4406"/>
                    <a:pt x="8441" y="4406"/>
                  </a:cubicBezTo>
                  <a:cubicBezTo>
                    <a:pt x="8441" y="4406"/>
                    <a:pt x="6526" y="585"/>
                    <a:pt x="3703" y="53"/>
                  </a:cubicBezTo>
                  <a:cubicBezTo>
                    <a:pt x="3518" y="17"/>
                    <a:pt x="3348" y="0"/>
                    <a:pt x="31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33"/>
            <p:cNvSpPr/>
            <p:nvPr/>
          </p:nvSpPr>
          <p:spPr>
            <a:xfrm>
              <a:off x="4439292" y="3156444"/>
              <a:ext cx="353946" cy="175000"/>
            </a:xfrm>
            <a:custGeom>
              <a:avLst/>
              <a:gdLst/>
              <a:ahLst/>
              <a:cxnLst/>
              <a:rect l="l" t="t" r="r" b="b"/>
              <a:pathLst>
                <a:path w="7983" h="3947" extrusionOk="0">
                  <a:moveTo>
                    <a:pt x="4239" y="1"/>
                  </a:moveTo>
                  <a:cubicBezTo>
                    <a:pt x="3605" y="1"/>
                    <a:pt x="2911" y="85"/>
                    <a:pt x="2173" y="303"/>
                  </a:cubicBezTo>
                  <a:cubicBezTo>
                    <a:pt x="459" y="843"/>
                    <a:pt x="1" y="2328"/>
                    <a:pt x="376" y="3244"/>
                  </a:cubicBezTo>
                  <a:cubicBezTo>
                    <a:pt x="376" y="3244"/>
                    <a:pt x="892" y="3947"/>
                    <a:pt x="2274" y="3947"/>
                  </a:cubicBezTo>
                  <a:cubicBezTo>
                    <a:pt x="2540" y="3947"/>
                    <a:pt x="2838" y="3921"/>
                    <a:pt x="3172" y="3858"/>
                  </a:cubicBezTo>
                  <a:cubicBezTo>
                    <a:pt x="5573" y="3437"/>
                    <a:pt x="7983" y="1073"/>
                    <a:pt x="7983" y="1073"/>
                  </a:cubicBezTo>
                  <a:cubicBezTo>
                    <a:pt x="7983" y="1073"/>
                    <a:pt x="6492" y="1"/>
                    <a:pt x="4239"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33"/>
            <p:cNvSpPr/>
            <p:nvPr/>
          </p:nvSpPr>
          <p:spPr>
            <a:xfrm>
              <a:off x="4364540" y="2821214"/>
              <a:ext cx="340556" cy="333640"/>
            </a:xfrm>
            <a:custGeom>
              <a:avLst/>
              <a:gdLst/>
              <a:ahLst/>
              <a:cxnLst/>
              <a:rect l="l" t="t" r="r" b="b"/>
              <a:pathLst>
                <a:path w="7681" h="7525" extrusionOk="0">
                  <a:moveTo>
                    <a:pt x="7680" y="1"/>
                  </a:moveTo>
                  <a:cubicBezTo>
                    <a:pt x="7680" y="1"/>
                    <a:pt x="3519" y="688"/>
                    <a:pt x="2108" y="2750"/>
                  </a:cubicBezTo>
                  <a:cubicBezTo>
                    <a:pt x="1" y="5765"/>
                    <a:pt x="2062" y="7525"/>
                    <a:pt x="2062" y="7525"/>
                  </a:cubicBezTo>
                  <a:cubicBezTo>
                    <a:pt x="2062" y="7525"/>
                    <a:pt x="4775" y="7259"/>
                    <a:pt x="5957" y="5078"/>
                  </a:cubicBezTo>
                  <a:cubicBezTo>
                    <a:pt x="7222" y="2713"/>
                    <a:pt x="6415" y="881"/>
                    <a:pt x="7680"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33"/>
            <p:cNvSpPr/>
            <p:nvPr/>
          </p:nvSpPr>
          <p:spPr>
            <a:xfrm>
              <a:off x="3992377" y="3029685"/>
              <a:ext cx="329960" cy="309919"/>
            </a:xfrm>
            <a:custGeom>
              <a:avLst/>
              <a:gdLst/>
              <a:ahLst/>
              <a:cxnLst/>
              <a:rect l="l" t="t" r="r" b="b"/>
              <a:pathLst>
                <a:path w="7442" h="6990" extrusionOk="0">
                  <a:moveTo>
                    <a:pt x="193" y="0"/>
                  </a:moveTo>
                  <a:lnTo>
                    <a:pt x="193" y="0"/>
                  </a:lnTo>
                  <a:cubicBezTo>
                    <a:pt x="192" y="0"/>
                    <a:pt x="0" y="4271"/>
                    <a:pt x="2291" y="5911"/>
                  </a:cubicBezTo>
                  <a:cubicBezTo>
                    <a:pt x="3485" y="6784"/>
                    <a:pt x="4601" y="6990"/>
                    <a:pt x="5388" y="6990"/>
                  </a:cubicBezTo>
                  <a:cubicBezTo>
                    <a:pt x="6087" y="6990"/>
                    <a:pt x="6525" y="6827"/>
                    <a:pt x="6525" y="6827"/>
                  </a:cubicBezTo>
                  <a:cubicBezTo>
                    <a:pt x="6525" y="6827"/>
                    <a:pt x="7441" y="4921"/>
                    <a:pt x="5993" y="3015"/>
                  </a:cubicBezTo>
                  <a:cubicBezTo>
                    <a:pt x="4546" y="1100"/>
                    <a:pt x="1375" y="1375"/>
                    <a:pt x="19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33"/>
            <p:cNvSpPr/>
            <p:nvPr/>
          </p:nvSpPr>
          <p:spPr>
            <a:xfrm>
              <a:off x="3915984" y="3359596"/>
              <a:ext cx="326723" cy="256803"/>
            </a:xfrm>
            <a:custGeom>
              <a:avLst/>
              <a:gdLst/>
              <a:ahLst/>
              <a:cxnLst/>
              <a:rect l="l" t="t" r="r" b="b"/>
              <a:pathLst>
                <a:path w="7369" h="5792" extrusionOk="0">
                  <a:moveTo>
                    <a:pt x="917" y="0"/>
                  </a:moveTo>
                  <a:lnTo>
                    <a:pt x="917" y="0"/>
                  </a:lnTo>
                  <a:cubicBezTo>
                    <a:pt x="917" y="1"/>
                    <a:pt x="0" y="3171"/>
                    <a:pt x="2255" y="4931"/>
                  </a:cubicBezTo>
                  <a:cubicBezTo>
                    <a:pt x="3134" y="5589"/>
                    <a:pt x="3969" y="5791"/>
                    <a:pt x="4665" y="5791"/>
                  </a:cubicBezTo>
                  <a:cubicBezTo>
                    <a:pt x="5780" y="5791"/>
                    <a:pt x="6534" y="5270"/>
                    <a:pt x="6534" y="5270"/>
                  </a:cubicBezTo>
                  <a:cubicBezTo>
                    <a:pt x="6534" y="5270"/>
                    <a:pt x="7368" y="3739"/>
                    <a:pt x="5728" y="2291"/>
                  </a:cubicBezTo>
                  <a:cubicBezTo>
                    <a:pt x="4087" y="844"/>
                    <a:pt x="2099" y="1375"/>
                    <a:pt x="91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33"/>
            <p:cNvSpPr/>
            <p:nvPr/>
          </p:nvSpPr>
          <p:spPr>
            <a:xfrm>
              <a:off x="3988697" y="3772682"/>
              <a:ext cx="291608" cy="335369"/>
            </a:xfrm>
            <a:custGeom>
              <a:avLst/>
              <a:gdLst/>
              <a:ahLst/>
              <a:cxnLst/>
              <a:rect l="l" t="t" r="r" b="b"/>
              <a:pathLst>
                <a:path w="6577" h="7564" extrusionOk="0">
                  <a:moveTo>
                    <a:pt x="2490" y="0"/>
                  </a:moveTo>
                  <a:cubicBezTo>
                    <a:pt x="1563" y="0"/>
                    <a:pt x="450" y="676"/>
                    <a:pt x="276" y="2404"/>
                  </a:cubicBezTo>
                  <a:cubicBezTo>
                    <a:pt x="1" y="4925"/>
                    <a:pt x="1073" y="7564"/>
                    <a:pt x="1073" y="7564"/>
                  </a:cubicBezTo>
                  <a:cubicBezTo>
                    <a:pt x="1073" y="7564"/>
                    <a:pt x="2182" y="6336"/>
                    <a:pt x="3364" y="5273"/>
                  </a:cubicBezTo>
                  <a:cubicBezTo>
                    <a:pt x="4546" y="4164"/>
                    <a:pt x="6498" y="3440"/>
                    <a:pt x="6535" y="2029"/>
                  </a:cubicBezTo>
                  <a:cubicBezTo>
                    <a:pt x="6577" y="630"/>
                    <a:pt x="5621" y="330"/>
                    <a:pt x="4795" y="330"/>
                  </a:cubicBezTo>
                  <a:cubicBezTo>
                    <a:pt x="4176" y="330"/>
                    <a:pt x="3630" y="498"/>
                    <a:pt x="3630" y="498"/>
                  </a:cubicBezTo>
                  <a:cubicBezTo>
                    <a:pt x="3407" y="184"/>
                    <a:pt x="2974" y="0"/>
                    <a:pt x="24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33"/>
            <p:cNvSpPr/>
            <p:nvPr/>
          </p:nvSpPr>
          <p:spPr>
            <a:xfrm>
              <a:off x="4092312" y="2909400"/>
              <a:ext cx="511211" cy="1203187"/>
            </a:xfrm>
            <a:custGeom>
              <a:avLst/>
              <a:gdLst/>
              <a:ahLst/>
              <a:cxnLst/>
              <a:rect l="l" t="t" r="r" b="b"/>
              <a:pathLst>
                <a:path w="11530" h="27137" extrusionOk="0">
                  <a:moveTo>
                    <a:pt x="11529" y="1"/>
                  </a:moveTo>
                  <a:lnTo>
                    <a:pt x="11529" y="1"/>
                  </a:lnTo>
                  <a:cubicBezTo>
                    <a:pt x="0" y="13747"/>
                    <a:pt x="8248" y="24890"/>
                    <a:pt x="9962" y="26952"/>
                  </a:cubicBezTo>
                  <a:cubicBezTo>
                    <a:pt x="10069" y="27080"/>
                    <a:pt x="10198" y="27136"/>
                    <a:pt x="10332" y="27136"/>
                  </a:cubicBezTo>
                  <a:cubicBezTo>
                    <a:pt x="10438" y="27136"/>
                    <a:pt x="10547" y="27100"/>
                    <a:pt x="10649" y="27035"/>
                  </a:cubicBezTo>
                  <a:cubicBezTo>
                    <a:pt x="10878" y="26842"/>
                    <a:pt x="10878" y="26540"/>
                    <a:pt x="10686" y="26311"/>
                  </a:cubicBezTo>
                  <a:cubicBezTo>
                    <a:pt x="9540" y="25239"/>
                    <a:pt x="6525" y="21765"/>
                    <a:pt x="6104" y="14773"/>
                  </a:cubicBezTo>
                  <a:cubicBezTo>
                    <a:pt x="5646" y="7791"/>
                    <a:pt x="11528" y="2"/>
                    <a:pt x="1152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33"/>
            <p:cNvSpPr/>
            <p:nvPr/>
          </p:nvSpPr>
          <p:spPr>
            <a:xfrm>
              <a:off x="4362900" y="3215767"/>
              <a:ext cx="304820" cy="171098"/>
            </a:xfrm>
            <a:custGeom>
              <a:avLst/>
              <a:gdLst/>
              <a:ahLst/>
              <a:cxnLst/>
              <a:rect l="l" t="t" r="r" b="b"/>
              <a:pathLst>
                <a:path w="6875" h="3859" extrusionOk="0">
                  <a:moveTo>
                    <a:pt x="6682" y="0"/>
                  </a:moveTo>
                  <a:cubicBezTo>
                    <a:pt x="6645" y="37"/>
                    <a:pt x="5499" y="110"/>
                    <a:pt x="4088" y="614"/>
                  </a:cubicBezTo>
                  <a:cubicBezTo>
                    <a:pt x="2219" y="1256"/>
                    <a:pt x="807" y="2291"/>
                    <a:pt x="38" y="3629"/>
                  </a:cubicBezTo>
                  <a:cubicBezTo>
                    <a:pt x="1" y="3703"/>
                    <a:pt x="38" y="3776"/>
                    <a:pt x="120" y="3858"/>
                  </a:cubicBezTo>
                  <a:lnTo>
                    <a:pt x="193" y="3858"/>
                  </a:lnTo>
                  <a:cubicBezTo>
                    <a:pt x="230" y="3858"/>
                    <a:pt x="267" y="3822"/>
                    <a:pt x="312" y="3776"/>
                  </a:cubicBezTo>
                  <a:cubicBezTo>
                    <a:pt x="2063" y="724"/>
                    <a:pt x="6682" y="303"/>
                    <a:pt x="6727" y="303"/>
                  </a:cubicBezTo>
                  <a:cubicBezTo>
                    <a:pt x="6801" y="303"/>
                    <a:pt x="6874" y="229"/>
                    <a:pt x="6874" y="156"/>
                  </a:cubicBezTo>
                  <a:cubicBezTo>
                    <a:pt x="6874" y="74"/>
                    <a:pt x="6801" y="0"/>
                    <a:pt x="6682"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33"/>
            <p:cNvSpPr/>
            <p:nvPr/>
          </p:nvSpPr>
          <p:spPr>
            <a:xfrm>
              <a:off x="4395000" y="3388991"/>
              <a:ext cx="337320" cy="444794"/>
            </a:xfrm>
            <a:custGeom>
              <a:avLst/>
              <a:gdLst/>
              <a:ahLst/>
              <a:cxnLst/>
              <a:rect l="l" t="t" r="r" b="b"/>
              <a:pathLst>
                <a:path w="7608" h="10032" extrusionOk="0">
                  <a:moveTo>
                    <a:pt x="7442" y="1"/>
                  </a:moveTo>
                  <a:cubicBezTo>
                    <a:pt x="7405" y="1"/>
                    <a:pt x="7366" y="10"/>
                    <a:pt x="7332" y="25"/>
                  </a:cubicBezTo>
                  <a:cubicBezTo>
                    <a:pt x="7332" y="61"/>
                    <a:pt x="5692" y="1244"/>
                    <a:pt x="4015" y="3040"/>
                  </a:cubicBezTo>
                  <a:cubicBezTo>
                    <a:pt x="2411" y="4726"/>
                    <a:pt x="459" y="7246"/>
                    <a:pt x="47" y="9840"/>
                  </a:cubicBezTo>
                  <a:cubicBezTo>
                    <a:pt x="1" y="9913"/>
                    <a:pt x="83" y="10032"/>
                    <a:pt x="157" y="10032"/>
                  </a:cubicBezTo>
                  <a:lnTo>
                    <a:pt x="193" y="10032"/>
                  </a:lnTo>
                  <a:cubicBezTo>
                    <a:pt x="276" y="10032"/>
                    <a:pt x="312" y="9995"/>
                    <a:pt x="349" y="9913"/>
                  </a:cubicBezTo>
                  <a:cubicBezTo>
                    <a:pt x="1110" y="5028"/>
                    <a:pt x="7451" y="327"/>
                    <a:pt x="7525" y="290"/>
                  </a:cubicBezTo>
                  <a:cubicBezTo>
                    <a:pt x="7607" y="254"/>
                    <a:pt x="7607" y="144"/>
                    <a:pt x="7561" y="61"/>
                  </a:cubicBezTo>
                  <a:cubicBezTo>
                    <a:pt x="7540" y="18"/>
                    <a:pt x="7493" y="1"/>
                    <a:pt x="7442"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33"/>
            <p:cNvSpPr/>
            <p:nvPr/>
          </p:nvSpPr>
          <p:spPr>
            <a:xfrm>
              <a:off x="4447849" y="3673677"/>
              <a:ext cx="277553" cy="67083"/>
            </a:xfrm>
            <a:custGeom>
              <a:avLst/>
              <a:gdLst/>
              <a:ahLst/>
              <a:cxnLst/>
              <a:rect l="l" t="t" r="r" b="b"/>
              <a:pathLst>
                <a:path w="6260" h="1513" extrusionOk="0">
                  <a:moveTo>
                    <a:pt x="1603" y="0"/>
                  </a:moveTo>
                  <a:cubicBezTo>
                    <a:pt x="1098" y="0"/>
                    <a:pt x="592" y="61"/>
                    <a:pt x="110" y="211"/>
                  </a:cubicBezTo>
                  <a:cubicBezTo>
                    <a:pt x="37" y="248"/>
                    <a:pt x="0" y="321"/>
                    <a:pt x="37" y="404"/>
                  </a:cubicBezTo>
                  <a:cubicBezTo>
                    <a:pt x="37" y="463"/>
                    <a:pt x="110" y="523"/>
                    <a:pt x="182" y="523"/>
                  </a:cubicBezTo>
                  <a:cubicBezTo>
                    <a:pt x="198" y="523"/>
                    <a:pt x="214" y="520"/>
                    <a:pt x="229" y="513"/>
                  </a:cubicBezTo>
                  <a:cubicBezTo>
                    <a:pt x="680" y="366"/>
                    <a:pt x="1161" y="306"/>
                    <a:pt x="1644" y="306"/>
                  </a:cubicBezTo>
                  <a:cubicBezTo>
                    <a:pt x="3773" y="306"/>
                    <a:pt x="5964" y="1475"/>
                    <a:pt x="5994" y="1512"/>
                  </a:cubicBezTo>
                  <a:lnTo>
                    <a:pt x="6067" y="1512"/>
                  </a:lnTo>
                  <a:cubicBezTo>
                    <a:pt x="6104" y="1512"/>
                    <a:pt x="6186" y="1512"/>
                    <a:pt x="6223" y="1430"/>
                  </a:cubicBezTo>
                  <a:cubicBezTo>
                    <a:pt x="6259" y="1357"/>
                    <a:pt x="6223" y="1283"/>
                    <a:pt x="6140" y="1237"/>
                  </a:cubicBezTo>
                  <a:cubicBezTo>
                    <a:pt x="6021" y="1178"/>
                    <a:pt x="3817" y="0"/>
                    <a:pt x="160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33"/>
            <p:cNvSpPr/>
            <p:nvPr/>
          </p:nvSpPr>
          <p:spPr>
            <a:xfrm>
              <a:off x="3992377" y="3437584"/>
              <a:ext cx="386047" cy="343793"/>
            </a:xfrm>
            <a:custGeom>
              <a:avLst/>
              <a:gdLst/>
              <a:ahLst/>
              <a:cxnLst/>
              <a:rect l="l" t="t" r="r" b="b"/>
              <a:pathLst>
                <a:path w="8707" h="7754" extrusionOk="0">
                  <a:moveTo>
                    <a:pt x="266" y="1"/>
                  </a:moveTo>
                  <a:cubicBezTo>
                    <a:pt x="193" y="1"/>
                    <a:pt x="73" y="1"/>
                    <a:pt x="37" y="74"/>
                  </a:cubicBezTo>
                  <a:cubicBezTo>
                    <a:pt x="0" y="148"/>
                    <a:pt x="37" y="267"/>
                    <a:pt x="110" y="303"/>
                  </a:cubicBezTo>
                  <a:cubicBezTo>
                    <a:pt x="5187" y="2594"/>
                    <a:pt x="8358" y="7635"/>
                    <a:pt x="8395" y="7671"/>
                  </a:cubicBezTo>
                  <a:cubicBezTo>
                    <a:pt x="8440" y="7708"/>
                    <a:pt x="8477" y="7754"/>
                    <a:pt x="8550" y="7754"/>
                  </a:cubicBezTo>
                  <a:cubicBezTo>
                    <a:pt x="8550" y="7754"/>
                    <a:pt x="8587" y="7754"/>
                    <a:pt x="8624" y="7708"/>
                  </a:cubicBezTo>
                  <a:cubicBezTo>
                    <a:pt x="8706" y="7671"/>
                    <a:pt x="8706" y="7598"/>
                    <a:pt x="8669" y="7525"/>
                  </a:cubicBezTo>
                  <a:cubicBezTo>
                    <a:pt x="8624" y="7479"/>
                    <a:pt x="5416" y="2365"/>
                    <a:pt x="26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33"/>
            <p:cNvSpPr/>
            <p:nvPr/>
          </p:nvSpPr>
          <p:spPr>
            <a:xfrm>
              <a:off x="4093952" y="3694782"/>
              <a:ext cx="232018" cy="226786"/>
            </a:xfrm>
            <a:custGeom>
              <a:avLst/>
              <a:gdLst/>
              <a:ahLst/>
              <a:cxnLst/>
              <a:rect l="l" t="t" r="r" b="b"/>
              <a:pathLst>
                <a:path w="5233" h="5115" extrusionOk="0">
                  <a:moveTo>
                    <a:pt x="5031" y="0"/>
                  </a:moveTo>
                  <a:cubicBezTo>
                    <a:pt x="4828" y="0"/>
                    <a:pt x="3997" y="29"/>
                    <a:pt x="3015" y="532"/>
                  </a:cubicBezTo>
                  <a:cubicBezTo>
                    <a:pt x="2025" y="1073"/>
                    <a:pt x="687" y="2255"/>
                    <a:pt x="0" y="4931"/>
                  </a:cubicBezTo>
                  <a:cubicBezTo>
                    <a:pt x="0" y="5004"/>
                    <a:pt x="37" y="5114"/>
                    <a:pt x="110" y="5114"/>
                  </a:cubicBezTo>
                  <a:lnTo>
                    <a:pt x="147" y="5114"/>
                  </a:lnTo>
                  <a:cubicBezTo>
                    <a:pt x="229" y="5114"/>
                    <a:pt x="303" y="5078"/>
                    <a:pt x="303" y="5004"/>
                  </a:cubicBezTo>
                  <a:cubicBezTo>
                    <a:pt x="1436" y="461"/>
                    <a:pt x="4457" y="302"/>
                    <a:pt x="4969" y="302"/>
                  </a:cubicBezTo>
                  <a:cubicBezTo>
                    <a:pt x="5008" y="302"/>
                    <a:pt x="5032" y="303"/>
                    <a:pt x="5040" y="303"/>
                  </a:cubicBezTo>
                  <a:cubicBezTo>
                    <a:pt x="5150" y="303"/>
                    <a:pt x="5233" y="267"/>
                    <a:pt x="5233" y="193"/>
                  </a:cubicBezTo>
                  <a:cubicBezTo>
                    <a:pt x="5233" y="74"/>
                    <a:pt x="5150" y="1"/>
                    <a:pt x="5077" y="1"/>
                  </a:cubicBezTo>
                  <a:cubicBezTo>
                    <a:pt x="5073" y="1"/>
                    <a:pt x="5057" y="0"/>
                    <a:pt x="503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33"/>
            <p:cNvSpPr/>
            <p:nvPr/>
          </p:nvSpPr>
          <p:spPr>
            <a:xfrm>
              <a:off x="4073602" y="3123679"/>
              <a:ext cx="280834" cy="347695"/>
            </a:xfrm>
            <a:custGeom>
              <a:avLst/>
              <a:gdLst/>
              <a:ahLst/>
              <a:cxnLst/>
              <a:rect l="l" t="t" r="r" b="b"/>
              <a:pathLst>
                <a:path w="6334" h="7842" extrusionOk="0">
                  <a:moveTo>
                    <a:pt x="186" y="1"/>
                  </a:moveTo>
                  <a:cubicBezTo>
                    <a:pt x="135" y="1"/>
                    <a:pt x="64" y="35"/>
                    <a:pt x="38" y="89"/>
                  </a:cubicBezTo>
                  <a:cubicBezTo>
                    <a:pt x="1" y="171"/>
                    <a:pt x="38" y="244"/>
                    <a:pt x="74" y="281"/>
                  </a:cubicBezTo>
                  <a:cubicBezTo>
                    <a:pt x="4775" y="3030"/>
                    <a:pt x="5994" y="7686"/>
                    <a:pt x="5994" y="7732"/>
                  </a:cubicBezTo>
                  <a:cubicBezTo>
                    <a:pt x="6031" y="7805"/>
                    <a:pt x="6104" y="7842"/>
                    <a:pt x="6150" y="7842"/>
                  </a:cubicBezTo>
                  <a:lnTo>
                    <a:pt x="6187" y="7842"/>
                  </a:lnTo>
                  <a:cubicBezTo>
                    <a:pt x="6260" y="7805"/>
                    <a:pt x="6333" y="7732"/>
                    <a:pt x="6297" y="7649"/>
                  </a:cubicBezTo>
                  <a:cubicBezTo>
                    <a:pt x="6297" y="7612"/>
                    <a:pt x="5041" y="2838"/>
                    <a:pt x="230" y="15"/>
                  </a:cubicBezTo>
                  <a:cubicBezTo>
                    <a:pt x="220" y="6"/>
                    <a:pt x="204" y="1"/>
                    <a:pt x="18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05" name="Google Shape;1705;p33"/>
          <p:cNvGrpSpPr/>
          <p:nvPr/>
        </p:nvGrpSpPr>
        <p:grpSpPr>
          <a:xfrm rot="6299960">
            <a:off x="223173" y="3672256"/>
            <a:ext cx="1033865" cy="1372558"/>
            <a:chOff x="5836834" y="2784946"/>
            <a:chExt cx="1033895" cy="1372599"/>
          </a:xfrm>
        </p:grpSpPr>
        <p:sp>
          <p:nvSpPr>
            <p:cNvPr id="1706" name="Google Shape;1706;p33"/>
            <p:cNvSpPr/>
            <p:nvPr/>
          </p:nvSpPr>
          <p:spPr>
            <a:xfrm>
              <a:off x="6392862" y="2784946"/>
              <a:ext cx="184488" cy="366671"/>
            </a:xfrm>
            <a:custGeom>
              <a:avLst/>
              <a:gdLst/>
              <a:ahLst/>
              <a:cxnLst/>
              <a:rect l="l" t="t" r="r" b="b"/>
              <a:pathLst>
                <a:path w="4161" h="8270" extrusionOk="0">
                  <a:moveTo>
                    <a:pt x="2160" y="1"/>
                  </a:moveTo>
                  <a:cubicBezTo>
                    <a:pt x="1276" y="1"/>
                    <a:pt x="395" y="759"/>
                    <a:pt x="266" y="2386"/>
                  </a:cubicBezTo>
                  <a:cubicBezTo>
                    <a:pt x="0" y="5749"/>
                    <a:pt x="1989" y="8269"/>
                    <a:pt x="1989" y="8269"/>
                  </a:cubicBezTo>
                  <a:cubicBezTo>
                    <a:pt x="1989" y="8269"/>
                    <a:pt x="4161" y="5557"/>
                    <a:pt x="4088" y="2459"/>
                  </a:cubicBezTo>
                  <a:cubicBezTo>
                    <a:pt x="4050" y="865"/>
                    <a:pt x="3103" y="1"/>
                    <a:pt x="2160"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33"/>
            <p:cNvSpPr/>
            <p:nvPr/>
          </p:nvSpPr>
          <p:spPr>
            <a:xfrm>
              <a:off x="6086140" y="2977723"/>
              <a:ext cx="281587" cy="305929"/>
            </a:xfrm>
            <a:custGeom>
              <a:avLst/>
              <a:gdLst/>
              <a:ahLst/>
              <a:cxnLst/>
              <a:rect l="l" t="t" r="r" b="b"/>
              <a:pathLst>
                <a:path w="6351" h="6900" extrusionOk="0">
                  <a:moveTo>
                    <a:pt x="2319" y="0"/>
                  </a:moveTo>
                  <a:cubicBezTo>
                    <a:pt x="944" y="0"/>
                    <a:pt x="1" y="1476"/>
                    <a:pt x="1310" y="3381"/>
                  </a:cubicBezTo>
                  <a:cubicBezTo>
                    <a:pt x="3179" y="6167"/>
                    <a:pt x="6350" y="6900"/>
                    <a:pt x="6350" y="6900"/>
                  </a:cubicBezTo>
                  <a:cubicBezTo>
                    <a:pt x="6350" y="6900"/>
                    <a:pt x="6304" y="3417"/>
                    <a:pt x="4325" y="1053"/>
                  </a:cubicBezTo>
                  <a:cubicBezTo>
                    <a:pt x="3684" y="316"/>
                    <a:pt x="2955" y="0"/>
                    <a:pt x="2319"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33"/>
            <p:cNvSpPr/>
            <p:nvPr/>
          </p:nvSpPr>
          <p:spPr>
            <a:xfrm>
              <a:off x="6002077" y="3231329"/>
              <a:ext cx="272188" cy="316437"/>
            </a:xfrm>
            <a:custGeom>
              <a:avLst/>
              <a:gdLst/>
              <a:ahLst/>
              <a:cxnLst/>
              <a:rect l="l" t="t" r="r" b="b"/>
              <a:pathLst>
                <a:path w="6139" h="7137" extrusionOk="0">
                  <a:moveTo>
                    <a:pt x="2254" y="0"/>
                  </a:moveTo>
                  <a:cubicBezTo>
                    <a:pt x="944" y="0"/>
                    <a:pt x="1" y="1387"/>
                    <a:pt x="1144" y="3315"/>
                  </a:cubicBezTo>
                  <a:cubicBezTo>
                    <a:pt x="2858" y="6220"/>
                    <a:pt x="5955" y="7136"/>
                    <a:pt x="5955" y="7136"/>
                  </a:cubicBezTo>
                  <a:cubicBezTo>
                    <a:pt x="5955" y="7136"/>
                    <a:pt x="6138" y="3654"/>
                    <a:pt x="4306" y="1180"/>
                  </a:cubicBezTo>
                  <a:cubicBezTo>
                    <a:pt x="3677" y="357"/>
                    <a:pt x="2918" y="0"/>
                    <a:pt x="2254"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33"/>
            <p:cNvSpPr/>
            <p:nvPr/>
          </p:nvSpPr>
          <p:spPr>
            <a:xfrm>
              <a:off x="5836834" y="3451860"/>
              <a:ext cx="298879" cy="371770"/>
            </a:xfrm>
            <a:custGeom>
              <a:avLst/>
              <a:gdLst/>
              <a:ahLst/>
              <a:cxnLst/>
              <a:rect l="l" t="t" r="r" b="b"/>
              <a:pathLst>
                <a:path w="6741" h="8385" extrusionOk="0">
                  <a:moveTo>
                    <a:pt x="2517" y="1"/>
                  </a:moveTo>
                  <a:cubicBezTo>
                    <a:pt x="1013" y="1"/>
                    <a:pt x="0" y="1797"/>
                    <a:pt x="1123" y="3766"/>
                  </a:cubicBezTo>
                  <a:cubicBezTo>
                    <a:pt x="2763" y="6699"/>
                    <a:pt x="6429" y="8385"/>
                    <a:pt x="6429" y="8385"/>
                  </a:cubicBezTo>
                  <a:cubicBezTo>
                    <a:pt x="6429" y="8385"/>
                    <a:pt x="6740" y="4032"/>
                    <a:pt x="4908" y="1512"/>
                  </a:cubicBezTo>
                  <a:cubicBezTo>
                    <a:pt x="4123" y="439"/>
                    <a:pt x="3260" y="1"/>
                    <a:pt x="2517"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33"/>
            <p:cNvSpPr/>
            <p:nvPr/>
          </p:nvSpPr>
          <p:spPr>
            <a:xfrm>
              <a:off x="6565554" y="3021173"/>
              <a:ext cx="305175" cy="311249"/>
            </a:xfrm>
            <a:custGeom>
              <a:avLst/>
              <a:gdLst/>
              <a:ahLst/>
              <a:cxnLst/>
              <a:rect l="l" t="t" r="r" b="b"/>
              <a:pathLst>
                <a:path w="6883" h="7020" extrusionOk="0">
                  <a:moveTo>
                    <a:pt x="4563" y="1"/>
                  </a:moveTo>
                  <a:cubicBezTo>
                    <a:pt x="4025" y="1"/>
                    <a:pt x="3396" y="261"/>
                    <a:pt x="2749" y="879"/>
                  </a:cubicBezTo>
                  <a:cubicBezTo>
                    <a:pt x="0" y="3400"/>
                    <a:pt x="193" y="7019"/>
                    <a:pt x="193" y="7019"/>
                  </a:cubicBezTo>
                  <a:cubicBezTo>
                    <a:pt x="193" y="7019"/>
                    <a:pt x="3400" y="6332"/>
                    <a:pt x="5270" y="4041"/>
                  </a:cubicBezTo>
                  <a:cubicBezTo>
                    <a:pt x="6882" y="2096"/>
                    <a:pt x="6090" y="1"/>
                    <a:pt x="456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33"/>
            <p:cNvSpPr/>
            <p:nvPr/>
          </p:nvSpPr>
          <p:spPr>
            <a:xfrm>
              <a:off x="6506232" y="3401893"/>
              <a:ext cx="353281" cy="254098"/>
            </a:xfrm>
            <a:custGeom>
              <a:avLst/>
              <a:gdLst/>
              <a:ahLst/>
              <a:cxnLst/>
              <a:rect l="l" t="t" r="r" b="b"/>
              <a:pathLst>
                <a:path w="7968" h="5731" extrusionOk="0">
                  <a:moveTo>
                    <a:pt x="5561" y="1"/>
                  </a:moveTo>
                  <a:cubicBezTo>
                    <a:pt x="5135" y="1"/>
                    <a:pt x="4639" y="128"/>
                    <a:pt x="4087" y="421"/>
                  </a:cubicBezTo>
                  <a:cubicBezTo>
                    <a:pt x="770" y="2181"/>
                    <a:pt x="0" y="5727"/>
                    <a:pt x="0" y="5727"/>
                  </a:cubicBezTo>
                  <a:cubicBezTo>
                    <a:pt x="0" y="5727"/>
                    <a:pt x="77" y="5731"/>
                    <a:pt x="217" y="5731"/>
                  </a:cubicBezTo>
                  <a:cubicBezTo>
                    <a:pt x="987" y="5731"/>
                    <a:pt x="3658" y="5619"/>
                    <a:pt x="5691" y="4160"/>
                  </a:cubicBezTo>
                  <a:cubicBezTo>
                    <a:pt x="7968" y="2542"/>
                    <a:pt x="7466" y="1"/>
                    <a:pt x="5561"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33"/>
            <p:cNvSpPr/>
            <p:nvPr/>
          </p:nvSpPr>
          <p:spPr>
            <a:xfrm>
              <a:off x="6363999" y="3740537"/>
              <a:ext cx="472948" cy="223949"/>
            </a:xfrm>
            <a:custGeom>
              <a:avLst/>
              <a:gdLst/>
              <a:ahLst/>
              <a:cxnLst/>
              <a:rect l="l" t="t" r="r" b="b"/>
              <a:pathLst>
                <a:path w="10667" h="5051" extrusionOk="0">
                  <a:moveTo>
                    <a:pt x="7216" y="1"/>
                  </a:moveTo>
                  <a:cubicBezTo>
                    <a:pt x="6956" y="1"/>
                    <a:pt x="6677" y="25"/>
                    <a:pt x="6379" y="78"/>
                  </a:cubicBezTo>
                  <a:cubicBezTo>
                    <a:pt x="2713" y="692"/>
                    <a:pt x="1" y="4696"/>
                    <a:pt x="1" y="4696"/>
                  </a:cubicBezTo>
                  <a:cubicBezTo>
                    <a:pt x="1" y="4696"/>
                    <a:pt x="1507" y="5051"/>
                    <a:pt x="3468" y="5051"/>
                  </a:cubicBezTo>
                  <a:cubicBezTo>
                    <a:pt x="4785" y="5051"/>
                    <a:pt x="6307" y="4891"/>
                    <a:pt x="7717" y="4357"/>
                  </a:cubicBezTo>
                  <a:cubicBezTo>
                    <a:pt x="10667" y="3194"/>
                    <a:pt x="10191" y="1"/>
                    <a:pt x="721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33"/>
            <p:cNvSpPr/>
            <p:nvPr/>
          </p:nvSpPr>
          <p:spPr>
            <a:xfrm>
              <a:off x="6006866" y="2883817"/>
              <a:ext cx="526596" cy="1273728"/>
            </a:xfrm>
            <a:custGeom>
              <a:avLst/>
              <a:gdLst/>
              <a:ahLst/>
              <a:cxnLst/>
              <a:rect l="l" t="t" r="r" b="b"/>
              <a:pathLst>
                <a:path w="11877" h="28728" extrusionOk="0">
                  <a:moveTo>
                    <a:pt x="10805" y="0"/>
                  </a:moveTo>
                  <a:cubicBezTo>
                    <a:pt x="10805" y="1"/>
                    <a:pt x="10842" y="1230"/>
                    <a:pt x="10503" y="6342"/>
                  </a:cubicBezTo>
                  <a:cubicBezTo>
                    <a:pt x="10200" y="11034"/>
                    <a:pt x="8367" y="20161"/>
                    <a:pt x="119" y="28180"/>
                  </a:cubicBezTo>
                  <a:cubicBezTo>
                    <a:pt x="0" y="28299"/>
                    <a:pt x="0" y="28492"/>
                    <a:pt x="119" y="28638"/>
                  </a:cubicBezTo>
                  <a:cubicBezTo>
                    <a:pt x="174" y="28698"/>
                    <a:pt x="250" y="28728"/>
                    <a:pt x="331" y="28728"/>
                  </a:cubicBezTo>
                  <a:cubicBezTo>
                    <a:pt x="413" y="28728"/>
                    <a:pt x="500" y="28698"/>
                    <a:pt x="578" y="28638"/>
                  </a:cubicBezTo>
                  <a:cubicBezTo>
                    <a:pt x="1604" y="27612"/>
                    <a:pt x="5884" y="23222"/>
                    <a:pt x="8321" y="17339"/>
                  </a:cubicBezTo>
                  <a:cubicBezTo>
                    <a:pt x="11877" y="8790"/>
                    <a:pt x="10805" y="2"/>
                    <a:pt x="1080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33"/>
            <p:cNvSpPr/>
            <p:nvPr/>
          </p:nvSpPr>
          <p:spPr>
            <a:xfrm>
              <a:off x="6231964" y="3093043"/>
              <a:ext cx="514847" cy="383608"/>
            </a:xfrm>
            <a:custGeom>
              <a:avLst/>
              <a:gdLst/>
              <a:ahLst/>
              <a:cxnLst/>
              <a:rect l="l" t="t" r="r" b="b"/>
              <a:pathLst>
                <a:path w="11612" h="8652" extrusionOk="0">
                  <a:moveTo>
                    <a:pt x="174" y="1"/>
                  </a:moveTo>
                  <a:cubicBezTo>
                    <a:pt x="138" y="1"/>
                    <a:pt x="101" y="19"/>
                    <a:pt x="83" y="56"/>
                  </a:cubicBezTo>
                  <a:cubicBezTo>
                    <a:pt x="0" y="92"/>
                    <a:pt x="0" y="211"/>
                    <a:pt x="83" y="248"/>
                  </a:cubicBezTo>
                  <a:cubicBezTo>
                    <a:pt x="119" y="285"/>
                    <a:pt x="2869" y="3034"/>
                    <a:pt x="4317" y="8533"/>
                  </a:cubicBezTo>
                  <a:cubicBezTo>
                    <a:pt x="4317" y="8569"/>
                    <a:pt x="4353" y="8652"/>
                    <a:pt x="4390" y="8652"/>
                  </a:cubicBezTo>
                  <a:lnTo>
                    <a:pt x="4436" y="8652"/>
                  </a:lnTo>
                  <a:cubicBezTo>
                    <a:pt x="4472" y="8652"/>
                    <a:pt x="4509" y="8652"/>
                    <a:pt x="4546" y="8606"/>
                  </a:cubicBezTo>
                  <a:cubicBezTo>
                    <a:pt x="4582" y="8569"/>
                    <a:pt x="9320" y="4482"/>
                    <a:pt x="11575" y="862"/>
                  </a:cubicBezTo>
                  <a:cubicBezTo>
                    <a:pt x="11611" y="780"/>
                    <a:pt x="11575" y="706"/>
                    <a:pt x="11538" y="670"/>
                  </a:cubicBezTo>
                  <a:cubicBezTo>
                    <a:pt x="11504" y="655"/>
                    <a:pt x="11465" y="646"/>
                    <a:pt x="11429" y="646"/>
                  </a:cubicBezTo>
                  <a:cubicBezTo>
                    <a:pt x="11377" y="646"/>
                    <a:pt x="11330" y="663"/>
                    <a:pt x="11309" y="706"/>
                  </a:cubicBezTo>
                  <a:cubicBezTo>
                    <a:pt x="9320" y="3877"/>
                    <a:pt x="5426" y="7424"/>
                    <a:pt x="4546" y="8230"/>
                  </a:cubicBezTo>
                  <a:cubicBezTo>
                    <a:pt x="3061" y="2768"/>
                    <a:pt x="312" y="56"/>
                    <a:pt x="266" y="56"/>
                  </a:cubicBezTo>
                  <a:cubicBezTo>
                    <a:pt x="248" y="19"/>
                    <a:pt x="211" y="1"/>
                    <a:pt x="174"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33"/>
            <p:cNvSpPr/>
            <p:nvPr/>
          </p:nvSpPr>
          <p:spPr>
            <a:xfrm>
              <a:off x="6083258" y="3277528"/>
              <a:ext cx="695655" cy="464879"/>
            </a:xfrm>
            <a:custGeom>
              <a:avLst/>
              <a:gdLst/>
              <a:ahLst/>
              <a:cxnLst/>
              <a:rect l="l" t="t" r="r" b="b"/>
              <a:pathLst>
                <a:path w="15690" h="10485" extrusionOk="0">
                  <a:moveTo>
                    <a:pt x="188" y="0"/>
                  </a:moveTo>
                  <a:cubicBezTo>
                    <a:pt x="149" y="0"/>
                    <a:pt x="110" y="19"/>
                    <a:pt x="74" y="55"/>
                  </a:cubicBezTo>
                  <a:cubicBezTo>
                    <a:pt x="0" y="92"/>
                    <a:pt x="0" y="211"/>
                    <a:pt x="74" y="284"/>
                  </a:cubicBezTo>
                  <a:cubicBezTo>
                    <a:pt x="110" y="321"/>
                    <a:pt x="4500" y="5096"/>
                    <a:pt x="5380" y="10365"/>
                  </a:cubicBezTo>
                  <a:cubicBezTo>
                    <a:pt x="5380" y="10402"/>
                    <a:pt x="5416" y="10447"/>
                    <a:pt x="5453" y="10484"/>
                  </a:cubicBezTo>
                  <a:lnTo>
                    <a:pt x="5572" y="10484"/>
                  </a:lnTo>
                  <a:cubicBezTo>
                    <a:pt x="5645" y="10447"/>
                    <a:pt x="11034" y="8422"/>
                    <a:pt x="15616" y="4564"/>
                  </a:cubicBezTo>
                  <a:cubicBezTo>
                    <a:pt x="15689" y="4491"/>
                    <a:pt x="15689" y="4408"/>
                    <a:pt x="15653" y="4335"/>
                  </a:cubicBezTo>
                  <a:cubicBezTo>
                    <a:pt x="15610" y="4292"/>
                    <a:pt x="15564" y="4274"/>
                    <a:pt x="15518" y="4274"/>
                  </a:cubicBezTo>
                  <a:cubicBezTo>
                    <a:pt x="15486" y="4274"/>
                    <a:pt x="15454" y="4283"/>
                    <a:pt x="15424" y="4298"/>
                  </a:cubicBezTo>
                  <a:cubicBezTo>
                    <a:pt x="11336" y="7771"/>
                    <a:pt x="6598" y="9760"/>
                    <a:pt x="5645" y="10136"/>
                  </a:cubicBezTo>
                  <a:cubicBezTo>
                    <a:pt x="4692" y="4866"/>
                    <a:pt x="339" y="92"/>
                    <a:pt x="303" y="55"/>
                  </a:cubicBezTo>
                  <a:cubicBezTo>
                    <a:pt x="266" y="19"/>
                    <a:pt x="227" y="0"/>
                    <a:pt x="18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33"/>
            <p:cNvSpPr/>
            <p:nvPr/>
          </p:nvSpPr>
          <p:spPr>
            <a:xfrm>
              <a:off x="5938986" y="3511139"/>
              <a:ext cx="767172" cy="476672"/>
            </a:xfrm>
            <a:custGeom>
              <a:avLst/>
              <a:gdLst/>
              <a:ahLst/>
              <a:cxnLst/>
              <a:rect l="l" t="t" r="r" b="b"/>
              <a:pathLst>
                <a:path w="17303" h="10751" extrusionOk="0">
                  <a:moveTo>
                    <a:pt x="176" y="1"/>
                  </a:moveTo>
                  <a:cubicBezTo>
                    <a:pt x="138" y="1"/>
                    <a:pt x="102" y="19"/>
                    <a:pt x="83" y="56"/>
                  </a:cubicBezTo>
                  <a:cubicBezTo>
                    <a:pt x="1" y="92"/>
                    <a:pt x="1" y="211"/>
                    <a:pt x="47" y="248"/>
                  </a:cubicBezTo>
                  <a:cubicBezTo>
                    <a:pt x="83" y="285"/>
                    <a:pt x="3942" y="4638"/>
                    <a:pt x="4931" y="10631"/>
                  </a:cubicBezTo>
                  <a:cubicBezTo>
                    <a:pt x="4931" y="10714"/>
                    <a:pt x="5005" y="10750"/>
                    <a:pt x="5087" y="10750"/>
                  </a:cubicBezTo>
                  <a:cubicBezTo>
                    <a:pt x="5160" y="10750"/>
                    <a:pt x="12070" y="9797"/>
                    <a:pt x="17184" y="7387"/>
                  </a:cubicBezTo>
                  <a:cubicBezTo>
                    <a:pt x="17266" y="7350"/>
                    <a:pt x="17303" y="7240"/>
                    <a:pt x="17266" y="7158"/>
                  </a:cubicBezTo>
                  <a:cubicBezTo>
                    <a:pt x="17230" y="7085"/>
                    <a:pt x="17147" y="7085"/>
                    <a:pt x="17074" y="7085"/>
                  </a:cubicBezTo>
                  <a:cubicBezTo>
                    <a:pt x="12373" y="9339"/>
                    <a:pt x="6233" y="10292"/>
                    <a:pt x="5197" y="10448"/>
                  </a:cubicBezTo>
                  <a:cubicBezTo>
                    <a:pt x="4171" y="4445"/>
                    <a:pt x="313" y="92"/>
                    <a:pt x="276" y="56"/>
                  </a:cubicBezTo>
                  <a:cubicBezTo>
                    <a:pt x="253" y="19"/>
                    <a:pt x="214" y="1"/>
                    <a:pt x="176"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7" name="Google Shape;1717;p33"/>
          <p:cNvGrpSpPr/>
          <p:nvPr/>
        </p:nvGrpSpPr>
        <p:grpSpPr>
          <a:xfrm rot="-6299960" flipH="1">
            <a:off x="7886973" y="3672256"/>
            <a:ext cx="1033865" cy="1372558"/>
            <a:chOff x="5836834" y="2784946"/>
            <a:chExt cx="1033895" cy="1372599"/>
          </a:xfrm>
        </p:grpSpPr>
        <p:sp>
          <p:nvSpPr>
            <p:cNvPr id="1718" name="Google Shape;1718;p33"/>
            <p:cNvSpPr/>
            <p:nvPr/>
          </p:nvSpPr>
          <p:spPr>
            <a:xfrm>
              <a:off x="6392862" y="2784946"/>
              <a:ext cx="184488" cy="366671"/>
            </a:xfrm>
            <a:custGeom>
              <a:avLst/>
              <a:gdLst/>
              <a:ahLst/>
              <a:cxnLst/>
              <a:rect l="l" t="t" r="r" b="b"/>
              <a:pathLst>
                <a:path w="4161" h="8270" extrusionOk="0">
                  <a:moveTo>
                    <a:pt x="2160" y="1"/>
                  </a:moveTo>
                  <a:cubicBezTo>
                    <a:pt x="1276" y="1"/>
                    <a:pt x="395" y="759"/>
                    <a:pt x="266" y="2386"/>
                  </a:cubicBezTo>
                  <a:cubicBezTo>
                    <a:pt x="0" y="5749"/>
                    <a:pt x="1989" y="8269"/>
                    <a:pt x="1989" y="8269"/>
                  </a:cubicBezTo>
                  <a:cubicBezTo>
                    <a:pt x="1989" y="8269"/>
                    <a:pt x="4161" y="5557"/>
                    <a:pt x="4088" y="2459"/>
                  </a:cubicBezTo>
                  <a:cubicBezTo>
                    <a:pt x="4050" y="865"/>
                    <a:pt x="3103" y="1"/>
                    <a:pt x="2160"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33"/>
            <p:cNvSpPr/>
            <p:nvPr/>
          </p:nvSpPr>
          <p:spPr>
            <a:xfrm>
              <a:off x="6086140" y="2977723"/>
              <a:ext cx="281587" cy="305929"/>
            </a:xfrm>
            <a:custGeom>
              <a:avLst/>
              <a:gdLst/>
              <a:ahLst/>
              <a:cxnLst/>
              <a:rect l="l" t="t" r="r" b="b"/>
              <a:pathLst>
                <a:path w="6351" h="6900" extrusionOk="0">
                  <a:moveTo>
                    <a:pt x="2319" y="0"/>
                  </a:moveTo>
                  <a:cubicBezTo>
                    <a:pt x="944" y="0"/>
                    <a:pt x="1" y="1476"/>
                    <a:pt x="1310" y="3381"/>
                  </a:cubicBezTo>
                  <a:cubicBezTo>
                    <a:pt x="3179" y="6167"/>
                    <a:pt x="6350" y="6900"/>
                    <a:pt x="6350" y="6900"/>
                  </a:cubicBezTo>
                  <a:cubicBezTo>
                    <a:pt x="6350" y="6900"/>
                    <a:pt x="6304" y="3417"/>
                    <a:pt x="4325" y="1053"/>
                  </a:cubicBezTo>
                  <a:cubicBezTo>
                    <a:pt x="3684" y="316"/>
                    <a:pt x="2955" y="0"/>
                    <a:pt x="2319"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33"/>
            <p:cNvSpPr/>
            <p:nvPr/>
          </p:nvSpPr>
          <p:spPr>
            <a:xfrm>
              <a:off x="6002077" y="3231329"/>
              <a:ext cx="272188" cy="316437"/>
            </a:xfrm>
            <a:custGeom>
              <a:avLst/>
              <a:gdLst/>
              <a:ahLst/>
              <a:cxnLst/>
              <a:rect l="l" t="t" r="r" b="b"/>
              <a:pathLst>
                <a:path w="6139" h="7137" extrusionOk="0">
                  <a:moveTo>
                    <a:pt x="2254" y="0"/>
                  </a:moveTo>
                  <a:cubicBezTo>
                    <a:pt x="944" y="0"/>
                    <a:pt x="1" y="1387"/>
                    <a:pt x="1144" y="3315"/>
                  </a:cubicBezTo>
                  <a:cubicBezTo>
                    <a:pt x="2858" y="6220"/>
                    <a:pt x="5955" y="7136"/>
                    <a:pt x="5955" y="7136"/>
                  </a:cubicBezTo>
                  <a:cubicBezTo>
                    <a:pt x="5955" y="7136"/>
                    <a:pt x="6138" y="3654"/>
                    <a:pt x="4306" y="1180"/>
                  </a:cubicBezTo>
                  <a:cubicBezTo>
                    <a:pt x="3677" y="357"/>
                    <a:pt x="2918" y="0"/>
                    <a:pt x="2254"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33"/>
            <p:cNvSpPr/>
            <p:nvPr/>
          </p:nvSpPr>
          <p:spPr>
            <a:xfrm>
              <a:off x="5836834" y="3451860"/>
              <a:ext cx="298879" cy="371770"/>
            </a:xfrm>
            <a:custGeom>
              <a:avLst/>
              <a:gdLst/>
              <a:ahLst/>
              <a:cxnLst/>
              <a:rect l="l" t="t" r="r" b="b"/>
              <a:pathLst>
                <a:path w="6741" h="8385" extrusionOk="0">
                  <a:moveTo>
                    <a:pt x="2517" y="1"/>
                  </a:moveTo>
                  <a:cubicBezTo>
                    <a:pt x="1013" y="1"/>
                    <a:pt x="0" y="1797"/>
                    <a:pt x="1123" y="3766"/>
                  </a:cubicBezTo>
                  <a:cubicBezTo>
                    <a:pt x="2763" y="6699"/>
                    <a:pt x="6429" y="8385"/>
                    <a:pt x="6429" y="8385"/>
                  </a:cubicBezTo>
                  <a:cubicBezTo>
                    <a:pt x="6429" y="8385"/>
                    <a:pt x="6740" y="4032"/>
                    <a:pt x="4908" y="1512"/>
                  </a:cubicBezTo>
                  <a:cubicBezTo>
                    <a:pt x="4123" y="439"/>
                    <a:pt x="3260" y="1"/>
                    <a:pt x="2517"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33"/>
            <p:cNvSpPr/>
            <p:nvPr/>
          </p:nvSpPr>
          <p:spPr>
            <a:xfrm>
              <a:off x="6565554" y="3021173"/>
              <a:ext cx="305175" cy="311249"/>
            </a:xfrm>
            <a:custGeom>
              <a:avLst/>
              <a:gdLst/>
              <a:ahLst/>
              <a:cxnLst/>
              <a:rect l="l" t="t" r="r" b="b"/>
              <a:pathLst>
                <a:path w="6883" h="7020" extrusionOk="0">
                  <a:moveTo>
                    <a:pt x="4563" y="1"/>
                  </a:moveTo>
                  <a:cubicBezTo>
                    <a:pt x="4025" y="1"/>
                    <a:pt x="3396" y="261"/>
                    <a:pt x="2749" y="879"/>
                  </a:cubicBezTo>
                  <a:cubicBezTo>
                    <a:pt x="0" y="3400"/>
                    <a:pt x="193" y="7019"/>
                    <a:pt x="193" y="7019"/>
                  </a:cubicBezTo>
                  <a:cubicBezTo>
                    <a:pt x="193" y="7019"/>
                    <a:pt x="3400" y="6332"/>
                    <a:pt x="5270" y="4041"/>
                  </a:cubicBezTo>
                  <a:cubicBezTo>
                    <a:pt x="6882" y="2096"/>
                    <a:pt x="6090" y="1"/>
                    <a:pt x="456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33"/>
            <p:cNvSpPr/>
            <p:nvPr/>
          </p:nvSpPr>
          <p:spPr>
            <a:xfrm>
              <a:off x="6506232" y="3401893"/>
              <a:ext cx="353281" cy="254098"/>
            </a:xfrm>
            <a:custGeom>
              <a:avLst/>
              <a:gdLst/>
              <a:ahLst/>
              <a:cxnLst/>
              <a:rect l="l" t="t" r="r" b="b"/>
              <a:pathLst>
                <a:path w="7968" h="5731" extrusionOk="0">
                  <a:moveTo>
                    <a:pt x="5561" y="1"/>
                  </a:moveTo>
                  <a:cubicBezTo>
                    <a:pt x="5135" y="1"/>
                    <a:pt x="4639" y="128"/>
                    <a:pt x="4087" y="421"/>
                  </a:cubicBezTo>
                  <a:cubicBezTo>
                    <a:pt x="770" y="2181"/>
                    <a:pt x="0" y="5727"/>
                    <a:pt x="0" y="5727"/>
                  </a:cubicBezTo>
                  <a:cubicBezTo>
                    <a:pt x="0" y="5727"/>
                    <a:pt x="77" y="5731"/>
                    <a:pt x="217" y="5731"/>
                  </a:cubicBezTo>
                  <a:cubicBezTo>
                    <a:pt x="987" y="5731"/>
                    <a:pt x="3658" y="5619"/>
                    <a:pt x="5691" y="4160"/>
                  </a:cubicBezTo>
                  <a:cubicBezTo>
                    <a:pt x="7968" y="2542"/>
                    <a:pt x="7466" y="1"/>
                    <a:pt x="5561"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33"/>
            <p:cNvSpPr/>
            <p:nvPr/>
          </p:nvSpPr>
          <p:spPr>
            <a:xfrm>
              <a:off x="6363999" y="3740537"/>
              <a:ext cx="472948" cy="223949"/>
            </a:xfrm>
            <a:custGeom>
              <a:avLst/>
              <a:gdLst/>
              <a:ahLst/>
              <a:cxnLst/>
              <a:rect l="l" t="t" r="r" b="b"/>
              <a:pathLst>
                <a:path w="10667" h="5051" extrusionOk="0">
                  <a:moveTo>
                    <a:pt x="7216" y="1"/>
                  </a:moveTo>
                  <a:cubicBezTo>
                    <a:pt x="6956" y="1"/>
                    <a:pt x="6677" y="25"/>
                    <a:pt x="6379" y="78"/>
                  </a:cubicBezTo>
                  <a:cubicBezTo>
                    <a:pt x="2713" y="692"/>
                    <a:pt x="1" y="4696"/>
                    <a:pt x="1" y="4696"/>
                  </a:cubicBezTo>
                  <a:cubicBezTo>
                    <a:pt x="1" y="4696"/>
                    <a:pt x="1507" y="5051"/>
                    <a:pt x="3468" y="5051"/>
                  </a:cubicBezTo>
                  <a:cubicBezTo>
                    <a:pt x="4785" y="5051"/>
                    <a:pt x="6307" y="4891"/>
                    <a:pt x="7717" y="4357"/>
                  </a:cubicBezTo>
                  <a:cubicBezTo>
                    <a:pt x="10667" y="3194"/>
                    <a:pt x="10191" y="1"/>
                    <a:pt x="721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33"/>
            <p:cNvSpPr/>
            <p:nvPr/>
          </p:nvSpPr>
          <p:spPr>
            <a:xfrm>
              <a:off x="6006866" y="2883817"/>
              <a:ext cx="526596" cy="1273728"/>
            </a:xfrm>
            <a:custGeom>
              <a:avLst/>
              <a:gdLst/>
              <a:ahLst/>
              <a:cxnLst/>
              <a:rect l="l" t="t" r="r" b="b"/>
              <a:pathLst>
                <a:path w="11877" h="28728" extrusionOk="0">
                  <a:moveTo>
                    <a:pt x="10805" y="0"/>
                  </a:moveTo>
                  <a:cubicBezTo>
                    <a:pt x="10805" y="1"/>
                    <a:pt x="10842" y="1230"/>
                    <a:pt x="10503" y="6342"/>
                  </a:cubicBezTo>
                  <a:cubicBezTo>
                    <a:pt x="10200" y="11034"/>
                    <a:pt x="8367" y="20161"/>
                    <a:pt x="119" y="28180"/>
                  </a:cubicBezTo>
                  <a:cubicBezTo>
                    <a:pt x="0" y="28299"/>
                    <a:pt x="0" y="28492"/>
                    <a:pt x="119" y="28638"/>
                  </a:cubicBezTo>
                  <a:cubicBezTo>
                    <a:pt x="174" y="28698"/>
                    <a:pt x="250" y="28728"/>
                    <a:pt x="331" y="28728"/>
                  </a:cubicBezTo>
                  <a:cubicBezTo>
                    <a:pt x="413" y="28728"/>
                    <a:pt x="500" y="28698"/>
                    <a:pt x="578" y="28638"/>
                  </a:cubicBezTo>
                  <a:cubicBezTo>
                    <a:pt x="1604" y="27612"/>
                    <a:pt x="5884" y="23222"/>
                    <a:pt x="8321" y="17339"/>
                  </a:cubicBezTo>
                  <a:cubicBezTo>
                    <a:pt x="11877" y="8790"/>
                    <a:pt x="10805" y="2"/>
                    <a:pt x="1080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33"/>
            <p:cNvSpPr/>
            <p:nvPr/>
          </p:nvSpPr>
          <p:spPr>
            <a:xfrm>
              <a:off x="6231964" y="3093043"/>
              <a:ext cx="514847" cy="383608"/>
            </a:xfrm>
            <a:custGeom>
              <a:avLst/>
              <a:gdLst/>
              <a:ahLst/>
              <a:cxnLst/>
              <a:rect l="l" t="t" r="r" b="b"/>
              <a:pathLst>
                <a:path w="11612" h="8652" extrusionOk="0">
                  <a:moveTo>
                    <a:pt x="174" y="1"/>
                  </a:moveTo>
                  <a:cubicBezTo>
                    <a:pt x="138" y="1"/>
                    <a:pt x="101" y="19"/>
                    <a:pt x="83" y="56"/>
                  </a:cubicBezTo>
                  <a:cubicBezTo>
                    <a:pt x="0" y="92"/>
                    <a:pt x="0" y="211"/>
                    <a:pt x="83" y="248"/>
                  </a:cubicBezTo>
                  <a:cubicBezTo>
                    <a:pt x="119" y="285"/>
                    <a:pt x="2869" y="3034"/>
                    <a:pt x="4317" y="8533"/>
                  </a:cubicBezTo>
                  <a:cubicBezTo>
                    <a:pt x="4317" y="8569"/>
                    <a:pt x="4353" y="8652"/>
                    <a:pt x="4390" y="8652"/>
                  </a:cubicBezTo>
                  <a:lnTo>
                    <a:pt x="4436" y="8652"/>
                  </a:lnTo>
                  <a:cubicBezTo>
                    <a:pt x="4472" y="8652"/>
                    <a:pt x="4509" y="8652"/>
                    <a:pt x="4546" y="8606"/>
                  </a:cubicBezTo>
                  <a:cubicBezTo>
                    <a:pt x="4582" y="8569"/>
                    <a:pt x="9320" y="4482"/>
                    <a:pt x="11575" y="862"/>
                  </a:cubicBezTo>
                  <a:cubicBezTo>
                    <a:pt x="11611" y="780"/>
                    <a:pt x="11575" y="706"/>
                    <a:pt x="11538" y="670"/>
                  </a:cubicBezTo>
                  <a:cubicBezTo>
                    <a:pt x="11504" y="655"/>
                    <a:pt x="11465" y="646"/>
                    <a:pt x="11429" y="646"/>
                  </a:cubicBezTo>
                  <a:cubicBezTo>
                    <a:pt x="11377" y="646"/>
                    <a:pt x="11330" y="663"/>
                    <a:pt x="11309" y="706"/>
                  </a:cubicBezTo>
                  <a:cubicBezTo>
                    <a:pt x="9320" y="3877"/>
                    <a:pt x="5426" y="7424"/>
                    <a:pt x="4546" y="8230"/>
                  </a:cubicBezTo>
                  <a:cubicBezTo>
                    <a:pt x="3061" y="2768"/>
                    <a:pt x="312" y="56"/>
                    <a:pt x="266" y="56"/>
                  </a:cubicBezTo>
                  <a:cubicBezTo>
                    <a:pt x="248" y="19"/>
                    <a:pt x="211" y="1"/>
                    <a:pt x="174"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33"/>
            <p:cNvSpPr/>
            <p:nvPr/>
          </p:nvSpPr>
          <p:spPr>
            <a:xfrm>
              <a:off x="6083258" y="3277528"/>
              <a:ext cx="695655" cy="464879"/>
            </a:xfrm>
            <a:custGeom>
              <a:avLst/>
              <a:gdLst/>
              <a:ahLst/>
              <a:cxnLst/>
              <a:rect l="l" t="t" r="r" b="b"/>
              <a:pathLst>
                <a:path w="15690" h="10485" extrusionOk="0">
                  <a:moveTo>
                    <a:pt x="188" y="0"/>
                  </a:moveTo>
                  <a:cubicBezTo>
                    <a:pt x="149" y="0"/>
                    <a:pt x="110" y="19"/>
                    <a:pt x="74" y="55"/>
                  </a:cubicBezTo>
                  <a:cubicBezTo>
                    <a:pt x="0" y="92"/>
                    <a:pt x="0" y="211"/>
                    <a:pt x="74" y="284"/>
                  </a:cubicBezTo>
                  <a:cubicBezTo>
                    <a:pt x="110" y="321"/>
                    <a:pt x="4500" y="5096"/>
                    <a:pt x="5380" y="10365"/>
                  </a:cubicBezTo>
                  <a:cubicBezTo>
                    <a:pt x="5380" y="10402"/>
                    <a:pt x="5416" y="10447"/>
                    <a:pt x="5453" y="10484"/>
                  </a:cubicBezTo>
                  <a:lnTo>
                    <a:pt x="5572" y="10484"/>
                  </a:lnTo>
                  <a:cubicBezTo>
                    <a:pt x="5645" y="10447"/>
                    <a:pt x="11034" y="8422"/>
                    <a:pt x="15616" y="4564"/>
                  </a:cubicBezTo>
                  <a:cubicBezTo>
                    <a:pt x="15689" y="4491"/>
                    <a:pt x="15689" y="4408"/>
                    <a:pt x="15653" y="4335"/>
                  </a:cubicBezTo>
                  <a:cubicBezTo>
                    <a:pt x="15610" y="4292"/>
                    <a:pt x="15564" y="4274"/>
                    <a:pt x="15518" y="4274"/>
                  </a:cubicBezTo>
                  <a:cubicBezTo>
                    <a:pt x="15486" y="4274"/>
                    <a:pt x="15454" y="4283"/>
                    <a:pt x="15424" y="4298"/>
                  </a:cubicBezTo>
                  <a:cubicBezTo>
                    <a:pt x="11336" y="7771"/>
                    <a:pt x="6598" y="9760"/>
                    <a:pt x="5645" y="10136"/>
                  </a:cubicBezTo>
                  <a:cubicBezTo>
                    <a:pt x="4692" y="4866"/>
                    <a:pt x="339" y="92"/>
                    <a:pt x="303" y="55"/>
                  </a:cubicBezTo>
                  <a:cubicBezTo>
                    <a:pt x="266" y="19"/>
                    <a:pt x="227" y="0"/>
                    <a:pt x="18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33"/>
            <p:cNvSpPr/>
            <p:nvPr/>
          </p:nvSpPr>
          <p:spPr>
            <a:xfrm>
              <a:off x="5938986" y="3511139"/>
              <a:ext cx="767172" cy="476672"/>
            </a:xfrm>
            <a:custGeom>
              <a:avLst/>
              <a:gdLst/>
              <a:ahLst/>
              <a:cxnLst/>
              <a:rect l="l" t="t" r="r" b="b"/>
              <a:pathLst>
                <a:path w="17303" h="10751" extrusionOk="0">
                  <a:moveTo>
                    <a:pt x="176" y="1"/>
                  </a:moveTo>
                  <a:cubicBezTo>
                    <a:pt x="138" y="1"/>
                    <a:pt x="102" y="19"/>
                    <a:pt x="83" y="56"/>
                  </a:cubicBezTo>
                  <a:cubicBezTo>
                    <a:pt x="1" y="92"/>
                    <a:pt x="1" y="211"/>
                    <a:pt x="47" y="248"/>
                  </a:cubicBezTo>
                  <a:cubicBezTo>
                    <a:pt x="83" y="285"/>
                    <a:pt x="3942" y="4638"/>
                    <a:pt x="4931" y="10631"/>
                  </a:cubicBezTo>
                  <a:cubicBezTo>
                    <a:pt x="4931" y="10714"/>
                    <a:pt x="5005" y="10750"/>
                    <a:pt x="5087" y="10750"/>
                  </a:cubicBezTo>
                  <a:cubicBezTo>
                    <a:pt x="5160" y="10750"/>
                    <a:pt x="12070" y="9797"/>
                    <a:pt x="17184" y="7387"/>
                  </a:cubicBezTo>
                  <a:cubicBezTo>
                    <a:pt x="17266" y="7350"/>
                    <a:pt x="17303" y="7240"/>
                    <a:pt x="17266" y="7158"/>
                  </a:cubicBezTo>
                  <a:cubicBezTo>
                    <a:pt x="17230" y="7085"/>
                    <a:pt x="17147" y="7085"/>
                    <a:pt x="17074" y="7085"/>
                  </a:cubicBezTo>
                  <a:cubicBezTo>
                    <a:pt x="12373" y="9339"/>
                    <a:pt x="6233" y="10292"/>
                    <a:pt x="5197" y="10448"/>
                  </a:cubicBezTo>
                  <a:cubicBezTo>
                    <a:pt x="4171" y="4445"/>
                    <a:pt x="313" y="92"/>
                    <a:pt x="276" y="56"/>
                  </a:cubicBezTo>
                  <a:cubicBezTo>
                    <a:pt x="253" y="19"/>
                    <a:pt x="214" y="1"/>
                    <a:pt x="176"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
  <p:cSld name="CUSTOM_2">
    <p:bg>
      <p:bgPr>
        <a:solidFill>
          <a:schemeClr val="lt1"/>
        </a:solidFill>
        <a:effectLst/>
      </p:bgPr>
    </p:bg>
    <p:spTree>
      <p:nvGrpSpPr>
        <p:cNvPr id="1" name="Shape 1911"/>
        <p:cNvGrpSpPr/>
        <p:nvPr/>
      </p:nvGrpSpPr>
      <p:grpSpPr>
        <a:xfrm>
          <a:off x="0" y="0"/>
          <a:ext cx="0" cy="0"/>
          <a:chOff x="0" y="0"/>
          <a:chExt cx="0" cy="0"/>
        </a:xfrm>
      </p:grpSpPr>
      <p:grpSp>
        <p:nvGrpSpPr>
          <p:cNvPr id="1912" name="Google Shape;1912;p37"/>
          <p:cNvGrpSpPr/>
          <p:nvPr/>
        </p:nvGrpSpPr>
        <p:grpSpPr>
          <a:xfrm rot="6299960">
            <a:off x="-69227" y="813819"/>
            <a:ext cx="1033865" cy="1372558"/>
            <a:chOff x="5836834" y="2784946"/>
            <a:chExt cx="1033895" cy="1372599"/>
          </a:xfrm>
        </p:grpSpPr>
        <p:sp>
          <p:nvSpPr>
            <p:cNvPr id="1913" name="Google Shape;1913;p37"/>
            <p:cNvSpPr/>
            <p:nvPr/>
          </p:nvSpPr>
          <p:spPr>
            <a:xfrm>
              <a:off x="6392862" y="2784946"/>
              <a:ext cx="184488" cy="366671"/>
            </a:xfrm>
            <a:custGeom>
              <a:avLst/>
              <a:gdLst/>
              <a:ahLst/>
              <a:cxnLst/>
              <a:rect l="l" t="t" r="r" b="b"/>
              <a:pathLst>
                <a:path w="4161" h="8270" extrusionOk="0">
                  <a:moveTo>
                    <a:pt x="2160" y="1"/>
                  </a:moveTo>
                  <a:cubicBezTo>
                    <a:pt x="1276" y="1"/>
                    <a:pt x="395" y="759"/>
                    <a:pt x="266" y="2386"/>
                  </a:cubicBezTo>
                  <a:cubicBezTo>
                    <a:pt x="0" y="5749"/>
                    <a:pt x="1989" y="8269"/>
                    <a:pt x="1989" y="8269"/>
                  </a:cubicBezTo>
                  <a:cubicBezTo>
                    <a:pt x="1989" y="8269"/>
                    <a:pt x="4161" y="5557"/>
                    <a:pt x="4088" y="2459"/>
                  </a:cubicBezTo>
                  <a:cubicBezTo>
                    <a:pt x="4050" y="865"/>
                    <a:pt x="3103" y="1"/>
                    <a:pt x="2160"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37"/>
            <p:cNvSpPr/>
            <p:nvPr/>
          </p:nvSpPr>
          <p:spPr>
            <a:xfrm>
              <a:off x="6086140" y="2977723"/>
              <a:ext cx="281587" cy="305929"/>
            </a:xfrm>
            <a:custGeom>
              <a:avLst/>
              <a:gdLst/>
              <a:ahLst/>
              <a:cxnLst/>
              <a:rect l="l" t="t" r="r" b="b"/>
              <a:pathLst>
                <a:path w="6351" h="6900" extrusionOk="0">
                  <a:moveTo>
                    <a:pt x="2319" y="0"/>
                  </a:moveTo>
                  <a:cubicBezTo>
                    <a:pt x="944" y="0"/>
                    <a:pt x="1" y="1476"/>
                    <a:pt x="1310" y="3381"/>
                  </a:cubicBezTo>
                  <a:cubicBezTo>
                    <a:pt x="3179" y="6167"/>
                    <a:pt x="6350" y="6900"/>
                    <a:pt x="6350" y="6900"/>
                  </a:cubicBezTo>
                  <a:cubicBezTo>
                    <a:pt x="6350" y="6900"/>
                    <a:pt x="6304" y="3417"/>
                    <a:pt x="4325" y="1053"/>
                  </a:cubicBezTo>
                  <a:cubicBezTo>
                    <a:pt x="3684" y="316"/>
                    <a:pt x="2955" y="0"/>
                    <a:pt x="2319"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37"/>
            <p:cNvSpPr/>
            <p:nvPr/>
          </p:nvSpPr>
          <p:spPr>
            <a:xfrm>
              <a:off x="6002077" y="3231329"/>
              <a:ext cx="272188" cy="316437"/>
            </a:xfrm>
            <a:custGeom>
              <a:avLst/>
              <a:gdLst/>
              <a:ahLst/>
              <a:cxnLst/>
              <a:rect l="l" t="t" r="r" b="b"/>
              <a:pathLst>
                <a:path w="6139" h="7137" extrusionOk="0">
                  <a:moveTo>
                    <a:pt x="2254" y="0"/>
                  </a:moveTo>
                  <a:cubicBezTo>
                    <a:pt x="944" y="0"/>
                    <a:pt x="1" y="1387"/>
                    <a:pt x="1144" y="3315"/>
                  </a:cubicBezTo>
                  <a:cubicBezTo>
                    <a:pt x="2858" y="6220"/>
                    <a:pt x="5955" y="7136"/>
                    <a:pt x="5955" y="7136"/>
                  </a:cubicBezTo>
                  <a:cubicBezTo>
                    <a:pt x="5955" y="7136"/>
                    <a:pt x="6138" y="3654"/>
                    <a:pt x="4306" y="1180"/>
                  </a:cubicBezTo>
                  <a:cubicBezTo>
                    <a:pt x="3677" y="357"/>
                    <a:pt x="2918" y="0"/>
                    <a:pt x="2254"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37"/>
            <p:cNvSpPr/>
            <p:nvPr/>
          </p:nvSpPr>
          <p:spPr>
            <a:xfrm>
              <a:off x="5836834" y="3451860"/>
              <a:ext cx="298879" cy="371770"/>
            </a:xfrm>
            <a:custGeom>
              <a:avLst/>
              <a:gdLst/>
              <a:ahLst/>
              <a:cxnLst/>
              <a:rect l="l" t="t" r="r" b="b"/>
              <a:pathLst>
                <a:path w="6741" h="8385" extrusionOk="0">
                  <a:moveTo>
                    <a:pt x="2517" y="1"/>
                  </a:moveTo>
                  <a:cubicBezTo>
                    <a:pt x="1013" y="1"/>
                    <a:pt x="0" y="1797"/>
                    <a:pt x="1123" y="3766"/>
                  </a:cubicBezTo>
                  <a:cubicBezTo>
                    <a:pt x="2763" y="6699"/>
                    <a:pt x="6429" y="8385"/>
                    <a:pt x="6429" y="8385"/>
                  </a:cubicBezTo>
                  <a:cubicBezTo>
                    <a:pt x="6429" y="8385"/>
                    <a:pt x="6740" y="4032"/>
                    <a:pt x="4908" y="1512"/>
                  </a:cubicBezTo>
                  <a:cubicBezTo>
                    <a:pt x="4123" y="439"/>
                    <a:pt x="3260" y="1"/>
                    <a:pt x="2517"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37"/>
            <p:cNvSpPr/>
            <p:nvPr/>
          </p:nvSpPr>
          <p:spPr>
            <a:xfrm>
              <a:off x="6565554" y="3021173"/>
              <a:ext cx="305175" cy="311249"/>
            </a:xfrm>
            <a:custGeom>
              <a:avLst/>
              <a:gdLst/>
              <a:ahLst/>
              <a:cxnLst/>
              <a:rect l="l" t="t" r="r" b="b"/>
              <a:pathLst>
                <a:path w="6883" h="7020" extrusionOk="0">
                  <a:moveTo>
                    <a:pt x="4563" y="1"/>
                  </a:moveTo>
                  <a:cubicBezTo>
                    <a:pt x="4025" y="1"/>
                    <a:pt x="3396" y="261"/>
                    <a:pt x="2749" y="879"/>
                  </a:cubicBezTo>
                  <a:cubicBezTo>
                    <a:pt x="0" y="3400"/>
                    <a:pt x="193" y="7019"/>
                    <a:pt x="193" y="7019"/>
                  </a:cubicBezTo>
                  <a:cubicBezTo>
                    <a:pt x="193" y="7019"/>
                    <a:pt x="3400" y="6332"/>
                    <a:pt x="5270" y="4041"/>
                  </a:cubicBezTo>
                  <a:cubicBezTo>
                    <a:pt x="6882" y="2096"/>
                    <a:pt x="6090" y="1"/>
                    <a:pt x="456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37"/>
            <p:cNvSpPr/>
            <p:nvPr/>
          </p:nvSpPr>
          <p:spPr>
            <a:xfrm>
              <a:off x="6506232" y="3401893"/>
              <a:ext cx="353281" cy="254098"/>
            </a:xfrm>
            <a:custGeom>
              <a:avLst/>
              <a:gdLst/>
              <a:ahLst/>
              <a:cxnLst/>
              <a:rect l="l" t="t" r="r" b="b"/>
              <a:pathLst>
                <a:path w="7968" h="5731" extrusionOk="0">
                  <a:moveTo>
                    <a:pt x="5561" y="1"/>
                  </a:moveTo>
                  <a:cubicBezTo>
                    <a:pt x="5135" y="1"/>
                    <a:pt x="4639" y="128"/>
                    <a:pt x="4087" y="421"/>
                  </a:cubicBezTo>
                  <a:cubicBezTo>
                    <a:pt x="770" y="2181"/>
                    <a:pt x="0" y="5727"/>
                    <a:pt x="0" y="5727"/>
                  </a:cubicBezTo>
                  <a:cubicBezTo>
                    <a:pt x="0" y="5727"/>
                    <a:pt x="77" y="5731"/>
                    <a:pt x="217" y="5731"/>
                  </a:cubicBezTo>
                  <a:cubicBezTo>
                    <a:pt x="987" y="5731"/>
                    <a:pt x="3658" y="5619"/>
                    <a:pt x="5691" y="4160"/>
                  </a:cubicBezTo>
                  <a:cubicBezTo>
                    <a:pt x="7968" y="2542"/>
                    <a:pt x="7466" y="1"/>
                    <a:pt x="5561"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37"/>
            <p:cNvSpPr/>
            <p:nvPr/>
          </p:nvSpPr>
          <p:spPr>
            <a:xfrm>
              <a:off x="6363999" y="3740537"/>
              <a:ext cx="472948" cy="223949"/>
            </a:xfrm>
            <a:custGeom>
              <a:avLst/>
              <a:gdLst/>
              <a:ahLst/>
              <a:cxnLst/>
              <a:rect l="l" t="t" r="r" b="b"/>
              <a:pathLst>
                <a:path w="10667" h="5051" extrusionOk="0">
                  <a:moveTo>
                    <a:pt x="7216" y="1"/>
                  </a:moveTo>
                  <a:cubicBezTo>
                    <a:pt x="6956" y="1"/>
                    <a:pt x="6677" y="25"/>
                    <a:pt x="6379" y="78"/>
                  </a:cubicBezTo>
                  <a:cubicBezTo>
                    <a:pt x="2713" y="692"/>
                    <a:pt x="1" y="4696"/>
                    <a:pt x="1" y="4696"/>
                  </a:cubicBezTo>
                  <a:cubicBezTo>
                    <a:pt x="1" y="4696"/>
                    <a:pt x="1507" y="5051"/>
                    <a:pt x="3468" y="5051"/>
                  </a:cubicBezTo>
                  <a:cubicBezTo>
                    <a:pt x="4785" y="5051"/>
                    <a:pt x="6307" y="4891"/>
                    <a:pt x="7717" y="4357"/>
                  </a:cubicBezTo>
                  <a:cubicBezTo>
                    <a:pt x="10667" y="3194"/>
                    <a:pt x="10191" y="1"/>
                    <a:pt x="721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37"/>
            <p:cNvSpPr/>
            <p:nvPr/>
          </p:nvSpPr>
          <p:spPr>
            <a:xfrm>
              <a:off x="6006866" y="2883817"/>
              <a:ext cx="526596" cy="1273728"/>
            </a:xfrm>
            <a:custGeom>
              <a:avLst/>
              <a:gdLst/>
              <a:ahLst/>
              <a:cxnLst/>
              <a:rect l="l" t="t" r="r" b="b"/>
              <a:pathLst>
                <a:path w="11877" h="28728" extrusionOk="0">
                  <a:moveTo>
                    <a:pt x="10805" y="0"/>
                  </a:moveTo>
                  <a:cubicBezTo>
                    <a:pt x="10805" y="1"/>
                    <a:pt x="10842" y="1230"/>
                    <a:pt x="10503" y="6342"/>
                  </a:cubicBezTo>
                  <a:cubicBezTo>
                    <a:pt x="10200" y="11034"/>
                    <a:pt x="8367" y="20161"/>
                    <a:pt x="119" y="28180"/>
                  </a:cubicBezTo>
                  <a:cubicBezTo>
                    <a:pt x="0" y="28299"/>
                    <a:pt x="0" y="28492"/>
                    <a:pt x="119" y="28638"/>
                  </a:cubicBezTo>
                  <a:cubicBezTo>
                    <a:pt x="174" y="28698"/>
                    <a:pt x="250" y="28728"/>
                    <a:pt x="331" y="28728"/>
                  </a:cubicBezTo>
                  <a:cubicBezTo>
                    <a:pt x="413" y="28728"/>
                    <a:pt x="500" y="28698"/>
                    <a:pt x="578" y="28638"/>
                  </a:cubicBezTo>
                  <a:cubicBezTo>
                    <a:pt x="1604" y="27612"/>
                    <a:pt x="5884" y="23222"/>
                    <a:pt x="8321" y="17339"/>
                  </a:cubicBezTo>
                  <a:cubicBezTo>
                    <a:pt x="11877" y="8790"/>
                    <a:pt x="10805" y="2"/>
                    <a:pt x="1080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37"/>
            <p:cNvSpPr/>
            <p:nvPr/>
          </p:nvSpPr>
          <p:spPr>
            <a:xfrm>
              <a:off x="6231964" y="3093043"/>
              <a:ext cx="514847" cy="383608"/>
            </a:xfrm>
            <a:custGeom>
              <a:avLst/>
              <a:gdLst/>
              <a:ahLst/>
              <a:cxnLst/>
              <a:rect l="l" t="t" r="r" b="b"/>
              <a:pathLst>
                <a:path w="11612" h="8652" extrusionOk="0">
                  <a:moveTo>
                    <a:pt x="174" y="1"/>
                  </a:moveTo>
                  <a:cubicBezTo>
                    <a:pt x="138" y="1"/>
                    <a:pt x="101" y="19"/>
                    <a:pt x="83" y="56"/>
                  </a:cubicBezTo>
                  <a:cubicBezTo>
                    <a:pt x="0" y="92"/>
                    <a:pt x="0" y="211"/>
                    <a:pt x="83" y="248"/>
                  </a:cubicBezTo>
                  <a:cubicBezTo>
                    <a:pt x="119" y="285"/>
                    <a:pt x="2869" y="3034"/>
                    <a:pt x="4317" y="8533"/>
                  </a:cubicBezTo>
                  <a:cubicBezTo>
                    <a:pt x="4317" y="8569"/>
                    <a:pt x="4353" y="8652"/>
                    <a:pt x="4390" y="8652"/>
                  </a:cubicBezTo>
                  <a:lnTo>
                    <a:pt x="4436" y="8652"/>
                  </a:lnTo>
                  <a:cubicBezTo>
                    <a:pt x="4472" y="8652"/>
                    <a:pt x="4509" y="8652"/>
                    <a:pt x="4546" y="8606"/>
                  </a:cubicBezTo>
                  <a:cubicBezTo>
                    <a:pt x="4582" y="8569"/>
                    <a:pt x="9320" y="4482"/>
                    <a:pt x="11575" y="862"/>
                  </a:cubicBezTo>
                  <a:cubicBezTo>
                    <a:pt x="11611" y="780"/>
                    <a:pt x="11575" y="706"/>
                    <a:pt x="11538" y="670"/>
                  </a:cubicBezTo>
                  <a:cubicBezTo>
                    <a:pt x="11504" y="655"/>
                    <a:pt x="11465" y="646"/>
                    <a:pt x="11429" y="646"/>
                  </a:cubicBezTo>
                  <a:cubicBezTo>
                    <a:pt x="11377" y="646"/>
                    <a:pt x="11330" y="663"/>
                    <a:pt x="11309" y="706"/>
                  </a:cubicBezTo>
                  <a:cubicBezTo>
                    <a:pt x="9320" y="3877"/>
                    <a:pt x="5426" y="7424"/>
                    <a:pt x="4546" y="8230"/>
                  </a:cubicBezTo>
                  <a:cubicBezTo>
                    <a:pt x="3061" y="2768"/>
                    <a:pt x="312" y="56"/>
                    <a:pt x="266" y="56"/>
                  </a:cubicBezTo>
                  <a:cubicBezTo>
                    <a:pt x="248" y="19"/>
                    <a:pt x="211" y="1"/>
                    <a:pt x="174"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37"/>
            <p:cNvSpPr/>
            <p:nvPr/>
          </p:nvSpPr>
          <p:spPr>
            <a:xfrm>
              <a:off x="6083258" y="3277528"/>
              <a:ext cx="695655" cy="464879"/>
            </a:xfrm>
            <a:custGeom>
              <a:avLst/>
              <a:gdLst/>
              <a:ahLst/>
              <a:cxnLst/>
              <a:rect l="l" t="t" r="r" b="b"/>
              <a:pathLst>
                <a:path w="15690" h="10485" extrusionOk="0">
                  <a:moveTo>
                    <a:pt x="188" y="0"/>
                  </a:moveTo>
                  <a:cubicBezTo>
                    <a:pt x="149" y="0"/>
                    <a:pt x="110" y="19"/>
                    <a:pt x="74" y="55"/>
                  </a:cubicBezTo>
                  <a:cubicBezTo>
                    <a:pt x="0" y="92"/>
                    <a:pt x="0" y="211"/>
                    <a:pt x="74" y="284"/>
                  </a:cubicBezTo>
                  <a:cubicBezTo>
                    <a:pt x="110" y="321"/>
                    <a:pt x="4500" y="5096"/>
                    <a:pt x="5380" y="10365"/>
                  </a:cubicBezTo>
                  <a:cubicBezTo>
                    <a:pt x="5380" y="10402"/>
                    <a:pt x="5416" y="10447"/>
                    <a:pt x="5453" y="10484"/>
                  </a:cubicBezTo>
                  <a:lnTo>
                    <a:pt x="5572" y="10484"/>
                  </a:lnTo>
                  <a:cubicBezTo>
                    <a:pt x="5645" y="10447"/>
                    <a:pt x="11034" y="8422"/>
                    <a:pt x="15616" y="4564"/>
                  </a:cubicBezTo>
                  <a:cubicBezTo>
                    <a:pt x="15689" y="4491"/>
                    <a:pt x="15689" y="4408"/>
                    <a:pt x="15653" y="4335"/>
                  </a:cubicBezTo>
                  <a:cubicBezTo>
                    <a:pt x="15610" y="4292"/>
                    <a:pt x="15564" y="4274"/>
                    <a:pt x="15518" y="4274"/>
                  </a:cubicBezTo>
                  <a:cubicBezTo>
                    <a:pt x="15486" y="4274"/>
                    <a:pt x="15454" y="4283"/>
                    <a:pt x="15424" y="4298"/>
                  </a:cubicBezTo>
                  <a:cubicBezTo>
                    <a:pt x="11336" y="7771"/>
                    <a:pt x="6598" y="9760"/>
                    <a:pt x="5645" y="10136"/>
                  </a:cubicBezTo>
                  <a:cubicBezTo>
                    <a:pt x="4692" y="4866"/>
                    <a:pt x="339" y="92"/>
                    <a:pt x="303" y="55"/>
                  </a:cubicBezTo>
                  <a:cubicBezTo>
                    <a:pt x="266" y="19"/>
                    <a:pt x="227" y="0"/>
                    <a:pt x="18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37"/>
            <p:cNvSpPr/>
            <p:nvPr/>
          </p:nvSpPr>
          <p:spPr>
            <a:xfrm>
              <a:off x="5938986" y="3511139"/>
              <a:ext cx="767172" cy="476672"/>
            </a:xfrm>
            <a:custGeom>
              <a:avLst/>
              <a:gdLst/>
              <a:ahLst/>
              <a:cxnLst/>
              <a:rect l="l" t="t" r="r" b="b"/>
              <a:pathLst>
                <a:path w="17303" h="10751" extrusionOk="0">
                  <a:moveTo>
                    <a:pt x="176" y="1"/>
                  </a:moveTo>
                  <a:cubicBezTo>
                    <a:pt x="138" y="1"/>
                    <a:pt x="102" y="19"/>
                    <a:pt x="83" y="56"/>
                  </a:cubicBezTo>
                  <a:cubicBezTo>
                    <a:pt x="1" y="92"/>
                    <a:pt x="1" y="211"/>
                    <a:pt x="47" y="248"/>
                  </a:cubicBezTo>
                  <a:cubicBezTo>
                    <a:pt x="83" y="285"/>
                    <a:pt x="3942" y="4638"/>
                    <a:pt x="4931" y="10631"/>
                  </a:cubicBezTo>
                  <a:cubicBezTo>
                    <a:pt x="4931" y="10714"/>
                    <a:pt x="5005" y="10750"/>
                    <a:pt x="5087" y="10750"/>
                  </a:cubicBezTo>
                  <a:cubicBezTo>
                    <a:pt x="5160" y="10750"/>
                    <a:pt x="12070" y="9797"/>
                    <a:pt x="17184" y="7387"/>
                  </a:cubicBezTo>
                  <a:cubicBezTo>
                    <a:pt x="17266" y="7350"/>
                    <a:pt x="17303" y="7240"/>
                    <a:pt x="17266" y="7158"/>
                  </a:cubicBezTo>
                  <a:cubicBezTo>
                    <a:pt x="17230" y="7085"/>
                    <a:pt x="17147" y="7085"/>
                    <a:pt x="17074" y="7085"/>
                  </a:cubicBezTo>
                  <a:cubicBezTo>
                    <a:pt x="12373" y="9339"/>
                    <a:pt x="6233" y="10292"/>
                    <a:pt x="5197" y="10448"/>
                  </a:cubicBezTo>
                  <a:cubicBezTo>
                    <a:pt x="4171" y="4445"/>
                    <a:pt x="313" y="92"/>
                    <a:pt x="276" y="56"/>
                  </a:cubicBezTo>
                  <a:cubicBezTo>
                    <a:pt x="253" y="19"/>
                    <a:pt x="214" y="1"/>
                    <a:pt x="176"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4" name="Google Shape;1924;p37"/>
          <p:cNvGrpSpPr/>
          <p:nvPr/>
        </p:nvGrpSpPr>
        <p:grpSpPr>
          <a:xfrm rot="-6299960" flipH="1">
            <a:off x="8166073" y="-242781"/>
            <a:ext cx="1033865" cy="1372558"/>
            <a:chOff x="5836834" y="2784946"/>
            <a:chExt cx="1033895" cy="1372599"/>
          </a:xfrm>
        </p:grpSpPr>
        <p:sp>
          <p:nvSpPr>
            <p:cNvPr id="1925" name="Google Shape;1925;p37"/>
            <p:cNvSpPr/>
            <p:nvPr/>
          </p:nvSpPr>
          <p:spPr>
            <a:xfrm>
              <a:off x="6392862" y="2784946"/>
              <a:ext cx="184488" cy="366671"/>
            </a:xfrm>
            <a:custGeom>
              <a:avLst/>
              <a:gdLst/>
              <a:ahLst/>
              <a:cxnLst/>
              <a:rect l="l" t="t" r="r" b="b"/>
              <a:pathLst>
                <a:path w="4161" h="8270" extrusionOk="0">
                  <a:moveTo>
                    <a:pt x="2160" y="1"/>
                  </a:moveTo>
                  <a:cubicBezTo>
                    <a:pt x="1276" y="1"/>
                    <a:pt x="395" y="759"/>
                    <a:pt x="266" y="2386"/>
                  </a:cubicBezTo>
                  <a:cubicBezTo>
                    <a:pt x="0" y="5749"/>
                    <a:pt x="1989" y="8269"/>
                    <a:pt x="1989" y="8269"/>
                  </a:cubicBezTo>
                  <a:cubicBezTo>
                    <a:pt x="1989" y="8269"/>
                    <a:pt x="4161" y="5557"/>
                    <a:pt x="4088" y="2459"/>
                  </a:cubicBezTo>
                  <a:cubicBezTo>
                    <a:pt x="4050" y="865"/>
                    <a:pt x="3103" y="1"/>
                    <a:pt x="2160"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37"/>
            <p:cNvSpPr/>
            <p:nvPr/>
          </p:nvSpPr>
          <p:spPr>
            <a:xfrm>
              <a:off x="6086140" y="2977723"/>
              <a:ext cx="281587" cy="305929"/>
            </a:xfrm>
            <a:custGeom>
              <a:avLst/>
              <a:gdLst/>
              <a:ahLst/>
              <a:cxnLst/>
              <a:rect l="l" t="t" r="r" b="b"/>
              <a:pathLst>
                <a:path w="6351" h="6900" extrusionOk="0">
                  <a:moveTo>
                    <a:pt x="2319" y="0"/>
                  </a:moveTo>
                  <a:cubicBezTo>
                    <a:pt x="944" y="0"/>
                    <a:pt x="1" y="1476"/>
                    <a:pt x="1310" y="3381"/>
                  </a:cubicBezTo>
                  <a:cubicBezTo>
                    <a:pt x="3179" y="6167"/>
                    <a:pt x="6350" y="6900"/>
                    <a:pt x="6350" y="6900"/>
                  </a:cubicBezTo>
                  <a:cubicBezTo>
                    <a:pt x="6350" y="6900"/>
                    <a:pt x="6304" y="3417"/>
                    <a:pt x="4325" y="1053"/>
                  </a:cubicBezTo>
                  <a:cubicBezTo>
                    <a:pt x="3684" y="316"/>
                    <a:pt x="2955" y="0"/>
                    <a:pt x="2319"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37"/>
            <p:cNvSpPr/>
            <p:nvPr/>
          </p:nvSpPr>
          <p:spPr>
            <a:xfrm>
              <a:off x="6002077" y="3231329"/>
              <a:ext cx="272188" cy="316437"/>
            </a:xfrm>
            <a:custGeom>
              <a:avLst/>
              <a:gdLst/>
              <a:ahLst/>
              <a:cxnLst/>
              <a:rect l="l" t="t" r="r" b="b"/>
              <a:pathLst>
                <a:path w="6139" h="7137" extrusionOk="0">
                  <a:moveTo>
                    <a:pt x="2254" y="0"/>
                  </a:moveTo>
                  <a:cubicBezTo>
                    <a:pt x="944" y="0"/>
                    <a:pt x="1" y="1387"/>
                    <a:pt x="1144" y="3315"/>
                  </a:cubicBezTo>
                  <a:cubicBezTo>
                    <a:pt x="2858" y="6220"/>
                    <a:pt x="5955" y="7136"/>
                    <a:pt x="5955" y="7136"/>
                  </a:cubicBezTo>
                  <a:cubicBezTo>
                    <a:pt x="5955" y="7136"/>
                    <a:pt x="6138" y="3654"/>
                    <a:pt x="4306" y="1180"/>
                  </a:cubicBezTo>
                  <a:cubicBezTo>
                    <a:pt x="3677" y="357"/>
                    <a:pt x="2918" y="0"/>
                    <a:pt x="2254"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37"/>
            <p:cNvSpPr/>
            <p:nvPr/>
          </p:nvSpPr>
          <p:spPr>
            <a:xfrm>
              <a:off x="5836834" y="3451860"/>
              <a:ext cx="298879" cy="371770"/>
            </a:xfrm>
            <a:custGeom>
              <a:avLst/>
              <a:gdLst/>
              <a:ahLst/>
              <a:cxnLst/>
              <a:rect l="l" t="t" r="r" b="b"/>
              <a:pathLst>
                <a:path w="6741" h="8385" extrusionOk="0">
                  <a:moveTo>
                    <a:pt x="2517" y="1"/>
                  </a:moveTo>
                  <a:cubicBezTo>
                    <a:pt x="1013" y="1"/>
                    <a:pt x="0" y="1797"/>
                    <a:pt x="1123" y="3766"/>
                  </a:cubicBezTo>
                  <a:cubicBezTo>
                    <a:pt x="2763" y="6699"/>
                    <a:pt x="6429" y="8385"/>
                    <a:pt x="6429" y="8385"/>
                  </a:cubicBezTo>
                  <a:cubicBezTo>
                    <a:pt x="6429" y="8385"/>
                    <a:pt x="6740" y="4032"/>
                    <a:pt x="4908" y="1512"/>
                  </a:cubicBezTo>
                  <a:cubicBezTo>
                    <a:pt x="4123" y="439"/>
                    <a:pt x="3260" y="1"/>
                    <a:pt x="2517"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37"/>
            <p:cNvSpPr/>
            <p:nvPr/>
          </p:nvSpPr>
          <p:spPr>
            <a:xfrm>
              <a:off x="6565554" y="3021173"/>
              <a:ext cx="305175" cy="311249"/>
            </a:xfrm>
            <a:custGeom>
              <a:avLst/>
              <a:gdLst/>
              <a:ahLst/>
              <a:cxnLst/>
              <a:rect l="l" t="t" r="r" b="b"/>
              <a:pathLst>
                <a:path w="6883" h="7020" extrusionOk="0">
                  <a:moveTo>
                    <a:pt x="4563" y="1"/>
                  </a:moveTo>
                  <a:cubicBezTo>
                    <a:pt x="4025" y="1"/>
                    <a:pt x="3396" y="261"/>
                    <a:pt x="2749" y="879"/>
                  </a:cubicBezTo>
                  <a:cubicBezTo>
                    <a:pt x="0" y="3400"/>
                    <a:pt x="193" y="7019"/>
                    <a:pt x="193" y="7019"/>
                  </a:cubicBezTo>
                  <a:cubicBezTo>
                    <a:pt x="193" y="7019"/>
                    <a:pt x="3400" y="6332"/>
                    <a:pt x="5270" y="4041"/>
                  </a:cubicBezTo>
                  <a:cubicBezTo>
                    <a:pt x="6882" y="2096"/>
                    <a:pt x="6090" y="1"/>
                    <a:pt x="456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37"/>
            <p:cNvSpPr/>
            <p:nvPr/>
          </p:nvSpPr>
          <p:spPr>
            <a:xfrm>
              <a:off x="6506232" y="3401893"/>
              <a:ext cx="353281" cy="254098"/>
            </a:xfrm>
            <a:custGeom>
              <a:avLst/>
              <a:gdLst/>
              <a:ahLst/>
              <a:cxnLst/>
              <a:rect l="l" t="t" r="r" b="b"/>
              <a:pathLst>
                <a:path w="7968" h="5731" extrusionOk="0">
                  <a:moveTo>
                    <a:pt x="5561" y="1"/>
                  </a:moveTo>
                  <a:cubicBezTo>
                    <a:pt x="5135" y="1"/>
                    <a:pt x="4639" y="128"/>
                    <a:pt x="4087" y="421"/>
                  </a:cubicBezTo>
                  <a:cubicBezTo>
                    <a:pt x="770" y="2181"/>
                    <a:pt x="0" y="5727"/>
                    <a:pt x="0" y="5727"/>
                  </a:cubicBezTo>
                  <a:cubicBezTo>
                    <a:pt x="0" y="5727"/>
                    <a:pt x="77" y="5731"/>
                    <a:pt x="217" y="5731"/>
                  </a:cubicBezTo>
                  <a:cubicBezTo>
                    <a:pt x="987" y="5731"/>
                    <a:pt x="3658" y="5619"/>
                    <a:pt x="5691" y="4160"/>
                  </a:cubicBezTo>
                  <a:cubicBezTo>
                    <a:pt x="7968" y="2542"/>
                    <a:pt x="7466" y="1"/>
                    <a:pt x="5561"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37"/>
            <p:cNvSpPr/>
            <p:nvPr/>
          </p:nvSpPr>
          <p:spPr>
            <a:xfrm>
              <a:off x="6363999" y="3740537"/>
              <a:ext cx="472948" cy="223949"/>
            </a:xfrm>
            <a:custGeom>
              <a:avLst/>
              <a:gdLst/>
              <a:ahLst/>
              <a:cxnLst/>
              <a:rect l="l" t="t" r="r" b="b"/>
              <a:pathLst>
                <a:path w="10667" h="5051" extrusionOk="0">
                  <a:moveTo>
                    <a:pt x="7216" y="1"/>
                  </a:moveTo>
                  <a:cubicBezTo>
                    <a:pt x="6956" y="1"/>
                    <a:pt x="6677" y="25"/>
                    <a:pt x="6379" y="78"/>
                  </a:cubicBezTo>
                  <a:cubicBezTo>
                    <a:pt x="2713" y="692"/>
                    <a:pt x="1" y="4696"/>
                    <a:pt x="1" y="4696"/>
                  </a:cubicBezTo>
                  <a:cubicBezTo>
                    <a:pt x="1" y="4696"/>
                    <a:pt x="1507" y="5051"/>
                    <a:pt x="3468" y="5051"/>
                  </a:cubicBezTo>
                  <a:cubicBezTo>
                    <a:pt x="4785" y="5051"/>
                    <a:pt x="6307" y="4891"/>
                    <a:pt x="7717" y="4357"/>
                  </a:cubicBezTo>
                  <a:cubicBezTo>
                    <a:pt x="10667" y="3194"/>
                    <a:pt x="10191" y="1"/>
                    <a:pt x="721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37"/>
            <p:cNvSpPr/>
            <p:nvPr/>
          </p:nvSpPr>
          <p:spPr>
            <a:xfrm>
              <a:off x="6006866" y="2883817"/>
              <a:ext cx="526596" cy="1273728"/>
            </a:xfrm>
            <a:custGeom>
              <a:avLst/>
              <a:gdLst/>
              <a:ahLst/>
              <a:cxnLst/>
              <a:rect l="l" t="t" r="r" b="b"/>
              <a:pathLst>
                <a:path w="11877" h="28728" extrusionOk="0">
                  <a:moveTo>
                    <a:pt x="10805" y="0"/>
                  </a:moveTo>
                  <a:cubicBezTo>
                    <a:pt x="10805" y="1"/>
                    <a:pt x="10842" y="1230"/>
                    <a:pt x="10503" y="6342"/>
                  </a:cubicBezTo>
                  <a:cubicBezTo>
                    <a:pt x="10200" y="11034"/>
                    <a:pt x="8367" y="20161"/>
                    <a:pt x="119" y="28180"/>
                  </a:cubicBezTo>
                  <a:cubicBezTo>
                    <a:pt x="0" y="28299"/>
                    <a:pt x="0" y="28492"/>
                    <a:pt x="119" y="28638"/>
                  </a:cubicBezTo>
                  <a:cubicBezTo>
                    <a:pt x="174" y="28698"/>
                    <a:pt x="250" y="28728"/>
                    <a:pt x="331" y="28728"/>
                  </a:cubicBezTo>
                  <a:cubicBezTo>
                    <a:pt x="413" y="28728"/>
                    <a:pt x="500" y="28698"/>
                    <a:pt x="578" y="28638"/>
                  </a:cubicBezTo>
                  <a:cubicBezTo>
                    <a:pt x="1604" y="27612"/>
                    <a:pt x="5884" y="23222"/>
                    <a:pt x="8321" y="17339"/>
                  </a:cubicBezTo>
                  <a:cubicBezTo>
                    <a:pt x="11877" y="8790"/>
                    <a:pt x="10805" y="2"/>
                    <a:pt x="1080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37"/>
            <p:cNvSpPr/>
            <p:nvPr/>
          </p:nvSpPr>
          <p:spPr>
            <a:xfrm>
              <a:off x="6231964" y="3093043"/>
              <a:ext cx="514847" cy="383608"/>
            </a:xfrm>
            <a:custGeom>
              <a:avLst/>
              <a:gdLst/>
              <a:ahLst/>
              <a:cxnLst/>
              <a:rect l="l" t="t" r="r" b="b"/>
              <a:pathLst>
                <a:path w="11612" h="8652" extrusionOk="0">
                  <a:moveTo>
                    <a:pt x="174" y="1"/>
                  </a:moveTo>
                  <a:cubicBezTo>
                    <a:pt x="138" y="1"/>
                    <a:pt x="101" y="19"/>
                    <a:pt x="83" y="56"/>
                  </a:cubicBezTo>
                  <a:cubicBezTo>
                    <a:pt x="0" y="92"/>
                    <a:pt x="0" y="211"/>
                    <a:pt x="83" y="248"/>
                  </a:cubicBezTo>
                  <a:cubicBezTo>
                    <a:pt x="119" y="285"/>
                    <a:pt x="2869" y="3034"/>
                    <a:pt x="4317" y="8533"/>
                  </a:cubicBezTo>
                  <a:cubicBezTo>
                    <a:pt x="4317" y="8569"/>
                    <a:pt x="4353" y="8652"/>
                    <a:pt x="4390" y="8652"/>
                  </a:cubicBezTo>
                  <a:lnTo>
                    <a:pt x="4436" y="8652"/>
                  </a:lnTo>
                  <a:cubicBezTo>
                    <a:pt x="4472" y="8652"/>
                    <a:pt x="4509" y="8652"/>
                    <a:pt x="4546" y="8606"/>
                  </a:cubicBezTo>
                  <a:cubicBezTo>
                    <a:pt x="4582" y="8569"/>
                    <a:pt x="9320" y="4482"/>
                    <a:pt x="11575" y="862"/>
                  </a:cubicBezTo>
                  <a:cubicBezTo>
                    <a:pt x="11611" y="780"/>
                    <a:pt x="11575" y="706"/>
                    <a:pt x="11538" y="670"/>
                  </a:cubicBezTo>
                  <a:cubicBezTo>
                    <a:pt x="11504" y="655"/>
                    <a:pt x="11465" y="646"/>
                    <a:pt x="11429" y="646"/>
                  </a:cubicBezTo>
                  <a:cubicBezTo>
                    <a:pt x="11377" y="646"/>
                    <a:pt x="11330" y="663"/>
                    <a:pt x="11309" y="706"/>
                  </a:cubicBezTo>
                  <a:cubicBezTo>
                    <a:pt x="9320" y="3877"/>
                    <a:pt x="5426" y="7424"/>
                    <a:pt x="4546" y="8230"/>
                  </a:cubicBezTo>
                  <a:cubicBezTo>
                    <a:pt x="3061" y="2768"/>
                    <a:pt x="312" y="56"/>
                    <a:pt x="266" y="56"/>
                  </a:cubicBezTo>
                  <a:cubicBezTo>
                    <a:pt x="248" y="19"/>
                    <a:pt x="211" y="1"/>
                    <a:pt x="174"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37"/>
            <p:cNvSpPr/>
            <p:nvPr/>
          </p:nvSpPr>
          <p:spPr>
            <a:xfrm>
              <a:off x="6083258" y="3277528"/>
              <a:ext cx="695655" cy="464879"/>
            </a:xfrm>
            <a:custGeom>
              <a:avLst/>
              <a:gdLst/>
              <a:ahLst/>
              <a:cxnLst/>
              <a:rect l="l" t="t" r="r" b="b"/>
              <a:pathLst>
                <a:path w="15690" h="10485" extrusionOk="0">
                  <a:moveTo>
                    <a:pt x="188" y="0"/>
                  </a:moveTo>
                  <a:cubicBezTo>
                    <a:pt x="149" y="0"/>
                    <a:pt x="110" y="19"/>
                    <a:pt x="74" y="55"/>
                  </a:cubicBezTo>
                  <a:cubicBezTo>
                    <a:pt x="0" y="92"/>
                    <a:pt x="0" y="211"/>
                    <a:pt x="74" y="284"/>
                  </a:cubicBezTo>
                  <a:cubicBezTo>
                    <a:pt x="110" y="321"/>
                    <a:pt x="4500" y="5096"/>
                    <a:pt x="5380" y="10365"/>
                  </a:cubicBezTo>
                  <a:cubicBezTo>
                    <a:pt x="5380" y="10402"/>
                    <a:pt x="5416" y="10447"/>
                    <a:pt x="5453" y="10484"/>
                  </a:cubicBezTo>
                  <a:lnTo>
                    <a:pt x="5572" y="10484"/>
                  </a:lnTo>
                  <a:cubicBezTo>
                    <a:pt x="5645" y="10447"/>
                    <a:pt x="11034" y="8422"/>
                    <a:pt x="15616" y="4564"/>
                  </a:cubicBezTo>
                  <a:cubicBezTo>
                    <a:pt x="15689" y="4491"/>
                    <a:pt x="15689" y="4408"/>
                    <a:pt x="15653" y="4335"/>
                  </a:cubicBezTo>
                  <a:cubicBezTo>
                    <a:pt x="15610" y="4292"/>
                    <a:pt x="15564" y="4274"/>
                    <a:pt x="15518" y="4274"/>
                  </a:cubicBezTo>
                  <a:cubicBezTo>
                    <a:pt x="15486" y="4274"/>
                    <a:pt x="15454" y="4283"/>
                    <a:pt x="15424" y="4298"/>
                  </a:cubicBezTo>
                  <a:cubicBezTo>
                    <a:pt x="11336" y="7771"/>
                    <a:pt x="6598" y="9760"/>
                    <a:pt x="5645" y="10136"/>
                  </a:cubicBezTo>
                  <a:cubicBezTo>
                    <a:pt x="4692" y="4866"/>
                    <a:pt x="339" y="92"/>
                    <a:pt x="303" y="55"/>
                  </a:cubicBezTo>
                  <a:cubicBezTo>
                    <a:pt x="266" y="19"/>
                    <a:pt x="227" y="0"/>
                    <a:pt x="18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37"/>
            <p:cNvSpPr/>
            <p:nvPr/>
          </p:nvSpPr>
          <p:spPr>
            <a:xfrm>
              <a:off x="5938986" y="3511139"/>
              <a:ext cx="767172" cy="476672"/>
            </a:xfrm>
            <a:custGeom>
              <a:avLst/>
              <a:gdLst/>
              <a:ahLst/>
              <a:cxnLst/>
              <a:rect l="l" t="t" r="r" b="b"/>
              <a:pathLst>
                <a:path w="17303" h="10751" extrusionOk="0">
                  <a:moveTo>
                    <a:pt x="176" y="1"/>
                  </a:moveTo>
                  <a:cubicBezTo>
                    <a:pt x="138" y="1"/>
                    <a:pt x="102" y="19"/>
                    <a:pt x="83" y="56"/>
                  </a:cubicBezTo>
                  <a:cubicBezTo>
                    <a:pt x="1" y="92"/>
                    <a:pt x="1" y="211"/>
                    <a:pt x="47" y="248"/>
                  </a:cubicBezTo>
                  <a:cubicBezTo>
                    <a:pt x="83" y="285"/>
                    <a:pt x="3942" y="4638"/>
                    <a:pt x="4931" y="10631"/>
                  </a:cubicBezTo>
                  <a:cubicBezTo>
                    <a:pt x="4931" y="10714"/>
                    <a:pt x="5005" y="10750"/>
                    <a:pt x="5087" y="10750"/>
                  </a:cubicBezTo>
                  <a:cubicBezTo>
                    <a:pt x="5160" y="10750"/>
                    <a:pt x="12070" y="9797"/>
                    <a:pt x="17184" y="7387"/>
                  </a:cubicBezTo>
                  <a:cubicBezTo>
                    <a:pt x="17266" y="7350"/>
                    <a:pt x="17303" y="7240"/>
                    <a:pt x="17266" y="7158"/>
                  </a:cubicBezTo>
                  <a:cubicBezTo>
                    <a:pt x="17230" y="7085"/>
                    <a:pt x="17147" y="7085"/>
                    <a:pt x="17074" y="7085"/>
                  </a:cubicBezTo>
                  <a:cubicBezTo>
                    <a:pt x="12373" y="9339"/>
                    <a:pt x="6233" y="10292"/>
                    <a:pt x="5197" y="10448"/>
                  </a:cubicBezTo>
                  <a:cubicBezTo>
                    <a:pt x="4171" y="4445"/>
                    <a:pt x="313" y="92"/>
                    <a:pt x="276" y="56"/>
                  </a:cubicBezTo>
                  <a:cubicBezTo>
                    <a:pt x="253" y="19"/>
                    <a:pt x="214" y="1"/>
                    <a:pt x="176"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36" name="Google Shape;1936;p37"/>
          <p:cNvGrpSpPr/>
          <p:nvPr/>
        </p:nvGrpSpPr>
        <p:grpSpPr>
          <a:xfrm rot="1461032" flipH="1">
            <a:off x="17771" y="3556251"/>
            <a:ext cx="917428" cy="1463203"/>
            <a:chOff x="2082700" y="2684302"/>
            <a:chExt cx="917468" cy="1463268"/>
          </a:xfrm>
        </p:grpSpPr>
        <p:sp>
          <p:nvSpPr>
            <p:cNvPr id="1937" name="Google Shape;1937;p37"/>
            <p:cNvSpPr/>
            <p:nvPr/>
          </p:nvSpPr>
          <p:spPr>
            <a:xfrm>
              <a:off x="2197665" y="2684302"/>
              <a:ext cx="391323" cy="450247"/>
            </a:xfrm>
            <a:custGeom>
              <a:avLst/>
              <a:gdLst/>
              <a:ahLst/>
              <a:cxnLst/>
              <a:rect l="l" t="t" r="r" b="b"/>
              <a:pathLst>
                <a:path w="8826" h="10155" extrusionOk="0">
                  <a:moveTo>
                    <a:pt x="303" y="1"/>
                  </a:moveTo>
                  <a:lnTo>
                    <a:pt x="303" y="1"/>
                  </a:lnTo>
                  <a:cubicBezTo>
                    <a:pt x="303" y="1"/>
                    <a:pt x="1" y="5224"/>
                    <a:pt x="2521" y="7744"/>
                  </a:cubicBezTo>
                  <a:cubicBezTo>
                    <a:pt x="4885" y="10118"/>
                    <a:pt x="7369" y="10154"/>
                    <a:pt x="7369" y="10154"/>
                  </a:cubicBezTo>
                  <a:cubicBezTo>
                    <a:pt x="7369" y="10154"/>
                    <a:pt x="8826" y="6791"/>
                    <a:pt x="6837" y="4354"/>
                  </a:cubicBezTo>
                  <a:cubicBezTo>
                    <a:pt x="4931" y="2017"/>
                    <a:pt x="1302" y="1788"/>
                    <a:pt x="30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37"/>
            <p:cNvSpPr/>
            <p:nvPr/>
          </p:nvSpPr>
          <p:spPr>
            <a:xfrm>
              <a:off x="2554843" y="2982112"/>
              <a:ext cx="430295" cy="299988"/>
            </a:xfrm>
            <a:custGeom>
              <a:avLst/>
              <a:gdLst/>
              <a:ahLst/>
              <a:cxnLst/>
              <a:rect l="l" t="t" r="r" b="b"/>
              <a:pathLst>
                <a:path w="9705" h="6766" extrusionOk="0">
                  <a:moveTo>
                    <a:pt x="9705" y="1"/>
                  </a:moveTo>
                  <a:lnTo>
                    <a:pt x="9705" y="1"/>
                  </a:lnTo>
                  <a:cubicBezTo>
                    <a:pt x="9705" y="1"/>
                    <a:pt x="5883" y="38"/>
                    <a:pt x="3171" y="2063"/>
                  </a:cubicBezTo>
                  <a:cubicBezTo>
                    <a:pt x="0" y="4464"/>
                    <a:pt x="1530" y="6608"/>
                    <a:pt x="1530" y="6608"/>
                  </a:cubicBezTo>
                  <a:cubicBezTo>
                    <a:pt x="1530" y="6608"/>
                    <a:pt x="1972" y="6766"/>
                    <a:pt x="2647" y="6766"/>
                  </a:cubicBezTo>
                  <a:cubicBezTo>
                    <a:pt x="3634" y="6766"/>
                    <a:pt x="5119" y="6430"/>
                    <a:pt x="6452" y="4775"/>
                  </a:cubicBezTo>
                  <a:cubicBezTo>
                    <a:pt x="8706" y="1944"/>
                    <a:pt x="7945" y="2099"/>
                    <a:pt x="9705"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37"/>
            <p:cNvSpPr/>
            <p:nvPr/>
          </p:nvSpPr>
          <p:spPr>
            <a:xfrm>
              <a:off x="2082700" y="3172361"/>
              <a:ext cx="418147" cy="197612"/>
            </a:xfrm>
            <a:custGeom>
              <a:avLst/>
              <a:gdLst/>
              <a:ahLst/>
              <a:cxnLst/>
              <a:rect l="l" t="t" r="r" b="b"/>
              <a:pathLst>
                <a:path w="9431" h="4457" extrusionOk="0">
                  <a:moveTo>
                    <a:pt x="5223" y="0"/>
                  </a:moveTo>
                  <a:cubicBezTo>
                    <a:pt x="3668" y="0"/>
                    <a:pt x="2557" y="537"/>
                    <a:pt x="0" y="594"/>
                  </a:cubicBezTo>
                  <a:cubicBezTo>
                    <a:pt x="0" y="594"/>
                    <a:pt x="2255" y="3609"/>
                    <a:pt x="4692" y="4223"/>
                  </a:cubicBezTo>
                  <a:cubicBezTo>
                    <a:pt x="5343" y="4394"/>
                    <a:pt x="5973" y="4457"/>
                    <a:pt x="6548" y="4457"/>
                  </a:cubicBezTo>
                  <a:cubicBezTo>
                    <a:pt x="8169" y="4457"/>
                    <a:pt x="9357" y="3958"/>
                    <a:pt x="9357" y="3958"/>
                  </a:cubicBezTo>
                  <a:cubicBezTo>
                    <a:pt x="9238" y="3692"/>
                    <a:pt x="9430" y="677"/>
                    <a:pt x="6608" y="136"/>
                  </a:cubicBezTo>
                  <a:cubicBezTo>
                    <a:pt x="6090" y="39"/>
                    <a:pt x="5640" y="0"/>
                    <a:pt x="522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37"/>
            <p:cNvSpPr/>
            <p:nvPr/>
          </p:nvSpPr>
          <p:spPr>
            <a:xfrm>
              <a:off x="2605609" y="3203973"/>
              <a:ext cx="394559" cy="445370"/>
            </a:xfrm>
            <a:custGeom>
              <a:avLst/>
              <a:gdLst/>
              <a:ahLst/>
              <a:cxnLst/>
              <a:rect l="l" t="t" r="r" b="b"/>
              <a:pathLst>
                <a:path w="8899" h="10045" extrusionOk="0">
                  <a:moveTo>
                    <a:pt x="8899" y="1"/>
                  </a:moveTo>
                  <a:lnTo>
                    <a:pt x="8899" y="1"/>
                  </a:lnTo>
                  <a:cubicBezTo>
                    <a:pt x="3437" y="2062"/>
                    <a:pt x="1" y="6415"/>
                    <a:pt x="999" y="10044"/>
                  </a:cubicBezTo>
                  <a:cubicBezTo>
                    <a:pt x="999" y="10044"/>
                    <a:pt x="4354" y="9586"/>
                    <a:pt x="6269" y="6984"/>
                  </a:cubicBezTo>
                  <a:cubicBezTo>
                    <a:pt x="8670" y="3630"/>
                    <a:pt x="7983" y="2172"/>
                    <a:pt x="889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37"/>
            <p:cNvSpPr/>
            <p:nvPr/>
          </p:nvSpPr>
          <p:spPr>
            <a:xfrm>
              <a:off x="2138343" y="3440865"/>
              <a:ext cx="362503" cy="365696"/>
            </a:xfrm>
            <a:custGeom>
              <a:avLst/>
              <a:gdLst/>
              <a:ahLst/>
              <a:cxnLst/>
              <a:rect l="l" t="t" r="r" b="b"/>
              <a:pathLst>
                <a:path w="8176" h="8248" extrusionOk="0">
                  <a:moveTo>
                    <a:pt x="1" y="0"/>
                  </a:moveTo>
                  <a:cubicBezTo>
                    <a:pt x="1" y="1"/>
                    <a:pt x="917" y="8175"/>
                    <a:pt x="7827" y="8248"/>
                  </a:cubicBezTo>
                  <a:cubicBezTo>
                    <a:pt x="7827" y="8248"/>
                    <a:pt x="8175" y="5425"/>
                    <a:pt x="6269" y="3629"/>
                  </a:cubicBezTo>
                  <a:cubicBezTo>
                    <a:pt x="4354" y="1796"/>
                    <a:pt x="1531" y="1641"/>
                    <a:pt x="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37"/>
            <p:cNvSpPr/>
            <p:nvPr/>
          </p:nvSpPr>
          <p:spPr>
            <a:xfrm>
              <a:off x="2352135" y="2874950"/>
              <a:ext cx="429852" cy="1272619"/>
            </a:xfrm>
            <a:custGeom>
              <a:avLst/>
              <a:gdLst/>
              <a:ahLst/>
              <a:cxnLst/>
              <a:rect l="l" t="t" r="r" b="b"/>
              <a:pathLst>
                <a:path w="9695" h="28703" extrusionOk="0">
                  <a:moveTo>
                    <a:pt x="117" y="1"/>
                  </a:moveTo>
                  <a:cubicBezTo>
                    <a:pt x="54" y="1"/>
                    <a:pt x="0" y="100"/>
                    <a:pt x="72" y="164"/>
                  </a:cubicBezTo>
                  <a:cubicBezTo>
                    <a:pt x="63" y="156"/>
                    <a:pt x="59" y="153"/>
                    <a:pt x="59" y="153"/>
                  </a:cubicBezTo>
                  <a:lnTo>
                    <a:pt x="59" y="153"/>
                  </a:lnTo>
                  <a:cubicBezTo>
                    <a:pt x="58" y="153"/>
                    <a:pt x="116" y="200"/>
                    <a:pt x="146" y="200"/>
                  </a:cubicBezTo>
                  <a:cubicBezTo>
                    <a:pt x="182" y="237"/>
                    <a:pt x="256" y="319"/>
                    <a:pt x="301" y="356"/>
                  </a:cubicBezTo>
                  <a:cubicBezTo>
                    <a:pt x="531" y="548"/>
                    <a:pt x="714" y="778"/>
                    <a:pt x="906" y="970"/>
                  </a:cubicBezTo>
                  <a:cubicBezTo>
                    <a:pt x="1594" y="1767"/>
                    <a:pt x="2171" y="2684"/>
                    <a:pt x="2666" y="3637"/>
                  </a:cubicBezTo>
                  <a:cubicBezTo>
                    <a:pt x="3280" y="4901"/>
                    <a:pt x="3811" y="6276"/>
                    <a:pt x="3967" y="7687"/>
                  </a:cubicBezTo>
                  <a:cubicBezTo>
                    <a:pt x="4114" y="9291"/>
                    <a:pt x="4077" y="10931"/>
                    <a:pt x="4114" y="12572"/>
                  </a:cubicBezTo>
                  <a:cubicBezTo>
                    <a:pt x="4150" y="15404"/>
                    <a:pt x="4306" y="18263"/>
                    <a:pt x="4838" y="21085"/>
                  </a:cubicBezTo>
                  <a:cubicBezTo>
                    <a:pt x="5149" y="22808"/>
                    <a:pt x="5608" y="24568"/>
                    <a:pt x="6487" y="26089"/>
                  </a:cubicBezTo>
                  <a:cubicBezTo>
                    <a:pt x="6790" y="26630"/>
                    <a:pt x="7175" y="27161"/>
                    <a:pt x="7633" y="27619"/>
                  </a:cubicBezTo>
                  <a:cubicBezTo>
                    <a:pt x="7816" y="27812"/>
                    <a:pt x="8009" y="28004"/>
                    <a:pt x="8238" y="28188"/>
                  </a:cubicBezTo>
                  <a:cubicBezTo>
                    <a:pt x="8467" y="28343"/>
                    <a:pt x="8696" y="28536"/>
                    <a:pt x="8962" y="28646"/>
                  </a:cubicBezTo>
                  <a:cubicBezTo>
                    <a:pt x="9035" y="28684"/>
                    <a:pt x="9113" y="28702"/>
                    <a:pt x="9188" y="28702"/>
                  </a:cubicBezTo>
                  <a:cubicBezTo>
                    <a:pt x="9349" y="28702"/>
                    <a:pt x="9501" y="28618"/>
                    <a:pt x="9576" y="28462"/>
                  </a:cubicBezTo>
                  <a:cubicBezTo>
                    <a:pt x="9649" y="28307"/>
                    <a:pt x="9695" y="28114"/>
                    <a:pt x="9576" y="27958"/>
                  </a:cubicBezTo>
                  <a:cubicBezTo>
                    <a:pt x="9466" y="27812"/>
                    <a:pt x="9273" y="27693"/>
                    <a:pt x="9117" y="27583"/>
                  </a:cubicBezTo>
                  <a:cubicBezTo>
                    <a:pt x="8733" y="27271"/>
                    <a:pt x="8393" y="26969"/>
                    <a:pt x="8091" y="26584"/>
                  </a:cubicBezTo>
                  <a:cubicBezTo>
                    <a:pt x="7477" y="25896"/>
                    <a:pt x="6982" y="25063"/>
                    <a:pt x="6597" y="24219"/>
                  </a:cubicBezTo>
                  <a:cubicBezTo>
                    <a:pt x="5718" y="22277"/>
                    <a:pt x="5259" y="20096"/>
                    <a:pt x="4994" y="17997"/>
                  </a:cubicBezTo>
                  <a:cubicBezTo>
                    <a:pt x="4728" y="15779"/>
                    <a:pt x="4728" y="13571"/>
                    <a:pt x="4691" y="11353"/>
                  </a:cubicBezTo>
                  <a:cubicBezTo>
                    <a:pt x="4691" y="9172"/>
                    <a:pt x="4654" y="7000"/>
                    <a:pt x="3921" y="4938"/>
                  </a:cubicBezTo>
                  <a:cubicBezTo>
                    <a:pt x="3280" y="3179"/>
                    <a:pt x="2171" y="1611"/>
                    <a:pt x="714" y="429"/>
                  </a:cubicBezTo>
                  <a:cubicBezTo>
                    <a:pt x="531" y="283"/>
                    <a:pt x="338" y="164"/>
                    <a:pt x="146" y="8"/>
                  </a:cubicBezTo>
                  <a:cubicBezTo>
                    <a:pt x="136" y="3"/>
                    <a:pt x="127" y="1"/>
                    <a:pt x="117"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37"/>
            <p:cNvSpPr/>
            <p:nvPr/>
          </p:nvSpPr>
          <p:spPr>
            <a:xfrm>
              <a:off x="2246879" y="3079653"/>
              <a:ext cx="599310" cy="387199"/>
            </a:xfrm>
            <a:custGeom>
              <a:avLst/>
              <a:gdLst/>
              <a:ahLst/>
              <a:cxnLst/>
              <a:rect l="l" t="t" r="r" b="b"/>
              <a:pathLst>
                <a:path w="13517" h="8733" extrusionOk="0">
                  <a:moveTo>
                    <a:pt x="13349" y="0"/>
                  </a:moveTo>
                  <a:cubicBezTo>
                    <a:pt x="13329" y="0"/>
                    <a:pt x="13308" y="6"/>
                    <a:pt x="13288" y="19"/>
                  </a:cubicBezTo>
                  <a:cubicBezTo>
                    <a:pt x="11950" y="623"/>
                    <a:pt x="10767" y="1622"/>
                    <a:pt x="9778" y="2685"/>
                  </a:cubicBezTo>
                  <a:cubicBezTo>
                    <a:pt x="8742" y="3831"/>
                    <a:pt x="7826" y="5096"/>
                    <a:pt x="7212" y="6507"/>
                  </a:cubicBezTo>
                  <a:cubicBezTo>
                    <a:pt x="7027" y="6959"/>
                    <a:pt x="6860" y="7429"/>
                    <a:pt x="6751" y="7916"/>
                  </a:cubicBezTo>
                  <a:lnTo>
                    <a:pt x="6751" y="7916"/>
                  </a:lnTo>
                  <a:cubicBezTo>
                    <a:pt x="6413" y="7003"/>
                    <a:pt x="5878" y="6155"/>
                    <a:pt x="5196" y="5435"/>
                  </a:cubicBezTo>
                  <a:cubicBezTo>
                    <a:pt x="4353" y="4555"/>
                    <a:pt x="3317" y="3913"/>
                    <a:pt x="2171" y="3492"/>
                  </a:cubicBezTo>
                  <a:cubicBezTo>
                    <a:pt x="1530" y="3299"/>
                    <a:pt x="879" y="3144"/>
                    <a:pt x="192" y="3144"/>
                  </a:cubicBezTo>
                  <a:cubicBezTo>
                    <a:pt x="181" y="3142"/>
                    <a:pt x="171" y="3141"/>
                    <a:pt x="161" y="3141"/>
                  </a:cubicBezTo>
                  <a:cubicBezTo>
                    <a:pt x="0" y="3141"/>
                    <a:pt x="10" y="3412"/>
                    <a:pt x="192" y="3455"/>
                  </a:cubicBezTo>
                  <a:cubicBezTo>
                    <a:pt x="1337" y="3492"/>
                    <a:pt x="2483" y="3831"/>
                    <a:pt x="3436" y="4445"/>
                  </a:cubicBezTo>
                  <a:cubicBezTo>
                    <a:pt x="4426" y="5013"/>
                    <a:pt x="5306" y="5856"/>
                    <a:pt x="5883" y="6846"/>
                  </a:cubicBezTo>
                  <a:cubicBezTo>
                    <a:pt x="6222" y="7387"/>
                    <a:pt x="6488" y="7991"/>
                    <a:pt x="6644" y="8605"/>
                  </a:cubicBezTo>
                  <a:cubicBezTo>
                    <a:pt x="6677" y="8693"/>
                    <a:pt x="6742" y="8733"/>
                    <a:pt x="6803" y="8733"/>
                  </a:cubicBezTo>
                  <a:cubicBezTo>
                    <a:pt x="6877" y="8733"/>
                    <a:pt x="6946" y="8674"/>
                    <a:pt x="6946" y="8569"/>
                  </a:cubicBezTo>
                  <a:cubicBezTo>
                    <a:pt x="7028" y="7955"/>
                    <a:pt x="7175" y="7387"/>
                    <a:pt x="7441" y="6809"/>
                  </a:cubicBezTo>
                  <a:cubicBezTo>
                    <a:pt x="7716" y="6159"/>
                    <a:pt x="8055" y="5554"/>
                    <a:pt x="8440" y="4940"/>
                  </a:cubicBezTo>
                  <a:cubicBezTo>
                    <a:pt x="9237" y="3684"/>
                    <a:pt x="10273" y="2493"/>
                    <a:pt x="11455" y="1540"/>
                  </a:cubicBezTo>
                  <a:cubicBezTo>
                    <a:pt x="12069" y="1045"/>
                    <a:pt x="12710" y="587"/>
                    <a:pt x="13443" y="284"/>
                  </a:cubicBezTo>
                  <a:cubicBezTo>
                    <a:pt x="13517" y="248"/>
                    <a:pt x="13517" y="129"/>
                    <a:pt x="13480" y="92"/>
                  </a:cubicBezTo>
                  <a:cubicBezTo>
                    <a:pt x="13454" y="39"/>
                    <a:pt x="13403" y="0"/>
                    <a:pt x="13349"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37"/>
            <p:cNvSpPr/>
            <p:nvPr/>
          </p:nvSpPr>
          <p:spPr>
            <a:xfrm>
              <a:off x="2181527" y="3513090"/>
              <a:ext cx="426394" cy="372657"/>
            </a:xfrm>
            <a:custGeom>
              <a:avLst/>
              <a:gdLst/>
              <a:ahLst/>
              <a:cxnLst/>
              <a:rect l="l" t="t" r="r" b="b"/>
              <a:pathLst>
                <a:path w="9617" h="8405" extrusionOk="0">
                  <a:moveTo>
                    <a:pt x="197" y="0"/>
                  </a:moveTo>
                  <a:cubicBezTo>
                    <a:pt x="48" y="0"/>
                    <a:pt x="0" y="245"/>
                    <a:pt x="172" y="277"/>
                  </a:cubicBezTo>
                  <a:cubicBezTo>
                    <a:pt x="1015" y="552"/>
                    <a:pt x="1813" y="928"/>
                    <a:pt x="2546" y="1469"/>
                  </a:cubicBezTo>
                  <a:cubicBezTo>
                    <a:pt x="3306" y="2037"/>
                    <a:pt x="3875" y="2761"/>
                    <a:pt x="4415" y="3567"/>
                  </a:cubicBezTo>
                  <a:cubicBezTo>
                    <a:pt x="4681" y="3943"/>
                    <a:pt x="4947" y="4365"/>
                    <a:pt x="5213" y="4786"/>
                  </a:cubicBezTo>
                  <a:cubicBezTo>
                    <a:pt x="5405" y="5052"/>
                    <a:pt x="5634" y="5363"/>
                    <a:pt x="5827" y="5629"/>
                  </a:cubicBezTo>
                  <a:cubicBezTo>
                    <a:pt x="6211" y="6087"/>
                    <a:pt x="6587" y="6546"/>
                    <a:pt x="7045" y="6921"/>
                  </a:cubicBezTo>
                  <a:cubicBezTo>
                    <a:pt x="7733" y="7499"/>
                    <a:pt x="8502" y="7957"/>
                    <a:pt x="9300" y="8379"/>
                  </a:cubicBezTo>
                  <a:cubicBezTo>
                    <a:pt x="9332" y="8397"/>
                    <a:pt x="9363" y="8405"/>
                    <a:pt x="9391" y="8405"/>
                  </a:cubicBezTo>
                  <a:cubicBezTo>
                    <a:pt x="9534" y="8405"/>
                    <a:pt x="9616" y="8204"/>
                    <a:pt x="9456" y="8113"/>
                  </a:cubicBezTo>
                  <a:cubicBezTo>
                    <a:pt x="8732" y="7728"/>
                    <a:pt x="8044" y="7343"/>
                    <a:pt x="7394" y="6811"/>
                  </a:cubicBezTo>
                  <a:cubicBezTo>
                    <a:pt x="6935" y="6427"/>
                    <a:pt x="6514" y="6005"/>
                    <a:pt x="6166" y="5510"/>
                  </a:cubicBezTo>
                  <a:cubicBezTo>
                    <a:pt x="5671" y="4905"/>
                    <a:pt x="5213" y="4218"/>
                    <a:pt x="4754" y="3531"/>
                  </a:cubicBezTo>
                  <a:cubicBezTo>
                    <a:pt x="4223" y="2761"/>
                    <a:pt x="3645" y="2000"/>
                    <a:pt x="2921" y="1386"/>
                  </a:cubicBezTo>
                  <a:cubicBezTo>
                    <a:pt x="2124" y="736"/>
                    <a:pt x="1208" y="277"/>
                    <a:pt x="255" y="12"/>
                  </a:cubicBezTo>
                  <a:cubicBezTo>
                    <a:pt x="234" y="4"/>
                    <a:pt x="215" y="0"/>
                    <a:pt x="19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37"/>
            <p:cNvSpPr/>
            <p:nvPr/>
          </p:nvSpPr>
          <p:spPr>
            <a:xfrm>
              <a:off x="2578785" y="3316677"/>
              <a:ext cx="335280" cy="503319"/>
            </a:xfrm>
            <a:custGeom>
              <a:avLst/>
              <a:gdLst/>
              <a:ahLst/>
              <a:cxnLst/>
              <a:rect l="l" t="t" r="r" b="b"/>
              <a:pathLst>
                <a:path w="7562" h="11352" extrusionOk="0">
                  <a:moveTo>
                    <a:pt x="7413" y="1"/>
                  </a:moveTo>
                  <a:cubicBezTo>
                    <a:pt x="7350" y="1"/>
                    <a:pt x="7286" y="35"/>
                    <a:pt x="7286" y="89"/>
                  </a:cubicBezTo>
                  <a:cubicBezTo>
                    <a:pt x="6911" y="895"/>
                    <a:pt x="6416" y="1656"/>
                    <a:pt x="5838" y="2343"/>
                  </a:cubicBezTo>
                  <a:cubicBezTo>
                    <a:pt x="5343" y="2957"/>
                    <a:pt x="4812" y="3525"/>
                    <a:pt x="4235" y="4103"/>
                  </a:cubicBezTo>
                  <a:cubicBezTo>
                    <a:pt x="3052" y="5321"/>
                    <a:pt x="1870" y="6659"/>
                    <a:pt x="1027" y="8144"/>
                  </a:cubicBezTo>
                  <a:cubicBezTo>
                    <a:pt x="532" y="9106"/>
                    <a:pt x="147" y="10133"/>
                    <a:pt x="37" y="11205"/>
                  </a:cubicBezTo>
                  <a:cubicBezTo>
                    <a:pt x="1" y="11315"/>
                    <a:pt x="111" y="11351"/>
                    <a:pt x="184" y="11351"/>
                  </a:cubicBezTo>
                  <a:cubicBezTo>
                    <a:pt x="266" y="11351"/>
                    <a:pt x="303" y="11315"/>
                    <a:pt x="340" y="11205"/>
                  </a:cubicBezTo>
                  <a:cubicBezTo>
                    <a:pt x="569" y="9335"/>
                    <a:pt x="1604" y="7612"/>
                    <a:pt x="2787" y="6164"/>
                  </a:cubicBezTo>
                  <a:cubicBezTo>
                    <a:pt x="3281" y="5550"/>
                    <a:pt x="3813" y="4982"/>
                    <a:pt x="4354" y="4405"/>
                  </a:cubicBezTo>
                  <a:cubicBezTo>
                    <a:pt x="4885" y="3873"/>
                    <a:pt x="5417" y="3333"/>
                    <a:pt x="5875" y="2765"/>
                  </a:cubicBezTo>
                  <a:cubicBezTo>
                    <a:pt x="6526" y="1958"/>
                    <a:pt x="7140" y="1161"/>
                    <a:pt x="7561" y="244"/>
                  </a:cubicBezTo>
                  <a:cubicBezTo>
                    <a:pt x="7561" y="171"/>
                    <a:pt x="7561" y="89"/>
                    <a:pt x="7479" y="15"/>
                  </a:cubicBezTo>
                  <a:cubicBezTo>
                    <a:pt x="7459" y="6"/>
                    <a:pt x="7436" y="1"/>
                    <a:pt x="7413"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6" name="Google Shape;1946;p37"/>
          <p:cNvGrpSpPr/>
          <p:nvPr/>
        </p:nvGrpSpPr>
        <p:grpSpPr>
          <a:xfrm rot="-1461032">
            <a:off x="8208796" y="3662576"/>
            <a:ext cx="917428" cy="1463203"/>
            <a:chOff x="2082700" y="2684302"/>
            <a:chExt cx="917468" cy="1463268"/>
          </a:xfrm>
        </p:grpSpPr>
        <p:sp>
          <p:nvSpPr>
            <p:cNvPr id="1947" name="Google Shape;1947;p37"/>
            <p:cNvSpPr/>
            <p:nvPr/>
          </p:nvSpPr>
          <p:spPr>
            <a:xfrm>
              <a:off x="2197665" y="2684302"/>
              <a:ext cx="391323" cy="450247"/>
            </a:xfrm>
            <a:custGeom>
              <a:avLst/>
              <a:gdLst/>
              <a:ahLst/>
              <a:cxnLst/>
              <a:rect l="l" t="t" r="r" b="b"/>
              <a:pathLst>
                <a:path w="8826" h="10155" extrusionOk="0">
                  <a:moveTo>
                    <a:pt x="303" y="1"/>
                  </a:moveTo>
                  <a:lnTo>
                    <a:pt x="303" y="1"/>
                  </a:lnTo>
                  <a:cubicBezTo>
                    <a:pt x="303" y="1"/>
                    <a:pt x="1" y="5224"/>
                    <a:pt x="2521" y="7744"/>
                  </a:cubicBezTo>
                  <a:cubicBezTo>
                    <a:pt x="4885" y="10118"/>
                    <a:pt x="7369" y="10154"/>
                    <a:pt x="7369" y="10154"/>
                  </a:cubicBezTo>
                  <a:cubicBezTo>
                    <a:pt x="7369" y="10154"/>
                    <a:pt x="8826" y="6791"/>
                    <a:pt x="6837" y="4354"/>
                  </a:cubicBezTo>
                  <a:cubicBezTo>
                    <a:pt x="4931" y="2017"/>
                    <a:pt x="1302" y="1788"/>
                    <a:pt x="30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37"/>
            <p:cNvSpPr/>
            <p:nvPr/>
          </p:nvSpPr>
          <p:spPr>
            <a:xfrm>
              <a:off x="2554843" y="2982112"/>
              <a:ext cx="430295" cy="299988"/>
            </a:xfrm>
            <a:custGeom>
              <a:avLst/>
              <a:gdLst/>
              <a:ahLst/>
              <a:cxnLst/>
              <a:rect l="l" t="t" r="r" b="b"/>
              <a:pathLst>
                <a:path w="9705" h="6766" extrusionOk="0">
                  <a:moveTo>
                    <a:pt x="9705" y="1"/>
                  </a:moveTo>
                  <a:lnTo>
                    <a:pt x="9705" y="1"/>
                  </a:lnTo>
                  <a:cubicBezTo>
                    <a:pt x="9705" y="1"/>
                    <a:pt x="5883" y="38"/>
                    <a:pt x="3171" y="2063"/>
                  </a:cubicBezTo>
                  <a:cubicBezTo>
                    <a:pt x="0" y="4464"/>
                    <a:pt x="1530" y="6608"/>
                    <a:pt x="1530" y="6608"/>
                  </a:cubicBezTo>
                  <a:cubicBezTo>
                    <a:pt x="1530" y="6608"/>
                    <a:pt x="1972" y="6766"/>
                    <a:pt x="2647" y="6766"/>
                  </a:cubicBezTo>
                  <a:cubicBezTo>
                    <a:pt x="3634" y="6766"/>
                    <a:pt x="5119" y="6430"/>
                    <a:pt x="6452" y="4775"/>
                  </a:cubicBezTo>
                  <a:cubicBezTo>
                    <a:pt x="8706" y="1944"/>
                    <a:pt x="7945" y="2099"/>
                    <a:pt x="9705"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37"/>
            <p:cNvSpPr/>
            <p:nvPr/>
          </p:nvSpPr>
          <p:spPr>
            <a:xfrm>
              <a:off x="2082700" y="3172361"/>
              <a:ext cx="418147" cy="197612"/>
            </a:xfrm>
            <a:custGeom>
              <a:avLst/>
              <a:gdLst/>
              <a:ahLst/>
              <a:cxnLst/>
              <a:rect l="l" t="t" r="r" b="b"/>
              <a:pathLst>
                <a:path w="9431" h="4457" extrusionOk="0">
                  <a:moveTo>
                    <a:pt x="5223" y="0"/>
                  </a:moveTo>
                  <a:cubicBezTo>
                    <a:pt x="3668" y="0"/>
                    <a:pt x="2557" y="537"/>
                    <a:pt x="0" y="594"/>
                  </a:cubicBezTo>
                  <a:cubicBezTo>
                    <a:pt x="0" y="594"/>
                    <a:pt x="2255" y="3609"/>
                    <a:pt x="4692" y="4223"/>
                  </a:cubicBezTo>
                  <a:cubicBezTo>
                    <a:pt x="5343" y="4394"/>
                    <a:pt x="5973" y="4457"/>
                    <a:pt x="6548" y="4457"/>
                  </a:cubicBezTo>
                  <a:cubicBezTo>
                    <a:pt x="8169" y="4457"/>
                    <a:pt x="9357" y="3958"/>
                    <a:pt x="9357" y="3958"/>
                  </a:cubicBezTo>
                  <a:cubicBezTo>
                    <a:pt x="9238" y="3692"/>
                    <a:pt x="9430" y="677"/>
                    <a:pt x="6608" y="136"/>
                  </a:cubicBezTo>
                  <a:cubicBezTo>
                    <a:pt x="6090" y="39"/>
                    <a:pt x="5640" y="0"/>
                    <a:pt x="522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37"/>
            <p:cNvSpPr/>
            <p:nvPr/>
          </p:nvSpPr>
          <p:spPr>
            <a:xfrm>
              <a:off x="2605609" y="3203973"/>
              <a:ext cx="394559" cy="445370"/>
            </a:xfrm>
            <a:custGeom>
              <a:avLst/>
              <a:gdLst/>
              <a:ahLst/>
              <a:cxnLst/>
              <a:rect l="l" t="t" r="r" b="b"/>
              <a:pathLst>
                <a:path w="8899" h="10045" extrusionOk="0">
                  <a:moveTo>
                    <a:pt x="8899" y="1"/>
                  </a:moveTo>
                  <a:lnTo>
                    <a:pt x="8899" y="1"/>
                  </a:lnTo>
                  <a:cubicBezTo>
                    <a:pt x="3437" y="2062"/>
                    <a:pt x="1" y="6415"/>
                    <a:pt x="999" y="10044"/>
                  </a:cubicBezTo>
                  <a:cubicBezTo>
                    <a:pt x="999" y="10044"/>
                    <a:pt x="4354" y="9586"/>
                    <a:pt x="6269" y="6984"/>
                  </a:cubicBezTo>
                  <a:cubicBezTo>
                    <a:pt x="8670" y="3630"/>
                    <a:pt x="7983" y="2172"/>
                    <a:pt x="889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37"/>
            <p:cNvSpPr/>
            <p:nvPr/>
          </p:nvSpPr>
          <p:spPr>
            <a:xfrm>
              <a:off x="2138343" y="3440865"/>
              <a:ext cx="362503" cy="365696"/>
            </a:xfrm>
            <a:custGeom>
              <a:avLst/>
              <a:gdLst/>
              <a:ahLst/>
              <a:cxnLst/>
              <a:rect l="l" t="t" r="r" b="b"/>
              <a:pathLst>
                <a:path w="8176" h="8248" extrusionOk="0">
                  <a:moveTo>
                    <a:pt x="1" y="0"/>
                  </a:moveTo>
                  <a:cubicBezTo>
                    <a:pt x="1" y="1"/>
                    <a:pt x="917" y="8175"/>
                    <a:pt x="7827" y="8248"/>
                  </a:cubicBezTo>
                  <a:cubicBezTo>
                    <a:pt x="7827" y="8248"/>
                    <a:pt x="8175" y="5425"/>
                    <a:pt x="6269" y="3629"/>
                  </a:cubicBezTo>
                  <a:cubicBezTo>
                    <a:pt x="4354" y="1796"/>
                    <a:pt x="1531" y="1641"/>
                    <a:pt x="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37"/>
            <p:cNvSpPr/>
            <p:nvPr/>
          </p:nvSpPr>
          <p:spPr>
            <a:xfrm>
              <a:off x="2352135" y="2874950"/>
              <a:ext cx="429852" cy="1272619"/>
            </a:xfrm>
            <a:custGeom>
              <a:avLst/>
              <a:gdLst/>
              <a:ahLst/>
              <a:cxnLst/>
              <a:rect l="l" t="t" r="r" b="b"/>
              <a:pathLst>
                <a:path w="9695" h="28703" extrusionOk="0">
                  <a:moveTo>
                    <a:pt x="117" y="1"/>
                  </a:moveTo>
                  <a:cubicBezTo>
                    <a:pt x="54" y="1"/>
                    <a:pt x="0" y="100"/>
                    <a:pt x="72" y="164"/>
                  </a:cubicBezTo>
                  <a:cubicBezTo>
                    <a:pt x="63" y="156"/>
                    <a:pt x="59" y="153"/>
                    <a:pt x="59" y="153"/>
                  </a:cubicBezTo>
                  <a:lnTo>
                    <a:pt x="59" y="153"/>
                  </a:lnTo>
                  <a:cubicBezTo>
                    <a:pt x="58" y="153"/>
                    <a:pt x="116" y="200"/>
                    <a:pt x="146" y="200"/>
                  </a:cubicBezTo>
                  <a:cubicBezTo>
                    <a:pt x="182" y="237"/>
                    <a:pt x="256" y="319"/>
                    <a:pt x="301" y="356"/>
                  </a:cubicBezTo>
                  <a:cubicBezTo>
                    <a:pt x="531" y="548"/>
                    <a:pt x="714" y="778"/>
                    <a:pt x="906" y="970"/>
                  </a:cubicBezTo>
                  <a:cubicBezTo>
                    <a:pt x="1594" y="1767"/>
                    <a:pt x="2171" y="2684"/>
                    <a:pt x="2666" y="3637"/>
                  </a:cubicBezTo>
                  <a:cubicBezTo>
                    <a:pt x="3280" y="4901"/>
                    <a:pt x="3811" y="6276"/>
                    <a:pt x="3967" y="7687"/>
                  </a:cubicBezTo>
                  <a:cubicBezTo>
                    <a:pt x="4114" y="9291"/>
                    <a:pt x="4077" y="10931"/>
                    <a:pt x="4114" y="12572"/>
                  </a:cubicBezTo>
                  <a:cubicBezTo>
                    <a:pt x="4150" y="15404"/>
                    <a:pt x="4306" y="18263"/>
                    <a:pt x="4838" y="21085"/>
                  </a:cubicBezTo>
                  <a:cubicBezTo>
                    <a:pt x="5149" y="22808"/>
                    <a:pt x="5608" y="24568"/>
                    <a:pt x="6487" y="26089"/>
                  </a:cubicBezTo>
                  <a:cubicBezTo>
                    <a:pt x="6790" y="26630"/>
                    <a:pt x="7175" y="27161"/>
                    <a:pt x="7633" y="27619"/>
                  </a:cubicBezTo>
                  <a:cubicBezTo>
                    <a:pt x="7816" y="27812"/>
                    <a:pt x="8009" y="28004"/>
                    <a:pt x="8238" y="28188"/>
                  </a:cubicBezTo>
                  <a:cubicBezTo>
                    <a:pt x="8467" y="28343"/>
                    <a:pt x="8696" y="28536"/>
                    <a:pt x="8962" y="28646"/>
                  </a:cubicBezTo>
                  <a:cubicBezTo>
                    <a:pt x="9035" y="28684"/>
                    <a:pt x="9113" y="28702"/>
                    <a:pt x="9188" y="28702"/>
                  </a:cubicBezTo>
                  <a:cubicBezTo>
                    <a:pt x="9349" y="28702"/>
                    <a:pt x="9501" y="28618"/>
                    <a:pt x="9576" y="28462"/>
                  </a:cubicBezTo>
                  <a:cubicBezTo>
                    <a:pt x="9649" y="28307"/>
                    <a:pt x="9695" y="28114"/>
                    <a:pt x="9576" y="27958"/>
                  </a:cubicBezTo>
                  <a:cubicBezTo>
                    <a:pt x="9466" y="27812"/>
                    <a:pt x="9273" y="27693"/>
                    <a:pt x="9117" y="27583"/>
                  </a:cubicBezTo>
                  <a:cubicBezTo>
                    <a:pt x="8733" y="27271"/>
                    <a:pt x="8393" y="26969"/>
                    <a:pt x="8091" y="26584"/>
                  </a:cubicBezTo>
                  <a:cubicBezTo>
                    <a:pt x="7477" y="25896"/>
                    <a:pt x="6982" y="25063"/>
                    <a:pt x="6597" y="24219"/>
                  </a:cubicBezTo>
                  <a:cubicBezTo>
                    <a:pt x="5718" y="22277"/>
                    <a:pt x="5259" y="20096"/>
                    <a:pt x="4994" y="17997"/>
                  </a:cubicBezTo>
                  <a:cubicBezTo>
                    <a:pt x="4728" y="15779"/>
                    <a:pt x="4728" y="13571"/>
                    <a:pt x="4691" y="11353"/>
                  </a:cubicBezTo>
                  <a:cubicBezTo>
                    <a:pt x="4691" y="9172"/>
                    <a:pt x="4654" y="7000"/>
                    <a:pt x="3921" y="4938"/>
                  </a:cubicBezTo>
                  <a:cubicBezTo>
                    <a:pt x="3280" y="3179"/>
                    <a:pt x="2171" y="1611"/>
                    <a:pt x="714" y="429"/>
                  </a:cubicBezTo>
                  <a:cubicBezTo>
                    <a:pt x="531" y="283"/>
                    <a:pt x="338" y="164"/>
                    <a:pt x="146" y="8"/>
                  </a:cubicBezTo>
                  <a:cubicBezTo>
                    <a:pt x="136" y="3"/>
                    <a:pt x="127" y="1"/>
                    <a:pt x="117"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37"/>
            <p:cNvSpPr/>
            <p:nvPr/>
          </p:nvSpPr>
          <p:spPr>
            <a:xfrm>
              <a:off x="2246879" y="3079653"/>
              <a:ext cx="599310" cy="387199"/>
            </a:xfrm>
            <a:custGeom>
              <a:avLst/>
              <a:gdLst/>
              <a:ahLst/>
              <a:cxnLst/>
              <a:rect l="l" t="t" r="r" b="b"/>
              <a:pathLst>
                <a:path w="13517" h="8733" extrusionOk="0">
                  <a:moveTo>
                    <a:pt x="13349" y="0"/>
                  </a:moveTo>
                  <a:cubicBezTo>
                    <a:pt x="13329" y="0"/>
                    <a:pt x="13308" y="6"/>
                    <a:pt x="13288" y="19"/>
                  </a:cubicBezTo>
                  <a:cubicBezTo>
                    <a:pt x="11950" y="623"/>
                    <a:pt x="10767" y="1622"/>
                    <a:pt x="9778" y="2685"/>
                  </a:cubicBezTo>
                  <a:cubicBezTo>
                    <a:pt x="8742" y="3831"/>
                    <a:pt x="7826" y="5096"/>
                    <a:pt x="7212" y="6507"/>
                  </a:cubicBezTo>
                  <a:cubicBezTo>
                    <a:pt x="7027" y="6959"/>
                    <a:pt x="6860" y="7429"/>
                    <a:pt x="6751" y="7916"/>
                  </a:cubicBezTo>
                  <a:lnTo>
                    <a:pt x="6751" y="7916"/>
                  </a:lnTo>
                  <a:cubicBezTo>
                    <a:pt x="6413" y="7003"/>
                    <a:pt x="5878" y="6155"/>
                    <a:pt x="5196" y="5435"/>
                  </a:cubicBezTo>
                  <a:cubicBezTo>
                    <a:pt x="4353" y="4555"/>
                    <a:pt x="3317" y="3913"/>
                    <a:pt x="2171" y="3492"/>
                  </a:cubicBezTo>
                  <a:cubicBezTo>
                    <a:pt x="1530" y="3299"/>
                    <a:pt x="879" y="3144"/>
                    <a:pt x="192" y="3144"/>
                  </a:cubicBezTo>
                  <a:cubicBezTo>
                    <a:pt x="181" y="3142"/>
                    <a:pt x="171" y="3141"/>
                    <a:pt x="161" y="3141"/>
                  </a:cubicBezTo>
                  <a:cubicBezTo>
                    <a:pt x="0" y="3141"/>
                    <a:pt x="10" y="3412"/>
                    <a:pt x="192" y="3455"/>
                  </a:cubicBezTo>
                  <a:cubicBezTo>
                    <a:pt x="1337" y="3492"/>
                    <a:pt x="2483" y="3831"/>
                    <a:pt x="3436" y="4445"/>
                  </a:cubicBezTo>
                  <a:cubicBezTo>
                    <a:pt x="4426" y="5013"/>
                    <a:pt x="5306" y="5856"/>
                    <a:pt x="5883" y="6846"/>
                  </a:cubicBezTo>
                  <a:cubicBezTo>
                    <a:pt x="6222" y="7387"/>
                    <a:pt x="6488" y="7991"/>
                    <a:pt x="6644" y="8605"/>
                  </a:cubicBezTo>
                  <a:cubicBezTo>
                    <a:pt x="6677" y="8693"/>
                    <a:pt x="6742" y="8733"/>
                    <a:pt x="6803" y="8733"/>
                  </a:cubicBezTo>
                  <a:cubicBezTo>
                    <a:pt x="6877" y="8733"/>
                    <a:pt x="6946" y="8674"/>
                    <a:pt x="6946" y="8569"/>
                  </a:cubicBezTo>
                  <a:cubicBezTo>
                    <a:pt x="7028" y="7955"/>
                    <a:pt x="7175" y="7387"/>
                    <a:pt x="7441" y="6809"/>
                  </a:cubicBezTo>
                  <a:cubicBezTo>
                    <a:pt x="7716" y="6159"/>
                    <a:pt x="8055" y="5554"/>
                    <a:pt x="8440" y="4940"/>
                  </a:cubicBezTo>
                  <a:cubicBezTo>
                    <a:pt x="9237" y="3684"/>
                    <a:pt x="10273" y="2493"/>
                    <a:pt x="11455" y="1540"/>
                  </a:cubicBezTo>
                  <a:cubicBezTo>
                    <a:pt x="12069" y="1045"/>
                    <a:pt x="12710" y="587"/>
                    <a:pt x="13443" y="284"/>
                  </a:cubicBezTo>
                  <a:cubicBezTo>
                    <a:pt x="13517" y="248"/>
                    <a:pt x="13517" y="129"/>
                    <a:pt x="13480" y="92"/>
                  </a:cubicBezTo>
                  <a:cubicBezTo>
                    <a:pt x="13454" y="39"/>
                    <a:pt x="13403" y="0"/>
                    <a:pt x="13349"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37"/>
            <p:cNvSpPr/>
            <p:nvPr/>
          </p:nvSpPr>
          <p:spPr>
            <a:xfrm>
              <a:off x="2181527" y="3513090"/>
              <a:ext cx="426394" cy="372657"/>
            </a:xfrm>
            <a:custGeom>
              <a:avLst/>
              <a:gdLst/>
              <a:ahLst/>
              <a:cxnLst/>
              <a:rect l="l" t="t" r="r" b="b"/>
              <a:pathLst>
                <a:path w="9617" h="8405" extrusionOk="0">
                  <a:moveTo>
                    <a:pt x="197" y="0"/>
                  </a:moveTo>
                  <a:cubicBezTo>
                    <a:pt x="48" y="0"/>
                    <a:pt x="0" y="245"/>
                    <a:pt x="172" y="277"/>
                  </a:cubicBezTo>
                  <a:cubicBezTo>
                    <a:pt x="1015" y="552"/>
                    <a:pt x="1813" y="928"/>
                    <a:pt x="2546" y="1469"/>
                  </a:cubicBezTo>
                  <a:cubicBezTo>
                    <a:pt x="3306" y="2037"/>
                    <a:pt x="3875" y="2761"/>
                    <a:pt x="4415" y="3567"/>
                  </a:cubicBezTo>
                  <a:cubicBezTo>
                    <a:pt x="4681" y="3943"/>
                    <a:pt x="4947" y="4365"/>
                    <a:pt x="5213" y="4786"/>
                  </a:cubicBezTo>
                  <a:cubicBezTo>
                    <a:pt x="5405" y="5052"/>
                    <a:pt x="5634" y="5363"/>
                    <a:pt x="5827" y="5629"/>
                  </a:cubicBezTo>
                  <a:cubicBezTo>
                    <a:pt x="6211" y="6087"/>
                    <a:pt x="6587" y="6546"/>
                    <a:pt x="7045" y="6921"/>
                  </a:cubicBezTo>
                  <a:cubicBezTo>
                    <a:pt x="7733" y="7499"/>
                    <a:pt x="8502" y="7957"/>
                    <a:pt x="9300" y="8379"/>
                  </a:cubicBezTo>
                  <a:cubicBezTo>
                    <a:pt x="9332" y="8397"/>
                    <a:pt x="9363" y="8405"/>
                    <a:pt x="9391" y="8405"/>
                  </a:cubicBezTo>
                  <a:cubicBezTo>
                    <a:pt x="9534" y="8405"/>
                    <a:pt x="9616" y="8204"/>
                    <a:pt x="9456" y="8113"/>
                  </a:cubicBezTo>
                  <a:cubicBezTo>
                    <a:pt x="8732" y="7728"/>
                    <a:pt x="8044" y="7343"/>
                    <a:pt x="7394" y="6811"/>
                  </a:cubicBezTo>
                  <a:cubicBezTo>
                    <a:pt x="6935" y="6427"/>
                    <a:pt x="6514" y="6005"/>
                    <a:pt x="6166" y="5510"/>
                  </a:cubicBezTo>
                  <a:cubicBezTo>
                    <a:pt x="5671" y="4905"/>
                    <a:pt x="5213" y="4218"/>
                    <a:pt x="4754" y="3531"/>
                  </a:cubicBezTo>
                  <a:cubicBezTo>
                    <a:pt x="4223" y="2761"/>
                    <a:pt x="3645" y="2000"/>
                    <a:pt x="2921" y="1386"/>
                  </a:cubicBezTo>
                  <a:cubicBezTo>
                    <a:pt x="2124" y="736"/>
                    <a:pt x="1208" y="277"/>
                    <a:pt x="255" y="12"/>
                  </a:cubicBezTo>
                  <a:cubicBezTo>
                    <a:pt x="234" y="4"/>
                    <a:pt x="215" y="0"/>
                    <a:pt x="19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37"/>
            <p:cNvSpPr/>
            <p:nvPr/>
          </p:nvSpPr>
          <p:spPr>
            <a:xfrm>
              <a:off x="2578785" y="3316677"/>
              <a:ext cx="335280" cy="503319"/>
            </a:xfrm>
            <a:custGeom>
              <a:avLst/>
              <a:gdLst/>
              <a:ahLst/>
              <a:cxnLst/>
              <a:rect l="l" t="t" r="r" b="b"/>
              <a:pathLst>
                <a:path w="7562" h="11352" extrusionOk="0">
                  <a:moveTo>
                    <a:pt x="7413" y="1"/>
                  </a:moveTo>
                  <a:cubicBezTo>
                    <a:pt x="7350" y="1"/>
                    <a:pt x="7286" y="35"/>
                    <a:pt x="7286" y="89"/>
                  </a:cubicBezTo>
                  <a:cubicBezTo>
                    <a:pt x="6911" y="895"/>
                    <a:pt x="6416" y="1656"/>
                    <a:pt x="5838" y="2343"/>
                  </a:cubicBezTo>
                  <a:cubicBezTo>
                    <a:pt x="5343" y="2957"/>
                    <a:pt x="4812" y="3525"/>
                    <a:pt x="4235" y="4103"/>
                  </a:cubicBezTo>
                  <a:cubicBezTo>
                    <a:pt x="3052" y="5321"/>
                    <a:pt x="1870" y="6659"/>
                    <a:pt x="1027" y="8144"/>
                  </a:cubicBezTo>
                  <a:cubicBezTo>
                    <a:pt x="532" y="9106"/>
                    <a:pt x="147" y="10133"/>
                    <a:pt x="37" y="11205"/>
                  </a:cubicBezTo>
                  <a:cubicBezTo>
                    <a:pt x="1" y="11315"/>
                    <a:pt x="111" y="11351"/>
                    <a:pt x="184" y="11351"/>
                  </a:cubicBezTo>
                  <a:cubicBezTo>
                    <a:pt x="266" y="11351"/>
                    <a:pt x="303" y="11315"/>
                    <a:pt x="340" y="11205"/>
                  </a:cubicBezTo>
                  <a:cubicBezTo>
                    <a:pt x="569" y="9335"/>
                    <a:pt x="1604" y="7612"/>
                    <a:pt x="2787" y="6164"/>
                  </a:cubicBezTo>
                  <a:cubicBezTo>
                    <a:pt x="3281" y="5550"/>
                    <a:pt x="3813" y="4982"/>
                    <a:pt x="4354" y="4405"/>
                  </a:cubicBezTo>
                  <a:cubicBezTo>
                    <a:pt x="4885" y="3873"/>
                    <a:pt x="5417" y="3333"/>
                    <a:pt x="5875" y="2765"/>
                  </a:cubicBezTo>
                  <a:cubicBezTo>
                    <a:pt x="6526" y="1958"/>
                    <a:pt x="7140" y="1161"/>
                    <a:pt x="7561" y="244"/>
                  </a:cubicBezTo>
                  <a:cubicBezTo>
                    <a:pt x="7561" y="171"/>
                    <a:pt x="7561" y="89"/>
                    <a:pt x="7479" y="15"/>
                  </a:cubicBezTo>
                  <a:cubicBezTo>
                    <a:pt x="7459" y="6"/>
                    <a:pt x="7436" y="1"/>
                    <a:pt x="7413"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6" name="Google Shape;1956;p37"/>
          <p:cNvGrpSpPr/>
          <p:nvPr/>
        </p:nvGrpSpPr>
        <p:grpSpPr>
          <a:xfrm rot="10800000">
            <a:off x="8039517" y="1120419"/>
            <a:ext cx="206929" cy="203212"/>
            <a:chOff x="1971300" y="3409475"/>
            <a:chExt cx="101600" cy="99775"/>
          </a:xfrm>
        </p:grpSpPr>
        <p:sp>
          <p:nvSpPr>
            <p:cNvPr id="1957" name="Google Shape;1957;p37"/>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37"/>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37"/>
            <p:cNvSpPr/>
            <p:nvPr/>
          </p:nvSpPr>
          <p:spPr>
            <a:xfrm>
              <a:off x="1979125" y="3434300"/>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0" name="Google Shape;1960;p37"/>
          <p:cNvGrpSpPr/>
          <p:nvPr/>
        </p:nvGrpSpPr>
        <p:grpSpPr>
          <a:xfrm rot="10800000">
            <a:off x="8432847" y="1492924"/>
            <a:ext cx="206929" cy="203161"/>
            <a:chOff x="1655100" y="3332725"/>
            <a:chExt cx="101600" cy="99750"/>
          </a:xfrm>
        </p:grpSpPr>
        <p:sp>
          <p:nvSpPr>
            <p:cNvPr id="1961" name="Google Shape;1961;p37"/>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37"/>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37"/>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4" name="Google Shape;1964;p37"/>
          <p:cNvGrpSpPr/>
          <p:nvPr/>
        </p:nvGrpSpPr>
        <p:grpSpPr>
          <a:xfrm rot="10800000">
            <a:off x="834072" y="1061124"/>
            <a:ext cx="206929" cy="203161"/>
            <a:chOff x="1655100" y="3332725"/>
            <a:chExt cx="101600" cy="99750"/>
          </a:xfrm>
        </p:grpSpPr>
        <p:sp>
          <p:nvSpPr>
            <p:cNvPr id="1965" name="Google Shape;1965;p37"/>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37"/>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37"/>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8" name="Google Shape;1968;p37"/>
          <p:cNvGrpSpPr/>
          <p:nvPr/>
        </p:nvGrpSpPr>
        <p:grpSpPr>
          <a:xfrm rot="4553522">
            <a:off x="271498" y="2393240"/>
            <a:ext cx="246049" cy="241639"/>
            <a:chOff x="1971300" y="3409475"/>
            <a:chExt cx="101600" cy="99775"/>
          </a:xfrm>
        </p:grpSpPr>
        <p:sp>
          <p:nvSpPr>
            <p:cNvPr id="1969" name="Google Shape;1969;p37"/>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37"/>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37"/>
            <p:cNvSpPr/>
            <p:nvPr/>
          </p:nvSpPr>
          <p:spPr>
            <a:xfrm>
              <a:off x="1979125" y="3434300"/>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2" name="Google Shape;1972;p37"/>
          <p:cNvGrpSpPr/>
          <p:nvPr/>
        </p:nvGrpSpPr>
        <p:grpSpPr>
          <a:xfrm flipH="1">
            <a:off x="8828457" y="1152275"/>
            <a:ext cx="142077" cy="139500"/>
            <a:chOff x="1655100" y="3332725"/>
            <a:chExt cx="101600" cy="99750"/>
          </a:xfrm>
        </p:grpSpPr>
        <p:sp>
          <p:nvSpPr>
            <p:cNvPr id="1973" name="Google Shape;1973;p37"/>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37"/>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37"/>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6" name="Google Shape;1976;p37"/>
          <p:cNvGrpSpPr/>
          <p:nvPr/>
        </p:nvGrpSpPr>
        <p:grpSpPr>
          <a:xfrm flipH="1">
            <a:off x="800432" y="2278487"/>
            <a:ext cx="142077" cy="139500"/>
            <a:chOff x="1655100" y="3332725"/>
            <a:chExt cx="101600" cy="99750"/>
          </a:xfrm>
        </p:grpSpPr>
        <p:sp>
          <p:nvSpPr>
            <p:cNvPr id="1977" name="Google Shape;1977;p37"/>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37"/>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37"/>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CUSTOM_2_1">
    <p:bg>
      <p:bgPr>
        <a:solidFill>
          <a:schemeClr val="lt1"/>
        </a:solidFill>
        <a:effectLst/>
      </p:bgPr>
    </p:bg>
    <p:spTree>
      <p:nvGrpSpPr>
        <p:cNvPr id="1" name="Shape 1980"/>
        <p:cNvGrpSpPr/>
        <p:nvPr/>
      </p:nvGrpSpPr>
      <p:grpSpPr>
        <a:xfrm>
          <a:off x="0" y="0"/>
          <a:ext cx="0" cy="0"/>
          <a:chOff x="0" y="0"/>
          <a:chExt cx="0" cy="0"/>
        </a:xfrm>
      </p:grpSpPr>
      <p:grpSp>
        <p:nvGrpSpPr>
          <p:cNvPr id="1981" name="Google Shape;1981;p38"/>
          <p:cNvGrpSpPr/>
          <p:nvPr/>
        </p:nvGrpSpPr>
        <p:grpSpPr>
          <a:xfrm rot="-7399944">
            <a:off x="8082444" y="-77158"/>
            <a:ext cx="1192452" cy="1606533"/>
            <a:chOff x="3915984" y="2821214"/>
            <a:chExt cx="958524" cy="1291373"/>
          </a:xfrm>
        </p:grpSpPr>
        <p:sp>
          <p:nvSpPr>
            <p:cNvPr id="1982" name="Google Shape;1982;p38"/>
            <p:cNvSpPr/>
            <p:nvPr/>
          </p:nvSpPr>
          <p:spPr>
            <a:xfrm>
              <a:off x="4512049" y="3285243"/>
              <a:ext cx="362459" cy="286110"/>
            </a:xfrm>
            <a:custGeom>
              <a:avLst/>
              <a:gdLst/>
              <a:ahLst/>
              <a:cxnLst/>
              <a:rect l="l" t="t" r="r" b="b"/>
              <a:pathLst>
                <a:path w="8175" h="6453" extrusionOk="0">
                  <a:moveTo>
                    <a:pt x="8175" y="0"/>
                  </a:moveTo>
                  <a:cubicBezTo>
                    <a:pt x="8174" y="0"/>
                    <a:pt x="3702" y="569"/>
                    <a:pt x="1989" y="2255"/>
                  </a:cubicBezTo>
                  <a:cubicBezTo>
                    <a:pt x="0" y="4234"/>
                    <a:pt x="651" y="6415"/>
                    <a:pt x="651" y="6415"/>
                  </a:cubicBezTo>
                  <a:cubicBezTo>
                    <a:pt x="651" y="6415"/>
                    <a:pt x="976" y="6453"/>
                    <a:pt x="1466" y="6453"/>
                  </a:cubicBezTo>
                  <a:cubicBezTo>
                    <a:pt x="2623" y="6453"/>
                    <a:pt x="4701" y="6245"/>
                    <a:pt x="5609" y="4848"/>
                  </a:cubicBezTo>
                  <a:cubicBezTo>
                    <a:pt x="6910" y="2896"/>
                    <a:pt x="6800" y="761"/>
                    <a:pt x="817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38"/>
            <p:cNvSpPr/>
            <p:nvPr/>
          </p:nvSpPr>
          <p:spPr>
            <a:xfrm>
              <a:off x="4471392" y="3619720"/>
              <a:ext cx="374253" cy="203154"/>
            </a:xfrm>
            <a:custGeom>
              <a:avLst/>
              <a:gdLst/>
              <a:ahLst/>
              <a:cxnLst/>
              <a:rect l="l" t="t" r="r" b="b"/>
              <a:pathLst>
                <a:path w="8441" h="4582" extrusionOk="0">
                  <a:moveTo>
                    <a:pt x="3190" y="0"/>
                  </a:moveTo>
                  <a:cubicBezTo>
                    <a:pt x="1691" y="0"/>
                    <a:pt x="1375" y="1501"/>
                    <a:pt x="1375" y="1501"/>
                  </a:cubicBezTo>
                  <a:cubicBezTo>
                    <a:pt x="1375" y="1501"/>
                    <a:pt x="1" y="2839"/>
                    <a:pt x="1641" y="3948"/>
                  </a:cubicBezTo>
                  <a:cubicBezTo>
                    <a:pt x="2406" y="4448"/>
                    <a:pt x="3935" y="4581"/>
                    <a:pt x="5350" y="4581"/>
                  </a:cubicBezTo>
                  <a:cubicBezTo>
                    <a:pt x="6970" y="4581"/>
                    <a:pt x="8441" y="4406"/>
                    <a:pt x="8441" y="4406"/>
                  </a:cubicBezTo>
                  <a:cubicBezTo>
                    <a:pt x="8441" y="4406"/>
                    <a:pt x="6526" y="585"/>
                    <a:pt x="3703" y="53"/>
                  </a:cubicBezTo>
                  <a:cubicBezTo>
                    <a:pt x="3518" y="17"/>
                    <a:pt x="3348" y="0"/>
                    <a:pt x="31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38"/>
            <p:cNvSpPr/>
            <p:nvPr/>
          </p:nvSpPr>
          <p:spPr>
            <a:xfrm>
              <a:off x="4439292" y="3156444"/>
              <a:ext cx="353946" cy="175000"/>
            </a:xfrm>
            <a:custGeom>
              <a:avLst/>
              <a:gdLst/>
              <a:ahLst/>
              <a:cxnLst/>
              <a:rect l="l" t="t" r="r" b="b"/>
              <a:pathLst>
                <a:path w="7983" h="3947" extrusionOk="0">
                  <a:moveTo>
                    <a:pt x="4239" y="1"/>
                  </a:moveTo>
                  <a:cubicBezTo>
                    <a:pt x="3605" y="1"/>
                    <a:pt x="2911" y="85"/>
                    <a:pt x="2173" y="303"/>
                  </a:cubicBezTo>
                  <a:cubicBezTo>
                    <a:pt x="459" y="843"/>
                    <a:pt x="1" y="2328"/>
                    <a:pt x="376" y="3244"/>
                  </a:cubicBezTo>
                  <a:cubicBezTo>
                    <a:pt x="376" y="3244"/>
                    <a:pt x="892" y="3947"/>
                    <a:pt x="2274" y="3947"/>
                  </a:cubicBezTo>
                  <a:cubicBezTo>
                    <a:pt x="2540" y="3947"/>
                    <a:pt x="2838" y="3921"/>
                    <a:pt x="3172" y="3858"/>
                  </a:cubicBezTo>
                  <a:cubicBezTo>
                    <a:pt x="5573" y="3437"/>
                    <a:pt x="7983" y="1073"/>
                    <a:pt x="7983" y="1073"/>
                  </a:cubicBezTo>
                  <a:cubicBezTo>
                    <a:pt x="7983" y="1073"/>
                    <a:pt x="6492" y="1"/>
                    <a:pt x="4239"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38"/>
            <p:cNvSpPr/>
            <p:nvPr/>
          </p:nvSpPr>
          <p:spPr>
            <a:xfrm>
              <a:off x="4364540" y="2821214"/>
              <a:ext cx="340556" cy="333640"/>
            </a:xfrm>
            <a:custGeom>
              <a:avLst/>
              <a:gdLst/>
              <a:ahLst/>
              <a:cxnLst/>
              <a:rect l="l" t="t" r="r" b="b"/>
              <a:pathLst>
                <a:path w="7681" h="7525" extrusionOk="0">
                  <a:moveTo>
                    <a:pt x="7680" y="1"/>
                  </a:moveTo>
                  <a:cubicBezTo>
                    <a:pt x="7680" y="1"/>
                    <a:pt x="3519" y="688"/>
                    <a:pt x="2108" y="2750"/>
                  </a:cubicBezTo>
                  <a:cubicBezTo>
                    <a:pt x="1" y="5765"/>
                    <a:pt x="2062" y="7525"/>
                    <a:pt x="2062" y="7525"/>
                  </a:cubicBezTo>
                  <a:cubicBezTo>
                    <a:pt x="2062" y="7525"/>
                    <a:pt x="4775" y="7259"/>
                    <a:pt x="5957" y="5078"/>
                  </a:cubicBezTo>
                  <a:cubicBezTo>
                    <a:pt x="7222" y="2713"/>
                    <a:pt x="6415" y="881"/>
                    <a:pt x="7680"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38"/>
            <p:cNvSpPr/>
            <p:nvPr/>
          </p:nvSpPr>
          <p:spPr>
            <a:xfrm>
              <a:off x="3992377" y="3029685"/>
              <a:ext cx="329960" cy="309919"/>
            </a:xfrm>
            <a:custGeom>
              <a:avLst/>
              <a:gdLst/>
              <a:ahLst/>
              <a:cxnLst/>
              <a:rect l="l" t="t" r="r" b="b"/>
              <a:pathLst>
                <a:path w="7442" h="6990" extrusionOk="0">
                  <a:moveTo>
                    <a:pt x="193" y="0"/>
                  </a:moveTo>
                  <a:lnTo>
                    <a:pt x="193" y="0"/>
                  </a:lnTo>
                  <a:cubicBezTo>
                    <a:pt x="192" y="0"/>
                    <a:pt x="0" y="4271"/>
                    <a:pt x="2291" y="5911"/>
                  </a:cubicBezTo>
                  <a:cubicBezTo>
                    <a:pt x="3485" y="6784"/>
                    <a:pt x="4601" y="6990"/>
                    <a:pt x="5388" y="6990"/>
                  </a:cubicBezTo>
                  <a:cubicBezTo>
                    <a:pt x="6087" y="6990"/>
                    <a:pt x="6525" y="6827"/>
                    <a:pt x="6525" y="6827"/>
                  </a:cubicBezTo>
                  <a:cubicBezTo>
                    <a:pt x="6525" y="6827"/>
                    <a:pt x="7441" y="4921"/>
                    <a:pt x="5993" y="3015"/>
                  </a:cubicBezTo>
                  <a:cubicBezTo>
                    <a:pt x="4546" y="1100"/>
                    <a:pt x="1375" y="1375"/>
                    <a:pt x="19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38"/>
            <p:cNvSpPr/>
            <p:nvPr/>
          </p:nvSpPr>
          <p:spPr>
            <a:xfrm>
              <a:off x="3915984" y="3359596"/>
              <a:ext cx="326723" cy="256803"/>
            </a:xfrm>
            <a:custGeom>
              <a:avLst/>
              <a:gdLst/>
              <a:ahLst/>
              <a:cxnLst/>
              <a:rect l="l" t="t" r="r" b="b"/>
              <a:pathLst>
                <a:path w="7369" h="5792" extrusionOk="0">
                  <a:moveTo>
                    <a:pt x="917" y="0"/>
                  </a:moveTo>
                  <a:lnTo>
                    <a:pt x="917" y="0"/>
                  </a:lnTo>
                  <a:cubicBezTo>
                    <a:pt x="917" y="1"/>
                    <a:pt x="0" y="3171"/>
                    <a:pt x="2255" y="4931"/>
                  </a:cubicBezTo>
                  <a:cubicBezTo>
                    <a:pt x="3134" y="5589"/>
                    <a:pt x="3969" y="5791"/>
                    <a:pt x="4665" y="5791"/>
                  </a:cubicBezTo>
                  <a:cubicBezTo>
                    <a:pt x="5780" y="5791"/>
                    <a:pt x="6534" y="5270"/>
                    <a:pt x="6534" y="5270"/>
                  </a:cubicBezTo>
                  <a:cubicBezTo>
                    <a:pt x="6534" y="5270"/>
                    <a:pt x="7368" y="3739"/>
                    <a:pt x="5728" y="2291"/>
                  </a:cubicBezTo>
                  <a:cubicBezTo>
                    <a:pt x="4087" y="844"/>
                    <a:pt x="2099" y="1375"/>
                    <a:pt x="91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38"/>
            <p:cNvSpPr/>
            <p:nvPr/>
          </p:nvSpPr>
          <p:spPr>
            <a:xfrm>
              <a:off x="3988697" y="3772682"/>
              <a:ext cx="291608" cy="335369"/>
            </a:xfrm>
            <a:custGeom>
              <a:avLst/>
              <a:gdLst/>
              <a:ahLst/>
              <a:cxnLst/>
              <a:rect l="l" t="t" r="r" b="b"/>
              <a:pathLst>
                <a:path w="6577" h="7564" extrusionOk="0">
                  <a:moveTo>
                    <a:pt x="2490" y="0"/>
                  </a:moveTo>
                  <a:cubicBezTo>
                    <a:pt x="1563" y="0"/>
                    <a:pt x="450" y="676"/>
                    <a:pt x="276" y="2404"/>
                  </a:cubicBezTo>
                  <a:cubicBezTo>
                    <a:pt x="1" y="4925"/>
                    <a:pt x="1073" y="7564"/>
                    <a:pt x="1073" y="7564"/>
                  </a:cubicBezTo>
                  <a:cubicBezTo>
                    <a:pt x="1073" y="7564"/>
                    <a:pt x="2182" y="6336"/>
                    <a:pt x="3364" y="5273"/>
                  </a:cubicBezTo>
                  <a:cubicBezTo>
                    <a:pt x="4546" y="4164"/>
                    <a:pt x="6498" y="3440"/>
                    <a:pt x="6535" y="2029"/>
                  </a:cubicBezTo>
                  <a:cubicBezTo>
                    <a:pt x="6577" y="630"/>
                    <a:pt x="5621" y="330"/>
                    <a:pt x="4795" y="330"/>
                  </a:cubicBezTo>
                  <a:cubicBezTo>
                    <a:pt x="4176" y="330"/>
                    <a:pt x="3630" y="498"/>
                    <a:pt x="3630" y="498"/>
                  </a:cubicBezTo>
                  <a:cubicBezTo>
                    <a:pt x="3407" y="184"/>
                    <a:pt x="2974" y="0"/>
                    <a:pt x="24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38"/>
            <p:cNvSpPr/>
            <p:nvPr/>
          </p:nvSpPr>
          <p:spPr>
            <a:xfrm>
              <a:off x="4092312" y="2909400"/>
              <a:ext cx="511211" cy="1203187"/>
            </a:xfrm>
            <a:custGeom>
              <a:avLst/>
              <a:gdLst/>
              <a:ahLst/>
              <a:cxnLst/>
              <a:rect l="l" t="t" r="r" b="b"/>
              <a:pathLst>
                <a:path w="11530" h="27137" extrusionOk="0">
                  <a:moveTo>
                    <a:pt x="11529" y="1"/>
                  </a:moveTo>
                  <a:lnTo>
                    <a:pt x="11529" y="1"/>
                  </a:lnTo>
                  <a:cubicBezTo>
                    <a:pt x="0" y="13747"/>
                    <a:pt x="8248" y="24890"/>
                    <a:pt x="9962" y="26952"/>
                  </a:cubicBezTo>
                  <a:cubicBezTo>
                    <a:pt x="10069" y="27080"/>
                    <a:pt x="10198" y="27136"/>
                    <a:pt x="10332" y="27136"/>
                  </a:cubicBezTo>
                  <a:cubicBezTo>
                    <a:pt x="10438" y="27136"/>
                    <a:pt x="10547" y="27100"/>
                    <a:pt x="10649" y="27035"/>
                  </a:cubicBezTo>
                  <a:cubicBezTo>
                    <a:pt x="10878" y="26842"/>
                    <a:pt x="10878" y="26540"/>
                    <a:pt x="10686" y="26311"/>
                  </a:cubicBezTo>
                  <a:cubicBezTo>
                    <a:pt x="9540" y="25239"/>
                    <a:pt x="6525" y="21765"/>
                    <a:pt x="6104" y="14773"/>
                  </a:cubicBezTo>
                  <a:cubicBezTo>
                    <a:pt x="5646" y="7791"/>
                    <a:pt x="11528" y="2"/>
                    <a:pt x="1152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38"/>
            <p:cNvSpPr/>
            <p:nvPr/>
          </p:nvSpPr>
          <p:spPr>
            <a:xfrm>
              <a:off x="4362900" y="3215767"/>
              <a:ext cx="304820" cy="171098"/>
            </a:xfrm>
            <a:custGeom>
              <a:avLst/>
              <a:gdLst/>
              <a:ahLst/>
              <a:cxnLst/>
              <a:rect l="l" t="t" r="r" b="b"/>
              <a:pathLst>
                <a:path w="6875" h="3859" extrusionOk="0">
                  <a:moveTo>
                    <a:pt x="6682" y="0"/>
                  </a:moveTo>
                  <a:cubicBezTo>
                    <a:pt x="6645" y="37"/>
                    <a:pt x="5499" y="110"/>
                    <a:pt x="4088" y="614"/>
                  </a:cubicBezTo>
                  <a:cubicBezTo>
                    <a:pt x="2219" y="1256"/>
                    <a:pt x="807" y="2291"/>
                    <a:pt x="38" y="3629"/>
                  </a:cubicBezTo>
                  <a:cubicBezTo>
                    <a:pt x="1" y="3703"/>
                    <a:pt x="38" y="3776"/>
                    <a:pt x="120" y="3858"/>
                  </a:cubicBezTo>
                  <a:lnTo>
                    <a:pt x="193" y="3858"/>
                  </a:lnTo>
                  <a:cubicBezTo>
                    <a:pt x="230" y="3858"/>
                    <a:pt x="267" y="3822"/>
                    <a:pt x="312" y="3776"/>
                  </a:cubicBezTo>
                  <a:cubicBezTo>
                    <a:pt x="2063" y="724"/>
                    <a:pt x="6682" y="303"/>
                    <a:pt x="6727" y="303"/>
                  </a:cubicBezTo>
                  <a:cubicBezTo>
                    <a:pt x="6801" y="303"/>
                    <a:pt x="6874" y="229"/>
                    <a:pt x="6874" y="156"/>
                  </a:cubicBezTo>
                  <a:cubicBezTo>
                    <a:pt x="6874" y="74"/>
                    <a:pt x="6801" y="0"/>
                    <a:pt x="6682"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38"/>
            <p:cNvSpPr/>
            <p:nvPr/>
          </p:nvSpPr>
          <p:spPr>
            <a:xfrm>
              <a:off x="4395000" y="3388991"/>
              <a:ext cx="337320" cy="444794"/>
            </a:xfrm>
            <a:custGeom>
              <a:avLst/>
              <a:gdLst/>
              <a:ahLst/>
              <a:cxnLst/>
              <a:rect l="l" t="t" r="r" b="b"/>
              <a:pathLst>
                <a:path w="7608" h="10032" extrusionOk="0">
                  <a:moveTo>
                    <a:pt x="7442" y="1"/>
                  </a:moveTo>
                  <a:cubicBezTo>
                    <a:pt x="7405" y="1"/>
                    <a:pt x="7366" y="10"/>
                    <a:pt x="7332" y="25"/>
                  </a:cubicBezTo>
                  <a:cubicBezTo>
                    <a:pt x="7332" y="61"/>
                    <a:pt x="5692" y="1244"/>
                    <a:pt x="4015" y="3040"/>
                  </a:cubicBezTo>
                  <a:cubicBezTo>
                    <a:pt x="2411" y="4726"/>
                    <a:pt x="459" y="7246"/>
                    <a:pt x="47" y="9840"/>
                  </a:cubicBezTo>
                  <a:cubicBezTo>
                    <a:pt x="1" y="9913"/>
                    <a:pt x="83" y="10032"/>
                    <a:pt x="157" y="10032"/>
                  </a:cubicBezTo>
                  <a:lnTo>
                    <a:pt x="193" y="10032"/>
                  </a:lnTo>
                  <a:cubicBezTo>
                    <a:pt x="276" y="10032"/>
                    <a:pt x="312" y="9995"/>
                    <a:pt x="349" y="9913"/>
                  </a:cubicBezTo>
                  <a:cubicBezTo>
                    <a:pt x="1110" y="5028"/>
                    <a:pt x="7451" y="327"/>
                    <a:pt x="7525" y="290"/>
                  </a:cubicBezTo>
                  <a:cubicBezTo>
                    <a:pt x="7607" y="254"/>
                    <a:pt x="7607" y="144"/>
                    <a:pt x="7561" y="61"/>
                  </a:cubicBezTo>
                  <a:cubicBezTo>
                    <a:pt x="7540" y="18"/>
                    <a:pt x="7493" y="1"/>
                    <a:pt x="7442"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38"/>
            <p:cNvSpPr/>
            <p:nvPr/>
          </p:nvSpPr>
          <p:spPr>
            <a:xfrm>
              <a:off x="4447849" y="3673677"/>
              <a:ext cx="277553" cy="67083"/>
            </a:xfrm>
            <a:custGeom>
              <a:avLst/>
              <a:gdLst/>
              <a:ahLst/>
              <a:cxnLst/>
              <a:rect l="l" t="t" r="r" b="b"/>
              <a:pathLst>
                <a:path w="6260" h="1513" extrusionOk="0">
                  <a:moveTo>
                    <a:pt x="1603" y="0"/>
                  </a:moveTo>
                  <a:cubicBezTo>
                    <a:pt x="1098" y="0"/>
                    <a:pt x="592" y="61"/>
                    <a:pt x="110" y="211"/>
                  </a:cubicBezTo>
                  <a:cubicBezTo>
                    <a:pt x="37" y="248"/>
                    <a:pt x="0" y="321"/>
                    <a:pt x="37" y="404"/>
                  </a:cubicBezTo>
                  <a:cubicBezTo>
                    <a:pt x="37" y="463"/>
                    <a:pt x="110" y="523"/>
                    <a:pt x="182" y="523"/>
                  </a:cubicBezTo>
                  <a:cubicBezTo>
                    <a:pt x="198" y="523"/>
                    <a:pt x="214" y="520"/>
                    <a:pt x="229" y="513"/>
                  </a:cubicBezTo>
                  <a:cubicBezTo>
                    <a:pt x="680" y="366"/>
                    <a:pt x="1161" y="306"/>
                    <a:pt x="1644" y="306"/>
                  </a:cubicBezTo>
                  <a:cubicBezTo>
                    <a:pt x="3773" y="306"/>
                    <a:pt x="5964" y="1475"/>
                    <a:pt x="5994" y="1512"/>
                  </a:cubicBezTo>
                  <a:lnTo>
                    <a:pt x="6067" y="1512"/>
                  </a:lnTo>
                  <a:cubicBezTo>
                    <a:pt x="6104" y="1512"/>
                    <a:pt x="6186" y="1512"/>
                    <a:pt x="6223" y="1430"/>
                  </a:cubicBezTo>
                  <a:cubicBezTo>
                    <a:pt x="6259" y="1357"/>
                    <a:pt x="6223" y="1283"/>
                    <a:pt x="6140" y="1237"/>
                  </a:cubicBezTo>
                  <a:cubicBezTo>
                    <a:pt x="6021" y="1178"/>
                    <a:pt x="3817" y="0"/>
                    <a:pt x="160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38"/>
            <p:cNvSpPr/>
            <p:nvPr/>
          </p:nvSpPr>
          <p:spPr>
            <a:xfrm>
              <a:off x="3992377" y="3437584"/>
              <a:ext cx="386047" cy="343793"/>
            </a:xfrm>
            <a:custGeom>
              <a:avLst/>
              <a:gdLst/>
              <a:ahLst/>
              <a:cxnLst/>
              <a:rect l="l" t="t" r="r" b="b"/>
              <a:pathLst>
                <a:path w="8707" h="7754" extrusionOk="0">
                  <a:moveTo>
                    <a:pt x="266" y="1"/>
                  </a:moveTo>
                  <a:cubicBezTo>
                    <a:pt x="193" y="1"/>
                    <a:pt x="73" y="1"/>
                    <a:pt x="37" y="74"/>
                  </a:cubicBezTo>
                  <a:cubicBezTo>
                    <a:pt x="0" y="148"/>
                    <a:pt x="37" y="267"/>
                    <a:pt x="110" y="303"/>
                  </a:cubicBezTo>
                  <a:cubicBezTo>
                    <a:pt x="5187" y="2594"/>
                    <a:pt x="8358" y="7635"/>
                    <a:pt x="8395" y="7671"/>
                  </a:cubicBezTo>
                  <a:cubicBezTo>
                    <a:pt x="8440" y="7708"/>
                    <a:pt x="8477" y="7754"/>
                    <a:pt x="8550" y="7754"/>
                  </a:cubicBezTo>
                  <a:cubicBezTo>
                    <a:pt x="8550" y="7754"/>
                    <a:pt x="8587" y="7754"/>
                    <a:pt x="8624" y="7708"/>
                  </a:cubicBezTo>
                  <a:cubicBezTo>
                    <a:pt x="8706" y="7671"/>
                    <a:pt x="8706" y="7598"/>
                    <a:pt x="8669" y="7525"/>
                  </a:cubicBezTo>
                  <a:cubicBezTo>
                    <a:pt x="8624" y="7479"/>
                    <a:pt x="5416" y="2365"/>
                    <a:pt x="26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38"/>
            <p:cNvSpPr/>
            <p:nvPr/>
          </p:nvSpPr>
          <p:spPr>
            <a:xfrm>
              <a:off x="4093952" y="3694782"/>
              <a:ext cx="232018" cy="226786"/>
            </a:xfrm>
            <a:custGeom>
              <a:avLst/>
              <a:gdLst/>
              <a:ahLst/>
              <a:cxnLst/>
              <a:rect l="l" t="t" r="r" b="b"/>
              <a:pathLst>
                <a:path w="5233" h="5115" extrusionOk="0">
                  <a:moveTo>
                    <a:pt x="5031" y="0"/>
                  </a:moveTo>
                  <a:cubicBezTo>
                    <a:pt x="4828" y="0"/>
                    <a:pt x="3997" y="29"/>
                    <a:pt x="3015" y="532"/>
                  </a:cubicBezTo>
                  <a:cubicBezTo>
                    <a:pt x="2025" y="1073"/>
                    <a:pt x="687" y="2255"/>
                    <a:pt x="0" y="4931"/>
                  </a:cubicBezTo>
                  <a:cubicBezTo>
                    <a:pt x="0" y="5004"/>
                    <a:pt x="37" y="5114"/>
                    <a:pt x="110" y="5114"/>
                  </a:cubicBezTo>
                  <a:lnTo>
                    <a:pt x="147" y="5114"/>
                  </a:lnTo>
                  <a:cubicBezTo>
                    <a:pt x="229" y="5114"/>
                    <a:pt x="303" y="5078"/>
                    <a:pt x="303" y="5004"/>
                  </a:cubicBezTo>
                  <a:cubicBezTo>
                    <a:pt x="1436" y="461"/>
                    <a:pt x="4457" y="302"/>
                    <a:pt x="4969" y="302"/>
                  </a:cubicBezTo>
                  <a:cubicBezTo>
                    <a:pt x="5008" y="302"/>
                    <a:pt x="5032" y="303"/>
                    <a:pt x="5040" y="303"/>
                  </a:cubicBezTo>
                  <a:cubicBezTo>
                    <a:pt x="5150" y="303"/>
                    <a:pt x="5233" y="267"/>
                    <a:pt x="5233" y="193"/>
                  </a:cubicBezTo>
                  <a:cubicBezTo>
                    <a:pt x="5233" y="74"/>
                    <a:pt x="5150" y="1"/>
                    <a:pt x="5077" y="1"/>
                  </a:cubicBezTo>
                  <a:cubicBezTo>
                    <a:pt x="5073" y="1"/>
                    <a:pt x="5057" y="0"/>
                    <a:pt x="503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38"/>
            <p:cNvSpPr/>
            <p:nvPr/>
          </p:nvSpPr>
          <p:spPr>
            <a:xfrm>
              <a:off x="4073602" y="3123679"/>
              <a:ext cx="280834" cy="347695"/>
            </a:xfrm>
            <a:custGeom>
              <a:avLst/>
              <a:gdLst/>
              <a:ahLst/>
              <a:cxnLst/>
              <a:rect l="l" t="t" r="r" b="b"/>
              <a:pathLst>
                <a:path w="6334" h="7842" extrusionOk="0">
                  <a:moveTo>
                    <a:pt x="186" y="1"/>
                  </a:moveTo>
                  <a:cubicBezTo>
                    <a:pt x="135" y="1"/>
                    <a:pt x="64" y="35"/>
                    <a:pt x="38" y="89"/>
                  </a:cubicBezTo>
                  <a:cubicBezTo>
                    <a:pt x="1" y="171"/>
                    <a:pt x="38" y="244"/>
                    <a:pt x="74" y="281"/>
                  </a:cubicBezTo>
                  <a:cubicBezTo>
                    <a:pt x="4775" y="3030"/>
                    <a:pt x="5994" y="7686"/>
                    <a:pt x="5994" y="7732"/>
                  </a:cubicBezTo>
                  <a:cubicBezTo>
                    <a:pt x="6031" y="7805"/>
                    <a:pt x="6104" y="7842"/>
                    <a:pt x="6150" y="7842"/>
                  </a:cubicBezTo>
                  <a:lnTo>
                    <a:pt x="6187" y="7842"/>
                  </a:lnTo>
                  <a:cubicBezTo>
                    <a:pt x="6260" y="7805"/>
                    <a:pt x="6333" y="7732"/>
                    <a:pt x="6297" y="7649"/>
                  </a:cubicBezTo>
                  <a:cubicBezTo>
                    <a:pt x="6297" y="7612"/>
                    <a:pt x="5041" y="2838"/>
                    <a:pt x="230" y="15"/>
                  </a:cubicBezTo>
                  <a:cubicBezTo>
                    <a:pt x="220" y="6"/>
                    <a:pt x="204" y="1"/>
                    <a:pt x="18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96" name="Google Shape;1996;p38"/>
          <p:cNvGrpSpPr/>
          <p:nvPr/>
        </p:nvGrpSpPr>
        <p:grpSpPr>
          <a:xfrm rot="-7399944">
            <a:off x="8082444" y="1258542"/>
            <a:ext cx="1192452" cy="1606533"/>
            <a:chOff x="3915984" y="2821214"/>
            <a:chExt cx="958524" cy="1291373"/>
          </a:xfrm>
        </p:grpSpPr>
        <p:sp>
          <p:nvSpPr>
            <p:cNvPr id="1997" name="Google Shape;1997;p38"/>
            <p:cNvSpPr/>
            <p:nvPr/>
          </p:nvSpPr>
          <p:spPr>
            <a:xfrm>
              <a:off x="4512049" y="3285243"/>
              <a:ext cx="362459" cy="286110"/>
            </a:xfrm>
            <a:custGeom>
              <a:avLst/>
              <a:gdLst/>
              <a:ahLst/>
              <a:cxnLst/>
              <a:rect l="l" t="t" r="r" b="b"/>
              <a:pathLst>
                <a:path w="8175" h="6453" extrusionOk="0">
                  <a:moveTo>
                    <a:pt x="8175" y="0"/>
                  </a:moveTo>
                  <a:cubicBezTo>
                    <a:pt x="8174" y="0"/>
                    <a:pt x="3702" y="569"/>
                    <a:pt x="1989" y="2255"/>
                  </a:cubicBezTo>
                  <a:cubicBezTo>
                    <a:pt x="0" y="4234"/>
                    <a:pt x="651" y="6415"/>
                    <a:pt x="651" y="6415"/>
                  </a:cubicBezTo>
                  <a:cubicBezTo>
                    <a:pt x="651" y="6415"/>
                    <a:pt x="976" y="6453"/>
                    <a:pt x="1466" y="6453"/>
                  </a:cubicBezTo>
                  <a:cubicBezTo>
                    <a:pt x="2623" y="6453"/>
                    <a:pt x="4701" y="6245"/>
                    <a:pt x="5609" y="4848"/>
                  </a:cubicBezTo>
                  <a:cubicBezTo>
                    <a:pt x="6910" y="2896"/>
                    <a:pt x="6800" y="761"/>
                    <a:pt x="817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38"/>
            <p:cNvSpPr/>
            <p:nvPr/>
          </p:nvSpPr>
          <p:spPr>
            <a:xfrm>
              <a:off x="4471392" y="3619720"/>
              <a:ext cx="374253" cy="203154"/>
            </a:xfrm>
            <a:custGeom>
              <a:avLst/>
              <a:gdLst/>
              <a:ahLst/>
              <a:cxnLst/>
              <a:rect l="l" t="t" r="r" b="b"/>
              <a:pathLst>
                <a:path w="8441" h="4582" extrusionOk="0">
                  <a:moveTo>
                    <a:pt x="3190" y="0"/>
                  </a:moveTo>
                  <a:cubicBezTo>
                    <a:pt x="1691" y="0"/>
                    <a:pt x="1375" y="1501"/>
                    <a:pt x="1375" y="1501"/>
                  </a:cubicBezTo>
                  <a:cubicBezTo>
                    <a:pt x="1375" y="1501"/>
                    <a:pt x="1" y="2839"/>
                    <a:pt x="1641" y="3948"/>
                  </a:cubicBezTo>
                  <a:cubicBezTo>
                    <a:pt x="2406" y="4448"/>
                    <a:pt x="3935" y="4581"/>
                    <a:pt x="5350" y="4581"/>
                  </a:cubicBezTo>
                  <a:cubicBezTo>
                    <a:pt x="6970" y="4581"/>
                    <a:pt x="8441" y="4406"/>
                    <a:pt x="8441" y="4406"/>
                  </a:cubicBezTo>
                  <a:cubicBezTo>
                    <a:pt x="8441" y="4406"/>
                    <a:pt x="6526" y="585"/>
                    <a:pt x="3703" y="53"/>
                  </a:cubicBezTo>
                  <a:cubicBezTo>
                    <a:pt x="3518" y="17"/>
                    <a:pt x="3348" y="0"/>
                    <a:pt x="31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38"/>
            <p:cNvSpPr/>
            <p:nvPr/>
          </p:nvSpPr>
          <p:spPr>
            <a:xfrm>
              <a:off x="4439292" y="3156444"/>
              <a:ext cx="353946" cy="175000"/>
            </a:xfrm>
            <a:custGeom>
              <a:avLst/>
              <a:gdLst/>
              <a:ahLst/>
              <a:cxnLst/>
              <a:rect l="l" t="t" r="r" b="b"/>
              <a:pathLst>
                <a:path w="7983" h="3947" extrusionOk="0">
                  <a:moveTo>
                    <a:pt x="4239" y="1"/>
                  </a:moveTo>
                  <a:cubicBezTo>
                    <a:pt x="3605" y="1"/>
                    <a:pt x="2911" y="85"/>
                    <a:pt x="2173" y="303"/>
                  </a:cubicBezTo>
                  <a:cubicBezTo>
                    <a:pt x="459" y="843"/>
                    <a:pt x="1" y="2328"/>
                    <a:pt x="376" y="3244"/>
                  </a:cubicBezTo>
                  <a:cubicBezTo>
                    <a:pt x="376" y="3244"/>
                    <a:pt x="892" y="3947"/>
                    <a:pt x="2274" y="3947"/>
                  </a:cubicBezTo>
                  <a:cubicBezTo>
                    <a:pt x="2540" y="3947"/>
                    <a:pt x="2838" y="3921"/>
                    <a:pt x="3172" y="3858"/>
                  </a:cubicBezTo>
                  <a:cubicBezTo>
                    <a:pt x="5573" y="3437"/>
                    <a:pt x="7983" y="1073"/>
                    <a:pt x="7983" y="1073"/>
                  </a:cubicBezTo>
                  <a:cubicBezTo>
                    <a:pt x="7983" y="1073"/>
                    <a:pt x="6492" y="1"/>
                    <a:pt x="4239"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38"/>
            <p:cNvSpPr/>
            <p:nvPr/>
          </p:nvSpPr>
          <p:spPr>
            <a:xfrm>
              <a:off x="4364540" y="2821214"/>
              <a:ext cx="340556" cy="333640"/>
            </a:xfrm>
            <a:custGeom>
              <a:avLst/>
              <a:gdLst/>
              <a:ahLst/>
              <a:cxnLst/>
              <a:rect l="l" t="t" r="r" b="b"/>
              <a:pathLst>
                <a:path w="7681" h="7525" extrusionOk="0">
                  <a:moveTo>
                    <a:pt x="7680" y="1"/>
                  </a:moveTo>
                  <a:cubicBezTo>
                    <a:pt x="7680" y="1"/>
                    <a:pt x="3519" y="688"/>
                    <a:pt x="2108" y="2750"/>
                  </a:cubicBezTo>
                  <a:cubicBezTo>
                    <a:pt x="1" y="5765"/>
                    <a:pt x="2062" y="7525"/>
                    <a:pt x="2062" y="7525"/>
                  </a:cubicBezTo>
                  <a:cubicBezTo>
                    <a:pt x="2062" y="7525"/>
                    <a:pt x="4775" y="7259"/>
                    <a:pt x="5957" y="5078"/>
                  </a:cubicBezTo>
                  <a:cubicBezTo>
                    <a:pt x="7222" y="2713"/>
                    <a:pt x="6415" y="881"/>
                    <a:pt x="7680"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8"/>
            <p:cNvSpPr/>
            <p:nvPr/>
          </p:nvSpPr>
          <p:spPr>
            <a:xfrm>
              <a:off x="3992377" y="3029685"/>
              <a:ext cx="329960" cy="309919"/>
            </a:xfrm>
            <a:custGeom>
              <a:avLst/>
              <a:gdLst/>
              <a:ahLst/>
              <a:cxnLst/>
              <a:rect l="l" t="t" r="r" b="b"/>
              <a:pathLst>
                <a:path w="7442" h="6990" extrusionOk="0">
                  <a:moveTo>
                    <a:pt x="193" y="0"/>
                  </a:moveTo>
                  <a:lnTo>
                    <a:pt x="193" y="0"/>
                  </a:lnTo>
                  <a:cubicBezTo>
                    <a:pt x="192" y="0"/>
                    <a:pt x="0" y="4271"/>
                    <a:pt x="2291" y="5911"/>
                  </a:cubicBezTo>
                  <a:cubicBezTo>
                    <a:pt x="3485" y="6784"/>
                    <a:pt x="4601" y="6990"/>
                    <a:pt x="5388" y="6990"/>
                  </a:cubicBezTo>
                  <a:cubicBezTo>
                    <a:pt x="6087" y="6990"/>
                    <a:pt x="6525" y="6827"/>
                    <a:pt x="6525" y="6827"/>
                  </a:cubicBezTo>
                  <a:cubicBezTo>
                    <a:pt x="6525" y="6827"/>
                    <a:pt x="7441" y="4921"/>
                    <a:pt x="5993" y="3015"/>
                  </a:cubicBezTo>
                  <a:cubicBezTo>
                    <a:pt x="4546" y="1100"/>
                    <a:pt x="1375" y="1375"/>
                    <a:pt x="19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8"/>
            <p:cNvSpPr/>
            <p:nvPr/>
          </p:nvSpPr>
          <p:spPr>
            <a:xfrm>
              <a:off x="3915984" y="3359596"/>
              <a:ext cx="326723" cy="256803"/>
            </a:xfrm>
            <a:custGeom>
              <a:avLst/>
              <a:gdLst/>
              <a:ahLst/>
              <a:cxnLst/>
              <a:rect l="l" t="t" r="r" b="b"/>
              <a:pathLst>
                <a:path w="7369" h="5792" extrusionOk="0">
                  <a:moveTo>
                    <a:pt x="917" y="0"/>
                  </a:moveTo>
                  <a:lnTo>
                    <a:pt x="917" y="0"/>
                  </a:lnTo>
                  <a:cubicBezTo>
                    <a:pt x="917" y="1"/>
                    <a:pt x="0" y="3171"/>
                    <a:pt x="2255" y="4931"/>
                  </a:cubicBezTo>
                  <a:cubicBezTo>
                    <a:pt x="3134" y="5589"/>
                    <a:pt x="3969" y="5791"/>
                    <a:pt x="4665" y="5791"/>
                  </a:cubicBezTo>
                  <a:cubicBezTo>
                    <a:pt x="5780" y="5791"/>
                    <a:pt x="6534" y="5270"/>
                    <a:pt x="6534" y="5270"/>
                  </a:cubicBezTo>
                  <a:cubicBezTo>
                    <a:pt x="6534" y="5270"/>
                    <a:pt x="7368" y="3739"/>
                    <a:pt x="5728" y="2291"/>
                  </a:cubicBezTo>
                  <a:cubicBezTo>
                    <a:pt x="4087" y="844"/>
                    <a:pt x="2099" y="1375"/>
                    <a:pt x="91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8"/>
            <p:cNvSpPr/>
            <p:nvPr/>
          </p:nvSpPr>
          <p:spPr>
            <a:xfrm>
              <a:off x="3988697" y="3772682"/>
              <a:ext cx="291608" cy="335369"/>
            </a:xfrm>
            <a:custGeom>
              <a:avLst/>
              <a:gdLst/>
              <a:ahLst/>
              <a:cxnLst/>
              <a:rect l="l" t="t" r="r" b="b"/>
              <a:pathLst>
                <a:path w="6577" h="7564" extrusionOk="0">
                  <a:moveTo>
                    <a:pt x="2490" y="0"/>
                  </a:moveTo>
                  <a:cubicBezTo>
                    <a:pt x="1563" y="0"/>
                    <a:pt x="450" y="676"/>
                    <a:pt x="276" y="2404"/>
                  </a:cubicBezTo>
                  <a:cubicBezTo>
                    <a:pt x="1" y="4925"/>
                    <a:pt x="1073" y="7564"/>
                    <a:pt x="1073" y="7564"/>
                  </a:cubicBezTo>
                  <a:cubicBezTo>
                    <a:pt x="1073" y="7564"/>
                    <a:pt x="2182" y="6336"/>
                    <a:pt x="3364" y="5273"/>
                  </a:cubicBezTo>
                  <a:cubicBezTo>
                    <a:pt x="4546" y="4164"/>
                    <a:pt x="6498" y="3440"/>
                    <a:pt x="6535" y="2029"/>
                  </a:cubicBezTo>
                  <a:cubicBezTo>
                    <a:pt x="6577" y="630"/>
                    <a:pt x="5621" y="330"/>
                    <a:pt x="4795" y="330"/>
                  </a:cubicBezTo>
                  <a:cubicBezTo>
                    <a:pt x="4176" y="330"/>
                    <a:pt x="3630" y="498"/>
                    <a:pt x="3630" y="498"/>
                  </a:cubicBezTo>
                  <a:cubicBezTo>
                    <a:pt x="3407" y="184"/>
                    <a:pt x="2974" y="0"/>
                    <a:pt x="24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8"/>
            <p:cNvSpPr/>
            <p:nvPr/>
          </p:nvSpPr>
          <p:spPr>
            <a:xfrm>
              <a:off x="4092312" y="2909400"/>
              <a:ext cx="511211" cy="1203187"/>
            </a:xfrm>
            <a:custGeom>
              <a:avLst/>
              <a:gdLst/>
              <a:ahLst/>
              <a:cxnLst/>
              <a:rect l="l" t="t" r="r" b="b"/>
              <a:pathLst>
                <a:path w="11530" h="27137" extrusionOk="0">
                  <a:moveTo>
                    <a:pt x="11529" y="1"/>
                  </a:moveTo>
                  <a:lnTo>
                    <a:pt x="11529" y="1"/>
                  </a:lnTo>
                  <a:cubicBezTo>
                    <a:pt x="0" y="13747"/>
                    <a:pt x="8248" y="24890"/>
                    <a:pt x="9962" y="26952"/>
                  </a:cubicBezTo>
                  <a:cubicBezTo>
                    <a:pt x="10069" y="27080"/>
                    <a:pt x="10198" y="27136"/>
                    <a:pt x="10332" y="27136"/>
                  </a:cubicBezTo>
                  <a:cubicBezTo>
                    <a:pt x="10438" y="27136"/>
                    <a:pt x="10547" y="27100"/>
                    <a:pt x="10649" y="27035"/>
                  </a:cubicBezTo>
                  <a:cubicBezTo>
                    <a:pt x="10878" y="26842"/>
                    <a:pt x="10878" y="26540"/>
                    <a:pt x="10686" y="26311"/>
                  </a:cubicBezTo>
                  <a:cubicBezTo>
                    <a:pt x="9540" y="25239"/>
                    <a:pt x="6525" y="21765"/>
                    <a:pt x="6104" y="14773"/>
                  </a:cubicBezTo>
                  <a:cubicBezTo>
                    <a:pt x="5646" y="7791"/>
                    <a:pt x="11528" y="2"/>
                    <a:pt x="1152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38"/>
            <p:cNvSpPr/>
            <p:nvPr/>
          </p:nvSpPr>
          <p:spPr>
            <a:xfrm>
              <a:off x="4362900" y="3215767"/>
              <a:ext cx="304820" cy="171098"/>
            </a:xfrm>
            <a:custGeom>
              <a:avLst/>
              <a:gdLst/>
              <a:ahLst/>
              <a:cxnLst/>
              <a:rect l="l" t="t" r="r" b="b"/>
              <a:pathLst>
                <a:path w="6875" h="3859" extrusionOk="0">
                  <a:moveTo>
                    <a:pt x="6682" y="0"/>
                  </a:moveTo>
                  <a:cubicBezTo>
                    <a:pt x="6645" y="37"/>
                    <a:pt x="5499" y="110"/>
                    <a:pt x="4088" y="614"/>
                  </a:cubicBezTo>
                  <a:cubicBezTo>
                    <a:pt x="2219" y="1256"/>
                    <a:pt x="807" y="2291"/>
                    <a:pt x="38" y="3629"/>
                  </a:cubicBezTo>
                  <a:cubicBezTo>
                    <a:pt x="1" y="3703"/>
                    <a:pt x="38" y="3776"/>
                    <a:pt x="120" y="3858"/>
                  </a:cubicBezTo>
                  <a:lnTo>
                    <a:pt x="193" y="3858"/>
                  </a:lnTo>
                  <a:cubicBezTo>
                    <a:pt x="230" y="3858"/>
                    <a:pt x="267" y="3822"/>
                    <a:pt x="312" y="3776"/>
                  </a:cubicBezTo>
                  <a:cubicBezTo>
                    <a:pt x="2063" y="724"/>
                    <a:pt x="6682" y="303"/>
                    <a:pt x="6727" y="303"/>
                  </a:cubicBezTo>
                  <a:cubicBezTo>
                    <a:pt x="6801" y="303"/>
                    <a:pt x="6874" y="229"/>
                    <a:pt x="6874" y="156"/>
                  </a:cubicBezTo>
                  <a:cubicBezTo>
                    <a:pt x="6874" y="74"/>
                    <a:pt x="6801" y="0"/>
                    <a:pt x="6682"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38"/>
            <p:cNvSpPr/>
            <p:nvPr/>
          </p:nvSpPr>
          <p:spPr>
            <a:xfrm>
              <a:off x="4395000" y="3388991"/>
              <a:ext cx="337320" cy="444794"/>
            </a:xfrm>
            <a:custGeom>
              <a:avLst/>
              <a:gdLst/>
              <a:ahLst/>
              <a:cxnLst/>
              <a:rect l="l" t="t" r="r" b="b"/>
              <a:pathLst>
                <a:path w="7608" h="10032" extrusionOk="0">
                  <a:moveTo>
                    <a:pt x="7442" y="1"/>
                  </a:moveTo>
                  <a:cubicBezTo>
                    <a:pt x="7405" y="1"/>
                    <a:pt x="7366" y="10"/>
                    <a:pt x="7332" y="25"/>
                  </a:cubicBezTo>
                  <a:cubicBezTo>
                    <a:pt x="7332" y="61"/>
                    <a:pt x="5692" y="1244"/>
                    <a:pt x="4015" y="3040"/>
                  </a:cubicBezTo>
                  <a:cubicBezTo>
                    <a:pt x="2411" y="4726"/>
                    <a:pt x="459" y="7246"/>
                    <a:pt x="47" y="9840"/>
                  </a:cubicBezTo>
                  <a:cubicBezTo>
                    <a:pt x="1" y="9913"/>
                    <a:pt x="83" y="10032"/>
                    <a:pt x="157" y="10032"/>
                  </a:cubicBezTo>
                  <a:lnTo>
                    <a:pt x="193" y="10032"/>
                  </a:lnTo>
                  <a:cubicBezTo>
                    <a:pt x="276" y="10032"/>
                    <a:pt x="312" y="9995"/>
                    <a:pt x="349" y="9913"/>
                  </a:cubicBezTo>
                  <a:cubicBezTo>
                    <a:pt x="1110" y="5028"/>
                    <a:pt x="7451" y="327"/>
                    <a:pt x="7525" y="290"/>
                  </a:cubicBezTo>
                  <a:cubicBezTo>
                    <a:pt x="7607" y="254"/>
                    <a:pt x="7607" y="144"/>
                    <a:pt x="7561" y="61"/>
                  </a:cubicBezTo>
                  <a:cubicBezTo>
                    <a:pt x="7540" y="18"/>
                    <a:pt x="7493" y="1"/>
                    <a:pt x="7442"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8"/>
            <p:cNvSpPr/>
            <p:nvPr/>
          </p:nvSpPr>
          <p:spPr>
            <a:xfrm>
              <a:off x="4447849" y="3673677"/>
              <a:ext cx="277553" cy="67083"/>
            </a:xfrm>
            <a:custGeom>
              <a:avLst/>
              <a:gdLst/>
              <a:ahLst/>
              <a:cxnLst/>
              <a:rect l="l" t="t" r="r" b="b"/>
              <a:pathLst>
                <a:path w="6260" h="1513" extrusionOk="0">
                  <a:moveTo>
                    <a:pt x="1603" y="0"/>
                  </a:moveTo>
                  <a:cubicBezTo>
                    <a:pt x="1098" y="0"/>
                    <a:pt x="592" y="61"/>
                    <a:pt x="110" y="211"/>
                  </a:cubicBezTo>
                  <a:cubicBezTo>
                    <a:pt x="37" y="248"/>
                    <a:pt x="0" y="321"/>
                    <a:pt x="37" y="404"/>
                  </a:cubicBezTo>
                  <a:cubicBezTo>
                    <a:pt x="37" y="463"/>
                    <a:pt x="110" y="523"/>
                    <a:pt x="182" y="523"/>
                  </a:cubicBezTo>
                  <a:cubicBezTo>
                    <a:pt x="198" y="523"/>
                    <a:pt x="214" y="520"/>
                    <a:pt x="229" y="513"/>
                  </a:cubicBezTo>
                  <a:cubicBezTo>
                    <a:pt x="680" y="366"/>
                    <a:pt x="1161" y="306"/>
                    <a:pt x="1644" y="306"/>
                  </a:cubicBezTo>
                  <a:cubicBezTo>
                    <a:pt x="3773" y="306"/>
                    <a:pt x="5964" y="1475"/>
                    <a:pt x="5994" y="1512"/>
                  </a:cubicBezTo>
                  <a:lnTo>
                    <a:pt x="6067" y="1512"/>
                  </a:lnTo>
                  <a:cubicBezTo>
                    <a:pt x="6104" y="1512"/>
                    <a:pt x="6186" y="1512"/>
                    <a:pt x="6223" y="1430"/>
                  </a:cubicBezTo>
                  <a:cubicBezTo>
                    <a:pt x="6259" y="1357"/>
                    <a:pt x="6223" y="1283"/>
                    <a:pt x="6140" y="1237"/>
                  </a:cubicBezTo>
                  <a:cubicBezTo>
                    <a:pt x="6021" y="1178"/>
                    <a:pt x="3817" y="0"/>
                    <a:pt x="160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8"/>
            <p:cNvSpPr/>
            <p:nvPr/>
          </p:nvSpPr>
          <p:spPr>
            <a:xfrm>
              <a:off x="3992377" y="3437584"/>
              <a:ext cx="386047" cy="343793"/>
            </a:xfrm>
            <a:custGeom>
              <a:avLst/>
              <a:gdLst/>
              <a:ahLst/>
              <a:cxnLst/>
              <a:rect l="l" t="t" r="r" b="b"/>
              <a:pathLst>
                <a:path w="8707" h="7754" extrusionOk="0">
                  <a:moveTo>
                    <a:pt x="266" y="1"/>
                  </a:moveTo>
                  <a:cubicBezTo>
                    <a:pt x="193" y="1"/>
                    <a:pt x="73" y="1"/>
                    <a:pt x="37" y="74"/>
                  </a:cubicBezTo>
                  <a:cubicBezTo>
                    <a:pt x="0" y="148"/>
                    <a:pt x="37" y="267"/>
                    <a:pt x="110" y="303"/>
                  </a:cubicBezTo>
                  <a:cubicBezTo>
                    <a:pt x="5187" y="2594"/>
                    <a:pt x="8358" y="7635"/>
                    <a:pt x="8395" y="7671"/>
                  </a:cubicBezTo>
                  <a:cubicBezTo>
                    <a:pt x="8440" y="7708"/>
                    <a:pt x="8477" y="7754"/>
                    <a:pt x="8550" y="7754"/>
                  </a:cubicBezTo>
                  <a:cubicBezTo>
                    <a:pt x="8550" y="7754"/>
                    <a:pt x="8587" y="7754"/>
                    <a:pt x="8624" y="7708"/>
                  </a:cubicBezTo>
                  <a:cubicBezTo>
                    <a:pt x="8706" y="7671"/>
                    <a:pt x="8706" y="7598"/>
                    <a:pt x="8669" y="7525"/>
                  </a:cubicBezTo>
                  <a:cubicBezTo>
                    <a:pt x="8624" y="7479"/>
                    <a:pt x="5416" y="2365"/>
                    <a:pt x="26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8"/>
            <p:cNvSpPr/>
            <p:nvPr/>
          </p:nvSpPr>
          <p:spPr>
            <a:xfrm>
              <a:off x="4093952" y="3694782"/>
              <a:ext cx="232018" cy="226786"/>
            </a:xfrm>
            <a:custGeom>
              <a:avLst/>
              <a:gdLst/>
              <a:ahLst/>
              <a:cxnLst/>
              <a:rect l="l" t="t" r="r" b="b"/>
              <a:pathLst>
                <a:path w="5233" h="5115" extrusionOk="0">
                  <a:moveTo>
                    <a:pt x="5031" y="0"/>
                  </a:moveTo>
                  <a:cubicBezTo>
                    <a:pt x="4828" y="0"/>
                    <a:pt x="3997" y="29"/>
                    <a:pt x="3015" y="532"/>
                  </a:cubicBezTo>
                  <a:cubicBezTo>
                    <a:pt x="2025" y="1073"/>
                    <a:pt x="687" y="2255"/>
                    <a:pt x="0" y="4931"/>
                  </a:cubicBezTo>
                  <a:cubicBezTo>
                    <a:pt x="0" y="5004"/>
                    <a:pt x="37" y="5114"/>
                    <a:pt x="110" y="5114"/>
                  </a:cubicBezTo>
                  <a:lnTo>
                    <a:pt x="147" y="5114"/>
                  </a:lnTo>
                  <a:cubicBezTo>
                    <a:pt x="229" y="5114"/>
                    <a:pt x="303" y="5078"/>
                    <a:pt x="303" y="5004"/>
                  </a:cubicBezTo>
                  <a:cubicBezTo>
                    <a:pt x="1436" y="461"/>
                    <a:pt x="4457" y="302"/>
                    <a:pt x="4969" y="302"/>
                  </a:cubicBezTo>
                  <a:cubicBezTo>
                    <a:pt x="5008" y="302"/>
                    <a:pt x="5032" y="303"/>
                    <a:pt x="5040" y="303"/>
                  </a:cubicBezTo>
                  <a:cubicBezTo>
                    <a:pt x="5150" y="303"/>
                    <a:pt x="5233" y="267"/>
                    <a:pt x="5233" y="193"/>
                  </a:cubicBezTo>
                  <a:cubicBezTo>
                    <a:pt x="5233" y="74"/>
                    <a:pt x="5150" y="1"/>
                    <a:pt x="5077" y="1"/>
                  </a:cubicBezTo>
                  <a:cubicBezTo>
                    <a:pt x="5073" y="1"/>
                    <a:pt x="5057" y="0"/>
                    <a:pt x="503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8"/>
            <p:cNvSpPr/>
            <p:nvPr/>
          </p:nvSpPr>
          <p:spPr>
            <a:xfrm>
              <a:off x="4073602" y="3123679"/>
              <a:ext cx="280834" cy="347695"/>
            </a:xfrm>
            <a:custGeom>
              <a:avLst/>
              <a:gdLst/>
              <a:ahLst/>
              <a:cxnLst/>
              <a:rect l="l" t="t" r="r" b="b"/>
              <a:pathLst>
                <a:path w="6334" h="7842" extrusionOk="0">
                  <a:moveTo>
                    <a:pt x="186" y="1"/>
                  </a:moveTo>
                  <a:cubicBezTo>
                    <a:pt x="135" y="1"/>
                    <a:pt x="64" y="35"/>
                    <a:pt x="38" y="89"/>
                  </a:cubicBezTo>
                  <a:cubicBezTo>
                    <a:pt x="1" y="171"/>
                    <a:pt x="38" y="244"/>
                    <a:pt x="74" y="281"/>
                  </a:cubicBezTo>
                  <a:cubicBezTo>
                    <a:pt x="4775" y="3030"/>
                    <a:pt x="5994" y="7686"/>
                    <a:pt x="5994" y="7732"/>
                  </a:cubicBezTo>
                  <a:cubicBezTo>
                    <a:pt x="6031" y="7805"/>
                    <a:pt x="6104" y="7842"/>
                    <a:pt x="6150" y="7842"/>
                  </a:cubicBezTo>
                  <a:lnTo>
                    <a:pt x="6187" y="7842"/>
                  </a:lnTo>
                  <a:cubicBezTo>
                    <a:pt x="6260" y="7805"/>
                    <a:pt x="6333" y="7732"/>
                    <a:pt x="6297" y="7649"/>
                  </a:cubicBezTo>
                  <a:cubicBezTo>
                    <a:pt x="6297" y="7612"/>
                    <a:pt x="5041" y="2838"/>
                    <a:pt x="230" y="15"/>
                  </a:cubicBezTo>
                  <a:cubicBezTo>
                    <a:pt x="220" y="6"/>
                    <a:pt x="204" y="1"/>
                    <a:pt x="18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1" name="Google Shape;2011;p38"/>
          <p:cNvGrpSpPr/>
          <p:nvPr/>
        </p:nvGrpSpPr>
        <p:grpSpPr>
          <a:xfrm rot="7399944" flipH="1">
            <a:off x="-131181" y="1996192"/>
            <a:ext cx="1192452" cy="1606533"/>
            <a:chOff x="3915984" y="2821214"/>
            <a:chExt cx="958524" cy="1291373"/>
          </a:xfrm>
        </p:grpSpPr>
        <p:sp>
          <p:nvSpPr>
            <p:cNvPr id="2012" name="Google Shape;2012;p38"/>
            <p:cNvSpPr/>
            <p:nvPr/>
          </p:nvSpPr>
          <p:spPr>
            <a:xfrm>
              <a:off x="4512049" y="3285243"/>
              <a:ext cx="362459" cy="286110"/>
            </a:xfrm>
            <a:custGeom>
              <a:avLst/>
              <a:gdLst/>
              <a:ahLst/>
              <a:cxnLst/>
              <a:rect l="l" t="t" r="r" b="b"/>
              <a:pathLst>
                <a:path w="8175" h="6453" extrusionOk="0">
                  <a:moveTo>
                    <a:pt x="8175" y="0"/>
                  </a:moveTo>
                  <a:cubicBezTo>
                    <a:pt x="8174" y="0"/>
                    <a:pt x="3702" y="569"/>
                    <a:pt x="1989" y="2255"/>
                  </a:cubicBezTo>
                  <a:cubicBezTo>
                    <a:pt x="0" y="4234"/>
                    <a:pt x="651" y="6415"/>
                    <a:pt x="651" y="6415"/>
                  </a:cubicBezTo>
                  <a:cubicBezTo>
                    <a:pt x="651" y="6415"/>
                    <a:pt x="976" y="6453"/>
                    <a:pt x="1466" y="6453"/>
                  </a:cubicBezTo>
                  <a:cubicBezTo>
                    <a:pt x="2623" y="6453"/>
                    <a:pt x="4701" y="6245"/>
                    <a:pt x="5609" y="4848"/>
                  </a:cubicBezTo>
                  <a:cubicBezTo>
                    <a:pt x="6910" y="2896"/>
                    <a:pt x="6800" y="761"/>
                    <a:pt x="817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8"/>
            <p:cNvSpPr/>
            <p:nvPr/>
          </p:nvSpPr>
          <p:spPr>
            <a:xfrm>
              <a:off x="4471392" y="3619720"/>
              <a:ext cx="374253" cy="203154"/>
            </a:xfrm>
            <a:custGeom>
              <a:avLst/>
              <a:gdLst/>
              <a:ahLst/>
              <a:cxnLst/>
              <a:rect l="l" t="t" r="r" b="b"/>
              <a:pathLst>
                <a:path w="8441" h="4582" extrusionOk="0">
                  <a:moveTo>
                    <a:pt x="3190" y="0"/>
                  </a:moveTo>
                  <a:cubicBezTo>
                    <a:pt x="1691" y="0"/>
                    <a:pt x="1375" y="1501"/>
                    <a:pt x="1375" y="1501"/>
                  </a:cubicBezTo>
                  <a:cubicBezTo>
                    <a:pt x="1375" y="1501"/>
                    <a:pt x="1" y="2839"/>
                    <a:pt x="1641" y="3948"/>
                  </a:cubicBezTo>
                  <a:cubicBezTo>
                    <a:pt x="2406" y="4448"/>
                    <a:pt x="3935" y="4581"/>
                    <a:pt x="5350" y="4581"/>
                  </a:cubicBezTo>
                  <a:cubicBezTo>
                    <a:pt x="6970" y="4581"/>
                    <a:pt x="8441" y="4406"/>
                    <a:pt x="8441" y="4406"/>
                  </a:cubicBezTo>
                  <a:cubicBezTo>
                    <a:pt x="8441" y="4406"/>
                    <a:pt x="6526" y="585"/>
                    <a:pt x="3703" y="53"/>
                  </a:cubicBezTo>
                  <a:cubicBezTo>
                    <a:pt x="3518" y="17"/>
                    <a:pt x="3348" y="0"/>
                    <a:pt x="31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8"/>
            <p:cNvSpPr/>
            <p:nvPr/>
          </p:nvSpPr>
          <p:spPr>
            <a:xfrm>
              <a:off x="4439292" y="3156444"/>
              <a:ext cx="353946" cy="175000"/>
            </a:xfrm>
            <a:custGeom>
              <a:avLst/>
              <a:gdLst/>
              <a:ahLst/>
              <a:cxnLst/>
              <a:rect l="l" t="t" r="r" b="b"/>
              <a:pathLst>
                <a:path w="7983" h="3947" extrusionOk="0">
                  <a:moveTo>
                    <a:pt x="4239" y="1"/>
                  </a:moveTo>
                  <a:cubicBezTo>
                    <a:pt x="3605" y="1"/>
                    <a:pt x="2911" y="85"/>
                    <a:pt x="2173" y="303"/>
                  </a:cubicBezTo>
                  <a:cubicBezTo>
                    <a:pt x="459" y="843"/>
                    <a:pt x="1" y="2328"/>
                    <a:pt x="376" y="3244"/>
                  </a:cubicBezTo>
                  <a:cubicBezTo>
                    <a:pt x="376" y="3244"/>
                    <a:pt x="892" y="3947"/>
                    <a:pt x="2274" y="3947"/>
                  </a:cubicBezTo>
                  <a:cubicBezTo>
                    <a:pt x="2540" y="3947"/>
                    <a:pt x="2838" y="3921"/>
                    <a:pt x="3172" y="3858"/>
                  </a:cubicBezTo>
                  <a:cubicBezTo>
                    <a:pt x="5573" y="3437"/>
                    <a:pt x="7983" y="1073"/>
                    <a:pt x="7983" y="1073"/>
                  </a:cubicBezTo>
                  <a:cubicBezTo>
                    <a:pt x="7983" y="1073"/>
                    <a:pt x="6492" y="1"/>
                    <a:pt x="4239"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8"/>
            <p:cNvSpPr/>
            <p:nvPr/>
          </p:nvSpPr>
          <p:spPr>
            <a:xfrm>
              <a:off x="4364540" y="2821214"/>
              <a:ext cx="340556" cy="333640"/>
            </a:xfrm>
            <a:custGeom>
              <a:avLst/>
              <a:gdLst/>
              <a:ahLst/>
              <a:cxnLst/>
              <a:rect l="l" t="t" r="r" b="b"/>
              <a:pathLst>
                <a:path w="7681" h="7525" extrusionOk="0">
                  <a:moveTo>
                    <a:pt x="7680" y="1"/>
                  </a:moveTo>
                  <a:cubicBezTo>
                    <a:pt x="7680" y="1"/>
                    <a:pt x="3519" y="688"/>
                    <a:pt x="2108" y="2750"/>
                  </a:cubicBezTo>
                  <a:cubicBezTo>
                    <a:pt x="1" y="5765"/>
                    <a:pt x="2062" y="7525"/>
                    <a:pt x="2062" y="7525"/>
                  </a:cubicBezTo>
                  <a:cubicBezTo>
                    <a:pt x="2062" y="7525"/>
                    <a:pt x="4775" y="7259"/>
                    <a:pt x="5957" y="5078"/>
                  </a:cubicBezTo>
                  <a:cubicBezTo>
                    <a:pt x="7222" y="2713"/>
                    <a:pt x="6415" y="881"/>
                    <a:pt x="7680"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8"/>
            <p:cNvSpPr/>
            <p:nvPr/>
          </p:nvSpPr>
          <p:spPr>
            <a:xfrm>
              <a:off x="3992377" y="3029685"/>
              <a:ext cx="329960" cy="309919"/>
            </a:xfrm>
            <a:custGeom>
              <a:avLst/>
              <a:gdLst/>
              <a:ahLst/>
              <a:cxnLst/>
              <a:rect l="l" t="t" r="r" b="b"/>
              <a:pathLst>
                <a:path w="7442" h="6990" extrusionOk="0">
                  <a:moveTo>
                    <a:pt x="193" y="0"/>
                  </a:moveTo>
                  <a:lnTo>
                    <a:pt x="193" y="0"/>
                  </a:lnTo>
                  <a:cubicBezTo>
                    <a:pt x="192" y="0"/>
                    <a:pt x="0" y="4271"/>
                    <a:pt x="2291" y="5911"/>
                  </a:cubicBezTo>
                  <a:cubicBezTo>
                    <a:pt x="3485" y="6784"/>
                    <a:pt x="4601" y="6990"/>
                    <a:pt x="5388" y="6990"/>
                  </a:cubicBezTo>
                  <a:cubicBezTo>
                    <a:pt x="6087" y="6990"/>
                    <a:pt x="6525" y="6827"/>
                    <a:pt x="6525" y="6827"/>
                  </a:cubicBezTo>
                  <a:cubicBezTo>
                    <a:pt x="6525" y="6827"/>
                    <a:pt x="7441" y="4921"/>
                    <a:pt x="5993" y="3015"/>
                  </a:cubicBezTo>
                  <a:cubicBezTo>
                    <a:pt x="4546" y="1100"/>
                    <a:pt x="1375" y="1375"/>
                    <a:pt x="19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38"/>
            <p:cNvSpPr/>
            <p:nvPr/>
          </p:nvSpPr>
          <p:spPr>
            <a:xfrm>
              <a:off x="3915984" y="3359596"/>
              <a:ext cx="326723" cy="256803"/>
            </a:xfrm>
            <a:custGeom>
              <a:avLst/>
              <a:gdLst/>
              <a:ahLst/>
              <a:cxnLst/>
              <a:rect l="l" t="t" r="r" b="b"/>
              <a:pathLst>
                <a:path w="7369" h="5792" extrusionOk="0">
                  <a:moveTo>
                    <a:pt x="917" y="0"/>
                  </a:moveTo>
                  <a:lnTo>
                    <a:pt x="917" y="0"/>
                  </a:lnTo>
                  <a:cubicBezTo>
                    <a:pt x="917" y="1"/>
                    <a:pt x="0" y="3171"/>
                    <a:pt x="2255" y="4931"/>
                  </a:cubicBezTo>
                  <a:cubicBezTo>
                    <a:pt x="3134" y="5589"/>
                    <a:pt x="3969" y="5791"/>
                    <a:pt x="4665" y="5791"/>
                  </a:cubicBezTo>
                  <a:cubicBezTo>
                    <a:pt x="5780" y="5791"/>
                    <a:pt x="6534" y="5270"/>
                    <a:pt x="6534" y="5270"/>
                  </a:cubicBezTo>
                  <a:cubicBezTo>
                    <a:pt x="6534" y="5270"/>
                    <a:pt x="7368" y="3739"/>
                    <a:pt x="5728" y="2291"/>
                  </a:cubicBezTo>
                  <a:cubicBezTo>
                    <a:pt x="4087" y="844"/>
                    <a:pt x="2099" y="1375"/>
                    <a:pt x="91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38"/>
            <p:cNvSpPr/>
            <p:nvPr/>
          </p:nvSpPr>
          <p:spPr>
            <a:xfrm>
              <a:off x="3988697" y="3772682"/>
              <a:ext cx="291608" cy="335369"/>
            </a:xfrm>
            <a:custGeom>
              <a:avLst/>
              <a:gdLst/>
              <a:ahLst/>
              <a:cxnLst/>
              <a:rect l="l" t="t" r="r" b="b"/>
              <a:pathLst>
                <a:path w="6577" h="7564" extrusionOk="0">
                  <a:moveTo>
                    <a:pt x="2490" y="0"/>
                  </a:moveTo>
                  <a:cubicBezTo>
                    <a:pt x="1563" y="0"/>
                    <a:pt x="450" y="676"/>
                    <a:pt x="276" y="2404"/>
                  </a:cubicBezTo>
                  <a:cubicBezTo>
                    <a:pt x="1" y="4925"/>
                    <a:pt x="1073" y="7564"/>
                    <a:pt x="1073" y="7564"/>
                  </a:cubicBezTo>
                  <a:cubicBezTo>
                    <a:pt x="1073" y="7564"/>
                    <a:pt x="2182" y="6336"/>
                    <a:pt x="3364" y="5273"/>
                  </a:cubicBezTo>
                  <a:cubicBezTo>
                    <a:pt x="4546" y="4164"/>
                    <a:pt x="6498" y="3440"/>
                    <a:pt x="6535" y="2029"/>
                  </a:cubicBezTo>
                  <a:cubicBezTo>
                    <a:pt x="6577" y="630"/>
                    <a:pt x="5621" y="330"/>
                    <a:pt x="4795" y="330"/>
                  </a:cubicBezTo>
                  <a:cubicBezTo>
                    <a:pt x="4176" y="330"/>
                    <a:pt x="3630" y="498"/>
                    <a:pt x="3630" y="498"/>
                  </a:cubicBezTo>
                  <a:cubicBezTo>
                    <a:pt x="3407" y="184"/>
                    <a:pt x="2974" y="0"/>
                    <a:pt x="24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8"/>
            <p:cNvSpPr/>
            <p:nvPr/>
          </p:nvSpPr>
          <p:spPr>
            <a:xfrm>
              <a:off x="4092312" y="2909400"/>
              <a:ext cx="511211" cy="1203187"/>
            </a:xfrm>
            <a:custGeom>
              <a:avLst/>
              <a:gdLst/>
              <a:ahLst/>
              <a:cxnLst/>
              <a:rect l="l" t="t" r="r" b="b"/>
              <a:pathLst>
                <a:path w="11530" h="27137" extrusionOk="0">
                  <a:moveTo>
                    <a:pt x="11529" y="1"/>
                  </a:moveTo>
                  <a:lnTo>
                    <a:pt x="11529" y="1"/>
                  </a:lnTo>
                  <a:cubicBezTo>
                    <a:pt x="0" y="13747"/>
                    <a:pt x="8248" y="24890"/>
                    <a:pt x="9962" y="26952"/>
                  </a:cubicBezTo>
                  <a:cubicBezTo>
                    <a:pt x="10069" y="27080"/>
                    <a:pt x="10198" y="27136"/>
                    <a:pt x="10332" y="27136"/>
                  </a:cubicBezTo>
                  <a:cubicBezTo>
                    <a:pt x="10438" y="27136"/>
                    <a:pt x="10547" y="27100"/>
                    <a:pt x="10649" y="27035"/>
                  </a:cubicBezTo>
                  <a:cubicBezTo>
                    <a:pt x="10878" y="26842"/>
                    <a:pt x="10878" y="26540"/>
                    <a:pt x="10686" y="26311"/>
                  </a:cubicBezTo>
                  <a:cubicBezTo>
                    <a:pt x="9540" y="25239"/>
                    <a:pt x="6525" y="21765"/>
                    <a:pt x="6104" y="14773"/>
                  </a:cubicBezTo>
                  <a:cubicBezTo>
                    <a:pt x="5646" y="7791"/>
                    <a:pt x="11528" y="2"/>
                    <a:pt x="1152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8"/>
            <p:cNvSpPr/>
            <p:nvPr/>
          </p:nvSpPr>
          <p:spPr>
            <a:xfrm>
              <a:off x="4362900" y="3215767"/>
              <a:ext cx="304820" cy="171098"/>
            </a:xfrm>
            <a:custGeom>
              <a:avLst/>
              <a:gdLst/>
              <a:ahLst/>
              <a:cxnLst/>
              <a:rect l="l" t="t" r="r" b="b"/>
              <a:pathLst>
                <a:path w="6875" h="3859" extrusionOk="0">
                  <a:moveTo>
                    <a:pt x="6682" y="0"/>
                  </a:moveTo>
                  <a:cubicBezTo>
                    <a:pt x="6645" y="37"/>
                    <a:pt x="5499" y="110"/>
                    <a:pt x="4088" y="614"/>
                  </a:cubicBezTo>
                  <a:cubicBezTo>
                    <a:pt x="2219" y="1256"/>
                    <a:pt x="807" y="2291"/>
                    <a:pt x="38" y="3629"/>
                  </a:cubicBezTo>
                  <a:cubicBezTo>
                    <a:pt x="1" y="3703"/>
                    <a:pt x="38" y="3776"/>
                    <a:pt x="120" y="3858"/>
                  </a:cubicBezTo>
                  <a:lnTo>
                    <a:pt x="193" y="3858"/>
                  </a:lnTo>
                  <a:cubicBezTo>
                    <a:pt x="230" y="3858"/>
                    <a:pt x="267" y="3822"/>
                    <a:pt x="312" y="3776"/>
                  </a:cubicBezTo>
                  <a:cubicBezTo>
                    <a:pt x="2063" y="724"/>
                    <a:pt x="6682" y="303"/>
                    <a:pt x="6727" y="303"/>
                  </a:cubicBezTo>
                  <a:cubicBezTo>
                    <a:pt x="6801" y="303"/>
                    <a:pt x="6874" y="229"/>
                    <a:pt x="6874" y="156"/>
                  </a:cubicBezTo>
                  <a:cubicBezTo>
                    <a:pt x="6874" y="74"/>
                    <a:pt x="6801" y="0"/>
                    <a:pt x="6682"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8"/>
            <p:cNvSpPr/>
            <p:nvPr/>
          </p:nvSpPr>
          <p:spPr>
            <a:xfrm>
              <a:off x="4395000" y="3388991"/>
              <a:ext cx="337320" cy="444794"/>
            </a:xfrm>
            <a:custGeom>
              <a:avLst/>
              <a:gdLst/>
              <a:ahLst/>
              <a:cxnLst/>
              <a:rect l="l" t="t" r="r" b="b"/>
              <a:pathLst>
                <a:path w="7608" h="10032" extrusionOk="0">
                  <a:moveTo>
                    <a:pt x="7442" y="1"/>
                  </a:moveTo>
                  <a:cubicBezTo>
                    <a:pt x="7405" y="1"/>
                    <a:pt x="7366" y="10"/>
                    <a:pt x="7332" y="25"/>
                  </a:cubicBezTo>
                  <a:cubicBezTo>
                    <a:pt x="7332" y="61"/>
                    <a:pt x="5692" y="1244"/>
                    <a:pt x="4015" y="3040"/>
                  </a:cubicBezTo>
                  <a:cubicBezTo>
                    <a:pt x="2411" y="4726"/>
                    <a:pt x="459" y="7246"/>
                    <a:pt x="47" y="9840"/>
                  </a:cubicBezTo>
                  <a:cubicBezTo>
                    <a:pt x="1" y="9913"/>
                    <a:pt x="83" y="10032"/>
                    <a:pt x="157" y="10032"/>
                  </a:cubicBezTo>
                  <a:lnTo>
                    <a:pt x="193" y="10032"/>
                  </a:lnTo>
                  <a:cubicBezTo>
                    <a:pt x="276" y="10032"/>
                    <a:pt x="312" y="9995"/>
                    <a:pt x="349" y="9913"/>
                  </a:cubicBezTo>
                  <a:cubicBezTo>
                    <a:pt x="1110" y="5028"/>
                    <a:pt x="7451" y="327"/>
                    <a:pt x="7525" y="290"/>
                  </a:cubicBezTo>
                  <a:cubicBezTo>
                    <a:pt x="7607" y="254"/>
                    <a:pt x="7607" y="144"/>
                    <a:pt x="7561" y="61"/>
                  </a:cubicBezTo>
                  <a:cubicBezTo>
                    <a:pt x="7540" y="18"/>
                    <a:pt x="7493" y="1"/>
                    <a:pt x="7442"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8"/>
            <p:cNvSpPr/>
            <p:nvPr/>
          </p:nvSpPr>
          <p:spPr>
            <a:xfrm>
              <a:off x="4447849" y="3673677"/>
              <a:ext cx="277553" cy="67083"/>
            </a:xfrm>
            <a:custGeom>
              <a:avLst/>
              <a:gdLst/>
              <a:ahLst/>
              <a:cxnLst/>
              <a:rect l="l" t="t" r="r" b="b"/>
              <a:pathLst>
                <a:path w="6260" h="1513" extrusionOk="0">
                  <a:moveTo>
                    <a:pt x="1603" y="0"/>
                  </a:moveTo>
                  <a:cubicBezTo>
                    <a:pt x="1098" y="0"/>
                    <a:pt x="592" y="61"/>
                    <a:pt x="110" y="211"/>
                  </a:cubicBezTo>
                  <a:cubicBezTo>
                    <a:pt x="37" y="248"/>
                    <a:pt x="0" y="321"/>
                    <a:pt x="37" y="404"/>
                  </a:cubicBezTo>
                  <a:cubicBezTo>
                    <a:pt x="37" y="463"/>
                    <a:pt x="110" y="523"/>
                    <a:pt x="182" y="523"/>
                  </a:cubicBezTo>
                  <a:cubicBezTo>
                    <a:pt x="198" y="523"/>
                    <a:pt x="214" y="520"/>
                    <a:pt x="229" y="513"/>
                  </a:cubicBezTo>
                  <a:cubicBezTo>
                    <a:pt x="680" y="366"/>
                    <a:pt x="1161" y="306"/>
                    <a:pt x="1644" y="306"/>
                  </a:cubicBezTo>
                  <a:cubicBezTo>
                    <a:pt x="3773" y="306"/>
                    <a:pt x="5964" y="1475"/>
                    <a:pt x="5994" y="1512"/>
                  </a:cubicBezTo>
                  <a:lnTo>
                    <a:pt x="6067" y="1512"/>
                  </a:lnTo>
                  <a:cubicBezTo>
                    <a:pt x="6104" y="1512"/>
                    <a:pt x="6186" y="1512"/>
                    <a:pt x="6223" y="1430"/>
                  </a:cubicBezTo>
                  <a:cubicBezTo>
                    <a:pt x="6259" y="1357"/>
                    <a:pt x="6223" y="1283"/>
                    <a:pt x="6140" y="1237"/>
                  </a:cubicBezTo>
                  <a:cubicBezTo>
                    <a:pt x="6021" y="1178"/>
                    <a:pt x="3817" y="0"/>
                    <a:pt x="160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38"/>
            <p:cNvSpPr/>
            <p:nvPr/>
          </p:nvSpPr>
          <p:spPr>
            <a:xfrm>
              <a:off x="3992377" y="3437584"/>
              <a:ext cx="386047" cy="343793"/>
            </a:xfrm>
            <a:custGeom>
              <a:avLst/>
              <a:gdLst/>
              <a:ahLst/>
              <a:cxnLst/>
              <a:rect l="l" t="t" r="r" b="b"/>
              <a:pathLst>
                <a:path w="8707" h="7754" extrusionOk="0">
                  <a:moveTo>
                    <a:pt x="266" y="1"/>
                  </a:moveTo>
                  <a:cubicBezTo>
                    <a:pt x="193" y="1"/>
                    <a:pt x="73" y="1"/>
                    <a:pt x="37" y="74"/>
                  </a:cubicBezTo>
                  <a:cubicBezTo>
                    <a:pt x="0" y="148"/>
                    <a:pt x="37" y="267"/>
                    <a:pt x="110" y="303"/>
                  </a:cubicBezTo>
                  <a:cubicBezTo>
                    <a:pt x="5187" y="2594"/>
                    <a:pt x="8358" y="7635"/>
                    <a:pt x="8395" y="7671"/>
                  </a:cubicBezTo>
                  <a:cubicBezTo>
                    <a:pt x="8440" y="7708"/>
                    <a:pt x="8477" y="7754"/>
                    <a:pt x="8550" y="7754"/>
                  </a:cubicBezTo>
                  <a:cubicBezTo>
                    <a:pt x="8550" y="7754"/>
                    <a:pt x="8587" y="7754"/>
                    <a:pt x="8624" y="7708"/>
                  </a:cubicBezTo>
                  <a:cubicBezTo>
                    <a:pt x="8706" y="7671"/>
                    <a:pt x="8706" y="7598"/>
                    <a:pt x="8669" y="7525"/>
                  </a:cubicBezTo>
                  <a:cubicBezTo>
                    <a:pt x="8624" y="7479"/>
                    <a:pt x="5416" y="2365"/>
                    <a:pt x="26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38"/>
            <p:cNvSpPr/>
            <p:nvPr/>
          </p:nvSpPr>
          <p:spPr>
            <a:xfrm>
              <a:off x="4093952" y="3694782"/>
              <a:ext cx="232018" cy="226786"/>
            </a:xfrm>
            <a:custGeom>
              <a:avLst/>
              <a:gdLst/>
              <a:ahLst/>
              <a:cxnLst/>
              <a:rect l="l" t="t" r="r" b="b"/>
              <a:pathLst>
                <a:path w="5233" h="5115" extrusionOk="0">
                  <a:moveTo>
                    <a:pt x="5031" y="0"/>
                  </a:moveTo>
                  <a:cubicBezTo>
                    <a:pt x="4828" y="0"/>
                    <a:pt x="3997" y="29"/>
                    <a:pt x="3015" y="532"/>
                  </a:cubicBezTo>
                  <a:cubicBezTo>
                    <a:pt x="2025" y="1073"/>
                    <a:pt x="687" y="2255"/>
                    <a:pt x="0" y="4931"/>
                  </a:cubicBezTo>
                  <a:cubicBezTo>
                    <a:pt x="0" y="5004"/>
                    <a:pt x="37" y="5114"/>
                    <a:pt x="110" y="5114"/>
                  </a:cubicBezTo>
                  <a:lnTo>
                    <a:pt x="147" y="5114"/>
                  </a:lnTo>
                  <a:cubicBezTo>
                    <a:pt x="229" y="5114"/>
                    <a:pt x="303" y="5078"/>
                    <a:pt x="303" y="5004"/>
                  </a:cubicBezTo>
                  <a:cubicBezTo>
                    <a:pt x="1436" y="461"/>
                    <a:pt x="4457" y="302"/>
                    <a:pt x="4969" y="302"/>
                  </a:cubicBezTo>
                  <a:cubicBezTo>
                    <a:pt x="5008" y="302"/>
                    <a:pt x="5032" y="303"/>
                    <a:pt x="5040" y="303"/>
                  </a:cubicBezTo>
                  <a:cubicBezTo>
                    <a:pt x="5150" y="303"/>
                    <a:pt x="5233" y="267"/>
                    <a:pt x="5233" y="193"/>
                  </a:cubicBezTo>
                  <a:cubicBezTo>
                    <a:pt x="5233" y="74"/>
                    <a:pt x="5150" y="1"/>
                    <a:pt x="5077" y="1"/>
                  </a:cubicBezTo>
                  <a:cubicBezTo>
                    <a:pt x="5073" y="1"/>
                    <a:pt x="5057" y="0"/>
                    <a:pt x="503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8"/>
            <p:cNvSpPr/>
            <p:nvPr/>
          </p:nvSpPr>
          <p:spPr>
            <a:xfrm>
              <a:off x="4073602" y="3123679"/>
              <a:ext cx="280834" cy="347695"/>
            </a:xfrm>
            <a:custGeom>
              <a:avLst/>
              <a:gdLst/>
              <a:ahLst/>
              <a:cxnLst/>
              <a:rect l="l" t="t" r="r" b="b"/>
              <a:pathLst>
                <a:path w="6334" h="7842" extrusionOk="0">
                  <a:moveTo>
                    <a:pt x="186" y="1"/>
                  </a:moveTo>
                  <a:cubicBezTo>
                    <a:pt x="135" y="1"/>
                    <a:pt x="64" y="35"/>
                    <a:pt x="38" y="89"/>
                  </a:cubicBezTo>
                  <a:cubicBezTo>
                    <a:pt x="1" y="171"/>
                    <a:pt x="38" y="244"/>
                    <a:pt x="74" y="281"/>
                  </a:cubicBezTo>
                  <a:cubicBezTo>
                    <a:pt x="4775" y="3030"/>
                    <a:pt x="5994" y="7686"/>
                    <a:pt x="5994" y="7732"/>
                  </a:cubicBezTo>
                  <a:cubicBezTo>
                    <a:pt x="6031" y="7805"/>
                    <a:pt x="6104" y="7842"/>
                    <a:pt x="6150" y="7842"/>
                  </a:cubicBezTo>
                  <a:lnTo>
                    <a:pt x="6187" y="7842"/>
                  </a:lnTo>
                  <a:cubicBezTo>
                    <a:pt x="6260" y="7805"/>
                    <a:pt x="6333" y="7732"/>
                    <a:pt x="6297" y="7649"/>
                  </a:cubicBezTo>
                  <a:cubicBezTo>
                    <a:pt x="6297" y="7612"/>
                    <a:pt x="5041" y="2838"/>
                    <a:pt x="230" y="15"/>
                  </a:cubicBezTo>
                  <a:cubicBezTo>
                    <a:pt x="220" y="6"/>
                    <a:pt x="204" y="1"/>
                    <a:pt x="18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6" name="Google Shape;2026;p38"/>
          <p:cNvGrpSpPr/>
          <p:nvPr/>
        </p:nvGrpSpPr>
        <p:grpSpPr>
          <a:xfrm rot="7399944" flipH="1">
            <a:off x="-131181" y="3331892"/>
            <a:ext cx="1192452" cy="1606533"/>
            <a:chOff x="3915984" y="2821214"/>
            <a:chExt cx="958524" cy="1291373"/>
          </a:xfrm>
        </p:grpSpPr>
        <p:sp>
          <p:nvSpPr>
            <p:cNvPr id="2027" name="Google Shape;2027;p38"/>
            <p:cNvSpPr/>
            <p:nvPr/>
          </p:nvSpPr>
          <p:spPr>
            <a:xfrm>
              <a:off x="4512049" y="3285243"/>
              <a:ext cx="362459" cy="286110"/>
            </a:xfrm>
            <a:custGeom>
              <a:avLst/>
              <a:gdLst/>
              <a:ahLst/>
              <a:cxnLst/>
              <a:rect l="l" t="t" r="r" b="b"/>
              <a:pathLst>
                <a:path w="8175" h="6453" extrusionOk="0">
                  <a:moveTo>
                    <a:pt x="8175" y="0"/>
                  </a:moveTo>
                  <a:cubicBezTo>
                    <a:pt x="8174" y="0"/>
                    <a:pt x="3702" y="569"/>
                    <a:pt x="1989" y="2255"/>
                  </a:cubicBezTo>
                  <a:cubicBezTo>
                    <a:pt x="0" y="4234"/>
                    <a:pt x="651" y="6415"/>
                    <a:pt x="651" y="6415"/>
                  </a:cubicBezTo>
                  <a:cubicBezTo>
                    <a:pt x="651" y="6415"/>
                    <a:pt x="976" y="6453"/>
                    <a:pt x="1466" y="6453"/>
                  </a:cubicBezTo>
                  <a:cubicBezTo>
                    <a:pt x="2623" y="6453"/>
                    <a:pt x="4701" y="6245"/>
                    <a:pt x="5609" y="4848"/>
                  </a:cubicBezTo>
                  <a:cubicBezTo>
                    <a:pt x="6910" y="2896"/>
                    <a:pt x="6800" y="761"/>
                    <a:pt x="817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8"/>
            <p:cNvSpPr/>
            <p:nvPr/>
          </p:nvSpPr>
          <p:spPr>
            <a:xfrm>
              <a:off x="4471392" y="3619720"/>
              <a:ext cx="374253" cy="203154"/>
            </a:xfrm>
            <a:custGeom>
              <a:avLst/>
              <a:gdLst/>
              <a:ahLst/>
              <a:cxnLst/>
              <a:rect l="l" t="t" r="r" b="b"/>
              <a:pathLst>
                <a:path w="8441" h="4582" extrusionOk="0">
                  <a:moveTo>
                    <a:pt x="3190" y="0"/>
                  </a:moveTo>
                  <a:cubicBezTo>
                    <a:pt x="1691" y="0"/>
                    <a:pt x="1375" y="1501"/>
                    <a:pt x="1375" y="1501"/>
                  </a:cubicBezTo>
                  <a:cubicBezTo>
                    <a:pt x="1375" y="1501"/>
                    <a:pt x="1" y="2839"/>
                    <a:pt x="1641" y="3948"/>
                  </a:cubicBezTo>
                  <a:cubicBezTo>
                    <a:pt x="2406" y="4448"/>
                    <a:pt x="3935" y="4581"/>
                    <a:pt x="5350" y="4581"/>
                  </a:cubicBezTo>
                  <a:cubicBezTo>
                    <a:pt x="6970" y="4581"/>
                    <a:pt x="8441" y="4406"/>
                    <a:pt x="8441" y="4406"/>
                  </a:cubicBezTo>
                  <a:cubicBezTo>
                    <a:pt x="8441" y="4406"/>
                    <a:pt x="6526" y="585"/>
                    <a:pt x="3703" y="53"/>
                  </a:cubicBezTo>
                  <a:cubicBezTo>
                    <a:pt x="3518" y="17"/>
                    <a:pt x="3348" y="0"/>
                    <a:pt x="31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8"/>
            <p:cNvSpPr/>
            <p:nvPr/>
          </p:nvSpPr>
          <p:spPr>
            <a:xfrm>
              <a:off x="4439292" y="3156444"/>
              <a:ext cx="353946" cy="175000"/>
            </a:xfrm>
            <a:custGeom>
              <a:avLst/>
              <a:gdLst/>
              <a:ahLst/>
              <a:cxnLst/>
              <a:rect l="l" t="t" r="r" b="b"/>
              <a:pathLst>
                <a:path w="7983" h="3947" extrusionOk="0">
                  <a:moveTo>
                    <a:pt x="4239" y="1"/>
                  </a:moveTo>
                  <a:cubicBezTo>
                    <a:pt x="3605" y="1"/>
                    <a:pt x="2911" y="85"/>
                    <a:pt x="2173" y="303"/>
                  </a:cubicBezTo>
                  <a:cubicBezTo>
                    <a:pt x="459" y="843"/>
                    <a:pt x="1" y="2328"/>
                    <a:pt x="376" y="3244"/>
                  </a:cubicBezTo>
                  <a:cubicBezTo>
                    <a:pt x="376" y="3244"/>
                    <a:pt x="892" y="3947"/>
                    <a:pt x="2274" y="3947"/>
                  </a:cubicBezTo>
                  <a:cubicBezTo>
                    <a:pt x="2540" y="3947"/>
                    <a:pt x="2838" y="3921"/>
                    <a:pt x="3172" y="3858"/>
                  </a:cubicBezTo>
                  <a:cubicBezTo>
                    <a:pt x="5573" y="3437"/>
                    <a:pt x="7983" y="1073"/>
                    <a:pt x="7983" y="1073"/>
                  </a:cubicBezTo>
                  <a:cubicBezTo>
                    <a:pt x="7983" y="1073"/>
                    <a:pt x="6492" y="1"/>
                    <a:pt x="4239"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8"/>
            <p:cNvSpPr/>
            <p:nvPr/>
          </p:nvSpPr>
          <p:spPr>
            <a:xfrm>
              <a:off x="4364540" y="2821214"/>
              <a:ext cx="340556" cy="333640"/>
            </a:xfrm>
            <a:custGeom>
              <a:avLst/>
              <a:gdLst/>
              <a:ahLst/>
              <a:cxnLst/>
              <a:rect l="l" t="t" r="r" b="b"/>
              <a:pathLst>
                <a:path w="7681" h="7525" extrusionOk="0">
                  <a:moveTo>
                    <a:pt x="7680" y="1"/>
                  </a:moveTo>
                  <a:cubicBezTo>
                    <a:pt x="7680" y="1"/>
                    <a:pt x="3519" y="688"/>
                    <a:pt x="2108" y="2750"/>
                  </a:cubicBezTo>
                  <a:cubicBezTo>
                    <a:pt x="1" y="5765"/>
                    <a:pt x="2062" y="7525"/>
                    <a:pt x="2062" y="7525"/>
                  </a:cubicBezTo>
                  <a:cubicBezTo>
                    <a:pt x="2062" y="7525"/>
                    <a:pt x="4775" y="7259"/>
                    <a:pt x="5957" y="5078"/>
                  </a:cubicBezTo>
                  <a:cubicBezTo>
                    <a:pt x="7222" y="2713"/>
                    <a:pt x="6415" y="881"/>
                    <a:pt x="7680"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8"/>
            <p:cNvSpPr/>
            <p:nvPr/>
          </p:nvSpPr>
          <p:spPr>
            <a:xfrm>
              <a:off x="3992377" y="3029685"/>
              <a:ext cx="329960" cy="309919"/>
            </a:xfrm>
            <a:custGeom>
              <a:avLst/>
              <a:gdLst/>
              <a:ahLst/>
              <a:cxnLst/>
              <a:rect l="l" t="t" r="r" b="b"/>
              <a:pathLst>
                <a:path w="7442" h="6990" extrusionOk="0">
                  <a:moveTo>
                    <a:pt x="193" y="0"/>
                  </a:moveTo>
                  <a:lnTo>
                    <a:pt x="193" y="0"/>
                  </a:lnTo>
                  <a:cubicBezTo>
                    <a:pt x="192" y="0"/>
                    <a:pt x="0" y="4271"/>
                    <a:pt x="2291" y="5911"/>
                  </a:cubicBezTo>
                  <a:cubicBezTo>
                    <a:pt x="3485" y="6784"/>
                    <a:pt x="4601" y="6990"/>
                    <a:pt x="5388" y="6990"/>
                  </a:cubicBezTo>
                  <a:cubicBezTo>
                    <a:pt x="6087" y="6990"/>
                    <a:pt x="6525" y="6827"/>
                    <a:pt x="6525" y="6827"/>
                  </a:cubicBezTo>
                  <a:cubicBezTo>
                    <a:pt x="6525" y="6827"/>
                    <a:pt x="7441" y="4921"/>
                    <a:pt x="5993" y="3015"/>
                  </a:cubicBezTo>
                  <a:cubicBezTo>
                    <a:pt x="4546" y="1100"/>
                    <a:pt x="1375" y="1375"/>
                    <a:pt x="19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8"/>
            <p:cNvSpPr/>
            <p:nvPr/>
          </p:nvSpPr>
          <p:spPr>
            <a:xfrm>
              <a:off x="3915984" y="3359596"/>
              <a:ext cx="326723" cy="256803"/>
            </a:xfrm>
            <a:custGeom>
              <a:avLst/>
              <a:gdLst/>
              <a:ahLst/>
              <a:cxnLst/>
              <a:rect l="l" t="t" r="r" b="b"/>
              <a:pathLst>
                <a:path w="7369" h="5792" extrusionOk="0">
                  <a:moveTo>
                    <a:pt x="917" y="0"/>
                  </a:moveTo>
                  <a:lnTo>
                    <a:pt x="917" y="0"/>
                  </a:lnTo>
                  <a:cubicBezTo>
                    <a:pt x="917" y="1"/>
                    <a:pt x="0" y="3171"/>
                    <a:pt x="2255" y="4931"/>
                  </a:cubicBezTo>
                  <a:cubicBezTo>
                    <a:pt x="3134" y="5589"/>
                    <a:pt x="3969" y="5791"/>
                    <a:pt x="4665" y="5791"/>
                  </a:cubicBezTo>
                  <a:cubicBezTo>
                    <a:pt x="5780" y="5791"/>
                    <a:pt x="6534" y="5270"/>
                    <a:pt x="6534" y="5270"/>
                  </a:cubicBezTo>
                  <a:cubicBezTo>
                    <a:pt x="6534" y="5270"/>
                    <a:pt x="7368" y="3739"/>
                    <a:pt x="5728" y="2291"/>
                  </a:cubicBezTo>
                  <a:cubicBezTo>
                    <a:pt x="4087" y="844"/>
                    <a:pt x="2099" y="1375"/>
                    <a:pt x="91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38"/>
            <p:cNvSpPr/>
            <p:nvPr/>
          </p:nvSpPr>
          <p:spPr>
            <a:xfrm>
              <a:off x="3988697" y="3772682"/>
              <a:ext cx="291608" cy="335369"/>
            </a:xfrm>
            <a:custGeom>
              <a:avLst/>
              <a:gdLst/>
              <a:ahLst/>
              <a:cxnLst/>
              <a:rect l="l" t="t" r="r" b="b"/>
              <a:pathLst>
                <a:path w="6577" h="7564" extrusionOk="0">
                  <a:moveTo>
                    <a:pt x="2490" y="0"/>
                  </a:moveTo>
                  <a:cubicBezTo>
                    <a:pt x="1563" y="0"/>
                    <a:pt x="450" y="676"/>
                    <a:pt x="276" y="2404"/>
                  </a:cubicBezTo>
                  <a:cubicBezTo>
                    <a:pt x="1" y="4925"/>
                    <a:pt x="1073" y="7564"/>
                    <a:pt x="1073" y="7564"/>
                  </a:cubicBezTo>
                  <a:cubicBezTo>
                    <a:pt x="1073" y="7564"/>
                    <a:pt x="2182" y="6336"/>
                    <a:pt x="3364" y="5273"/>
                  </a:cubicBezTo>
                  <a:cubicBezTo>
                    <a:pt x="4546" y="4164"/>
                    <a:pt x="6498" y="3440"/>
                    <a:pt x="6535" y="2029"/>
                  </a:cubicBezTo>
                  <a:cubicBezTo>
                    <a:pt x="6577" y="630"/>
                    <a:pt x="5621" y="330"/>
                    <a:pt x="4795" y="330"/>
                  </a:cubicBezTo>
                  <a:cubicBezTo>
                    <a:pt x="4176" y="330"/>
                    <a:pt x="3630" y="498"/>
                    <a:pt x="3630" y="498"/>
                  </a:cubicBezTo>
                  <a:cubicBezTo>
                    <a:pt x="3407" y="184"/>
                    <a:pt x="2974" y="0"/>
                    <a:pt x="24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38"/>
            <p:cNvSpPr/>
            <p:nvPr/>
          </p:nvSpPr>
          <p:spPr>
            <a:xfrm>
              <a:off x="4092312" y="2909400"/>
              <a:ext cx="511211" cy="1203187"/>
            </a:xfrm>
            <a:custGeom>
              <a:avLst/>
              <a:gdLst/>
              <a:ahLst/>
              <a:cxnLst/>
              <a:rect l="l" t="t" r="r" b="b"/>
              <a:pathLst>
                <a:path w="11530" h="27137" extrusionOk="0">
                  <a:moveTo>
                    <a:pt x="11529" y="1"/>
                  </a:moveTo>
                  <a:lnTo>
                    <a:pt x="11529" y="1"/>
                  </a:lnTo>
                  <a:cubicBezTo>
                    <a:pt x="0" y="13747"/>
                    <a:pt x="8248" y="24890"/>
                    <a:pt x="9962" y="26952"/>
                  </a:cubicBezTo>
                  <a:cubicBezTo>
                    <a:pt x="10069" y="27080"/>
                    <a:pt x="10198" y="27136"/>
                    <a:pt x="10332" y="27136"/>
                  </a:cubicBezTo>
                  <a:cubicBezTo>
                    <a:pt x="10438" y="27136"/>
                    <a:pt x="10547" y="27100"/>
                    <a:pt x="10649" y="27035"/>
                  </a:cubicBezTo>
                  <a:cubicBezTo>
                    <a:pt x="10878" y="26842"/>
                    <a:pt x="10878" y="26540"/>
                    <a:pt x="10686" y="26311"/>
                  </a:cubicBezTo>
                  <a:cubicBezTo>
                    <a:pt x="9540" y="25239"/>
                    <a:pt x="6525" y="21765"/>
                    <a:pt x="6104" y="14773"/>
                  </a:cubicBezTo>
                  <a:cubicBezTo>
                    <a:pt x="5646" y="7791"/>
                    <a:pt x="11528" y="2"/>
                    <a:pt x="1152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8"/>
            <p:cNvSpPr/>
            <p:nvPr/>
          </p:nvSpPr>
          <p:spPr>
            <a:xfrm>
              <a:off x="4362900" y="3215767"/>
              <a:ext cx="304820" cy="171098"/>
            </a:xfrm>
            <a:custGeom>
              <a:avLst/>
              <a:gdLst/>
              <a:ahLst/>
              <a:cxnLst/>
              <a:rect l="l" t="t" r="r" b="b"/>
              <a:pathLst>
                <a:path w="6875" h="3859" extrusionOk="0">
                  <a:moveTo>
                    <a:pt x="6682" y="0"/>
                  </a:moveTo>
                  <a:cubicBezTo>
                    <a:pt x="6645" y="37"/>
                    <a:pt x="5499" y="110"/>
                    <a:pt x="4088" y="614"/>
                  </a:cubicBezTo>
                  <a:cubicBezTo>
                    <a:pt x="2219" y="1256"/>
                    <a:pt x="807" y="2291"/>
                    <a:pt x="38" y="3629"/>
                  </a:cubicBezTo>
                  <a:cubicBezTo>
                    <a:pt x="1" y="3703"/>
                    <a:pt x="38" y="3776"/>
                    <a:pt x="120" y="3858"/>
                  </a:cubicBezTo>
                  <a:lnTo>
                    <a:pt x="193" y="3858"/>
                  </a:lnTo>
                  <a:cubicBezTo>
                    <a:pt x="230" y="3858"/>
                    <a:pt x="267" y="3822"/>
                    <a:pt x="312" y="3776"/>
                  </a:cubicBezTo>
                  <a:cubicBezTo>
                    <a:pt x="2063" y="724"/>
                    <a:pt x="6682" y="303"/>
                    <a:pt x="6727" y="303"/>
                  </a:cubicBezTo>
                  <a:cubicBezTo>
                    <a:pt x="6801" y="303"/>
                    <a:pt x="6874" y="229"/>
                    <a:pt x="6874" y="156"/>
                  </a:cubicBezTo>
                  <a:cubicBezTo>
                    <a:pt x="6874" y="74"/>
                    <a:pt x="6801" y="0"/>
                    <a:pt x="6682"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8"/>
            <p:cNvSpPr/>
            <p:nvPr/>
          </p:nvSpPr>
          <p:spPr>
            <a:xfrm>
              <a:off x="4395000" y="3388991"/>
              <a:ext cx="337320" cy="444794"/>
            </a:xfrm>
            <a:custGeom>
              <a:avLst/>
              <a:gdLst/>
              <a:ahLst/>
              <a:cxnLst/>
              <a:rect l="l" t="t" r="r" b="b"/>
              <a:pathLst>
                <a:path w="7608" h="10032" extrusionOk="0">
                  <a:moveTo>
                    <a:pt x="7442" y="1"/>
                  </a:moveTo>
                  <a:cubicBezTo>
                    <a:pt x="7405" y="1"/>
                    <a:pt x="7366" y="10"/>
                    <a:pt x="7332" y="25"/>
                  </a:cubicBezTo>
                  <a:cubicBezTo>
                    <a:pt x="7332" y="61"/>
                    <a:pt x="5692" y="1244"/>
                    <a:pt x="4015" y="3040"/>
                  </a:cubicBezTo>
                  <a:cubicBezTo>
                    <a:pt x="2411" y="4726"/>
                    <a:pt x="459" y="7246"/>
                    <a:pt x="47" y="9840"/>
                  </a:cubicBezTo>
                  <a:cubicBezTo>
                    <a:pt x="1" y="9913"/>
                    <a:pt x="83" y="10032"/>
                    <a:pt x="157" y="10032"/>
                  </a:cubicBezTo>
                  <a:lnTo>
                    <a:pt x="193" y="10032"/>
                  </a:lnTo>
                  <a:cubicBezTo>
                    <a:pt x="276" y="10032"/>
                    <a:pt x="312" y="9995"/>
                    <a:pt x="349" y="9913"/>
                  </a:cubicBezTo>
                  <a:cubicBezTo>
                    <a:pt x="1110" y="5028"/>
                    <a:pt x="7451" y="327"/>
                    <a:pt x="7525" y="290"/>
                  </a:cubicBezTo>
                  <a:cubicBezTo>
                    <a:pt x="7607" y="254"/>
                    <a:pt x="7607" y="144"/>
                    <a:pt x="7561" y="61"/>
                  </a:cubicBezTo>
                  <a:cubicBezTo>
                    <a:pt x="7540" y="18"/>
                    <a:pt x="7493" y="1"/>
                    <a:pt x="7442"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8"/>
            <p:cNvSpPr/>
            <p:nvPr/>
          </p:nvSpPr>
          <p:spPr>
            <a:xfrm>
              <a:off x="4447849" y="3673677"/>
              <a:ext cx="277553" cy="67083"/>
            </a:xfrm>
            <a:custGeom>
              <a:avLst/>
              <a:gdLst/>
              <a:ahLst/>
              <a:cxnLst/>
              <a:rect l="l" t="t" r="r" b="b"/>
              <a:pathLst>
                <a:path w="6260" h="1513" extrusionOk="0">
                  <a:moveTo>
                    <a:pt x="1603" y="0"/>
                  </a:moveTo>
                  <a:cubicBezTo>
                    <a:pt x="1098" y="0"/>
                    <a:pt x="592" y="61"/>
                    <a:pt x="110" y="211"/>
                  </a:cubicBezTo>
                  <a:cubicBezTo>
                    <a:pt x="37" y="248"/>
                    <a:pt x="0" y="321"/>
                    <a:pt x="37" y="404"/>
                  </a:cubicBezTo>
                  <a:cubicBezTo>
                    <a:pt x="37" y="463"/>
                    <a:pt x="110" y="523"/>
                    <a:pt x="182" y="523"/>
                  </a:cubicBezTo>
                  <a:cubicBezTo>
                    <a:pt x="198" y="523"/>
                    <a:pt x="214" y="520"/>
                    <a:pt x="229" y="513"/>
                  </a:cubicBezTo>
                  <a:cubicBezTo>
                    <a:pt x="680" y="366"/>
                    <a:pt x="1161" y="306"/>
                    <a:pt x="1644" y="306"/>
                  </a:cubicBezTo>
                  <a:cubicBezTo>
                    <a:pt x="3773" y="306"/>
                    <a:pt x="5964" y="1475"/>
                    <a:pt x="5994" y="1512"/>
                  </a:cubicBezTo>
                  <a:lnTo>
                    <a:pt x="6067" y="1512"/>
                  </a:lnTo>
                  <a:cubicBezTo>
                    <a:pt x="6104" y="1512"/>
                    <a:pt x="6186" y="1512"/>
                    <a:pt x="6223" y="1430"/>
                  </a:cubicBezTo>
                  <a:cubicBezTo>
                    <a:pt x="6259" y="1357"/>
                    <a:pt x="6223" y="1283"/>
                    <a:pt x="6140" y="1237"/>
                  </a:cubicBezTo>
                  <a:cubicBezTo>
                    <a:pt x="6021" y="1178"/>
                    <a:pt x="3817" y="0"/>
                    <a:pt x="160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8"/>
            <p:cNvSpPr/>
            <p:nvPr/>
          </p:nvSpPr>
          <p:spPr>
            <a:xfrm>
              <a:off x="3992377" y="3437584"/>
              <a:ext cx="386047" cy="343793"/>
            </a:xfrm>
            <a:custGeom>
              <a:avLst/>
              <a:gdLst/>
              <a:ahLst/>
              <a:cxnLst/>
              <a:rect l="l" t="t" r="r" b="b"/>
              <a:pathLst>
                <a:path w="8707" h="7754" extrusionOk="0">
                  <a:moveTo>
                    <a:pt x="266" y="1"/>
                  </a:moveTo>
                  <a:cubicBezTo>
                    <a:pt x="193" y="1"/>
                    <a:pt x="73" y="1"/>
                    <a:pt x="37" y="74"/>
                  </a:cubicBezTo>
                  <a:cubicBezTo>
                    <a:pt x="0" y="148"/>
                    <a:pt x="37" y="267"/>
                    <a:pt x="110" y="303"/>
                  </a:cubicBezTo>
                  <a:cubicBezTo>
                    <a:pt x="5187" y="2594"/>
                    <a:pt x="8358" y="7635"/>
                    <a:pt x="8395" y="7671"/>
                  </a:cubicBezTo>
                  <a:cubicBezTo>
                    <a:pt x="8440" y="7708"/>
                    <a:pt x="8477" y="7754"/>
                    <a:pt x="8550" y="7754"/>
                  </a:cubicBezTo>
                  <a:cubicBezTo>
                    <a:pt x="8550" y="7754"/>
                    <a:pt x="8587" y="7754"/>
                    <a:pt x="8624" y="7708"/>
                  </a:cubicBezTo>
                  <a:cubicBezTo>
                    <a:pt x="8706" y="7671"/>
                    <a:pt x="8706" y="7598"/>
                    <a:pt x="8669" y="7525"/>
                  </a:cubicBezTo>
                  <a:cubicBezTo>
                    <a:pt x="8624" y="7479"/>
                    <a:pt x="5416" y="2365"/>
                    <a:pt x="26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8"/>
            <p:cNvSpPr/>
            <p:nvPr/>
          </p:nvSpPr>
          <p:spPr>
            <a:xfrm>
              <a:off x="4093952" y="3694782"/>
              <a:ext cx="232018" cy="226786"/>
            </a:xfrm>
            <a:custGeom>
              <a:avLst/>
              <a:gdLst/>
              <a:ahLst/>
              <a:cxnLst/>
              <a:rect l="l" t="t" r="r" b="b"/>
              <a:pathLst>
                <a:path w="5233" h="5115" extrusionOk="0">
                  <a:moveTo>
                    <a:pt x="5031" y="0"/>
                  </a:moveTo>
                  <a:cubicBezTo>
                    <a:pt x="4828" y="0"/>
                    <a:pt x="3997" y="29"/>
                    <a:pt x="3015" y="532"/>
                  </a:cubicBezTo>
                  <a:cubicBezTo>
                    <a:pt x="2025" y="1073"/>
                    <a:pt x="687" y="2255"/>
                    <a:pt x="0" y="4931"/>
                  </a:cubicBezTo>
                  <a:cubicBezTo>
                    <a:pt x="0" y="5004"/>
                    <a:pt x="37" y="5114"/>
                    <a:pt x="110" y="5114"/>
                  </a:cubicBezTo>
                  <a:lnTo>
                    <a:pt x="147" y="5114"/>
                  </a:lnTo>
                  <a:cubicBezTo>
                    <a:pt x="229" y="5114"/>
                    <a:pt x="303" y="5078"/>
                    <a:pt x="303" y="5004"/>
                  </a:cubicBezTo>
                  <a:cubicBezTo>
                    <a:pt x="1436" y="461"/>
                    <a:pt x="4457" y="302"/>
                    <a:pt x="4969" y="302"/>
                  </a:cubicBezTo>
                  <a:cubicBezTo>
                    <a:pt x="5008" y="302"/>
                    <a:pt x="5032" y="303"/>
                    <a:pt x="5040" y="303"/>
                  </a:cubicBezTo>
                  <a:cubicBezTo>
                    <a:pt x="5150" y="303"/>
                    <a:pt x="5233" y="267"/>
                    <a:pt x="5233" y="193"/>
                  </a:cubicBezTo>
                  <a:cubicBezTo>
                    <a:pt x="5233" y="74"/>
                    <a:pt x="5150" y="1"/>
                    <a:pt x="5077" y="1"/>
                  </a:cubicBezTo>
                  <a:cubicBezTo>
                    <a:pt x="5073" y="1"/>
                    <a:pt x="5057" y="0"/>
                    <a:pt x="503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8"/>
            <p:cNvSpPr/>
            <p:nvPr/>
          </p:nvSpPr>
          <p:spPr>
            <a:xfrm>
              <a:off x="4073602" y="3123679"/>
              <a:ext cx="280834" cy="347695"/>
            </a:xfrm>
            <a:custGeom>
              <a:avLst/>
              <a:gdLst/>
              <a:ahLst/>
              <a:cxnLst/>
              <a:rect l="l" t="t" r="r" b="b"/>
              <a:pathLst>
                <a:path w="6334" h="7842" extrusionOk="0">
                  <a:moveTo>
                    <a:pt x="186" y="1"/>
                  </a:moveTo>
                  <a:cubicBezTo>
                    <a:pt x="135" y="1"/>
                    <a:pt x="64" y="35"/>
                    <a:pt x="38" y="89"/>
                  </a:cubicBezTo>
                  <a:cubicBezTo>
                    <a:pt x="1" y="171"/>
                    <a:pt x="38" y="244"/>
                    <a:pt x="74" y="281"/>
                  </a:cubicBezTo>
                  <a:cubicBezTo>
                    <a:pt x="4775" y="3030"/>
                    <a:pt x="5994" y="7686"/>
                    <a:pt x="5994" y="7732"/>
                  </a:cubicBezTo>
                  <a:cubicBezTo>
                    <a:pt x="6031" y="7805"/>
                    <a:pt x="6104" y="7842"/>
                    <a:pt x="6150" y="7842"/>
                  </a:cubicBezTo>
                  <a:lnTo>
                    <a:pt x="6187" y="7842"/>
                  </a:lnTo>
                  <a:cubicBezTo>
                    <a:pt x="6260" y="7805"/>
                    <a:pt x="6333" y="7732"/>
                    <a:pt x="6297" y="7649"/>
                  </a:cubicBezTo>
                  <a:cubicBezTo>
                    <a:pt x="6297" y="7612"/>
                    <a:pt x="5041" y="2838"/>
                    <a:pt x="230" y="15"/>
                  </a:cubicBezTo>
                  <a:cubicBezTo>
                    <a:pt x="220" y="6"/>
                    <a:pt x="204" y="1"/>
                    <a:pt x="18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8"/>
          <p:cNvGrpSpPr/>
          <p:nvPr/>
        </p:nvGrpSpPr>
        <p:grpSpPr>
          <a:xfrm flipH="1">
            <a:off x="8046167" y="4567785"/>
            <a:ext cx="206929" cy="203212"/>
            <a:chOff x="1971300" y="3409475"/>
            <a:chExt cx="101600" cy="99775"/>
          </a:xfrm>
        </p:grpSpPr>
        <p:sp>
          <p:nvSpPr>
            <p:cNvPr id="2042" name="Google Shape;2042;p38"/>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8"/>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8"/>
            <p:cNvSpPr/>
            <p:nvPr/>
          </p:nvSpPr>
          <p:spPr>
            <a:xfrm>
              <a:off x="1979125" y="3434300"/>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5" name="Google Shape;2045;p38"/>
          <p:cNvGrpSpPr/>
          <p:nvPr/>
        </p:nvGrpSpPr>
        <p:grpSpPr>
          <a:xfrm flipH="1">
            <a:off x="8423997" y="3985718"/>
            <a:ext cx="206929" cy="203161"/>
            <a:chOff x="1655100" y="3332725"/>
            <a:chExt cx="101600" cy="99750"/>
          </a:xfrm>
        </p:grpSpPr>
        <p:sp>
          <p:nvSpPr>
            <p:cNvPr id="2046" name="Google Shape;2046;p38"/>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38"/>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38"/>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9" name="Google Shape;2049;p38"/>
          <p:cNvGrpSpPr/>
          <p:nvPr/>
        </p:nvGrpSpPr>
        <p:grpSpPr>
          <a:xfrm flipH="1">
            <a:off x="466184" y="806606"/>
            <a:ext cx="206929" cy="203161"/>
            <a:chOff x="1655100" y="3332725"/>
            <a:chExt cx="101600" cy="99750"/>
          </a:xfrm>
        </p:grpSpPr>
        <p:sp>
          <p:nvSpPr>
            <p:cNvPr id="2050" name="Google Shape;2050;p38"/>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38"/>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38"/>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3" name="Google Shape;2053;p38"/>
          <p:cNvGrpSpPr/>
          <p:nvPr/>
        </p:nvGrpSpPr>
        <p:grpSpPr>
          <a:xfrm flipH="1">
            <a:off x="498607" y="340037"/>
            <a:ext cx="142077" cy="139500"/>
            <a:chOff x="1655100" y="3332725"/>
            <a:chExt cx="101600" cy="99750"/>
          </a:xfrm>
        </p:grpSpPr>
        <p:sp>
          <p:nvSpPr>
            <p:cNvPr id="2054" name="Google Shape;2054;p38"/>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38"/>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38"/>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7" name="Google Shape;2057;p38"/>
          <p:cNvGrpSpPr/>
          <p:nvPr/>
        </p:nvGrpSpPr>
        <p:grpSpPr>
          <a:xfrm rot="6246478" flipH="1">
            <a:off x="822586" y="258362"/>
            <a:ext cx="246049" cy="241639"/>
            <a:chOff x="1971300" y="3409475"/>
            <a:chExt cx="101600" cy="99775"/>
          </a:xfrm>
        </p:grpSpPr>
        <p:sp>
          <p:nvSpPr>
            <p:cNvPr id="2058" name="Google Shape;2058;p38"/>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38"/>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38"/>
            <p:cNvSpPr/>
            <p:nvPr/>
          </p:nvSpPr>
          <p:spPr>
            <a:xfrm>
              <a:off x="1979125" y="3434300"/>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61" name="Google Shape;2061;p38"/>
          <p:cNvGrpSpPr/>
          <p:nvPr/>
        </p:nvGrpSpPr>
        <p:grpSpPr>
          <a:xfrm flipH="1">
            <a:off x="8688907" y="4533625"/>
            <a:ext cx="142077" cy="139500"/>
            <a:chOff x="1655100" y="3332725"/>
            <a:chExt cx="101600" cy="99750"/>
          </a:xfrm>
        </p:grpSpPr>
        <p:sp>
          <p:nvSpPr>
            <p:cNvPr id="2062" name="Google Shape;2062;p38"/>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8"/>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8"/>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14"/>
        <p:cNvGrpSpPr/>
        <p:nvPr/>
      </p:nvGrpSpPr>
      <p:grpSpPr>
        <a:xfrm>
          <a:off x="0" y="0"/>
          <a:ext cx="0" cy="0"/>
          <a:chOff x="0" y="0"/>
          <a:chExt cx="0" cy="0"/>
        </a:xfrm>
      </p:grpSpPr>
      <p:sp>
        <p:nvSpPr>
          <p:cNvPr id="215" name="Google Shape;215;p6"/>
          <p:cNvSpPr txBox="1">
            <a:spLocks noGrp="1"/>
          </p:cNvSpPr>
          <p:nvPr>
            <p:ph type="title"/>
          </p:nvPr>
        </p:nvSpPr>
        <p:spPr>
          <a:xfrm>
            <a:off x="720000" y="540000"/>
            <a:ext cx="7704000" cy="477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16" name="Google Shape;216;p6"/>
          <p:cNvGrpSpPr/>
          <p:nvPr/>
        </p:nvGrpSpPr>
        <p:grpSpPr>
          <a:xfrm>
            <a:off x="249622" y="4324743"/>
            <a:ext cx="206929" cy="203161"/>
            <a:chOff x="1655100" y="3332725"/>
            <a:chExt cx="101600" cy="99750"/>
          </a:xfrm>
        </p:grpSpPr>
        <p:sp>
          <p:nvSpPr>
            <p:cNvPr id="217" name="Google Shape;217;p6"/>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18;p6"/>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19;p6"/>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0" name="Google Shape;220;p6"/>
          <p:cNvGrpSpPr/>
          <p:nvPr/>
        </p:nvGrpSpPr>
        <p:grpSpPr>
          <a:xfrm flipH="1">
            <a:off x="8763176" y="4324743"/>
            <a:ext cx="206929" cy="203161"/>
            <a:chOff x="1655100" y="3332725"/>
            <a:chExt cx="101600" cy="99750"/>
          </a:xfrm>
        </p:grpSpPr>
        <p:sp>
          <p:nvSpPr>
            <p:cNvPr id="221" name="Google Shape;221;p6"/>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6"/>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223;p6"/>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4" name="Google Shape;224;p6"/>
          <p:cNvGrpSpPr/>
          <p:nvPr/>
        </p:nvGrpSpPr>
        <p:grpSpPr>
          <a:xfrm rot="6299960">
            <a:off x="223173" y="-269356"/>
            <a:ext cx="1033865" cy="1372558"/>
            <a:chOff x="5836834" y="2784946"/>
            <a:chExt cx="1033895" cy="1372599"/>
          </a:xfrm>
        </p:grpSpPr>
        <p:sp>
          <p:nvSpPr>
            <p:cNvPr id="225" name="Google Shape;225;p6"/>
            <p:cNvSpPr/>
            <p:nvPr/>
          </p:nvSpPr>
          <p:spPr>
            <a:xfrm>
              <a:off x="6392862" y="2784946"/>
              <a:ext cx="184488" cy="366671"/>
            </a:xfrm>
            <a:custGeom>
              <a:avLst/>
              <a:gdLst/>
              <a:ahLst/>
              <a:cxnLst/>
              <a:rect l="l" t="t" r="r" b="b"/>
              <a:pathLst>
                <a:path w="4161" h="8270" extrusionOk="0">
                  <a:moveTo>
                    <a:pt x="2160" y="1"/>
                  </a:moveTo>
                  <a:cubicBezTo>
                    <a:pt x="1276" y="1"/>
                    <a:pt x="395" y="759"/>
                    <a:pt x="266" y="2386"/>
                  </a:cubicBezTo>
                  <a:cubicBezTo>
                    <a:pt x="0" y="5749"/>
                    <a:pt x="1989" y="8269"/>
                    <a:pt x="1989" y="8269"/>
                  </a:cubicBezTo>
                  <a:cubicBezTo>
                    <a:pt x="1989" y="8269"/>
                    <a:pt x="4161" y="5557"/>
                    <a:pt x="4088" y="2459"/>
                  </a:cubicBezTo>
                  <a:cubicBezTo>
                    <a:pt x="4050" y="865"/>
                    <a:pt x="3103" y="1"/>
                    <a:pt x="2160" y="1"/>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226;p6"/>
            <p:cNvSpPr/>
            <p:nvPr/>
          </p:nvSpPr>
          <p:spPr>
            <a:xfrm>
              <a:off x="6086140" y="2977723"/>
              <a:ext cx="281587" cy="305929"/>
            </a:xfrm>
            <a:custGeom>
              <a:avLst/>
              <a:gdLst/>
              <a:ahLst/>
              <a:cxnLst/>
              <a:rect l="l" t="t" r="r" b="b"/>
              <a:pathLst>
                <a:path w="6351" h="6900" extrusionOk="0">
                  <a:moveTo>
                    <a:pt x="2319" y="0"/>
                  </a:moveTo>
                  <a:cubicBezTo>
                    <a:pt x="944" y="0"/>
                    <a:pt x="1" y="1476"/>
                    <a:pt x="1310" y="3381"/>
                  </a:cubicBezTo>
                  <a:cubicBezTo>
                    <a:pt x="3179" y="6167"/>
                    <a:pt x="6350" y="6900"/>
                    <a:pt x="6350" y="6900"/>
                  </a:cubicBezTo>
                  <a:cubicBezTo>
                    <a:pt x="6350" y="6900"/>
                    <a:pt x="6304" y="3417"/>
                    <a:pt x="4325" y="1053"/>
                  </a:cubicBezTo>
                  <a:cubicBezTo>
                    <a:pt x="3684" y="316"/>
                    <a:pt x="2955" y="0"/>
                    <a:pt x="2319" y="0"/>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227;p6"/>
            <p:cNvSpPr/>
            <p:nvPr/>
          </p:nvSpPr>
          <p:spPr>
            <a:xfrm>
              <a:off x="6002077" y="3231329"/>
              <a:ext cx="272188" cy="316437"/>
            </a:xfrm>
            <a:custGeom>
              <a:avLst/>
              <a:gdLst/>
              <a:ahLst/>
              <a:cxnLst/>
              <a:rect l="l" t="t" r="r" b="b"/>
              <a:pathLst>
                <a:path w="6139" h="7137" extrusionOk="0">
                  <a:moveTo>
                    <a:pt x="2254" y="0"/>
                  </a:moveTo>
                  <a:cubicBezTo>
                    <a:pt x="944" y="0"/>
                    <a:pt x="1" y="1387"/>
                    <a:pt x="1144" y="3315"/>
                  </a:cubicBezTo>
                  <a:cubicBezTo>
                    <a:pt x="2858" y="6220"/>
                    <a:pt x="5955" y="7136"/>
                    <a:pt x="5955" y="7136"/>
                  </a:cubicBezTo>
                  <a:cubicBezTo>
                    <a:pt x="5955" y="7136"/>
                    <a:pt x="6138" y="3654"/>
                    <a:pt x="4306" y="1180"/>
                  </a:cubicBezTo>
                  <a:cubicBezTo>
                    <a:pt x="3677" y="357"/>
                    <a:pt x="2918" y="0"/>
                    <a:pt x="2254" y="0"/>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6"/>
            <p:cNvSpPr/>
            <p:nvPr/>
          </p:nvSpPr>
          <p:spPr>
            <a:xfrm>
              <a:off x="5836834" y="3451860"/>
              <a:ext cx="298879" cy="371770"/>
            </a:xfrm>
            <a:custGeom>
              <a:avLst/>
              <a:gdLst/>
              <a:ahLst/>
              <a:cxnLst/>
              <a:rect l="l" t="t" r="r" b="b"/>
              <a:pathLst>
                <a:path w="6741" h="8385" extrusionOk="0">
                  <a:moveTo>
                    <a:pt x="2517" y="1"/>
                  </a:moveTo>
                  <a:cubicBezTo>
                    <a:pt x="1013" y="1"/>
                    <a:pt x="0" y="1797"/>
                    <a:pt x="1123" y="3766"/>
                  </a:cubicBezTo>
                  <a:cubicBezTo>
                    <a:pt x="2763" y="6699"/>
                    <a:pt x="6429" y="8385"/>
                    <a:pt x="6429" y="8385"/>
                  </a:cubicBezTo>
                  <a:cubicBezTo>
                    <a:pt x="6429" y="8385"/>
                    <a:pt x="6740" y="4032"/>
                    <a:pt x="4908" y="1512"/>
                  </a:cubicBezTo>
                  <a:cubicBezTo>
                    <a:pt x="4123" y="439"/>
                    <a:pt x="3260" y="1"/>
                    <a:pt x="2517" y="1"/>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9" name="Google Shape;229;p6"/>
            <p:cNvSpPr/>
            <p:nvPr/>
          </p:nvSpPr>
          <p:spPr>
            <a:xfrm>
              <a:off x="6565554" y="3021173"/>
              <a:ext cx="305175" cy="311249"/>
            </a:xfrm>
            <a:custGeom>
              <a:avLst/>
              <a:gdLst/>
              <a:ahLst/>
              <a:cxnLst/>
              <a:rect l="l" t="t" r="r" b="b"/>
              <a:pathLst>
                <a:path w="6883" h="7020" extrusionOk="0">
                  <a:moveTo>
                    <a:pt x="4563" y="1"/>
                  </a:moveTo>
                  <a:cubicBezTo>
                    <a:pt x="4025" y="1"/>
                    <a:pt x="3396" y="261"/>
                    <a:pt x="2749" y="879"/>
                  </a:cubicBezTo>
                  <a:cubicBezTo>
                    <a:pt x="0" y="3400"/>
                    <a:pt x="193" y="7019"/>
                    <a:pt x="193" y="7019"/>
                  </a:cubicBezTo>
                  <a:cubicBezTo>
                    <a:pt x="193" y="7019"/>
                    <a:pt x="3400" y="6332"/>
                    <a:pt x="5270" y="4041"/>
                  </a:cubicBezTo>
                  <a:cubicBezTo>
                    <a:pt x="6882" y="2096"/>
                    <a:pt x="6090" y="1"/>
                    <a:pt x="4563" y="1"/>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0" name="Google Shape;230;p6"/>
            <p:cNvSpPr/>
            <p:nvPr/>
          </p:nvSpPr>
          <p:spPr>
            <a:xfrm>
              <a:off x="6506232" y="3401893"/>
              <a:ext cx="353281" cy="254098"/>
            </a:xfrm>
            <a:custGeom>
              <a:avLst/>
              <a:gdLst/>
              <a:ahLst/>
              <a:cxnLst/>
              <a:rect l="l" t="t" r="r" b="b"/>
              <a:pathLst>
                <a:path w="7968" h="5731" extrusionOk="0">
                  <a:moveTo>
                    <a:pt x="5561" y="1"/>
                  </a:moveTo>
                  <a:cubicBezTo>
                    <a:pt x="5135" y="1"/>
                    <a:pt x="4639" y="128"/>
                    <a:pt x="4087" y="421"/>
                  </a:cubicBezTo>
                  <a:cubicBezTo>
                    <a:pt x="770" y="2181"/>
                    <a:pt x="0" y="5727"/>
                    <a:pt x="0" y="5727"/>
                  </a:cubicBezTo>
                  <a:cubicBezTo>
                    <a:pt x="0" y="5727"/>
                    <a:pt x="77" y="5731"/>
                    <a:pt x="217" y="5731"/>
                  </a:cubicBezTo>
                  <a:cubicBezTo>
                    <a:pt x="987" y="5731"/>
                    <a:pt x="3658" y="5619"/>
                    <a:pt x="5691" y="4160"/>
                  </a:cubicBezTo>
                  <a:cubicBezTo>
                    <a:pt x="7968" y="2542"/>
                    <a:pt x="7466" y="1"/>
                    <a:pt x="5561" y="1"/>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231;p6"/>
            <p:cNvSpPr/>
            <p:nvPr/>
          </p:nvSpPr>
          <p:spPr>
            <a:xfrm>
              <a:off x="6363999" y="3740537"/>
              <a:ext cx="472948" cy="223949"/>
            </a:xfrm>
            <a:custGeom>
              <a:avLst/>
              <a:gdLst/>
              <a:ahLst/>
              <a:cxnLst/>
              <a:rect l="l" t="t" r="r" b="b"/>
              <a:pathLst>
                <a:path w="10667" h="5051" extrusionOk="0">
                  <a:moveTo>
                    <a:pt x="7216" y="1"/>
                  </a:moveTo>
                  <a:cubicBezTo>
                    <a:pt x="6956" y="1"/>
                    <a:pt x="6677" y="25"/>
                    <a:pt x="6379" y="78"/>
                  </a:cubicBezTo>
                  <a:cubicBezTo>
                    <a:pt x="2713" y="692"/>
                    <a:pt x="1" y="4696"/>
                    <a:pt x="1" y="4696"/>
                  </a:cubicBezTo>
                  <a:cubicBezTo>
                    <a:pt x="1" y="4696"/>
                    <a:pt x="1507" y="5051"/>
                    <a:pt x="3468" y="5051"/>
                  </a:cubicBezTo>
                  <a:cubicBezTo>
                    <a:pt x="4785" y="5051"/>
                    <a:pt x="6307" y="4891"/>
                    <a:pt x="7717" y="4357"/>
                  </a:cubicBezTo>
                  <a:cubicBezTo>
                    <a:pt x="10667" y="3194"/>
                    <a:pt x="10191" y="1"/>
                    <a:pt x="7216" y="1"/>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232;p6"/>
            <p:cNvSpPr/>
            <p:nvPr/>
          </p:nvSpPr>
          <p:spPr>
            <a:xfrm>
              <a:off x="6006866" y="2883817"/>
              <a:ext cx="526596" cy="1273728"/>
            </a:xfrm>
            <a:custGeom>
              <a:avLst/>
              <a:gdLst/>
              <a:ahLst/>
              <a:cxnLst/>
              <a:rect l="l" t="t" r="r" b="b"/>
              <a:pathLst>
                <a:path w="11877" h="28728" extrusionOk="0">
                  <a:moveTo>
                    <a:pt x="10805" y="0"/>
                  </a:moveTo>
                  <a:cubicBezTo>
                    <a:pt x="10805" y="1"/>
                    <a:pt x="10842" y="1230"/>
                    <a:pt x="10503" y="6342"/>
                  </a:cubicBezTo>
                  <a:cubicBezTo>
                    <a:pt x="10200" y="11034"/>
                    <a:pt x="8367" y="20161"/>
                    <a:pt x="119" y="28180"/>
                  </a:cubicBezTo>
                  <a:cubicBezTo>
                    <a:pt x="0" y="28299"/>
                    <a:pt x="0" y="28492"/>
                    <a:pt x="119" y="28638"/>
                  </a:cubicBezTo>
                  <a:cubicBezTo>
                    <a:pt x="174" y="28698"/>
                    <a:pt x="250" y="28728"/>
                    <a:pt x="331" y="28728"/>
                  </a:cubicBezTo>
                  <a:cubicBezTo>
                    <a:pt x="413" y="28728"/>
                    <a:pt x="500" y="28698"/>
                    <a:pt x="578" y="28638"/>
                  </a:cubicBezTo>
                  <a:cubicBezTo>
                    <a:pt x="1604" y="27612"/>
                    <a:pt x="5884" y="23222"/>
                    <a:pt x="8321" y="17339"/>
                  </a:cubicBezTo>
                  <a:cubicBezTo>
                    <a:pt x="11877" y="8790"/>
                    <a:pt x="10805" y="2"/>
                    <a:pt x="10805" y="0"/>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233;p6"/>
            <p:cNvSpPr/>
            <p:nvPr/>
          </p:nvSpPr>
          <p:spPr>
            <a:xfrm>
              <a:off x="6231964" y="3093043"/>
              <a:ext cx="514847" cy="383608"/>
            </a:xfrm>
            <a:custGeom>
              <a:avLst/>
              <a:gdLst/>
              <a:ahLst/>
              <a:cxnLst/>
              <a:rect l="l" t="t" r="r" b="b"/>
              <a:pathLst>
                <a:path w="11612" h="8652" extrusionOk="0">
                  <a:moveTo>
                    <a:pt x="174" y="1"/>
                  </a:moveTo>
                  <a:cubicBezTo>
                    <a:pt x="138" y="1"/>
                    <a:pt x="101" y="19"/>
                    <a:pt x="83" y="56"/>
                  </a:cubicBezTo>
                  <a:cubicBezTo>
                    <a:pt x="0" y="92"/>
                    <a:pt x="0" y="211"/>
                    <a:pt x="83" y="248"/>
                  </a:cubicBezTo>
                  <a:cubicBezTo>
                    <a:pt x="119" y="285"/>
                    <a:pt x="2869" y="3034"/>
                    <a:pt x="4317" y="8533"/>
                  </a:cubicBezTo>
                  <a:cubicBezTo>
                    <a:pt x="4317" y="8569"/>
                    <a:pt x="4353" y="8652"/>
                    <a:pt x="4390" y="8652"/>
                  </a:cubicBezTo>
                  <a:lnTo>
                    <a:pt x="4436" y="8652"/>
                  </a:lnTo>
                  <a:cubicBezTo>
                    <a:pt x="4472" y="8652"/>
                    <a:pt x="4509" y="8652"/>
                    <a:pt x="4546" y="8606"/>
                  </a:cubicBezTo>
                  <a:cubicBezTo>
                    <a:pt x="4582" y="8569"/>
                    <a:pt x="9320" y="4482"/>
                    <a:pt x="11575" y="862"/>
                  </a:cubicBezTo>
                  <a:cubicBezTo>
                    <a:pt x="11611" y="780"/>
                    <a:pt x="11575" y="706"/>
                    <a:pt x="11538" y="670"/>
                  </a:cubicBezTo>
                  <a:cubicBezTo>
                    <a:pt x="11504" y="655"/>
                    <a:pt x="11465" y="646"/>
                    <a:pt x="11429" y="646"/>
                  </a:cubicBezTo>
                  <a:cubicBezTo>
                    <a:pt x="11377" y="646"/>
                    <a:pt x="11330" y="663"/>
                    <a:pt x="11309" y="706"/>
                  </a:cubicBezTo>
                  <a:cubicBezTo>
                    <a:pt x="9320" y="3877"/>
                    <a:pt x="5426" y="7424"/>
                    <a:pt x="4546" y="8230"/>
                  </a:cubicBezTo>
                  <a:cubicBezTo>
                    <a:pt x="3061" y="2768"/>
                    <a:pt x="312" y="56"/>
                    <a:pt x="266" y="56"/>
                  </a:cubicBezTo>
                  <a:cubicBezTo>
                    <a:pt x="248" y="19"/>
                    <a:pt x="211" y="1"/>
                    <a:pt x="174" y="1"/>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 name="Google Shape;234;p6"/>
            <p:cNvSpPr/>
            <p:nvPr/>
          </p:nvSpPr>
          <p:spPr>
            <a:xfrm>
              <a:off x="6083258" y="3277528"/>
              <a:ext cx="695655" cy="464879"/>
            </a:xfrm>
            <a:custGeom>
              <a:avLst/>
              <a:gdLst/>
              <a:ahLst/>
              <a:cxnLst/>
              <a:rect l="l" t="t" r="r" b="b"/>
              <a:pathLst>
                <a:path w="15690" h="10485" extrusionOk="0">
                  <a:moveTo>
                    <a:pt x="188" y="0"/>
                  </a:moveTo>
                  <a:cubicBezTo>
                    <a:pt x="149" y="0"/>
                    <a:pt x="110" y="19"/>
                    <a:pt x="74" y="55"/>
                  </a:cubicBezTo>
                  <a:cubicBezTo>
                    <a:pt x="0" y="92"/>
                    <a:pt x="0" y="211"/>
                    <a:pt x="74" y="284"/>
                  </a:cubicBezTo>
                  <a:cubicBezTo>
                    <a:pt x="110" y="321"/>
                    <a:pt x="4500" y="5096"/>
                    <a:pt x="5380" y="10365"/>
                  </a:cubicBezTo>
                  <a:cubicBezTo>
                    <a:pt x="5380" y="10402"/>
                    <a:pt x="5416" y="10447"/>
                    <a:pt x="5453" y="10484"/>
                  </a:cubicBezTo>
                  <a:lnTo>
                    <a:pt x="5572" y="10484"/>
                  </a:lnTo>
                  <a:cubicBezTo>
                    <a:pt x="5645" y="10447"/>
                    <a:pt x="11034" y="8422"/>
                    <a:pt x="15616" y="4564"/>
                  </a:cubicBezTo>
                  <a:cubicBezTo>
                    <a:pt x="15689" y="4491"/>
                    <a:pt x="15689" y="4408"/>
                    <a:pt x="15653" y="4335"/>
                  </a:cubicBezTo>
                  <a:cubicBezTo>
                    <a:pt x="15610" y="4292"/>
                    <a:pt x="15564" y="4274"/>
                    <a:pt x="15518" y="4274"/>
                  </a:cubicBezTo>
                  <a:cubicBezTo>
                    <a:pt x="15486" y="4274"/>
                    <a:pt x="15454" y="4283"/>
                    <a:pt x="15424" y="4298"/>
                  </a:cubicBezTo>
                  <a:cubicBezTo>
                    <a:pt x="11336" y="7771"/>
                    <a:pt x="6598" y="9760"/>
                    <a:pt x="5645" y="10136"/>
                  </a:cubicBezTo>
                  <a:cubicBezTo>
                    <a:pt x="4692" y="4866"/>
                    <a:pt x="339" y="92"/>
                    <a:pt x="303" y="55"/>
                  </a:cubicBezTo>
                  <a:cubicBezTo>
                    <a:pt x="266" y="19"/>
                    <a:pt x="227" y="0"/>
                    <a:pt x="188" y="0"/>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235;p6"/>
            <p:cNvSpPr/>
            <p:nvPr/>
          </p:nvSpPr>
          <p:spPr>
            <a:xfrm>
              <a:off x="5938986" y="3511139"/>
              <a:ext cx="767172" cy="476672"/>
            </a:xfrm>
            <a:custGeom>
              <a:avLst/>
              <a:gdLst/>
              <a:ahLst/>
              <a:cxnLst/>
              <a:rect l="l" t="t" r="r" b="b"/>
              <a:pathLst>
                <a:path w="17303" h="10751" extrusionOk="0">
                  <a:moveTo>
                    <a:pt x="176" y="1"/>
                  </a:moveTo>
                  <a:cubicBezTo>
                    <a:pt x="138" y="1"/>
                    <a:pt x="102" y="19"/>
                    <a:pt x="83" y="56"/>
                  </a:cubicBezTo>
                  <a:cubicBezTo>
                    <a:pt x="1" y="92"/>
                    <a:pt x="1" y="211"/>
                    <a:pt x="47" y="248"/>
                  </a:cubicBezTo>
                  <a:cubicBezTo>
                    <a:pt x="83" y="285"/>
                    <a:pt x="3942" y="4638"/>
                    <a:pt x="4931" y="10631"/>
                  </a:cubicBezTo>
                  <a:cubicBezTo>
                    <a:pt x="4931" y="10714"/>
                    <a:pt x="5005" y="10750"/>
                    <a:pt x="5087" y="10750"/>
                  </a:cubicBezTo>
                  <a:cubicBezTo>
                    <a:pt x="5160" y="10750"/>
                    <a:pt x="12070" y="9797"/>
                    <a:pt x="17184" y="7387"/>
                  </a:cubicBezTo>
                  <a:cubicBezTo>
                    <a:pt x="17266" y="7350"/>
                    <a:pt x="17303" y="7240"/>
                    <a:pt x="17266" y="7158"/>
                  </a:cubicBezTo>
                  <a:cubicBezTo>
                    <a:pt x="17230" y="7085"/>
                    <a:pt x="17147" y="7085"/>
                    <a:pt x="17074" y="7085"/>
                  </a:cubicBezTo>
                  <a:cubicBezTo>
                    <a:pt x="12373" y="9339"/>
                    <a:pt x="6233" y="10292"/>
                    <a:pt x="5197" y="10448"/>
                  </a:cubicBezTo>
                  <a:cubicBezTo>
                    <a:pt x="4171" y="4445"/>
                    <a:pt x="313" y="92"/>
                    <a:pt x="276" y="56"/>
                  </a:cubicBezTo>
                  <a:cubicBezTo>
                    <a:pt x="253" y="19"/>
                    <a:pt x="214" y="1"/>
                    <a:pt x="176" y="1"/>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6" name="Google Shape;236;p6"/>
          <p:cNvGrpSpPr/>
          <p:nvPr/>
        </p:nvGrpSpPr>
        <p:grpSpPr>
          <a:xfrm rot="-6299960" flipH="1">
            <a:off x="7886973" y="-269356"/>
            <a:ext cx="1033865" cy="1372558"/>
            <a:chOff x="5836834" y="2784946"/>
            <a:chExt cx="1033895" cy="1372599"/>
          </a:xfrm>
        </p:grpSpPr>
        <p:sp>
          <p:nvSpPr>
            <p:cNvPr id="237" name="Google Shape;237;p6"/>
            <p:cNvSpPr/>
            <p:nvPr/>
          </p:nvSpPr>
          <p:spPr>
            <a:xfrm>
              <a:off x="6392862" y="2784946"/>
              <a:ext cx="184488" cy="366671"/>
            </a:xfrm>
            <a:custGeom>
              <a:avLst/>
              <a:gdLst/>
              <a:ahLst/>
              <a:cxnLst/>
              <a:rect l="l" t="t" r="r" b="b"/>
              <a:pathLst>
                <a:path w="4161" h="8270" extrusionOk="0">
                  <a:moveTo>
                    <a:pt x="2160" y="1"/>
                  </a:moveTo>
                  <a:cubicBezTo>
                    <a:pt x="1276" y="1"/>
                    <a:pt x="395" y="759"/>
                    <a:pt x="266" y="2386"/>
                  </a:cubicBezTo>
                  <a:cubicBezTo>
                    <a:pt x="0" y="5749"/>
                    <a:pt x="1989" y="8269"/>
                    <a:pt x="1989" y="8269"/>
                  </a:cubicBezTo>
                  <a:cubicBezTo>
                    <a:pt x="1989" y="8269"/>
                    <a:pt x="4161" y="5557"/>
                    <a:pt x="4088" y="2459"/>
                  </a:cubicBezTo>
                  <a:cubicBezTo>
                    <a:pt x="4050" y="865"/>
                    <a:pt x="3103" y="1"/>
                    <a:pt x="2160" y="1"/>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238;p6"/>
            <p:cNvSpPr/>
            <p:nvPr/>
          </p:nvSpPr>
          <p:spPr>
            <a:xfrm>
              <a:off x="6086140" y="2977723"/>
              <a:ext cx="281587" cy="305929"/>
            </a:xfrm>
            <a:custGeom>
              <a:avLst/>
              <a:gdLst/>
              <a:ahLst/>
              <a:cxnLst/>
              <a:rect l="l" t="t" r="r" b="b"/>
              <a:pathLst>
                <a:path w="6351" h="6900" extrusionOk="0">
                  <a:moveTo>
                    <a:pt x="2319" y="0"/>
                  </a:moveTo>
                  <a:cubicBezTo>
                    <a:pt x="944" y="0"/>
                    <a:pt x="1" y="1476"/>
                    <a:pt x="1310" y="3381"/>
                  </a:cubicBezTo>
                  <a:cubicBezTo>
                    <a:pt x="3179" y="6167"/>
                    <a:pt x="6350" y="6900"/>
                    <a:pt x="6350" y="6900"/>
                  </a:cubicBezTo>
                  <a:cubicBezTo>
                    <a:pt x="6350" y="6900"/>
                    <a:pt x="6304" y="3417"/>
                    <a:pt x="4325" y="1053"/>
                  </a:cubicBezTo>
                  <a:cubicBezTo>
                    <a:pt x="3684" y="316"/>
                    <a:pt x="2955" y="0"/>
                    <a:pt x="2319" y="0"/>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239;p6"/>
            <p:cNvSpPr/>
            <p:nvPr/>
          </p:nvSpPr>
          <p:spPr>
            <a:xfrm>
              <a:off x="6002077" y="3231329"/>
              <a:ext cx="272188" cy="316437"/>
            </a:xfrm>
            <a:custGeom>
              <a:avLst/>
              <a:gdLst/>
              <a:ahLst/>
              <a:cxnLst/>
              <a:rect l="l" t="t" r="r" b="b"/>
              <a:pathLst>
                <a:path w="6139" h="7137" extrusionOk="0">
                  <a:moveTo>
                    <a:pt x="2254" y="0"/>
                  </a:moveTo>
                  <a:cubicBezTo>
                    <a:pt x="944" y="0"/>
                    <a:pt x="1" y="1387"/>
                    <a:pt x="1144" y="3315"/>
                  </a:cubicBezTo>
                  <a:cubicBezTo>
                    <a:pt x="2858" y="6220"/>
                    <a:pt x="5955" y="7136"/>
                    <a:pt x="5955" y="7136"/>
                  </a:cubicBezTo>
                  <a:cubicBezTo>
                    <a:pt x="5955" y="7136"/>
                    <a:pt x="6138" y="3654"/>
                    <a:pt x="4306" y="1180"/>
                  </a:cubicBezTo>
                  <a:cubicBezTo>
                    <a:pt x="3677" y="357"/>
                    <a:pt x="2918" y="0"/>
                    <a:pt x="2254" y="0"/>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6"/>
            <p:cNvSpPr/>
            <p:nvPr/>
          </p:nvSpPr>
          <p:spPr>
            <a:xfrm>
              <a:off x="5836834" y="3451860"/>
              <a:ext cx="298879" cy="371770"/>
            </a:xfrm>
            <a:custGeom>
              <a:avLst/>
              <a:gdLst/>
              <a:ahLst/>
              <a:cxnLst/>
              <a:rect l="l" t="t" r="r" b="b"/>
              <a:pathLst>
                <a:path w="6741" h="8385" extrusionOk="0">
                  <a:moveTo>
                    <a:pt x="2517" y="1"/>
                  </a:moveTo>
                  <a:cubicBezTo>
                    <a:pt x="1013" y="1"/>
                    <a:pt x="0" y="1797"/>
                    <a:pt x="1123" y="3766"/>
                  </a:cubicBezTo>
                  <a:cubicBezTo>
                    <a:pt x="2763" y="6699"/>
                    <a:pt x="6429" y="8385"/>
                    <a:pt x="6429" y="8385"/>
                  </a:cubicBezTo>
                  <a:cubicBezTo>
                    <a:pt x="6429" y="8385"/>
                    <a:pt x="6740" y="4032"/>
                    <a:pt x="4908" y="1512"/>
                  </a:cubicBezTo>
                  <a:cubicBezTo>
                    <a:pt x="4123" y="439"/>
                    <a:pt x="3260" y="1"/>
                    <a:pt x="2517" y="1"/>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241;p6"/>
            <p:cNvSpPr/>
            <p:nvPr/>
          </p:nvSpPr>
          <p:spPr>
            <a:xfrm>
              <a:off x="6565554" y="3021173"/>
              <a:ext cx="305175" cy="311249"/>
            </a:xfrm>
            <a:custGeom>
              <a:avLst/>
              <a:gdLst/>
              <a:ahLst/>
              <a:cxnLst/>
              <a:rect l="l" t="t" r="r" b="b"/>
              <a:pathLst>
                <a:path w="6883" h="7020" extrusionOk="0">
                  <a:moveTo>
                    <a:pt x="4563" y="1"/>
                  </a:moveTo>
                  <a:cubicBezTo>
                    <a:pt x="4025" y="1"/>
                    <a:pt x="3396" y="261"/>
                    <a:pt x="2749" y="879"/>
                  </a:cubicBezTo>
                  <a:cubicBezTo>
                    <a:pt x="0" y="3400"/>
                    <a:pt x="193" y="7019"/>
                    <a:pt x="193" y="7019"/>
                  </a:cubicBezTo>
                  <a:cubicBezTo>
                    <a:pt x="193" y="7019"/>
                    <a:pt x="3400" y="6332"/>
                    <a:pt x="5270" y="4041"/>
                  </a:cubicBezTo>
                  <a:cubicBezTo>
                    <a:pt x="6882" y="2096"/>
                    <a:pt x="6090" y="1"/>
                    <a:pt x="4563" y="1"/>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242;p6"/>
            <p:cNvSpPr/>
            <p:nvPr/>
          </p:nvSpPr>
          <p:spPr>
            <a:xfrm>
              <a:off x="6506232" y="3401893"/>
              <a:ext cx="353281" cy="254098"/>
            </a:xfrm>
            <a:custGeom>
              <a:avLst/>
              <a:gdLst/>
              <a:ahLst/>
              <a:cxnLst/>
              <a:rect l="l" t="t" r="r" b="b"/>
              <a:pathLst>
                <a:path w="7968" h="5731" extrusionOk="0">
                  <a:moveTo>
                    <a:pt x="5561" y="1"/>
                  </a:moveTo>
                  <a:cubicBezTo>
                    <a:pt x="5135" y="1"/>
                    <a:pt x="4639" y="128"/>
                    <a:pt x="4087" y="421"/>
                  </a:cubicBezTo>
                  <a:cubicBezTo>
                    <a:pt x="770" y="2181"/>
                    <a:pt x="0" y="5727"/>
                    <a:pt x="0" y="5727"/>
                  </a:cubicBezTo>
                  <a:cubicBezTo>
                    <a:pt x="0" y="5727"/>
                    <a:pt x="77" y="5731"/>
                    <a:pt x="217" y="5731"/>
                  </a:cubicBezTo>
                  <a:cubicBezTo>
                    <a:pt x="987" y="5731"/>
                    <a:pt x="3658" y="5619"/>
                    <a:pt x="5691" y="4160"/>
                  </a:cubicBezTo>
                  <a:cubicBezTo>
                    <a:pt x="7968" y="2542"/>
                    <a:pt x="7466" y="1"/>
                    <a:pt x="5561" y="1"/>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243;p6"/>
            <p:cNvSpPr/>
            <p:nvPr/>
          </p:nvSpPr>
          <p:spPr>
            <a:xfrm>
              <a:off x="6363999" y="3740537"/>
              <a:ext cx="472948" cy="223949"/>
            </a:xfrm>
            <a:custGeom>
              <a:avLst/>
              <a:gdLst/>
              <a:ahLst/>
              <a:cxnLst/>
              <a:rect l="l" t="t" r="r" b="b"/>
              <a:pathLst>
                <a:path w="10667" h="5051" extrusionOk="0">
                  <a:moveTo>
                    <a:pt x="7216" y="1"/>
                  </a:moveTo>
                  <a:cubicBezTo>
                    <a:pt x="6956" y="1"/>
                    <a:pt x="6677" y="25"/>
                    <a:pt x="6379" y="78"/>
                  </a:cubicBezTo>
                  <a:cubicBezTo>
                    <a:pt x="2713" y="692"/>
                    <a:pt x="1" y="4696"/>
                    <a:pt x="1" y="4696"/>
                  </a:cubicBezTo>
                  <a:cubicBezTo>
                    <a:pt x="1" y="4696"/>
                    <a:pt x="1507" y="5051"/>
                    <a:pt x="3468" y="5051"/>
                  </a:cubicBezTo>
                  <a:cubicBezTo>
                    <a:pt x="4785" y="5051"/>
                    <a:pt x="6307" y="4891"/>
                    <a:pt x="7717" y="4357"/>
                  </a:cubicBezTo>
                  <a:cubicBezTo>
                    <a:pt x="10667" y="3194"/>
                    <a:pt x="10191" y="1"/>
                    <a:pt x="7216" y="1"/>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6"/>
            <p:cNvSpPr/>
            <p:nvPr/>
          </p:nvSpPr>
          <p:spPr>
            <a:xfrm>
              <a:off x="6006866" y="2883817"/>
              <a:ext cx="526596" cy="1273728"/>
            </a:xfrm>
            <a:custGeom>
              <a:avLst/>
              <a:gdLst/>
              <a:ahLst/>
              <a:cxnLst/>
              <a:rect l="l" t="t" r="r" b="b"/>
              <a:pathLst>
                <a:path w="11877" h="28728" extrusionOk="0">
                  <a:moveTo>
                    <a:pt x="10805" y="0"/>
                  </a:moveTo>
                  <a:cubicBezTo>
                    <a:pt x="10805" y="1"/>
                    <a:pt x="10842" y="1230"/>
                    <a:pt x="10503" y="6342"/>
                  </a:cubicBezTo>
                  <a:cubicBezTo>
                    <a:pt x="10200" y="11034"/>
                    <a:pt x="8367" y="20161"/>
                    <a:pt x="119" y="28180"/>
                  </a:cubicBezTo>
                  <a:cubicBezTo>
                    <a:pt x="0" y="28299"/>
                    <a:pt x="0" y="28492"/>
                    <a:pt x="119" y="28638"/>
                  </a:cubicBezTo>
                  <a:cubicBezTo>
                    <a:pt x="174" y="28698"/>
                    <a:pt x="250" y="28728"/>
                    <a:pt x="331" y="28728"/>
                  </a:cubicBezTo>
                  <a:cubicBezTo>
                    <a:pt x="413" y="28728"/>
                    <a:pt x="500" y="28698"/>
                    <a:pt x="578" y="28638"/>
                  </a:cubicBezTo>
                  <a:cubicBezTo>
                    <a:pt x="1604" y="27612"/>
                    <a:pt x="5884" y="23222"/>
                    <a:pt x="8321" y="17339"/>
                  </a:cubicBezTo>
                  <a:cubicBezTo>
                    <a:pt x="11877" y="8790"/>
                    <a:pt x="10805" y="2"/>
                    <a:pt x="10805" y="0"/>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6"/>
            <p:cNvSpPr/>
            <p:nvPr/>
          </p:nvSpPr>
          <p:spPr>
            <a:xfrm>
              <a:off x="6231964" y="3093043"/>
              <a:ext cx="514847" cy="383608"/>
            </a:xfrm>
            <a:custGeom>
              <a:avLst/>
              <a:gdLst/>
              <a:ahLst/>
              <a:cxnLst/>
              <a:rect l="l" t="t" r="r" b="b"/>
              <a:pathLst>
                <a:path w="11612" h="8652" extrusionOk="0">
                  <a:moveTo>
                    <a:pt x="174" y="1"/>
                  </a:moveTo>
                  <a:cubicBezTo>
                    <a:pt x="138" y="1"/>
                    <a:pt x="101" y="19"/>
                    <a:pt x="83" y="56"/>
                  </a:cubicBezTo>
                  <a:cubicBezTo>
                    <a:pt x="0" y="92"/>
                    <a:pt x="0" y="211"/>
                    <a:pt x="83" y="248"/>
                  </a:cubicBezTo>
                  <a:cubicBezTo>
                    <a:pt x="119" y="285"/>
                    <a:pt x="2869" y="3034"/>
                    <a:pt x="4317" y="8533"/>
                  </a:cubicBezTo>
                  <a:cubicBezTo>
                    <a:pt x="4317" y="8569"/>
                    <a:pt x="4353" y="8652"/>
                    <a:pt x="4390" y="8652"/>
                  </a:cubicBezTo>
                  <a:lnTo>
                    <a:pt x="4436" y="8652"/>
                  </a:lnTo>
                  <a:cubicBezTo>
                    <a:pt x="4472" y="8652"/>
                    <a:pt x="4509" y="8652"/>
                    <a:pt x="4546" y="8606"/>
                  </a:cubicBezTo>
                  <a:cubicBezTo>
                    <a:pt x="4582" y="8569"/>
                    <a:pt x="9320" y="4482"/>
                    <a:pt x="11575" y="862"/>
                  </a:cubicBezTo>
                  <a:cubicBezTo>
                    <a:pt x="11611" y="780"/>
                    <a:pt x="11575" y="706"/>
                    <a:pt x="11538" y="670"/>
                  </a:cubicBezTo>
                  <a:cubicBezTo>
                    <a:pt x="11504" y="655"/>
                    <a:pt x="11465" y="646"/>
                    <a:pt x="11429" y="646"/>
                  </a:cubicBezTo>
                  <a:cubicBezTo>
                    <a:pt x="11377" y="646"/>
                    <a:pt x="11330" y="663"/>
                    <a:pt x="11309" y="706"/>
                  </a:cubicBezTo>
                  <a:cubicBezTo>
                    <a:pt x="9320" y="3877"/>
                    <a:pt x="5426" y="7424"/>
                    <a:pt x="4546" y="8230"/>
                  </a:cubicBezTo>
                  <a:cubicBezTo>
                    <a:pt x="3061" y="2768"/>
                    <a:pt x="312" y="56"/>
                    <a:pt x="266" y="56"/>
                  </a:cubicBezTo>
                  <a:cubicBezTo>
                    <a:pt x="248" y="19"/>
                    <a:pt x="211" y="1"/>
                    <a:pt x="174" y="1"/>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46;p6"/>
            <p:cNvSpPr/>
            <p:nvPr/>
          </p:nvSpPr>
          <p:spPr>
            <a:xfrm>
              <a:off x="6083258" y="3277528"/>
              <a:ext cx="695655" cy="464879"/>
            </a:xfrm>
            <a:custGeom>
              <a:avLst/>
              <a:gdLst/>
              <a:ahLst/>
              <a:cxnLst/>
              <a:rect l="l" t="t" r="r" b="b"/>
              <a:pathLst>
                <a:path w="15690" h="10485" extrusionOk="0">
                  <a:moveTo>
                    <a:pt x="188" y="0"/>
                  </a:moveTo>
                  <a:cubicBezTo>
                    <a:pt x="149" y="0"/>
                    <a:pt x="110" y="19"/>
                    <a:pt x="74" y="55"/>
                  </a:cubicBezTo>
                  <a:cubicBezTo>
                    <a:pt x="0" y="92"/>
                    <a:pt x="0" y="211"/>
                    <a:pt x="74" y="284"/>
                  </a:cubicBezTo>
                  <a:cubicBezTo>
                    <a:pt x="110" y="321"/>
                    <a:pt x="4500" y="5096"/>
                    <a:pt x="5380" y="10365"/>
                  </a:cubicBezTo>
                  <a:cubicBezTo>
                    <a:pt x="5380" y="10402"/>
                    <a:pt x="5416" y="10447"/>
                    <a:pt x="5453" y="10484"/>
                  </a:cubicBezTo>
                  <a:lnTo>
                    <a:pt x="5572" y="10484"/>
                  </a:lnTo>
                  <a:cubicBezTo>
                    <a:pt x="5645" y="10447"/>
                    <a:pt x="11034" y="8422"/>
                    <a:pt x="15616" y="4564"/>
                  </a:cubicBezTo>
                  <a:cubicBezTo>
                    <a:pt x="15689" y="4491"/>
                    <a:pt x="15689" y="4408"/>
                    <a:pt x="15653" y="4335"/>
                  </a:cubicBezTo>
                  <a:cubicBezTo>
                    <a:pt x="15610" y="4292"/>
                    <a:pt x="15564" y="4274"/>
                    <a:pt x="15518" y="4274"/>
                  </a:cubicBezTo>
                  <a:cubicBezTo>
                    <a:pt x="15486" y="4274"/>
                    <a:pt x="15454" y="4283"/>
                    <a:pt x="15424" y="4298"/>
                  </a:cubicBezTo>
                  <a:cubicBezTo>
                    <a:pt x="11336" y="7771"/>
                    <a:pt x="6598" y="9760"/>
                    <a:pt x="5645" y="10136"/>
                  </a:cubicBezTo>
                  <a:cubicBezTo>
                    <a:pt x="4692" y="4866"/>
                    <a:pt x="339" y="92"/>
                    <a:pt x="303" y="55"/>
                  </a:cubicBezTo>
                  <a:cubicBezTo>
                    <a:pt x="266" y="19"/>
                    <a:pt x="227" y="0"/>
                    <a:pt x="188" y="0"/>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 name="Google Shape;247;p6"/>
            <p:cNvSpPr/>
            <p:nvPr/>
          </p:nvSpPr>
          <p:spPr>
            <a:xfrm>
              <a:off x="5938986" y="3511139"/>
              <a:ext cx="767172" cy="476672"/>
            </a:xfrm>
            <a:custGeom>
              <a:avLst/>
              <a:gdLst/>
              <a:ahLst/>
              <a:cxnLst/>
              <a:rect l="l" t="t" r="r" b="b"/>
              <a:pathLst>
                <a:path w="17303" h="10751" extrusionOk="0">
                  <a:moveTo>
                    <a:pt x="176" y="1"/>
                  </a:moveTo>
                  <a:cubicBezTo>
                    <a:pt x="138" y="1"/>
                    <a:pt x="102" y="19"/>
                    <a:pt x="83" y="56"/>
                  </a:cubicBezTo>
                  <a:cubicBezTo>
                    <a:pt x="1" y="92"/>
                    <a:pt x="1" y="211"/>
                    <a:pt x="47" y="248"/>
                  </a:cubicBezTo>
                  <a:cubicBezTo>
                    <a:pt x="83" y="285"/>
                    <a:pt x="3942" y="4638"/>
                    <a:pt x="4931" y="10631"/>
                  </a:cubicBezTo>
                  <a:cubicBezTo>
                    <a:pt x="4931" y="10714"/>
                    <a:pt x="5005" y="10750"/>
                    <a:pt x="5087" y="10750"/>
                  </a:cubicBezTo>
                  <a:cubicBezTo>
                    <a:pt x="5160" y="10750"/>
                    <a:pt x="12070" y="9797"/>
                    <a:pt x="17184" y="7387"/>
                  </a:cubicBezTo>
                  <a:cubicBezTo>
                    <a:pt x="17266" y="7350"/>
                    <a:pt x="17303" y="7240"/>
                    <a:pt x="17266" y="7158"/>
                  </a:cubicBezTo>
                  <a:cubicBezTo>
                    <a:pt x="17230" y="7085"/>
                    <a:pt x="17147" y="7085"/>
                    <a:pt x="17074" y="7085"/>
                  </a:cubicBezTo>
                  <a:cubicBezTo>
                    <a:pt x="12373" y="9339"/>
                    <a:pt x="6233" y="10292"/>
                    <a:pt x="5197" y="10448"/>
                  </a:cubicBezTo>
                  <a:cubicBezTo>
                    <a:pt x="4171" y="4445"/>
                    <a:pt x="313" y="92"/>
                    <a:pt x="276" y="56"/>
                  </a:cubicBezTo>
                  <a:cubicBezTo>
                    <a:pt x="253" y="19"/>
                    <a:pt x="214" y="1"/>
                    <a:pt x="176" y="1"/>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8" name="Google Shape;248;p6"/>
          <p:cNvGrpSpPr/>
          <p:nvPr/>
        </p:nvGrpSpPr>
        <p:grpSpPr>
          <a:xfrm flipH="1">
            <a:off x="8281932" y="4768362"/>
            <a:ext cx="142077" cy="139500"/>
            <a:chOff x="1655100" y="3332725"/>
            <a:chExt cx="101600" cy="99750"/>
          </a:xfrm>
        </p:grpSpPr>
        <p:sp>
          <p:nvSpPr>
            <p:cNvPr id="249" name="Google Shape;249;p6"/>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6"/>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6"/>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2" name="Google Shape;252;p6"/>
          <p:cNvGrpSpPr/>
          <p:nvPr/>
        </p:nvGrpSpPr>
        <p:grpSpPr>
          <a:xfrm flipH="1">
            <a:off x="659707" y="4768362"/>
            <a:ext cx="142077" cy="139500"/>
            <a:chOff x="1655100" y="3332725"/>
            <a:chExt cx="101600" cy="99750"/>
          </a:xfrm>
        </p:grpSpPr>
        <p:sp>
          <p:nvSpPr>
            <p:cNvPr id="253" name="Google Shape;253;p6"/>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254;p6"/>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255;p6"/>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6036289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6161AEB-4F7B-9154-104D-A3B2BE9C0919}"/>
              </a:ext>
            </a:extLst>
          </p:cNvPr>
          <p:cNvSpPr>
            <a:spLocks noGrp="1"/>
          </p:cNvSpPr>
          <p:nvPr>
            <p:ph type="dt" sz="half" idx="10"/>
          </p:nvPr>
        </p:nvSpPr>
        <p:spPr/>
        <p:txBody>
          <a:bodyPr/>
          <a:lstStyle>
            <a:lvl1pPr>
              <a:defRPr/>
            </a:lvl1pPr>
          </a:lstStyle>
          <a:p>
            <a:pPr>
              <a:defRPr/>
            </a:pPr>
            <a:fld id="{166B70F6-2AE8-4B51-AFB8-A648895942C4}" type="datetimeFigureOut">
              <a:rPr lang="en-US"/>
              <a:pPr>
                <a:defRPr/>
              </a:pPr>
              <a:t>12/8/2024</a:t>
            </a:fld>
            <a:endParaRPr lang="en-US"/>
          </a:p>
        </p:txBody>
      </p:sp>
      <p:sp>
        <p:nvSpPr>
          <p:cNvPr id="5" name="Footer Placeholder 4">
            <a:extLst>
              <a:ext uri="{FF2B5EF4-FFF2-40B4-BE49-F238E27FC236}">
                <a16:creationId xmlns:a16="http://schemas.microsoft.com/office/drawing/2014/main" xmlns="" id="{096C1532-000A-98BA-9661-E4E0CBF83ED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F057338E-CD3C-49BE-C5A4-E654F1C5276C}"/>
              </a:ext>
            </a:extLst>
          </p:cNvPr>
          <p:cNvSpPr>
            <a:spLocks noGrp="1"/>
          </p:cNvSpPr>
          <p:nvPr>
            <p:ph type="sldNum" sz="quarter" idx="12"/>
          </p:nvPr>
        </p:nvSpPr>
        <p:spPr/>
        <p:txBody>
          <a:bodyPr/>
          <a:lstStyle>
            <a:lvl1pPr>
              <a:defRPr/>
            </a:lvl1pPr>
          </a:lstStyle>
          <a:p>
            <a:fld id="{EA802982-5746-466B-AA5E-57E6D8ED17B1}" type="slidenum">
              <a:rPr lang="en-US" altLang="en-US"/>
              <a:pPr/>
              <a:t>‹#›</a:t>
            </a:fld>
            <a:endParaRPr lang="en-US" altLang="en-US"/>
          </a:p>
        </p:txBody>
      </p:sp>
    </p:spTree>
    <p:extLst>
      <p:ext uri="{BB962C8B-B14F-4D97-AF65-F5344CB8AC3E}">
        <p14:creationId xmlns:p14="http://schemas.microsoft.com/office/powerpoint/2010/main" val="19486150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477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accent2"/>
              </a:buClr>
              <a:buSzPts val="3000"/>
              <a:buFont typeface="Fredoka One"/>
              <a:buNone/>
              <a:defRPr sz="3000">
                <a:solidFill>
                  <a:schemeClr val="accent2"/>
                </a:solidFill>
                <a:latin typeface="Fredoka One"/>
                <a:ea typeface="Fredoka One"/>
                <a:cs typeface="Fredoka One"/>
                <a:sym typeface="Fredoka One"/>
              </a:defRPr>
            </a:lvl1pPr>
            <a:lvl2pPr lvl="1" rtl="0">
              <a:spcBef>
                <a:spcPts val="0"/>
              </a:spcBef>
              <a:spcAft>
                <a:spcPts val="0"/>
              </a:spcAft>
              <a:buClr>
                <a:schemeClr val="accent2"/>
              </a:buClr>
              <a:buSzPts val="2800"/>
              <a:buNone/>
              <a:defRPr sz="2800">
                <a:solidFill>
                  <a:schemeClr val="accent2"/>
                </a:solidFill>
              </a:defRPr>
            </a:lvl2pPr>
            <a:lvl3pPr lvl="2" rtl="0">
              <a:spcBef>
                <a:spcPts val="0"/>
              </a:spcBef>
              <a:spcAft>
                <a:spcPts val="0"/>
              </a:spcAft>
              <a:buClr>
                <a:schemeClr val="accent2"/>
              </a:buClr>
              <a:buSzPts val="2800"/>
              <a:buNone/>
              <a:defRPr sz="2800">
                <a:solidFill>
                  <a:schemeClr val="accent2"/>
                </a:solidFill>
              </a:defRPr>
            </a:lvl3pPr>
            <a:lvl4pPr lvl="3" rtl="0">
              <a:spcBef>
                <a:spcPts val="0"/>
              </a:spcBef>
              <a:spcAft>
                <a:spcPts val="0"/>
              </a:spcAft>
              <a:buClr>
                <a:schemeClr val="accent2"/>
              </a:buClr>
              <a:buSzPts val="2800"/>
              <a:buNone/>
              <a:defRPr sz="2800">
                <a:solidFill>
                  <a:schemeClr val="accent2"/>
                </a:solidFill>
              </a:defRPr>
            </a:lvl4pPr>
            <a:lvl5pPr lvl="4" rtl="0">
              <a:spcBef>
                <a:spcPts val="0"/>
              </a:spcBef>
              <a:spcAft>
                <a:spcPts val="0"/>
              </a:spcAft>
              <a:buClr>
                <a:schemeClr val="accent2"/>
              </a:buClr>
              <a:buSzPts val="2800"/>
              <a:buNone/>
              <a:defRPr sz="2800">
                <a:solidFill>
                  <a:schemeClr val="accent2"/>
                </a:solidFill>
              </a:defRPr>
            </a:lvl5pPr>
            <a:lvl6pPr lvl="5" rtl="0">
              <a:spcBef>
                <a:spcPts val="0"/>
              </a:spcBef>
              <a:spcAft>
                <a:spcPts val="0"/>
              </a:spcAft>
              <a:buClr>
                <a:schemeClr val="accent2"/>
              </a:buClr>
              <a:buSzPts val="2800"/>
              <a:buNone/>
              <a:defRPr sz="2800">
                <a:solidFill>
                  <a:schemeClr val="accent2"/>
                </a:solidFill>
              </a:defRPr>
            </a:lvl6pPr>
            <a:lvl7pPr lvl="6" rtl="0">
              <a:spcBef>
                <a:spcPts val="0"/>
              </a:spcBef>
              <a:spcAft>
                <a:spcPts val="0"/>
              </a:spcAft>
              <a:buClr>
                <a:schemeClr val="accent2"/>
              </a:buClr>
              <a:buSzPts val="2800"/>
              <a:buNone/>
              <a:defRPr sz="2800">
                <a:solidFill>
                  <a:schemeClr val="accent2"/>
                </a:solidFill>
              </a:defRPr>
            </a:lvl7pPr>
            <a:lvl8pPr lvl="7" rtl="0">
              <a:spcBef>
                <a:spcPts val="0"/>
              </a:spcBef>
              <a:spcAft>
                <a:spcPts val="0"/>
              </a:spcAft>
              <a:buClr>
                <a:schemeClr val="accent2"/>
              </a:buClr>
              <a:buSzPts val="2800"/>
              <a:buNone/>
              <a:defRPr sz="2800">
                <a:solidFill>
                  <a:schemeClr val="accent2"/>
                </a:solidFill>
              </a:defRPr>
            </a:lvl8pPr>
            <a:lvl9pPr lvl="8" rtl="0">
              <a:spcBef>
                <a:spcPts val="0"/>
              </a:spcBef>
              <a:spcAft>
                <a:spcPts val="0"/>
              </a:spcAft>
              <a:buClr>
                <a:schemeClr val="accent2"/>
              </a:buClr>
              <a:buSzPts val="2800"/>
              <a:buNone/>
              <a:defRPr sz="2800">
                <a:solidFill>
                  <a:schemeClr val="accent2"/>
                </a:solidFill>
              </a:defRPr>
            </a:lvl9pPr>
          </a:lstStyle>
          <a:p>
            <a:endParaRPr/>
          </a:p>
        </p:txBody>
      </p:sp>
      <p:sp>
        <p:nvSpPr>
          <p:cNvPr id="7" name="Google Shape;7;p1"/>
          <p:cNvSpPr txBox="1">
            <a:spLocks noGrp="1"/>
          </p:cNvSpPr>
          <p:nvPr>
            <p:ph type="body" idx="1"/>
          </p:nvPr>
        </p:nvSpPr>
        <p:spPr>
          <a:xfrm>
            <a:off x="720000" y="1152475"/>
            <a:ext cx="7704000" cy="3450900"/>
          </a:xfrm>
          <a:prstGeom prst="rect">
            <a:avLst/>
          </a:prstGeom>
          <a:noFill/>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1pPr>
            <a:lvl2pPr marL="914400" lvl="1"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8" r:id="rId3"/>
    <p:sldLayoutId id="2147483659" r:id="rId4"/>
    <p:sldLayoutId id="2147483679" r:id="rId5"/>
    <p:sldLayoutId id="2147483683" r:id="rId6"/>
    <p:sldLayoutId id="2147483684" r:id="rId7"/>
    <p:sldLayoutId id="2147483688" r:id="rId8"/>
    <p:sldLayoutId id="2147483702" r:id="rId9"/>
    <p:sldLayoutId id="2147483703" r:id="rId10"/>
    <p:sldLayoutId id="2147483704" r:id="rId11"/>
    <p:sldLayoutId id="2147483705" r:id="rId12"/>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0.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0.xml"/><Relationship Id="rId5" Type="http://schemas.openxmlformats.org/officeDocument/2006/relationships/image" Target="../media/image19.jpe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9.xml"/><Relationship Id="rId5" Type="http://schemas.openxmlformats.org/officeDocument/2006/relationships/image" Target="../media/image24.jpeg"/><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xml"/><Relationship Id="rId4" Type="http://schemas.openxmlformats.org/officeDocument/2006/relationships/image" Target="../media/image29.gif"/></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9.xml"/><Relationship Id="rId5" Type="http://schemas.openxmlformats.org/officeDocument/2006/relationships/image" Target="../media/image42.jpeg"/><Relationship Id="rId4" Type="http://schemas.openxmlformats.org/officeDocument/2006/relationships/image" Target="../media/image41.jpe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9.xml"/><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9.xml"/><Relationship Id="rId4" Type="http://schemas.openxmlformats.org/officeDocument/2006/relationships/image" Target="../media/image52.jpeg"/></Relationships>
</file>

<file path=ppt/slides/_rels/slide3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9.xml"/><Relationship Id="rId5" Type="http://schemas.openxmlformats.org/officeDocument/2006/relationships/image" Target="../media/image56.jpeg"/><Relationship Id="rId4" Type="http://schemas.openxmlformats.org/officeDocument/2006/relationships/image" Target="../media/image55.jpeg"/></Relationships>
</file>

<file path=ppt/slides/_rels/slide3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9.xml"/><Relationship Id="rId5" Type="http://schemas.openxmlformats.org/officeDocument/2006/relationships/image" Target="../media/image61.jpeg"/><Relationship Id="rId4" Type="http://schemas.openxmlformats.org/officeDocument/2006/relationships/image" Target="../media/image60.jpeg"/></Relationships>
</file>

<file path=ppt/slides/_rels/slide3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9.xml"/><Relationship Id="rId5" Type="http://schemas.openxmlformats.org/officeDocument/2006/relationships/image" Target="../media/image66.jpeg"/><Relationship Id="rId4" Type="http://schemas.openxmlformats.org/officeDocument/2006/relationships/image" Target="../media/image65.jpeg"/></Relationships>
</file>

<file path=ppt/slides/_rels/slide3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9.xml"/><Relationship Id="rId5" Type="http://schemas.openxmlformats.org/officeDocument/2006/relationships/image" Target="../media/image71.jpeg"/><Relationship Id="rId4" Type="http://schemas.openxmlformats.org/officeDocument/2006/relationships/image" Target="../media/image70.jpeg"/></Relationships>
</file>

<file path=ppt/slides/_rels/slide3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slideLayout" Target="../slideLayouts/slideLayout3.xml"/><Relationship Id="rId1" Type="http://schemas.openxmlformats.org/officeDocument/2006/relationships/video" Target="file:///D:\HTV\b&#224;i%2022\Ph&#7889;%20C&#7893;%20H&#7897;i%20An%20-%20Ph&#7889;%20C&#7893;%20&#272;&#7865;p%20H&#224;ng%20&#272;&#7847;u%20Ch&#226;u%20&#193;.mp4" TargetMode="External"/></Relationships>
</file>

<file path=ppt/slides/_rels/slide3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77.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image" Target="../media/image81.jpg"/><Relationship Id="rId5" Type="http://schemas.openxmlformats.org/officeDocument/2006/relationships/image" Target="../media/image80.jpeg"/><Relationship Id="rId4" Type="http://schemas.openxmlformats.org/officeDocument/2006/relationships/image" Target="../media/image79.png"/></Relationships>
</file>

<file path=ppt/slides/_rels/slide47.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jp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e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image" Target="../media/image90.gif"/><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91.jpeg"/></Relationships>
</file>

<file path=ppt/slides/_rels/slide5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23.xml"/><Relationship Id="rId1" Type="http://schemas.openxmlformats.org/officeDocument/2006/relationships/slideLayout" Target="../slideLayouts/slideLayout11.xml"/><Relationship Id="rId4" Type="http://schemas.openxmlformats.org/officeDocument/2006/relationships/image" Target="../media/image97.jpeg"/></Relationships>
</file>

<file path=ppt/slides/_rels/slide5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99.jpe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9.xml"/><Relationship Id="rId5" Type="http://schemas.openxmlformats.org/officeDocument/2006/relationships/image" Target="../media/image110.jpeg"/><Relationship Id="rId4" Type="http://schemas.openxmlformats.org/officeDocument/2006/relationships/slide" Target="slide7.xml"/></Relationships>
</file>

<file path=ppt/slides/_rels/slide66.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jpeg"/><Relationship Id="rId1" Type="http://schemas.openxmlformats.org/officeDocument/2006/relationships/slideLayout" Target="../slideLayouts/slideLayout1.xml"/><Relationship Id="rId4" Type="http://schemas.openxmlformats.org/officeDocument/2006/relationships/image" Target="../media/image11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1.xml"/><Relationship Id="rId4" Type="http://schemas.openxmlformats.org/officeDocument/2006/relationships/image" Target="../media/image121.png"/></Relationships>
</file>

<file path=ppt/slides/_rels/slide72.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1.xml"/><Relationship Id="rId5" Type="http://schemas.openxmlformats.org/officeDocument/2006/relationships/image" Target="../media/image125.jpeg"/><Relationship Id="rId4" Type="http://schemas.openxmlformats.org/officeDocument/2006/relationships/image" Target="../media/image124.jpeg"/></Relationships>
</file>

<file path=ppt/slides/_rels/slide7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26.jpe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slide" Target="slide31.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6.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137.gif"/><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138.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40.png"/><Relationship Id="rId7" Type="http://schemas.openxmlformats.org/officeDocument/2006/relationships/image" Target="../media/image142.png"/><Relationship Id="rId2" Type="http://schemas.openxmlformats.org/officeDocument/2006/relationships/image" Target="../media/image139.png"/><Relationship Id="rId1" Type="http://schemas.openxmlformats.org/officeDocument/2006/relationships/slideLayout" Target="../slideLayouts/slideLayout12.xml"/><Relationship Id="rId6" Type="http://schemas.microsoft.com/office/2007/relationships/hdphoto" Target="../media/hdphoto5.wdp"/><Relationship Id="rId5" Type="http://schemas.openxmlformats.org/officeDocument/2006/relationships/image" Target="../media/image141.png"/><Relationship Id="rId4" Type="http://schemas.microsoft.com/office/2007/relationships/hdphoto" Target="../media/hdphoto4.wdp"/></Relationships>
</file>

<file path=ppt/slides/_rels/slide87.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72"/>
        <p:cNvGrpSpPr/>
        <p:nvPr/>
      </p:nvGrpSpPr>
      <p:grpSpPr>
        <a:xfrm>
          <a:off x="0" y="0"/>
          <a:ext cx="0" cy="0"/>
          <a:chOff x="0" y="0"/>
          <a:chExt cx="0" cy="0"/>
        </a:xfrm>
      </p:grpSpPr>
      <p:sp>
        <p:nvSpPr>
          <p:cNvPr id="2073" name="Google Shape;2073;p41"/>
          <p:cNvSpPr txBox="1">
            <a:spLocks noGrp="1"/>
          </p:cNvSpPr>
          <p:nvPr>
            <p:ph type="ctrTitle"/>
          </p:nvPr>
        </p:nvSpPr>
        <p:spPr>
          <a:xfrm>
            <a:off x="84782" y="1274161"/>
            <a:ext cx="8762999" cy="20523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sz="3200" dirty="0">
                <a:solidFill>
                  <a:schemeClr val="accent2"/>
                </a:solidFill>
                <a:latin typeface="#9Slide07 IcielCadena" panose="02000503000000020004" pitchFamily="2" charset="0"/>
              </a:rPr>
              <a:t>Ch</a:t>
            </a:r>
            <a:r>
              <a:rPr lang="en-US" sz="3200" dirty="0" err="1">
                <a:solidFill>
                  <a:schemeClr val="accent2"/>
                </a:solidFill>
                <a:latin typeface="#9Slide07 IcielCadena" panose="02000503000000020004" pitchFamily="2" charset="0"/>
              </a:rPr>
              <a:t>ào</a:t>
            </a:r>
            <a:r>
              <a:rPr lang="en-US" sz="3200" dirty="0">
                <a:solidFill>
                  <a:schemeClr val="accent2"/>
                </a:solidFill>
                <a:latin typeface="#9Slide07 IcielCadena" panose="02000503000000020004" pitchFamily="2" charset="0"/>
              </a:rPr>
              <a:t> </a:t>
            </a:r>
            <a:r>
              <a:rPr lang="en-US" sz="3200" dirty="0" err="1">
                <a:solidFill>
                  <a:schemeClr val="accent2"/>
                </a:solidFill>
                <a:latin typeface="#9Slide07 IcielCadena" panose="02000503000000020004" pitchFamily="2" charset="0"/>
              </a:rPr>
              <a:t>mừng</a:t>
            </a:r>
            <a:r>
              <a:rPr lang="en-US" sz="3200" dirty="0">
                <a:solidFill>
                  <a:schemeClr val="accent2"/>
                </a:solidFill>
                <a:latin typeface="#9Slide07 IcielCadena" panose="02000503000000020004" pitchFamily="2" charset="0"/>
              </a:rPr>
              <a:t> </a:t>
            </a:r>
            <a:r>
              <a:rPr lang="en-US" sz="3200" dirty="0" err="1">
                <a:solidFill>
                  <a:schemeClr val="accent2"/>
                </a:solidFill>
                <a:latin typeface="#9Slide07 IcielCadena" panose="02000503000000020004" pitchFamily="2" charset="0"/>
              </a:rPr>
              <a:t>các</a:t>
            </a:r>
            <a:r>
              <a:rPr lang="en-US" sz="3200" dirty="0">
                <a:solidFill>
                  <a:schemeClr val="accent2"/>
                </a:solidFill>
                <a:latin typeface="#9Slide07 IcielCadena" panose="02000503000000020004" pitchFamily="2" charset="0"/>
              </a:rPr>
              <a:t> </a:t>
            </a:r>
            <a:r>
              <a:rPr lang="en-US" sz="3200" dirty="0" err="1">
                <a:solidFill>
                  <a:schemeClr val="accent2"/>
                </a:solidFill>
                <a:latin typeface="#9Slide07 IcielCadena" panose="02000503000000020004" pitchFamily="2" charset="0"/>
              </a:rPr>
              <a:t>em</a:t>
            </a:r>
            <a:r>
              <a:rPr lang="en-US" sz="3200" dirty="0">
                <a:solidFill>
                  <a:schemeClr val="accent2"/>
                </a:solidFill>
                <a:latin typeface="#9Slide07 IcielCadena" panose="02000503000000020004" pitchFamily="2" charset="0"/>
              </a:rPr>
              <a:t> </a:t>
            </a:r>
            <a:r>
              <a:rPr lang="en-US" sz="3200" dirty="0" err="1">
                <a:solidFill>
                  <a:schemeClr val="accent2"/>
                </a:solidFill>
                <a:latin typeface="#9Slide07 IcielCadena" panose="02000503000000020004" pitchFamily="2" charset="0"/>
              </a:rPr>
              <a:t>đến</a:t>
            </a:r>
            <a:r>
              <a:rPr lang="en-US" sz="3200" dirty="0">
                <a:solidFill>
                  <a:schemeClr val="accent2"/>
                </a:solidFill>
                <a:latin typeface="#9Slide07 IcielCadena" panose="02000503000000020004" pitchFamily="2" charset="0"/>
              </a:rPr>
              <a:t> </a:t>
            </a:r>
            <a:r>
              <a:rPr lang="en-US" sz="3200" dirty="0" err="1">
                <a:solidFill>
                  <a:schemeClr val="accent2"/>
                </a:solidFill>
                <a:latin typeface="#9Slide07 IcielCadena" panose="02000503000000020004" pitchFamily="2" charset="0"/>
              </a:rPr>
              <a:t>với</a:t>
            </a:r>
            <a:r>
              <a:rPr lang="en-US" sz="3200" dirty="0">
                <a:solidFill>
                  <a:schemeClr val="accent2"/>
                </a:solidFill>
                <a:latin typeface="#9Slide07 IcielCadena" panose="02000503000000020004" pitchFamily="2" charset="0"/>
              </a:rPr>
              <a:t> </a:t>
            </a:r>
            <a:r>
              <a:rPr lang="en-US" sz="3200" dirty="0" err="1">
                <a:solidFill>
                  <a:schemeClr val="accent2"/>
                </a:solidFill>
                <a:latin typeface="#9Slide07 IcielCadena" panose="02000503000000020004" pitchFamily="2" charset="0"/>
              </a:rPr>
              <a:t>tiết</a:t>
            </a:r>
            <a:r>
              <a:rPr lang="en-US" sz="3200" dirty="0">
                <a:solidFill>
                  <a:schemeClr val="accent2"/>
                </a:solidFill>
                <a:latin typeface="#9Slide07 IcielCadena" panose="02000503000000020004" pitchFamily="2" charset="0"/>
              </a:rPr>
              <a:t> </a:t>
            </a:r>
            <a:r>
              <a:rPr lang="en-US" sz="3200" dirty="0" err="1">
                <a:solidFill>
                  <a:schemeClr val="accent2"/>
                </a:solidFill>
                <a:latin typeface="#9Slide07 IcielCadena" panose="02000503000000020004" pitchFamily="2" charset="0"/>
              </a:rPr>
              <a:t>học</a:t>
            </a:r>
            <a:r>
              <a:rPr lang="en-US" sz="3200" dirty="0">
                <a:solidFill>
                  <a:schemeClr val="accent2"/>
                </a:solidFill>
                <a:latin typeface="#9Slide07 IcielCadena" panose="02000503000000020004" pitchFamily="2" charset="0"/>
              </a:rPr>
              <a:t> </a:t>
            </a:r>
            <a:r>
              <a:rPr lang="en-US" sz="3200" dirty="0" err="1">
                <a:solidFill>
                  <a:schemeClr val="accent2"/>
                </a:solidFill>
                <a:latin typeface="#9Slide07 IcielCadena" panose="02000503000000020004" pitchFamily="2" charset="0"/>
              </a:rPr>
              <a:t>Lịch</a:t>
            </a:r>
            <a:r>
              <a:rPr lang="en-US" sz="3200" dirty="0">
                <a:solidFill>
                  <a:schemeClr val="accent2"/>
                </a:solidFill>
                <a:latin typeface="#9Slide07 IcielCadena" panose="02000503000000020004" pitchFamily="2" charset="0"/>
              </a:rPr>
              <a:t> </a:t>
            </a:r>
            <a:r>
              <a:rPr lang="en-US" sz="3200" dirty="0" err="1">
                <a:solidFill>
                  <a:schemeClr val="accent2"/>
                </a:solidFill>
                <a:latin typeface="#9Slide07 IcielCadena" panose="02000503000000020004" pitchFamily="2" charset="0"/>
              </a:rPr>
              <a:t>sử</a:t>
            </a:r>
            <a:r>
              <a:rPr lang="en" sz="3600" dirty="0">
                <a:solidFill>
                  <a:schemeClr val="accent2"/>
                </a:solidFill>
                <a:latin typeface="#9Slide07 IcielCadena" panose="02000503000000020004" pitchFamily="2" charset="0"/>
              </a:rPr>
              <a:t/>
            </a:r>
            <a:br>
              <a:rPr lang="en" sz="3600" dirty="0">
                <a:solidFill>
                  <a:schemeClr val="accent2"/>
                </a:solidFill>
                <a:latin typeface="#9Slide07 IcielCadena" panose="02000503000000020004" pitchFamily="2" charset="0"/>
              </a:rPr>
            </a:br>
            <a:r>
              <a:rPr lang="en-US" sz="3200" dirty="0" err="1">
                <a:solidFill>
                  <a:srgbClr val="F34976"/>
                </a:solidFill>
                <a:latin typeface="#9Slide05 Gullever Font" panose="02000507000000020004" pitchFamily="2" charset="0"/>
              </a:rPr>
              <a:t>Lịch</a:t>
            </a:r>
            <a:r>
              <a:rPr lang="en-US" sz="3200" dirty="0">
                <a:solidFill>
                  <a:srgbClr val="F34976"/>
                </a:solidFill>
                <a:latin typeface="#9Slide05 Gullever Font" panose="02000507000000020004" pitchFamily="2" charset="0"/>
              </a:rPr>
              <a:t> </a:t>
            </a:r>
            <a:r>
              <a:rPr lang="en-US" sz="3200" dirty="0" err="1">
                <a:solidFill>
                  <a:srgbClr val="F34976"/>
                </a:solidFill>
                <a:latin typeface="#9Slide05 Gullever Font" panose="02000507000000020004" pitchFamily="2" charset="0"/>
              </a:rPr>
              <a:t>sử</a:t>
            </a:r>
            <a:r>
              <a:rPr lang="en-US" sz="3200" dirty="0">
                <a:solidFill>
                  <a:srgbClr val="F34976"/>
                </a:solidFill>
                <a:latin typeface="#9Slide05 Gullever Font" panose="02000507000000020004" pitchFamily="2" charset="0"/>
              </a:rPr>
              <a:t> hay - </a:t>
            </a:r>
            <a:r>
              <a:rPr lang="en-US" sz="3200" dirty="0" err="1">
                <a:solidFill>
                  <a:srgbClr val="F34976"/>
                </a:solidFill>
                <a:latin typeface="#9Slide05 Gullever Font" panose="02000507000000020004" pitchFamily="2" charset="0"/>
              </a:rPr>
              <a:t>Học</a:t>
            </a:r>
            <a:r>
              <a:rPr lang="en-US" sz="3200" dirty="0">
                <a:solidFill>
                  <a:srgbClr val="F34976"/>
                </a:solidFill>
                <a:latin typeface="#9Slide05 Gullever Font" panose="02000507000000020004" pitchFamily="2" charset="0"/>
              </a:rPr>
              <a:t> </a:t>
            </a:r>
            <a:r>
              <a:rPr lang="en-US" sz="3200" dirty="0" err="1">
                <a:solidFill>
                  <a:srgbClr val="F34976"/>
                </a:solidFill>
                <a:latin typeface="#9Slide05 Gullever Font" panose="02000507000000020004" pitchFamily="2" charset="0"/>
              </a:rPr>
              <a:t>mê</a:t>
            </a:r>
            <a:r>
              <a:rPr lang="en-US" sz="3200" dirty="0">
                <a:solidFill>
                  <a:srgbClr val="F34976"/>
                </a:solidFill>
                <a:latin typeface="#9Slide05 Gullever Font" panose="02000507000000020004" pitchFamily="2" charset="0"/>
              </a:rPr>
              <a:t> say</a:t>
            </a:r>
            <a:endParaRPr sz="4800" dirty="0">
              <a:solidFill>
                <a:srgbClr val="F34976"/>
              </a:solidFill>
              <a:latin typeface="#9Slide05 Gullever Font" panose="02000507000000020004" pitchFamily="2" charset="0"/>
            </a:endParaRPr>
          </a:p>
        </p:txBody>
      </p:sp>
      <p:grpSp>
        <p:nvGrpSpPr>
          <p:cNvPr id="2075" name="Google Shape;2075;p41"/>
          <p:cNvGrpSpPr/>
          <p:nvPr/>
        </p:nvGrpSpPr>
        <p:grpSpPr>
          <a:xfrm>
            <a:off x="3078902" y="3894032"/>
            <a:ext cx="738068" cy="691995"/>
            <a:chOff x="2689225" y="1713450"/>
            <a:chExt cx="452275" cy="424042"/>
          </a:xfrm>
        </p:grpSpPr>
        <p:sp>
          <p:nvSpPr>
            <p:cNvPr id="2076" name="Google Shape;2076;p41"/>
            <p:cNvSpPr/>
            <p:nvPr/>
          </p:nvSpPr>
          <p:spPr>
            <a:xfrm>
              <a:off x="2689225" y="1993593"/>
              <a:ext cx="452275" cy="143900"/>
            </a:xfrm>
            <a:custGeom>
              <a:avLst/>
              <a:gdLst/>
              <a:ahLst/>
              <a:cxnLst/>
              <a:rect l="l" t="t" r="r" b="b"/>
              <a:pathLst>
                <a:path w="18091" h="5756" extrusionOk="0">
                  <a:moveTo>
                    <a:pt x="9046" y="1"/>
                  </a:moveTo>
                  <a:cubicBezTo>
                    <a:pt x="4063" y="1"/>
                    <a:pt x="0" y="1306"/>
                    <a:pt x="0" y="2832"/>
                  </a:cubicBezTo>
                  <a:cubicBezTo>
                    <a:pt x="0" y="4450"/>
                    <a:pt x="4063" y="5755"/>
                    <a:pt x="9046" y="5755"/>
                  </a:cubicBezTo>
                  <a:cubicBezTo>
                    <a:pt x="14028" y="5755"/>
                    <a:pt x="18091" y="4450"/>
                    <a:pt x="18091" y="2832"/>
                  </a:cubicBezTo>
                  <a:cubicBezTo>
                    <a:pt x="18091" y="1306"/>
                    <a:pt x="14028" y="1"/>
                    <a:pt x="9046" y="1"/>
                  </a:cubicBezTo>
                  <a:close/>
                </a:path>
              </a:pathLst>
            </a:custGeom>
            <a:solidFill>
              <a:srgbClr val="2E305B">
                <a:alpha val="12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41"/>
            <p:cNvSpPr/>
            <p:nvPr/>
          </p:nvSpPr>
          <p:spPr>
            <a:xfrm>
              <a:off x="2720025" y="1713450"/>
              <a:ext cx="402175" cy="370200"/>
            </a:xfrm>
            <a:custGeom>
              <a:avLst/>
              <a:gdLst/>
              <a:ahLst/>
              <a:cxnLst/>
              <a:rect l="l" t="t" r="r" b="b"/>
              <a:pathLst>
                <a:path w="16087" h="14808" extrusionOk="0">
                  <a:moveTo>
                    <a:pt x="8585" y="0"/>
                  </a:moveTo>
                  <a:cubicBezTo>
                    <a:pt x="6344" y="0"/>
                    <a:pt x="4170" y="1080"/>
                    <a:pt x="2684" y="2963"/>
                  </a:cubicBezTo>
                  <a:cubicBezTo>
                    <a:pt x="460" y="5721"/>
                    <a:pt x="0" y="10078"/>
                    <a:pt x="2611" y="12762"/>
                  </a:cubicBezTo>
                  <a:cubicBezTo>
                    <a:pt x="3983" y="14189"/>
                    <a:pt x="5908" y="14807"/>
                    <a:pt x="7813" y="14807"/>
                  </a:cubicBezTo>
                  <a:cubicBezTo>
                    <a:pt x="8460" y="14807"/>
                    <a:pt x="9105" y="14736"/>
                    <a:pt x="9726" y="14600"/>
                  </a:cubicBezTo>
                  <a:cubicBezTo>
                    <a:pt x="12189" y="14141"/>
                    <a:pt x="14487" y="12615"/>
                    <a:pt x="15480" y="10243"/>
                  </a:cubicBezTo>
                  <a:cubicBezTo>
                    <a:pt x="16087" y="8625"/>
                    <a:pt x="16087" y="6861"/>
                    <a:pt x="15627" y="5335"/>
                  </a:cubicBezTo>
                  <a:cubicBezTo>
                    <a:pt x="14947" y="3184"/>
                    <a:pt x="13255" y="1345"/>
                    <a:pt x="11178" y="500"/>
                  </a:cubicBezTo>
                  <a:cubicBezTo>
                    <a:pt x="10328" y="161"/>
                    <a:pt x="9451" y="0"/>
                    <a:pt x="8585"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41"/>
            <p:cNvSpPr/>
            <p:nvPr/>
          </p:nvSpPr>
          <p:spPr>
            <a:xfrm>
              <a:off x="2718175" y="1771900"/>
              <a:ext cx="398525" cy="313325"/>
            </a:xfrm>
            <a:custGeom>
              <a:avLst/>
              <a:gdLst/>
              <a:ahLst/>
              <a:cxnLst/>
              <a:rect l="l" t="t" r="r" b="b"/>
              <a:pathLst>
                <a:path w="15941" h="12533" extrusionOk="0">
                  <a:moveTo>
                    <a:pt x="3218" y="0"/>
                  </a:moveTo>
                  <a:lnTo>
                    <a:pt x="3218" y="0"/>
                  </a:lnTo>
                  <a:cubicBezTo>
                    <a:pt x="3071" y="239"/>
                    <a:pt x="2832" y="460"/>
                    <a:pt x="2685" y="625"/>
                  </a:cubicBezTo>
                  <a:cubicBezTo>
                    <a:pt x="534" y="3456"/>
                    <a:pt x="1" y="7813"/>
                    <a:pt x="2611" y="10498"/>
                  </a:cubicBezTo>
                  <a:cubicBezTo>
                    <a:pt x="4002" y="11889"/>
                    <a:pt x="5962" y="12532"/>
                    <a:pt x="7924" y="12532"/>
                  </a:cubicBezTo>
                  <a:cubicBezTo>
                    <a:pt x="8555" y="12532"/>
                    <a:pt x="9187" y="12466"/>
                    <a:pt x="9800" y="12336"/>
                  </a:cubicBezTo>
                  <a:cubicBezTo>
                    <a:pt x="12171" y="11876"/>
                    <a:pt x="14469" y="10350"/>
                    <a:pt x="15480" y="7979"/>
                  </a:cubicBezTo>
                  <a:cubicBezTo>
                    <a:pt x="15701" y="7354"/>
                    <a:pt x="15848" y="6821"/>
                    <a:pt x="15940" y="6214"/>
                  </a:cubicBezTo>
                  <a:lnTo>
                    <a:pt x="15940" y="6214"/>
                  </a:lnTo>
                  <a:cubicBezTo>
                    <a:pt x="14855" y="7207"/>
                    <a:pt x="13403" y="7905"/>
                    <a:pt x="11951" y="8199"/>
                  </a:cubicBezTo>
                  <a:cubicBezTo>
                    <a:pt x="11373" y="8308"/>
                    <a:pt x="10774" y="8365"/>
                    <a:pt x="10170" y="8365"/>
                  </a:cubicBezTo>
                  <a:cubicBezTo>
                    <a:pt x="8216" y="8365"/>
                    <a:pt x="6222" y="7765"/>
                    <a:pt x="4817" y="6361"/>
                  </a:cubicBezTo>
                  <a:cubicBezTo>
                    <a:pt x="3218" y="4596"/>
                    <a:pt x="2758" y="2225"/>
                    <a:pt x="3218"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41"/>
            <p:cNvSpPr/>
            <p:nvPr/>
          </p:nvSpPr>
          <p:spPr>
            <a:xfrm>
              <a:off x="2863875" y="1731825"/>
              <a:ext cx="128250" cy="120200"/>
            </a:xfrm>
            <a:custGeom>
              <a:avLst/>
              <a:gdLst/>
              <a:ahLst/>
              <a:cxnLst/>
              <a:rect l="l" t="t" r="r" b="b"/>
              <a:pathLst>
                <a:path w="5130" h="4808" extrusionOk="0">
                  <a:moveTo>
                    <a:pt x="2751" y="1"/>
                  </a:moveTo>
                  <a:cubicBezTo>
                    <a:pt x="2027" y="1"/>
                    <a:pt x="1288" y="374"/>
                    <a:pt x="828" y="996"/>
                  </a:cubicBezTo>
                  <a:cubicBezTo>
                    <a:pt x="148" y="1842"/>
                    <a:pt x="1" y="3294"/>
                    <a:pt x="754" y="4140"/>
                  </a:cubicBezTo>
                  <a:cubicBezTo>
                    <a:pt x="1229" y="4601"/>
                    <a:pt x="1874" y="4807"/>
                    <a:pt x="2487" y="4807"/>
                  </a:cubicBezTo>
                  <a:cubicBezTo>
                    <a:pt x="2680" y="4807"/>
                    <a:pt x="2871" y="4787"/>
                    <a:pt x="3052" y="4747"/>
                  </a:cubicBezTo>
                  <a:cubicBezTo>
                    <a:pt x="3825" y="4600"/>
                    <a:pt x="4597" y="4067"/>
                    <a:pt x="4891" y="3294"/>
                  </a:cubicBezTo>
                  <a:cubicBezTo>
                    <a:pt x="5130" y="2761"/>
                    <a:pt x="5130" y="2228"/>
                    <a:pt x="4964" y="1768"/>
                  </a:cubicBezTo>
                  <a:cubicBezTo>
                    <a:pt x="4744" y="1070"/>
                    <a:pt x="4211" y="463"/>
                    <a:pt x="3512" y="151"/>
                  </a:cubicBezTo>
                  <a:cubicBezTo>
                    <a:pt x="3269" y="49"/>
                    <a:pt x="3011" y="1"/>
                    <a:pt x="2751"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41"/>
            <p:cNvSpPr/>
            <p:nvPr/>
          </p:nvSpPr>
          <p:spPr>
            <a:xfrm>
              <a:off x="2974650" y="1850475"/>
              <a:ext cx="68950" cy="68975"/>
            </a:xfrm>
            <a:custGeom>
              <a:avLst/>
              <a:gdLst/>
              <a:ahLst/>
              <a:cxnLst/>
              <a:rect l="l" t="t" r="r" b="b"/>
              <a:pathLst>
                <a:path w="2758" h="2759" extrusionOk="0">
                  <a:moveTo>
                    <a:pt x="1379" y="1"/>
                  </a:moveTo>
                  <a:cubicBezTo>
                    <a:pt x="625" y="1"/>
                    <a:pt x="0" y="626"/>
                    <a:pt x="0" y="1380"/>
                  </a:cubicBezTo>
                  <a:cubicBezTo>
                    <a:pt x="0" y="2152"/>
                    <a:pt x="625" y="2758"/>
                    <a:pt x="1379" y="2758"/>
                  </a:cubicBezTo>
                  <a:cubicBezTo>
                    <a:pt x="2151" y="2758"/>
                    <a:pt x="2758" y="2152"/>
                    <a:pt x="2758" y="1380"/>
                  </a:cubicBezTo>
                  <a:cubicBezTo>
                    <a:pt x="2758" y="626"/>
                    <a:pt x="2151" y="1"/>
                    <a:pt x="1379" y="1"/>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41"/>
            <p:cNvSpPr/>
            <p:nvPr/>
          </p:nvSpPr>
          <p:spPr>
            <a:xfrm>
              <a:off x="2817925" y="1850475"/>
              <a:ext cx="68950" cy="68975"/>
            </a:xfrm>
            <a:custGeom>
              <a:avLst/>
              <a:gdLst/>
              <a:ahLst/>
              <a:cxnLst/>
              <a:rect l="l" t="t" r="r" b="b"/>
              <a:pathLst>
                <a:path w="2758" h="2759" extrusionOk="0">
                  <a:moveTo>
                    <a:pt x="1379" y="1"/>
                  </a:moveTo>
                  <a:cubicBezTo>
                    <a:pt x="607" y="1"/>
                    <a:pt x="0" y="626"/>
                    <a:pt x="0" y="1380"/>
                  </a:cubicBezTo>
                  <a:cubicBezTo>
                    <a:pt x="0" y="2152"/>
                    <a:pt x="607" y="2758"/>
                    <a:pt x="1379" y="2758"/>
                  </a:cubicBezTo>
                  <a:cubicBezTo>
                    <a:pt x="2133" y="2758"/>
                    <a:pt x="2758" y="2152"/>
                    <a:pt x="2758" y="1380"/>
                  </a:cubicBezTo>
                  <a:cubicBezTo>
                    <a:pt x="2758" y="626"/>
                    <a:pt x="2133" y="1"/>
                    <a:pt x="1379" y="1"/>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41"/>
            <p:cNvSpPr/>
            <p:nvPr/>
          </p:nvSpPr>
          <p:spPr>
            <a:xfrm>
              <a:off x="2775625" y="1906100"/>
              <a:ext cx="105275" cy="44150"/>
            </a:xfrm>
            <a:custGeom>
              <a:avLst/>
              <a:gdLst/>
              <a:ahLst/>
              <a:cxnLst/>
              <a:rect l="l" t="t" r="r" b="b"/>
              <a:pathLst>
                <a:path w="4211" h="1766" extrusionOk="0">
                  <a:moveTo>
                    <a:pt x="2060" y="0"/>
                  </a:moveTo>
                  <a:cubicBezTo>
                    <a:pt x="920" y="0"/>
                    <a:pt x="1" y="460"/>
                    <a:pt x="1" y="919"/>
                  </a:cubicBezTo>
                  <a:cubicBezTo>
                    <a:pt x="1" y="1379"/>
                    <a:pt x="920" y="1765"/>
                    <a:pt x="2060" y="1765"/>
                  </a:cubicBezTo>
                  <a:cubicBezTo>
                    <a:pt x="3218" y="1765"/>
                    <a:pt x="4211" y="1379"/>
                    <a:pt x="4211" y="919"/>
                  </a:cubicBezTo>
                  <a:cubicBezTo>
                    <a:pt x="4211" y="460"/>
                    <a:pt x="3218" y="0"/>
                    <a:pt x="2060" y="0"/>
                  </a:cubicBezTo>
                  <a:close/>
                </a:path>
              </a:pathLst>
            </a:custGeom>
            <a:solidFill>
              <a:srgbClr val="FF98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41"/>
            <p:cNvSpPr/>
            <p:nvPr/>
          </p:nvSpPr>
          <p:spPr>
            <a:xfrm>
              <a:off x="2980625" y="1906100"/>
              <a:ext cx="105275" cy="44150"/>
            </a:xfrm>
            <a:custGeom>
              <a:avLst/>
              <a:gdLst/>
              <a:ahLst/>
              <a:cxnLst/>
              <a:rect l="l" t="t" r="r" b="b"/>
              <a:pathLst>
                <a:path w="4211" h="1766" extrusionOk="0">
                  <a:moveTo>
                    <a:pt x="2059" y="0"/>
                  </a:moveTo>
                  <a:cubicBezTo>
                    <a:pt x="919" y="0"/>
                    <a:pt x="0" y="460"/>
                    <a:pt x="0" y="919"/>
                  </a:cubicBezTo>
                  <a:cubicBezTo>
                    <a:pt x="0" y="1379"/>
                    <a:pt x="919" y="1765"/>
                    <a:pt x="2059" y="1765"/>
                  </a:cubicBezTo>
                  <a:cubicBezTo>
                    <a:pt x="3291" y="1765"/>
                    <a:pt x="4210" y="1379"/>
                    <a:pt x="4210" y="919"/>
                  </a:cubicBezTo>
                  <a:cubicBezTo>
                    <a:pt x="4210" y="460"/>
                    <a:pt x="3291" y="0"/>
                    <a:pt x="2059" y="0"/>
                  </a:cubicBezTo>
                  <a:close/>
                </a:path>
              </a:pathLst>
            </a:custGeom>
            <a:solidFill>
              <a:srgbClr val="FF98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41"/>
            <p:cNvSpPr/>
            <p:nvPr/>
          </p:nvSpPr>
          <p:spPr>
            <a:xfrm>
              <a:off x="3053225" y="1896450"/>
              <a:ext cx="24850" cy="27125"/>
            </a:xfrm>
            <a:custGeom>
              <a:avLst/>
              <a:gdLst/>
              <a:ahLst/>
              <a:cxnLst/>
              <a:rect l="l" t="t" r="r" b="b"/>
              <a:pathLst>
                <a:path w="994" h="1085" extrusionOk="0">
                  <a:moveTo>
                    <a:pt x="534" y="0"/>
                  </a:moveTo>
                  <a:cubicBezTo>
                    <a:pt x="240" y="0"/>
                    <a:pt x="1" y="239"/>
                    <a:pt x="1" y="533"/>
                  </a:cubicBezTo>
                  <a:cubicBezTo>
                    <a:pt x="1" y="846"/>
                    <a:pt x="240" y="1085"/>
                    <a:pt x="534" y="1085"/>
                  </a:cubicBezTo>
                  <a:cubicBezTo>
                    <a:pt x="773" y="1085"/>
                    <a:pt x="994" y="846"/>
                    <a:pt x="994" y="533"/>
                  </a:cubicBezTo>
                  <a:cubicBezTo>
                    <a:pt x="994" y="239"/>
                    <a:pt x="773" y="0"/>
                    <a:pt x="5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41"/>
            <p:cNvSpPr/>
            <p:nvPr/>
          </p:nvSpPr>
          <p:spPr>
            <a:xfrm>
              <a:off x="2796775" y="1896450"/>
              <a:ext cx="24850" cy="27125"/>
            </a:xfrm>
            <a:custGeom>
              <a:avLst/>
              <a:gdLst/>
              <a:ahLst/>
              <a:cxnLst/>
              <a:rect l="l" t="t" r="r" b="b"/>
              <a:pathLst>
                <a:path w="994" h="1085" extrusionOk="0">
                  <a:moveTo>
                    <a:pt x="460" y="0"/>
                  </a:moveTo>
                  <a:cubicBezTo>
                    <a:pt x="221" y="0"/>
                    <a:pt x="0" y="239"/>
                    <a:pt x="0" y="533"/>
                  </a:cubicBezTo>
                  <a:cubicBezTo>
                    <a:pt x="0" y="846"/>
                    <a:pt x="221" y="1085"/>
                    <a:pt x="460" y="1085"/>
                  </a:cubicBezTo>
                  <a:cubicBezTo>
                    <a:pt x="754" y="1085"/>
                    <a:pt x="993" y="846"/>
                    <a:pt x="993" y="533"/>
                  </a:cubicBezTo>
                  <a:cubicBezTo>
                    <a:pt x="993" y="239"/>
                    <a:pt x="754" y="0"/>
                    <a:pt x="4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41"/>
            <p:cNvSpPr/>
            <p:nvPr/>
          </p:nvSpPr>
          <p:spPr>
            <a:xfrm>
              <a:off x="2886850" y="1913900"/>
              <a:ext cx="82300" cy="51500"/>
            </a:xfrm>
            <a:custGeom>
              <a:avLst/>
              <a:gdLst/>
              <a:ahLst/>
              <a:cxnLst/>
              <a:rect l="l" t="t" r="r" b="b"/>
              <a:pathLst>
                <a:path w="3292" h="2060" extrusionOk="0">
                  <a:moveTo>
                    <a:pt x="295" y="1"/>
                  </a:moveTo>
                  <a:cubicBezTo>
                    <a:pt x="148" y="1"/>
                    <a:pt x="1" y="148"/>
                    <a:pt x="1" y="295"/>
                  </a:cubicBezTo>
                  <a:cubicBezTo>
                    <a:pt x="1" y="1214"/>
                    <a:pt x="681" y="1986"/>
                    <a:pt x="1600" y="2060"/>
                  </a:cubicBezTo>
                  <a:cubicBezTo>
                    <a:pt x="2519" y="2060"/>
                    <a:pt x="3292" y="1306"/>
                    <a:pt x="3292" y="387"/>
                  </a:cubicBezTo>
                  <a:cubicBezTo>
                    <a:pt x="3292" y="221"/>
                    <a:pt x="3218" y="74"/>
                    <a:pt x="2979" y="74"/>
                  </a:cubicBezTo>
                  <a:cubicBezTo>
                    <a:pt x="2832" y="74"/>
                    <a:pt x="2667" y="221"/>
                    <a:pt x="2667" y="387"/>
                  </a:cubicBezTo>
                  <a:cubicBezTo>
                    <a:pt x="2593" y="920"/>
                    <a:pt x="2133" y="1380"/>
                    <a:pt x="1600" y="1380"/>
                  </a:cubicBezTo>
                  <a:cubicBezTo>
                    <a:pt x="1067" y="1380"/>
                    <a:pt x="607" y="920"/>
                    <a:pt x="681" y="295"/>
                  </a:cubicBezTo>
                  <a:cubicBezTo>
                    <a:pt x="681" y="148"/>
                    <a:pt x="534" y="1"/>
                    <a:pt x="295" y="1"/>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87" name="Google Shape;2087;p41"/>
          <p:cNvGrpSpPr/>
          <p:nvPr/>
        </p:nvGrpSpPr>
        <p:grpSpPr>
          <a:xfrm>
            <a:off x="4203750" y="3894032"/>
            <a:ext cx="737333" cy="691995"/>
            <a:chOff x="3351975" y="1713450"/>
            <a:chExt cx="451825" cy="424042"/>
          </a:xfrm>
        </p:grpSpPr>
        <p:sp>
          <p:nvSpPr>
            <p:cNvPr id="2088" name="Google Shape;2088;p41"/>
            <p:cNvSpPr/>
            <p:nvPr/>
          </p:nvSpPr>
          <p:spPr>
            <a:xfrm>
              <a:off x="3351975" y="1993593"/>
              <a:ext cx="451825" cy="143900"/>
            </a:xfrm>
            <a:custGeom>
              <a:avLst/>
              <a:gdLst/>
              <a:ahLst/>
              <a:cxnLst/>
              <a:rect l="l" t="t" r="r" b="b"/>
              <a:pathLst>
                <a:path w="18073" h="5756" extrusionOk="0">
                  <a:moveTo>
                    <a:pt x="9046" y="1"/>
                  </a:moveTo>
                  <a:cubicBezTo>
                    <a:pt x="4064" y="1"/>
                    <a:pt x="1" y="1306"/>
                    <a:pt x="1" y="2832"/>
                  </a:cubicBezTo>
                  <a:cubicBezTo>
                    <a:pt x="1" y="4450"/>
                    <a:pt x="4064" y="5755"/>
                    <a:pt x="9046" y="5755"/>
                  </a:cubicBezTo>
                  <a:cubicBezTo>
                    <a:pt x="14028" y="5755"/>
                    <a:pt x="18073" y="4450"/>
                    <a:pt x="18073" y="2832"/>
                  </a:cubicBezTo>
                  <a:cubicBezTo>
                    <a:pt x="18073" y="1306"/>
                    <a:pt x="14028" y="1"/>
                    <a:pt x="9046" y="1"/>
                  </a:cubicBezTo>
                  <a:close/>
                </a:path>
              </a:pathLst>
            </a:custGeom>
            <a:solidFill>
              <a:srgbClr val="2E305B">
                <a:alpha val="12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41"/>
            <p:cNvSpPr/>
            <p:nvPr/>
          </p:nvSpPr>
          <p:spPr>
            <a:xfrm>
              <a:off x="3371300" y="1713450"/>
              <a:ext cx="402175" cy="370200"/>
            </a:xfrm>
            <a:custGeom>
              <a:avLst/>
              <a:gdLst/>
              <a:ahLst/>
              <a:cxnLst/>
              <a:rect l="l" t="t" r="r" b="b"/>
              <a:pathLst>
                <a:path w="16087" h="14808" extrusionOk="0">
                  <a:moveTo>
                    <a:pt x="8563" y="0"/>
                  </a:moveTo>
                  <a:cubicBezTo>
                    <a:pt x="6297" y="0"/>
                    <a:pt x="4091" y="1080"/>
                    <a:pt x="2592" y="2963"/>
                  </a:cubicBezTo>
                  <a:cubicBezTo>
                    <a:pt x="460" y="5721"/>
                    <a:pt x="0" y="10078"/>
                    <a:pt x="2592" y="12762"/>
                  </a:cubicBezTo>
                  <a:cubicBezTo>
                    <a:pt x="3910" y="14189"/>
                    <a:pt x="5821" y="14807"/>
                    <a:pt x="7760" y="14807"/>
                  </a:cubicBezTo>
                  <a:cubicBezTo>
                    <a:pt x="8420" y="14807"/>
                    <a:pt x="9082" y="14736"/>
                    <a:pt x="9725" y="14600"/>
                  </a:cubicBezTo>
                  <a:cubicBezTo>
                    <a:pt x="12097" y="14141"/>
                    <a:pt x="14395" y="12615"/>
                    <a:pt x="15388" y="10243"/>
                  </a:cubicBezTo>
                  <a:cubicBezTo>
                    <a:pt x="16086" y="8625"/>
                    <a:pt x="16086" y="6861"/>
                    <a:pt x="15553" y="5335"/>
                  </a:cubicBezTo>
                  <a:cubicBezTo>
                    <a:pt x="14855" y="3184"/>
                    <a:pt x="13255" y="1345"/>
                    <a:pt x="11178" y="500"/>
                  </a:cubicBezTo>
                  <a:cubicBezTo>
                    <a:pt x="10322" y="161"/>
                    <a:pt x="9438" y="0"/>
                    <a:pt x="856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41"/>
            <p:cNvSpPr/>
            <p:nvPr/>
          </p:nvSpPr>
          <p:spPr>
            <a:xfrm>
              <a:off x="3369450" y="1771900"/>
              <a:ext cx="398050" cy="313325"/>
            </a:xfrm>
            <a:custGeom>
              <a:avLst/>
              <a:gdLst/>
              <a:ahLst/>
              <a:cxnLst/>
              <a:rect l="l" t="t" r="r" b="b"/>
              <a:pathLst>
                <a:path w="15922" h="12533" extrusionOk="0">
                  <a:moveTo>
                    <a:pt x="3218" y="0"/>
                  </a:moveTo>
                  <a:lnTo>
                    <a:pt x="3218" y="0"/>
                  </a:lnTo>
                  <a:cubicBezTo>
                    <a:pt x="2979" y="239"/>
                    <a:pt x="2832" y="460"/>
                    <a:pt x="2666" y="625"/>
                  </a:cubicBezTo>
                  <a:cubicBezTo>
                    <a:pt x="460" y="3456"/>
                    <a:pt x="0" y="7813"/>
                    <a:pt x="2593" y="10498"/>
                  </a:cubicBezTo>
                  <a:cubicBezTo>
                    <a:pt x="3984" y="11889"/>
                    <a:pt x="5901" y="12532"/>
                    <a:pt x="7851" y="12532"/>
                  </a:cubicBezTo>
                  <a:cubicBezTo>
                    <a:pt x="8478" y="12532"/>
                    <a:pt x="9108" y="12466"/>
                    <a:pt x="9726" y="12336"/>
                  </a:cubicBezTo>
                  <a:cubicBezTo>
                    <a:pt x="12097" y="11876"/>
                    <a:pt x="14469" y="10350"/>
                    <a:pt x="15462" y="7979"/>
                  </a:cubicBezTo>
                  <a:cubicBezTo>
                    <a:pt x="15701" y="7354"/>
                    <a:pt x="15848" y="6821"/>
                    <a:pt x="15921" y="6214"/>
                  </a:cubicBezTo>
                  <a:lnTo>
                    <a:pt x="15921" y="6214"/>
                  </a:lnTo>
                  <a:cubicBezTo>
                    <a:pt x="14782" y="7207"/>
                    <a:pt x="13403" y="7905"/>
                    <a:pt x="11950" y="8199"/>
                  </a:cubicBezTo>
                  <a:cubicBezTo>
                    <a:pt x="11351" y="8308"/>
                    <a:pt x="10736" y="8365"/>
                    <a:pt x="10122" y="8365"/>
                  </a:cubicBezTo>
                  <a:cubicBezTo>
                    <a:pt x="8136" y="8365"/>
                    <a:pt x="6165" y="7765"/>
                    <a:pt x="4817" y="6361"/>
                  </a:cubicBezTo>
                  <a:cubicBezTo>
                    <a:pt x="3126" y="4596"/>
                    <a:pt x="2758" y="2225"/>
                    <a:pt x="3218"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41"/>
            <p:cNvSpPr/>
            <p:nvPr/>
          </p:nvSpPr>
          <p:spPr>
            <a:xfrm>
              <a:off x="3512850" y="1731825"/>
              <a:ext cx="130100" cy="120200"/>
            </a:xfrm>
            <a:custGeom>
              <a:avLst/>
              <a:gdLst/>
              <a:ahLst/>
              <a:cxnLst/>
              <a:rect l="l" t="t" r="r" b="b"/>
              <a:pathLst>
                <a:path w="5204" h="4808" extrusionOk="0">
                  <a:moveTo>
                    <a:pt x="2807" y="1"/>
                  </a:moveTo>
                  <a:cubicBezTo>
                    <a:pt x="2066" y="1"/>
                    <a:pt x="1347" y="374"/>
                    <a:pt x="846" y="996"/>
                  </a:cubicBezTo>
                  <a:cubicBezTo>
                    <a:pt x="148" y="1842"/>
                    <a:pt x="0" y="3294"/>
                    <a:pt x="846" y="4140"/>
                  </a:cubicBezTo>
                  <a:cubicBezTo>
                    <a:pt x="1307" y="4601"/>
                    <a:pt x="1906" y="4807"/>
                    <a:pt x="2538" y="4807"/>
                  </a:cubicBezTo>
                  <a:cubicBezTo>
                    <a:pt x="2738" y="4807"/>
                    <a:pt x="2941" y="4787"/>
                    <a:pt x="3144" y="4747"/>
                  </a:cubicBezTo>
                  <a:cubicBezTo>
                    <a:pt x="3916" y="4600"/>
                    <a:pt x="4670" y="4067"/>
                    <a:pt x="4983" y="3294"/>
                  </a:cubicBezTo>
                  <a:cubicBezTo>
                    <a:pt x="5203" y="2761"/>
                    <a:pt x="5203" y="2228"/>
                    <a:pt x="4983" y="1768"/>
                  </a:cubicBezTo>
                  <a:cubicBezTo>
                    <a:pt x="4836" y="1070"/>
                    <a:pt x="4284" y="463"/>
                    <a:pt x="3604" y="151"/>
                  </a:cubicBezTo>
                  <a:cubicBezTo>
                    <a:pt x="3342" y="49"/>
                    <a:pt x="3073" y="1"/>
                    <a:pt x="2807"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41"/>
            <p:cNvSpPr/>
            <p:nvPr/>
          </p:nvSpPr>
          <p:spPr>
            <a:xfrm>
              <a:off x="3479550" y="1835025"/>
              <a:ext cx="73775" cy="80100"/>
            </a:xfrm>
            <a:custGeom>
              <a:avLst/>
              <a:gdLst/>
              <a:ahLst/>
              <a:cxnLst/>
              <a:rect l="l" t="t" r="r" b="b"/>
              <a:pathLst>
                <a:path w="2951" h="3204" extrusionOk="0">
                  <a:moveTo>
                    <a:pt x="665" y="0"/>
                  </a:moveTo>
                  <a:cubicBezTo>
                    <a:pt x="396" y="0"/>
                    <a:pt x="249" y="454"/>
                    <a:pt x="487" y="692"/>
                  </a:cubicBezTo>
                  <a:cubicBezTo>
                    <a:pt x="799" y="858"/>
                    <a:pt x="1020" y="1152"/>
                    <a:pt x="1332" y="1391"/>
                  </a:cubicBezTo>
                  <a:lnTo>
                    <a:pt x="652" y="1391"/>
                  </a:lnTo>
                  <a:cubicBezTo>
                    <a:pt x="193" y="1391"/>
                    <a:pt x="193" y="2071"/>
                    <a:pt x="652" y="2071"/>
                  </a:cubicBezTo>
                  <a:lnTo>
                    <a:pt x="1185" y="2071"/>
                  </a:lnTo>
                  <a:cubicBezTo>
                    <a:pt x="873" y="2237"/>
                    <a:pt x="560" y="2384"/>
                    <a:pt x="266" y="2531"/>
                  </a:cubicBezTo>
                  <a:cubicBezTo>
                    <a:pt x="0" y="2734"/>
                    <a:pt x="187" y="3203"/>
                    <a:pt x="486" y="3203"/>
                  </a:cubicBezTo>
                  <a:cubicBezTo>
                    <a:pt x="538" y="3203"/>
                    <a:pt x="595" y="3189"/>
                    <a:pt x="652" y="3156"/>
                  </a:cubicBezTo>
                  <a:cubicBezTo>
                    <a:pt x="1332" y="2770"/>
                    <a:pt x="2031" y="2457"/>
                    <a:pt x="2711" y="2071"/>
                  </a:cubicBezTo>
                  <a:cubicBezTo>
                    <a:pt x="2950" y="1924"/>
                    <a:pt x="2950" y="1538"/>
                    <a:pt x="2638" y="1464"/>
                  </a:cubicBezTo>
                  <a:cubicBezTo>
                    <a:pt x="2638" y="1464"/>
                    <a:pt x="1185" y="325"/>
                    <a:pt x="873" y="86"/>
                  </a:cubicBezTo>
                  <a:cubicBezTo>
                    <a:pt x="799" y="26"/>
                    <a:pt x="728" y="0"/>
                    <a:pt x="665" y="0"/>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41"/>
            <p:cNvSpPr/>
            <p:nvPr/>
          </p:nvSpPr>
          <p:spPr>
            <a:xfrm>
              <a:off x="3606600" y="1835025"/>
              <a:ext cx="75350" cy="80100"/>
            </a:xfrm>
            <a:custGeom>
              <a:avLst/>
              <a:gdLst/>
              <a:ahLst/>
              <a:cxnLst/>
              <a:rect l="l" t="t" r="r" b="b"/>
              <a:pathLst>
                <a:path w="3014" h="3204" extrusionOk="0">
                  <a:moveTo>
                    <a:pt x="2360" y="0"/>
                  </a:moveTo>
                  <a:cubicBezTo>
                    <a:pt x="2296" y="0"/>
                    <a:pt x="2226" y="26"/>
                    <a:pt x="2152" y="86"/>
                  </a:cubicBezTo>
                  <a:cubicBezTo>
                    <a:pt x="1839" y="325"/>
                    <a:pt x="387" y="1464"/>
                    <a:pt x="387" y="1464"/>
                  </a:cubicBezTo>
                  <a:cubicBezTo>
                    <a:pt x="74" y="1538"/>
                    <a:pt x="1" y="1924"/>
                    <a:pt x="313" y="2071"/>
                  </a:cubicBezTo>
                  <a:cubicBezTo>
                    <a:pt x="920" y="2457"/>
                    <a:pt x="1692" y="2770"/>
                    <a:pt x="2372" y="3156"/>
                  </a:cubicBezTo>
                  <a:cubicBezTo>
                    <a:pt x="2430" y="3189"/>
                    <a:pt x="2486" y="3203"/>
                    <a:pt x="2539" y="3203"/>
                  </a:cubicBezTo>
                  <a:cubicBezTo>
                    <a:pt x="2836" y="3203"/>
                    <a:pt x="3013" y="2734"/>
                    <a:pt x="2685" y="2531"/>
                  </a:cubicBezTo>
                  <a:cubicBezTo>
                    <a:pt x="2464" y="2384"/>
                    <a:pt x="2152" y="2237"/>
                    <a:pt x="1839" y="2071"/>
                  </a:cubicBezTo>
                  <a:lnTo>
                    <a:pt x="2372" y="2071"/>
                  </a:lnTo>
                  <a:cubicBezTo>
                    <a:pt x="2759" y="2071"/>
                    <a:pt x="2759" y="1391"/>
                    <a:pt x="2372" y="1391"/>
                  </a:cubicBezTo>
                  <a:lnTo>
                    <a:pt x="1692" y="1391"/>
                  </a:lnTo>
                  <a:cubicBezTo>
                    <a:pt x="1913" y="1152"/>
                    <a:pt x="2225" y="858"/>
                    <a:pt x="2464" y="692"/>
                  </a:cubicBezTo>
                  <a:cubicBezTo>
                    <a:pt x="2762" y="454"/>
                    <a:pt x="2626" y="0"/>
                    <a:pt x="2360" y="0"/>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41"/>
            <p:cNvSpPr/>
            <p:nvPr/>
          </p:nvSpPr>
          <p:spPr>
            <a:xfrm>
              <a:off x="3420925" y="1906100"/>
              <a:ext cx="109425" cy="44150"/>
            </a:xfrm>
            <a:custGeom>
              <a:avLst/>
              <a:gdLst/>
              <a:ahLst/>
              <a:cxnLst/>
              <a:rect l="l" t="t" r="r" b="b"/>
              <a:pathLst>
                <a:path w="4377" h="1766" extrusionOk="0">
                  <a:moveTo>
                    <a:pt x="2152" y="0"/>
                  </a:moveTo>
                  <a:cubicBezTo>
                    <a:pt x="993" y="0"/>
                    <a:pt x="1" y="386"/>
                    <a:pt x="1" y="919"/>
                  </a:cubicBezTo>
                  <a:cubicBezTo>
                    <a:pt x="1" y="1379"/>
                    <a:pt x="993" y="1765"/>
                    <a:pt x="2152" y="1765"/>
                  </a:cubicBezTo>
                  <a:cubicBezTo>
                    <a:pt x="3365" y="1765"/>
                    <a:pt x="4376" y="1379"/>
                    <a:pt x="4376" y="919"/>
                  </a:cubicBezTo>
                  <a:cubicBezTo>
                    <a:pt x="4376" y="386"/>
                    <a:pt x="3365" y="0"/>
                    <a:pt x="2152" y="0"/>
                  </a:cubicBezTo>
                  <a:close/>
                </a:path>
              </a:pathLst>
            </a:custGeom>
            <a:solidFill>
              <a:srgbClr val="FF98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41"/>
            <p:cNvSpPr/>
            <p:nvPr/>
          </p:nvSpPr>
          <p:spPr>
            <a:xfrm>
              <a:off x="3631425" y="1906100"/>
              <a:ext cx="107575" cy="44150"/>
            </a:xfrm>
            <a:custGeom>
              <a:avLst/>
              <a:gdLst/>
              <a:ahLst/>
              <a:cxnLst/>
              <a:rect l="l" t="t" r="r" b="b"/>
              <a:pathLst>
                <a:path w="4303" h="1766" extrusionOk="0">
                  <a:moveTo>
                    <a:pt x="2152" y="0"/>
                  </a:moveTo>
                  <a:cubicBezTo>
                    <a:pt x="1012" y="0"/>
                    <a:pt x="1" y="386"/>
                    <a:pt x="1" y="919"/>
                  </a:cubicBezTo>
                  <a:cubicBezTo>
                    <a:pt x="1" y="1379"/>
                    <a:pt x="1012" y="1765"/>
                    <a:pt x="2152" y="1765"/>
                  </a:cubicBezTo>
                  <a:cubicBezTo>
                    <a:pt x="3383" y="1765"/>
                    <a:pt x="4303" y="1379"/>
                    <a:pt x="4303" y="919"/>
                  </a:cubicBezTo>
                  <a:cubicBezTo>
                    <a:pt x="4303" y="386"/>
                    <a:pt x="3383" y="0"/>
                    <a:pt x="2152" y="0"/>
                  </a:cubicBezTo>
                  <a:close/>
                </a:path>
              </a:pathLst>
            </a:custGeom>
            <a:solidFill>
              <a:srgbClr val="FF98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41"/>
            <p:cNvSpPr/>
            <p:nvPr/>
          </p:nvSpPr>
          <p:spPr>
            <a:xfrm>
              <a:off x="3535825" y="1915750"/>
              <a:ext cx="88275" cy="51500"/>
            </a:xfrm>
            <a:custGeom>
              <a:avLst/>
              <a:gdLst/>
              <a:ahLst/>
              <a:cxnLst/>
              <a:rect l="l" t="t" r="r" b="b"/>
              <a:pathLst>
                <a:path w="3531" h="2060" extrusionOk="0">
                  <a:moveTo>
                    <a:pt x="387" y="0"/>
                  </a:moveTo>
                  <a:cubicBezTo>
                    <a:pt x="148" y="0"/>
                    <a:pt x="1" y="147"/>
                    <a:pt x="1" y="386"/>
                  </a:cubicBezTo>
                  <a:cubicBezTo>
                    <a:pt x="1" y="1306"/>
                    <a:pt x="846" y="2059"/>
                    <a:pt x="1766" y="2059"/>
                  </a:cubicBezTo>
                  <a:cubicBezTo>
                    <a:pt x="2758" y="2059"/>
                    <a:pt x="3530" y="1306"/>
                    <a:pt x="3530" y="386"/>
                  </a:cubicBezTo>
                  <a:cubicBezTo>
                    <a:pt x="3530" y="147"/>
                    <a:pt x="3365" y="0"/>
                    <a:pt x="3218" y="0"/>
                  </a:cubicBezTo>
                  <a:cubicBezTo>
                    <a:pt x="2997" y="0"/>
                    <a:pt x="2832" y="147"/>
                    <a:pt x="2832" y="386"/>
                  </a:cubicBezTo>
                  <a:cubicBezTo>
                    <a:pt x="2832" y="920"/>
                    <a:pt x="2372" y="1379"/>
                    <a:pt x="1766" y="1379"/>
                  </a:cubicBezTo>
                  <a:cubicBezTo>
                    <a:pt x="1232" y="1379"/>
                    <a:pt x="773" y="920"/>
                    <a:pt x="773" y="386"/>
                  </a:cubicBezTo>
                  <a:cubicBezTo>
                    <a:pt x="773" y="147"/>
                    <a:pt x="607" y="0"/>
                    <a:pt x="387" y="0"/>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41"/>
            <p:cNvSpPr/>
            <p:nvPr/>
          </p:nvSpPr>
          <p:spPr>
            <a:xfrm>
              <a:off x="3702675" y="1898275"/>
              <a:ext cx="24825" cy="25300"/>
            </a:xfrm>
            <a:custGeom>
              <a:avLst/>
              <a:gdLst/>
              <a:ahLst/>
              <a:cxnLst/>
              <a:rect l="l" t="t" r="r" b="b"/>
              <a:pathLst>
                <a:path w="993" h="1012" extrusionOk="0">
                  <a:moveTo>
                    <a:pt x="460" y="1"/>
                  </a:moveTo>
                  <a:cubicBezTo>
                    <a:pt x="221" y="1"/>
                    <a:pt x="0" y="240"/>
                    <a:pt x="0" y="460"/>
                  </a:cubicBezTo>
                  <a:cubicBezTo>
                    <a:pt x="0" y="773"/>
                    <a:pt x="221" y="1012"/>
                    <a:pt x="460" y="1012"/>
                  </a:cubicBezTo>
                  <a:cubicBezTo>
                    <a:pt x="754" y="1012"/>
                    <a:pt x="993" y="773"/>
                    <a:pt x="993" y="460"/>
                  </a:cubicBezTo>
                  <a:cubicBezTo>
                    <a:pt x="993" y="240"/>
                    <a:pt x="754" y="1"/>
                    <a:pt x="4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41"/>
            <p:cNvSpPr/>
            <p:nvPr/>
          </p:nvSpPr>
          <p:spPr>
            <a:xfrm>
              <a:off x="3430575" y="1898275"/>
              <a:ext cx="24850" cy="25300"/>
            </a:xfrm>
            <a:custGeom>
              <a:avLst/>
              <a:gdLst/>
              <a:ahLst/>
              <a:cxnLst/>
              <a:rect l="l" t="t" r="r" b="b"/>
              <a:pathLst>
                <a:path w="994" h="1012" extrusionOk="0">
                  <a:moveTo>
                    <a:pt x="534" y="1"/>
                  </a:moveTo>
                  <a:cubicBezTo>
                    <a:pt x="221" y="1"/>
                    <a:pt x="1" y="240"/>
                    <a:pt x="1" y="460"/>
                  </a:cubicBezTo>
                  <a:cubicBezTo>
                    <a:pt x="1" y="773"/>
                    <a:pt x="221" y="1012"/>
                    <a:pt x="534" y="1012"/>
                  </a:cubicBezTo>
                  <a:cubicBezTo>
                    <a:pt x="773" y="1012"/>
                    <a:pt x="993" y="773"/>
                    <a:pt x="993" y="460"/>
                  </a:cubicBezTo>
                  <a:cubicBezTo>
                    <a:pt x="993" y="240"/>
                    <a:pt x="773" y="1"/>
                    <a:pt x="5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9" name="Google Shape;2099;p41"/>
          <p:cNvGrpSpPr/>
          <p:nvPr/>
        </p:nvGrpSpPr>
        <p:grpSpPr>
          <a:xfrm>
            <a:off x="5327885" y="3894032"/>
            <a:ext cx="737333" cy="691995"/>
            <a:chOff x="4067363" y="1713450"/>
            <a:chExt cx="451825" cy="424042"/>
          </a:xfrm>
        </p:grpSpPr>
        <p:sp>
          <p:nvSpPr>
            <p:cNvPr id="2100" name="Google Shape;2100;p41"/>
            <p:cNvSpPr/>
            <p:nvPr/>
          </p:nvSpPr>
          <p:spPr>
            <a:xfrm>
              <a:off x="4067363" y="1993593"/>
              <a:ext cx="451825" cy="143900"/>
            </a:xfrm>
            <a:custGeom>
              <a:avLst/>
              <a:gdLst/>
              <a:ahLst/>
              <a:cxnLst/>
              <a:rect l="l" t="t" r="r" b="b"/>
              <a:pathLst>
                <a:path w="18073" h="5756" extrusionOk="0">
                  <a:moveTo>
                    <a:pt x="9027" y="1"/>
                  </a:moveTo>
                  <a:cubicBezTo>
                    <a:pt x="4063" y="1"/>
                    <a:pt x="0" y="1306"/>
                    <a:pt x="0" y="2832"/>
                  </a:cubicBezTo>
                  <a:cubicBezTo>
                    <a:pt x="0" y="4450"/>
                    <a:pt x="4063" y="5755"/>
                    <a:pt x="9027" y="5755"/>
                  </a:cubicBezTo>
                  <a:cubicBezTo>
                    <a:pt x="14083" y="5755"/>
                    <a:pt x="18072" y="4450"/>
                    <a:pt x="18072" y="2832"/>
                  </a:cubicBezTo>
                  <a:cubicBezTo>
                    <a:pt x="18072" y="1306"/>
                    <a:pt x="14083" y="1"/>
                    <a:pt x="9027" y="1"/>
                  </a:cubicBezTo>
                  <a:close/>
                </a:path>
              </a:pathLst>
            </a:custGeom>
            <a:solidFill>
              <a:srgbClr val="2E305B">
                <a:alpha val="12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41"/>
            <p:cNvSpPr/>
            <p:nvPr/>
          </p:nvSpPr>
          <p:spPr>
            <a:xfrm>
              <a:off x="4089200" y="1713450"/>
              <a:ext cx="402175" cy="370200"/>
            </a:xfrm>
            <a:custGeom>
              <a:avLst/>
              <a:gdLst/>
              <a:ahLst/>
              <a:cxnLst/>
              <a:rect l="l" t="t" r="r" b="b"/>
              <a:pathLst>
                <a:path w="16087" h="14808" extrusionOk="0">
                  <a:moveTo>
                    <a:pt x="8596" y="0"/>
                  </a:moveTo>
                  <a:cubicBezTo>
                    <a:pt x="6351" y="0"/>
                    <a:pt x="4183" y="1080"/>
                    <a:pt x="2685" y="2963"/>
                  </a:cubicBezTo>
                  <a:cubicBezTo>
                    <a:pt x="460" y="5721"/>
                    <a:pt x="1" y="10078"/>
                    <a:pt x="2611" y="12762"/>
                  </a:cubicBezTo>
                  <a:cubicBezTo>
                    <a:pt x="3983" y="14189"/>
                    <a:pt x="5909" y="14807"/>
                    <a:pt x="7813" y="14807"/>
                  </a:cubicBezTo>
                  <a:cubicBezTo>
                    <a:pt x="8461" y="14807"/>
                    <a:pt x="9106" y="14736"/>
                    <a:pt x="9726" y="14600"/>
                  </a:cubicBezTo>
                  <a:cubicBezTo>
                    <a:pt x="12189" y="14141"/>
                    <a:pt x="14488" y="12615"/>
                    <a:pt x="15480" y="10243"/>
                  </a:cubicBezTo>
                  <a:cubicBezTo>
                    <a:pt x="16087" y="8625"/>
                    <a:pt x="16087" y="6861"/>
                    <a:pt x="15627" y="5335"/>
                  </a:cubicBezTo>
                  <a:cubicBezTo>
                    <a:pt x="14947" y="3184"/>
                    <a:pt x="13256" y="1345"/>
                    <a:pt x="11197" y="500"/>
                  </a:cubicBezTo>
                  <a:cubicBezTo>
                    <a:pt x="10341" y="161"/>
                    <a:pt x="9463" y="0"/>
                    <a:pt x="8596"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41"/>
            <p:cNvSpPr/>
            <p:nvPr/>
          </p:nvSpPr>
          <p:spPr>
            <a:xfrm>
              <a:off x="4087375" y="1771900"/>
              <a:ext cx="398500" cy="313325"/>
            </a:xfrm>
            <a:custGeom>
              <a:avLst/>
              <a:gdLst/>
              <a:ahLst/>
              <a:cxnLst/>
              <a:rect l="l" t="t" r="r" b="b"/>
              <a:pathLst>
                <a:path w="15940" h="12533" extrusionOk="0">
                  <a:moveTo>
                    <a:pt x="3217" y="0"/>
                  </a:moveTo>
                  <a:cubicBezTo>
                    <a:pt x="3070" y="239"/>
                    <a:pt x="2831" y="460"/>
                    <a:pt x="2684" y="625"/>
                  </a:cubicBezTo>
                  <a:cubicBezTo>
                    <a:pt x="533" y="3456"/>
                    <a:pt x="0" y="7813"/>
                    <a:pt x="2611" y="10498"/>
                  </a:cubicBezTo>
                  <a:cubicBezTo>
                    <a:pt x="4002" y="11889"/>
                    <a:pt x="5961" y="12532"/>
                    <a:pt x="7923" y="12532"/>
                  </a:cubicBezTo>
                  <a:cubicBezTo>
                    <a:pt x="8555" y="12532"/>
                    <a:pt x="9186" y="12466"/>
                    <a:pt x="9799" y="12336"/>
                  </a:cubicBezTo>
                  <a:cubicBezTo>
                    <a:pt x="12189" y="11876"/>
                    <a:pt x="14487" y="10350"/>
                    <a:pt x="15480" y="7979"/>
                  </a:cubicBezTo>
                  <a:cubicBezTo>
                    <a:pt x="15700" y="7354"/>
                    <a:pt x="15866" y="6821"/>
                    <a:pt x="15939" y="6214"/>
                  </a:cubicBezTo>
                  <a:lnTo>
                    <a:pt x="15939" y="6214"/>
                  </a:lnTo>
                  <a:cubicBezTo>
                    <a:pt x="14781" y="7207"/>
                    <a:pt x="13402" y="7905"/>
                    <a:pt x="11950" y="8199"/>
                  </a:cubicBezTo>
                  <a:cubicBezTo>
                    <a:pt x="11373" y="8308"/>
                    <a:pt x="10774" y="8365"/>
                    <a:pt x="10172" y="8365"/>
                  </a:cubicBezTo>
                  <a:cubicBezTo>
                    <a:pt x="8223" y="8365"/>
                    <a:pt x="6240" y="7765"/>
                    <a:pt x="4835" y="6361"/>
                  </a:cubicBezTo>
                  <a:cubicBezTo>
                    <a:pt x="3217" y="4596"/>
                    <a:pt x="2758" y="2225"/>
                    <a:pt x="3217"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41"/>
            <p:cNvSpPr/>
            <p:nvPr/>
          </p:nvSpPr>
          <p:spPr>
            <a:xfrm>
              <a:off x="4233050" y="1731825"/>
              <a:ext cx="128275" cy="120200"/>
            </a:xfrm>
            <a:custGeom>
              <a:avLst/>
              <a:gdLst/>
              <a:ahLst/>
              <a:cxnLst/>
              <a:rect l="l" t="t" r="r" b="b"/>
              <a:pathLst>
                <a:path w="5131" h="4808" extrusionOk="0">
                  <a:moveTo>
                    <a:pt x="2752" y="1"/>
                  </a:moveTo>
                  <a:cubicBezTo>
                    <a:pt x="2028" y="1"/>
                    <a:pt x="1293" y="374"/>
                    <a:pt x="847" y="996"/>
                  </a:cubicBezTo>
                  <a:cubicBezTo>
                    <a:pt x="148" y="1842"/>
                    <a:pt x="1" y="3294"/>
                    <a:pt x="755" y="4140"/>
                  </a:cubicBezTo>
                  <a:cubicBezTo>
                    <a:pt x="1230" y="4601"/>
                    <a:pt x="1874" y="4807"/>
                    <a:pt x="2487" y="4807"/>
                  </a:cubicBezTo>
                  <a:cubicBezTo>
                    <a:pt x="2681" y="4807"/>
                    <a:pt x="2872" y="4787"/>
                    <a:pt x="3053" y="4747"/>
                  </a:cubicBezTo>
                  <a:cubicBezTo>
                    <a:pt x="3825" y="4600"/>
                    <a:pt x="4597" y="4067"/>
                    <a:pt x="4891" y="3294"/>
                  </a:cubicBezTo>
                  <a:cubicBezTo>
                    <a:pt x="5130" y="2761"/>
                    <a:pt x="5130" y="2228"/>
                    <a:pt x="4983" y="1768"/>
                  </a:cubicBezTo>
                  <a:cubicBezTo>
                    <a:pt x="4744" y="1070"/>
                    <a:pt x="4211" y="463"/>
                    <a:pt x="3512" y="151"/>
                  </a:cubicBezTo>
                  <a:cubicBezTo>
                    <a:pt x="3270" y="49"/>
                    <a:pt x="3011" y="1"/>
                    <a:pt x="2752"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41"/>
            <p:cNvSpPr/>
            <p:nvPr/>
          </p:nvSpPr>
          <p:spPr>
            <a:xfrm>
              <a:off x="4346125" y="1848650"/>
              <a:ext cx="72650" cy="72625"/>
            </a:xfrm>
            <a:custGeom>
              <a:avLst/>
              <a:gdLst/>
              <a:ahLst/>
              <a:cxnLst/>
              <a:rect l="l" t="t" r="r" b="b"/>
              <a:pathLst>
                <a:path w="2906" h="2905" extrusionOk="0">
                  <a:moveTo>
                    <a:pt x="1453" y="0"/>
                  </a:moveTo>
                  <a:cubicBezTo>
                    <a:pt x="681" y="0"/>
                    <a:pt x="1" y="699"/>
                    <a:pt x="1" y="1453"/>
                  </a:cubicBezTo>
                  <a:cubicBezTo>
                    <a:pt x="1" y="2298"/>
                    <a:pt x="681" y="2905"/>
                    <a:pt x="1453" y="2905"/>
                  </a:cubicBezTo>
                  <a:cubicBezTo>
                    <a:pt x="2207" y="2905"/>
                    <a:pt x="2905" y="2298"/>
                    <a:pt x="2905" y="1453"/>
                  </a:cubicBezTo>
                  <a:cubicBezTo>
                    <a:pt x="2905" y="699"/>
                    <a:pt x="2207" y="0"/>
                    <a:pt x="1453" y="0"/>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41"/>
            <p:cNvSpPr/>
            <p:nvPr/>
          </p:nvSpPr>
          <p:spPr>
            <a:xfrm>
              <a:off x="4181125" y="1848650"/>
              <a:ext cx="70800" cy="72625"/>
            </a:xfrm>
            <a:custGeom>
              <a:avLst/>
              <a:gdLst/>
              <a:ahLst/>
              <a:cxnLst/>
              <a:rect l="l" t="t" r="r" b="b"/>
              <a:pathLst>
                <a:path w="2832" h="2905" extrusionOk="0">
                  <a:moveTo>
                    <a:pt x="1453" y="0"/>
                  </a:moveTo>
                  <a:cubicBezTo>
                    <a:pt x="626" y="0"/>
                    <a:pt x="0" y="699"/>
                    <a:pt x="0" y="1453"/>
                  </a:cubicBezTo>
                  <a:cubicBezTo>
                    <a:pt x="0" y="2298"/>
                    <a:pt x="626" y="2905"/>
                    <a:pt x="1453" y="2905"/>
                  </a:cubicBezTo>
                  <a:cubicBezTo>
                    <a:pt x="2225" y="2905"/>
                    <a:pt x="2832" y="2298"/>
                    <a:pt x="2832" y="1453"/>
                  </a:cubicBezTo>
                  <a:cubicBezTo>
                    <a:pt x="2832" y="699"/>
                    <a:pt x="2225" y="0"/>
                    <a:pt x="1453" y="0"/>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41"/>
            <p:cNvSpPr/>
            <p:nvPr/>
          </p:nvSpPr>
          <p:spPr>
            <a:xfrm>
              <a:off x="4135175" y="1907925"/>
              <a:ext cx="111250" cy="46000"/>
            </a:xfrm>
            <a:custGeom>
              <a:avLst/>
              <a:gdLst/>
              <a:ahLst/>
              <a:cxnLst/>
              <a:rect l="l" t="t" r="r" b="b"/>
              <a:pathLst>
                <a:path w="4450" h="1840" extrusionOk="0">
                  <a:moveTo>
                    <a:pt x="2225" y="1"/>
                  </a:moveTo>
                  <a:cubicBezTo>
                    <a:pt x="993" y="1"/>
                    <a:pt x="0" y="387"/>
                    <a:pt x="0" y="920"/>
                  </a:cubicBezTo>
                  <a:cubicBezTo>
                    <a:pt x="0" y="1453"/>
                    <a:pt x="993" y="1839"/>
                    <a:pt x="2225" y="1839"/>
                  </a:cubicBezTo>
                  <a:cubicBezTo>
                    <a:pt x="3456" y="1839"/>
                    <a:pt x="4449" y="1453"/>
                    <a:pt x="4449" y="920"/>
                  </a:cubicBezTo>
                  <a:cubicBezTo>
                    <a:pt x="4449" y="387"/>
                    <a:pt x="3456" y="1"/>
                    <a:pt x="2225" y="1"/>
                  </a:cubicBezTo>
                  <a:close/>
                </a:path>
              </a:pathLst>
            </a:custGeom>
            <a:solidFill>
              <a:srgbClr val="FF98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41"/>
            <p:cNvSpPr/>
            <p:nvPr/>
          </p:nvSpPr>
          <p:spPr>
            <a:xfrm>
              <a:off x="4351650" y="1907925"/>
              <a:ext cx="111250" cy="46000"/>
            </a:xfrm>
            <a:custGeom>
              <a:avLst/>
              <a:gdLst/>
              <a:ahLst/>
              <a:cxnLst/>
              <a:rect l="l" t="t" r="r" b="b"/>
              <a:pathLst>
                <a:path w="4450" h="1840" extrusionOk="0">
                  <a:moveTo>
                    <a:pt x="2225" y="1"/>
                  </a:moveTo>
                  <a:cubicBezTo>
                    <a:pt x="993" y="1"/>
                    <a:pt x="0" y="387"/>
                    <a:pt x="0" y="920"/>
                  </a:cubicBezTo>
                  <a:cubicBezTo>
                    <a:pt x="0" y="1453"/>
                    <a:pt x="993" y="1839"/>
                    <a:pt x="2225" y="1839"/>
                  </a:cubicBezTo>
                  <a:cubicBezTo>
                    <a:pt x="3456" y="1839"/>
                    <a:pt x="4449" y="1453"/>
                    <a:pt x="4449" y="920"/>
                  </a:cubicBezTo>
                  <a:cubicBezTo>
                    <a:pt x="4449" y="387"/>
                    <a:pt x="3456" y="1"/>
                    <a:pt x="2225" y="1"/>
                  </a:cubicBezTo>
                  <a:close/>
                </a:path>
              </a:pathLst>
            </a:custGeom>
            <a:solidFill>
              <a:srgbClr val="FF98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41"/>
            <p:cNvSpPr/>
            <p:nvPr/>
          </p:nvSpPr>
          <p:spPr>
            <a:xfrm>
              <a:off x="4256050" y="1917575"/>
              <a:ext cx="84125" cy="51975"/>
            </a:xfrm>
            <a:custGeom>
              <a:avLst/>
              <a:gdLst/>
              <a:ahLst/>
              <a:cxnLst/>
              <a:rect l="l" t="t" r="r" b="b"/>
              <a:pathLst>
                <a:path w="3365" h="2079" extrusionOk="0">
                  <a:moveTo>
                    <a:pt x="294" y="1"/>
                  </a:moveTo>
                  <a:cubicBezTo>
                    <a:pt x="147" y="1"/>
                    <a:pt x="0" y="148"/>
                    <a:pt x="0" y="313"/>
                  </a:cubicBezTo>
                  <a:cubicBezTo>
                    <a:pt x="0" y="773"/>
                    <a:pt x="74" y="1067"/>
                    <a:pt x="294" y="1380"/>
                  </a:cubicBezTo>
                  <a:cubicBezTo>
                    <a:pt x="607" y="1839"/>
                    <a:pt x="1140" y="2078"/>
                    <a:pt x="1673" y="2078"/>
                  </a:cubicBezTo>
                  <a:cubicBezTo>
                    <a:pt x="2133" y="2078"/>
                    <a:pt x="2592" y="1839"/>
                    <a:pt x="2905" y="1527"/>
                  </a:cubicBezTo>
                  <a:cubicBezTo>
                    <a:pt x="3217" y="1233"/>
                    <a:pt x="3365" y="847"/>
                    <a:pt x="3365" y="387"/>
                  </a:cubicBezTo>
                  <a:cubicBezTo>
                    <a:pt x="3365" y="148"/>
                    <a:pt x="3217" y="1"/>
                    <a:pt x="3052" y="1"/>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41"/>
            <p:cNvSpPr/>
            <p:nvPr/>
          </p:nvSpPr>
          <p:spPr>
            <a:xfrm>
              <a:off x="4263400" y="1938725"/>
              <a:ext cx="65275" cy="30825"/>
            </a:xfrm>
            <a:custGeom>
              <a:avLst/>
              <a:gdLst/>
              <a:ahLst/>
              <a:cxnLst/>
              <a:rect l="l" t="t" r="r" b="b"/>
              <a:pathLst>
                <a:path w="2611" h="1233" extrusionOk="0">
                  <a:moveTo>
                    <a:pt x="1379" y="1"/>
                  </a:moveTo>
                  <a:cubicBezTo>
                    <a:pt x="846" y="1"/>
                    <a:pt x="386" y="221"/>
                    <a:pt x="0" y="534"/>
                  </a:cubicBezTo>
                  <a:cubicBezTo>
                    <a:pt x="313" y="993"/>
                    <a:pt x="846" y="1232"/>
                    <a:pt x="1379" y="1232"/>
                  </a:cubicBezTo>
                  <a:cubicBezTo>
                    <a:pt x="1839" y="1232"/>
                    <a:pt x="2298" y="993"/>
                    <a:pt x="2611" y="681"/>
                  </a:cubicBezTo>
                  <a:cubicBezTo>
                    <a:pt x="2390" y="313"/>
                    <a:pt x="1931" y="1"/>
                    <a:pt x="1379" y="1"/>
                  </a:cubicBezTo>
                  <a:close/>
                </a:path>
              </a:pathLst>
            </a:custGeom>
            <a:solidFill>
              <a:srgbClr val="FF98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41"/>
            <p:cNvSpPr/>
            <p:nvPr/>
          </p:nvSpPr>
          <p:spPr>
            <a:xfrm>
              <a:off x="4428400" y="1896450"/>
              <a:ext cx="26675" cy="28975"/>
            </a:xfrm>
            <a:custGeom>
              <a:avLst/>
              <a:gdLst/>
              <a:ahLst/>
              <a:cxnLst/>
              <a:rect l="l" t="t" r="r" b="b"/>
              <a:pathLst>
                <a:path w="1067" h="1159" extrusionOk="0">
                  <a:moveTo>
                    <a:pt x="533" y="0"/>
                  </a:moveTo>
                  <a:cubicBezTo>
                    <a:pt x="221" y="0"/>
                    <a:pt x="0" y="239"/>
                    <a:pt x="0" y="533"/>
                  </a:cubicBezTo>
                  <a:cubicBezTo>
                    <a:pt x="0" y="846"/>
                    <a:pt x="221" y="1158"/>
                    <a:pt x="533" y="1158"/>
                  </a:cubicBezTo>
                  <a:cubicBezTo>
                    <a:pt x="846" y="1158"/>
                    <a:pt x="1067" y="846"/>
                    <a:pt x="1067" y="533"/>
                  </a:cubicBezTo>
                  <a:cubicBezTo>
                    <a:pt x="1067" y="239"/>
                    <a:pt x="846" y="0"/>
                    <a:pt x="5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41"/>
            <p:cNvSpPr/>
            <p:nvPr/>
          </p:nvSpPr>
          <p:spPr>
            <a:xfrm>
              <a:off x="4158150" y="1896450"/>
              <a:ext cx="27125" cy="28975"/>
            </a:xfrm>
            <a:custGeom>
              <a:avLst/>
              <a:gdLst/>
              <a:ahLst/>
              <a:cxnLst/>
              <a:rect l="l" t="t" r="r" b="b"/>
              <a:pathLst>
                <a:path w="1085" h="1159" extrusionOk="0">
                  <a:moveTo>
                    <a:pt x="533" y="0"/>
                  </a:moveTo>
                  <a:cubicBezTo>
                    <a:pt x="239" y="0"/>
                    <a:pt x="0" y="239"/>
                    <a:pt x="0" y="533"/>
                  </a:cubicBezTo>
                  <a:cubicBezTo>
                    <a:pt x="0" y="846"/>
                    <a:pt x="239" y="1158"/>
                    <a:pt x="533" y="1158"/>
                  </a:cubicBezTo>
                  <a:cubicBezTo>
                    <a:pt x="846" y="1158"/>
                    <a:pt x="1085" y="846"/>
                    <a:pt x="1085" y="533"/>
                  </a:cubicBezTo>
                  <a:cubicBezTo>
                    <a:pt x="1085" y="239"/>
                    <a:pt x="846" y="0"/>
                    <a:pt x="5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12" name="Google Shape;2112;p41"/>
          <p:cNvGrpSpPr/>
          <p:nvPr/>
        </p:nvGrpSpPr>
        <p:grpSpPr>
          <a:xfrm>
            <a:off x="1063938" y="2893118"/>
            <a:ext cx="132029" cy="132029"/>
            <a:chOff x="1806775" y="3580000"/>
            <a:chExt cx="64825" cy="64825"/>
          </a:xfrm>
        </p:grpSpPr>
        <p:sp>
          <p:nvSpPr>
            <p:cNvPr id="2113" name="Google Shape;2113;p41"/>
            <p:cNvSpPr/>
            <p:nvPr/>
          </p:nvSpPr>
          <p:spPr>
            <a:xfrm>
              <a:off x="1806775" y="3580000"/>
              <a:ext cx="64825" cy="64825"/>
            </a:xfrm>
            <a:custGeom>
              <a:avLst/>
              <a:gdLst/>
              <a:ahLst/>
              <a:cxnLst/>
              <a:rect l="l" t="t" r="r" b="b"/>
              <a:pathLst>
                <a:path w="2593" h="2593" extrusionOk="0">
                  <a:moveTo>
                    <a:pt x="1287" y="0"/>
                  </a:moveTo>
                  <a:cubicBezTo>
                    <a:pt x="533" y="0"/>
                    <a:pt x="0" y="607"/>
                    <a:pt x="0" y="1306"/>
                  </a:cubicBezTo>
                  <a:cubicBezTo>
                    <a:pt x="0" y="1986"/>
                    <a:pt x="533" y="2593"/>
                    <a:pt x="1287" y="2593"/>
                  </a:cubicBezTo>
                  <a:cubicBezTo>
                    <a:pt x="1986" y="2593"/>
                    <a:pt x="2592" y="1986"/>
                    <a:pt x="2592" y="1306"/>
                  </a:cubicBezTo>
                  <a:cubicBezTo>
                    <a:pt x="2592" y="607"/>
                    <a:pt x="1986" y="0"/>
                    <a:pt x="1287"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41"/>
            <p:cNvSpPr/>
            <p:nvPr/>
          </p:nvSpPr>
          <p:spPr>
            <a:xfrm>
              <a:off x="1808600" y="3580000"/>
              <a:ext cx="63000" cy="51500"/>
            </a:xfrm>
            <a:custGeom>
              <a:avLst/>
              <a:gdLst/>
              <a:ahLst/>
              <a:cxnLst/>
              <a:rect l="l" t="t" r="r" b="b"/>
              <a:pathLst>
                <a:path w="2520" h="2060" extrusionOk="0">
                  <a:moveTo>
                    <a:pt x="1214" y="0"/>
                  </a:moveTo>
                  <a:cubicBezTo>
                    <a:pt x="607" y="0"/>
                    <a:pt x="148" y="386"/>
                    <a:pt x="1" y="920"/>
                  </a:cubicBezTo>
                  <a:cubicBezTo>
                    <a:pt x="221" y="533"/>
                    <a:pt x="607" y="294"/>
                    <a:pt x="1067" y="294"/>
                  </a:cubicBezTo>
                  <a:cubicBezTo>
                    <a:pt x="1766" y="294"/>
                    <a:pt x="2299" y="920"/>
                    <a:pt x="2299" y="1600"/>
                  </a:cubicBezTo>
                  <a:lnTo>
                    <a:pt x="2299" y="2059"/>
                  </a:lnTo>
                  <a:cubicBezTo>
                    <a:pt x="2372" y="1839"/>
                    <a:pt x="2519" y="1600"/>
                    <a:pt x="2519" y="1306"/>
                  </a:cubicBezTo>
                  <a:cubicBezTo>
                    <a:pt x="2519" y="607"/>
                    <a:pt x="1913" y="0"/>
                    <a:pt x="1214"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41"/>
            <p:cNvSpPr/>
            <p:nvPr/>
          </p:nvSpPr>
          <p:spPr>
            <a:xfrm>
              <a:off x="1810450" y="3597000"/>
              <a:ext cx="47825" cy="47825"/>
            </a:xfrm>
            <a:custGeom>
              <a:avLst/>
              <a:gdLst/>
              <a:ahLst/>
              <a:cxnLst/>
              <a:rect l="l" t="t" r="r" b="b"/>
              <a:pathLst>
                <a:path w="1913" h="1913" extrusionOk="0">
                  <a:moveTo>
                    <a:pt x="993" y="1"/>
                  </a:moveTo>
                  <a:cubicBezTo>
                    <a:pt x="460" y="1"/>
                    <a:pt x="0" y="387"/>
                    <a:pt x="0" y="920"/>
                  </a:cubicBezTo>
                  <a:cubicBezTo>
                    <a:pt x="0" y="1453"/>
                    <a:pt x="460" y="1913"/>
                    <a:pt x="993" y="1913"/>
                  </a:cubicBezTo>
                  <a:cubicBezTo>
                    <a:pt x="1526" y="1913"/>
                    <a:pt x="1912" y="1453"/>
                    <a:pt x="1912" y="920"/>
                  </a:cubicBezTo>
                  <a:cubicBezTo>
                    <a:pt x="1912" y="387"/>
                    <a:pt x="1526" y="1"/>
                    <a:pt x="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16" name="Google Shape;2116;p41"/>
          <p:cNvGrpSpPr/>
          <p:nvPr/>
        </p:nvGrpSpPr>
        <p:grpSpPr>
          <a:xfrm>
            <a:off x="1399026" y="2545810"/>
            <a:ext cx="206929" cy="203212"/>
            <a:chOff x="1971300" y="3409475"/>
            <a:chExt cx="101600" cy="99775"/>
          </a:xfrm>
        </p:grpSpPr>
        <p:sp>
          <p:nvSpPr>
            <p:cNvPr id="2117" name="Google Shape;2117;p41"/>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41"/>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41"/>
            <p:cNvSpPr/>
            <p:nvPr/>
          </p:nvSpPr>
          <p:spPr>
            <a:xfrm>
              <a:off x="1979125" y="3434300"/>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0" name="Google Shape;2120;p41"/>
          <p:cNvGrpSpPr/>
          <p:nvPr/>
        </p:nvGrpSpPr>
        <p:grpSpPr>
          <a:xfrm>
            <a:off x="755022" y="2389493"/>
            <a:ext cx="206929" cy="203161"/>
            <a:chOff x="1655100" y="3332725"/>
            <a:chExt cx="101600" cy="99750"/>
          </a:xfrm>
        </p:grpSpPr>
        <p:sp>
          <p:nvSpPr>
            <p:cNvPr id="2121" name="Google Shape;2121;p41"/>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41"/>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41"/>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4" name="Google Shape;2124;p41"/>
          <p:cNvGrpSpPr/>
          <p:nvPr/>
        </p:nvGrpSpPr>
        <p:grpSpPr>
          <a:xfrm>
            <a:off x="6954001" y="462710"/>
            <a:ext cx="206929" cy="203212"/>
            <a:chOff x="1971300" y="3409475"/>
            <a:chExt cx="101600" cy="99775"/>
          </a:xfrm>
        </p:grpSpPr>
        <p:sp>
          <p:nvSpPr>
            <p:cNvPr id="2125" name="Google Shape;2125;p41"/>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41"/>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41"/>
            <p:cNvSpPr/>
            <p:nvPr/>
          </p:nvSpPr>
          <p:spPr>
            <a:xfrm>
              <a:off x="1979125" y="3434300"/>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8" name="Google Shape;2128;p41"/>
          <p:cNvGrpSpPr/>
          <p:nvPr/>
        </p:nvGrpSpPr>
        <p:grpSpPr>
          <a:xfrm>
            <a:off x="8129522" y="3083868"/>
            <a:ext cx="206929" cy="203161"/>
            <a:chOff x="1655100" y="3332725"/>
            <a:chExt cx="101600" cy="99750"/>
          </a:xfrm>
        </p:grpSpPr>
        <p:sp>
          <p:nvSpPr>
            <p:cNvPr id="2129" name="Google Shape;2129;p41"/>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41"/>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41"/>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32" name="Google Shape;2132;p41"/>
          <p:cNvGrpSpPr/>
          <p:nvPr/>
        </p:nvGrpSpPr>
        <p:grpSpPr>
          <a:xfrm>
            <a:off x="6509613" y="700693"/>
            <a:ext cx="132029" cy="132029"/>
            <a:chOff x="1806775" y="3580000"/>
            <a:chExt cx="64825" cy="64825"/>
          </a:xfrm>
        </p:grpSpPr>
        <p:sp>
          <p:nvSpPr>
            <p:cNvPr id="2133" name="Google Shape;2133;p41"/>
            <p:cNvSpPr/>
            <p:nvPr/>
          </p:nvSpPr>
          <p:spPr>
            <a:xfrm>
              <a:off x="1806775" y="3580000"/>
              <a:ext cx="64825" cy="64825"/>
            </a:xfrm>
            <a:custGeom>
              <a:avLst/>
              <a:gdLst/>
              <a:ahLst/>
              <a:cxnLst/>
              <a:rect l="l" t="t" r="r" b="b"/>
              <a:pathLst>
                <a:path w="2593" h="2593" extrusionOk="0">
                  <a:moveTo>
                    <a:pt x="1287" y="0"/>
                  </a:moveTo>
                  <a:cubicBezTo>
                    <a:pt x="533" y="0"/>
                    <a:pt x="0" y="607"/>
                    <a:pt x="0" y="1306"/>
                  </a:cubicBezTo>
                  <a:cubicBezTo>
                    <a:pt x="0" y="1986"/>
                    <a:pt x="533" y="2593"/>
                    <a:pt x="1287" y="2593"/>
                  </a:cubicBezTo>
                  <a:cubicBezTo>
                    <a:pt x="1986" y="2593"/>
                    <a:pt x="2592" y="1986"/>
                    <a:pt x="2592" y="1306"/>
                  </a:cubicBezTo>
                  <a:cubicBezTo>
                    <a:pt x="2592" y="607"/>
                    <a:pt x="1986" y="0"/>
                    <a:pt x="1287"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41"/>
            <p:cNvSpPr/>
            <p:nvPr/>
          </p:nvSpPr>
          <p:spPr>
            <a:xfrm>
              <a:off x="1808600" y="3580000"/>
              <a:ext cx="63000" cy="51500"/>
            </a:xfrm>
            <a:custGeom>
              <a:avLst/>
              <a:gdLst/>
              <a:ahLst/>
              <a:cxnLst/>
              <a:rect l="l" t="t" r="r" b="b"/>
              <a:pathLst>
                <a:path w="2520" h="2060" extrusionOk="0">
                  <a:moveTo>
                    <a:pt x="1214" y="0"/>
                  </a:moveTo>
                  <a:cubicBezTo>
                    <a:pt x="607" y="0"/>
                    <a:pt x="148" y="386"/>
                    <a:pt x="1" y="920"/>
                  </a:cubicBezTo>
                  <a:cubicBezTo>
                    <a:pt x="221" y="533"/>
                    <a:pt x="607" y="294"/>
                    <a:pt x="1067" y="294"/>
                  </a:cubicBezTo>
                  <a:cubicBezTo>
                    <a:pt x="1766" y="294"/>
                    <a:pt x="2299" y="920"/>
                    <a:pt x="2299" y="1600"/>
                  </a:cubicBezTo>
                  <a:lnTo>
                    <a:pt x="2299" y="2059"/>
                  </a:lnTo>
                  <a:cubicBezTo>
                    <a:pt x="2372" y="1839"/>
                    <a:pt x="2519" y="1600"/>
                    <a:pt x="2519" y="1306"/>
                  </a:cubicBezTo>
                  <a:cubicBezTo>
                    <a:pt x="2519" y="607"/>
                    <a:pt x="1913" y="0"/>
                    <a:pt x="1214"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41"/>
            <p:cNvSpPr/>
            <p:nvPr/>
          </p:nvSpPr>
          <p:spPr>
            <a:xfrm>
              <a:off x="1810450" y="3597000"/>
              <a:ext cx="47825" cy="47825"/>
            </a:xfrm>
            <a:custGeom>
              <a:avLst/>
              <a:gdLst/>
              <a:ahLst/>
              <a:cxnLst/>
              <a:rect l="l" t="t" r="r" b="b"/>
              <a:pathLst>
                <a:path w="1913" h="1913" extrusionOk="0">
                  <a:moveTo>
                    <a:pt x="993" y="1"/>
                  </a:moveTo>
                  <a:cubicBezTo>
                    <a:pt x="460" y="1"/>
                    <a:pt x="0" y="387"/>
                    <a:pt x="0" y="920"/>
                  </a:cubicBezTo>
                  <a:cubicBezTo>
                    <a:pt x="0" y="1453"/>
                    <a:pt x="460" y="1913"/>
                    <a:pt x="993" y="1913"/>
                  </a:cubicBezTo>
                  <a:cubicBezTo>
                    <a:pt x="1526" y="1913"/>
                    <a:pt x="1912" y="1453"/>
                    <a:pt x="1912" y="920"/>
                  </a:cubicBezTo>
                  <a:cubicBezTo>
                    <a:pt x="1912" y="387"/>
                    <a:pt x="1526" y="1"/>
                    <a:pt x="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4" name="Text Box 4">
            <a:extLst>
              <a:ext uri="{FF2B5EF4-FFF2-40B4-BE49-F238E27FC236}">
                <a16:creationId xmlns:a16="http://schemas.microsoft.com/office/drawing/2014/main" xmlns="" id="{28847345-801E-071C-705F-EB3685FBD0D2}"/>
              </a:ext>
            </a:extLst>
          </p:cNvPr>
          <p:cNvSpPr txBox="1">
            <a:spLocks noChangeArrowheads="1"/>
          </p:cNvSpPr>
          <p:nvPr/>
        </p:nvSpPr>
        <p:spPr bwMode="auto">
          <a:xfrm>
            <a:off x="6400800" y="123624"/>
            <a:ext cx="2571750" cy="2426196"/>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ct val="50000"/>
              </a:spcBef>
            </a:pPr>
            <a:r>
              <a:rPr lang="en-US" altLang="en-US" sz="2100" b="1" dirty="0" err="1">
                <a:solidFill>
                  <a:srgbClr val="028910"/>
                </a:solidFill>
                <a:latin typeface="+mj-lt"/>
              </a:rPr>
              <a:t>Sông</a:t>
            </a:r>
            <a:r>
              <a:rPr lang="en-US" altLang="en-US" sz="2100" b="1" dirty="0">
                <a:solidFill>
                  <a:srgbClr val="028910"/>
                </a:solidFill>
                <a:latin typeface="+mj-lt"/>
              </a:rPr>
              <a:t> </a:t>
            </a:r>
            <a:r>
              <a:rPr lang="en-US" altLang="en-US" sz="2100" b="1" dirty="0" err="1">
                <a:solidFill>
                  <a:srgbClr val="028910"/>
                </a:solidFill>
                <a:latin typeface="+mj-lt"/>
              </a:rPr>
              <a:t>Gianh</a:t>
            </a:r>
            <a:r>
              <a:rPr lang="en-US" altLang="en-US" sz="2100" b="1" dirty="0">
                <a:solidFill>
                  <a:srgbClr val="028910"/>
                </a:solidFill>
                <a:latin typeface="+mj-lt"/>
              </a:rPr>
              <a:t> </a:t>
            </a:r>
          </a:p>
          <a:p>
            <a:pPr algn="ctr" eaLnBrk="1" hangingPunct="1">
              <a:spcBef>
                <a:spcPct val="50000"/>
              </a:spcBef>
            </a:pPr>
            <a:r>
              <a:rPr lang="en-US" altLang="en-US" sz="2100" b="1" dirty="0">
                <a:solidFill>
                  <a:srgbClr val="028910"/>
                </a:solidFill>
                <a:latin typeface="+mj-lt"/>
              </a:rPr>
              <a:t>(</a:t>
            </a:r>
            <a:r>
              <a:rPr lang="en-US" altLang="en-US" sz="2100" b="1" dirty="0" err="1">
                <a:solidFill>
                  <a:srgbClr val="028910"/>
                </a:solidFill>
                <a:latin typeface="+mj-lt"/>
              </a:rPr>
              <a:t>Quảng</a:t>
            </a:r>
            <a:r>
              <a:rPr lang="en-US" altLang="en-US" sz="2100" b="1" dirty="0">
                <a:solidFill>
                  <a:srgbClr val="028910"/>
                </a:solidFill>
                <a:latin typeface="+mj-lt"/>
              </a:rPr>
              <a:t> </a:t>
            </a:r>
            <a:r>
              <a:rPr lang="en-US" altLang="en-US" sz="2100" b="1" dirty="0" err="1">
                <a:solidFill>
                  <a:srgbClr val="028910"/>
                </a:solidFill>
                <a:latin typeface="+mj-lt"/>
              </a:rPr>
              <a:t>Bình</a:t>
            </a:r>
            <a:r>
              <a:rPr lang="en-US" altLang="en-US" sz="2100" b="1" dirty="0">
                <a:solidFill>
                  <a:srgbClr val="028910"/>
                </a:solidFill>
                <a:latin typeface="+mj-lt"/>
              </a:rPr>
              <a:t>) </a:t>
            </a:r>
          </a:p>
          <a:p>
            <a:pPr algn="ctr" eaLnBrk="1" hangingPunct="1">
              <a:spcBef>
                <a:spcPct val="50000"/>
              </a:spcBef>
            </a:pPr>
            <a:r>
              <a:rPr lang="en-US" altLang="en-US" sz="2100" b="1" dirty="0" err="1">
                <a:solidFill>
                  <a:srgbClr val="028910"/>
                </a:solidFill>
                <a:latin typeface="+mj-lt"/>
              </a:rPr>
              <a:t>đôi</a:t>
            </a:r>
            <a:r>
              <a:rPr lang="en-US" altLang="en-US" sz="2100" b="1" dirty="0">
                <a:solidFill>
                  <a:srgbClr val="028910"/>
                </a:solidFill>
                <a:latin typeface="+mj-lt"/>
              </a:rPr>
              <a:t> </a:t>
            </a:r>
            <a:r>
              <a:rPr lang="en-US" altLang="en-US" sz="2100" b="1" dirty="0" err="1">
                <a:solidFill>
                  <a:srgbClr val="028910"/>
                </a:solidFill>
                <a:latin typeface="+mj-lt"/>
              </a:rPr>
              <a:t>bờ</a:t>
            </a:r>
            <a:r>
              <a:rPr lang="en-US" altLang="en-US" sz="2100" b="1" dirty="0">
                <a:solidFill>
                  <a:srgbClr val="028910"/>
                </a:solidFill>
                <a:latin typeface="+mj-lt"/>
              </a:rPr>
              <a:t> chia </a:t>
            </a:r>
            <a:r>
              <a:rPr lang="en-US" altLang="en-US" sz="2100" b="1" dirty="0" err="1">
                <a:solidFill>
                  <a:srgbClr val="028910"/>
                </a:solidFill>
                <a:latin typeface="+mj-lt"/>
              </a:rPr>
              <a:t>cắt</a:t>
            </a:r>
            <a:endParaRPr lang="en-US" altLang="en-US" sz="2100" b="1" dirty="0">
              <a:solidFill>
                <a:srgbClr val="028910"/>
              </a:solidFill>
              <a:latin typeface="+mj-lt"/>
            </a:endParaRPr>
          </a:p>
          <a:p>
            <a:pPr algn="ctr" eaLnBrk="1" hangingPunct="1">
              <a:spcBef>
                <a:spcPct val="50000"/>
              </a:spcBef>
            </a:pPr>
            <a:r>
              <a:rPr lang="en-US" altLang="en-US" sz="2100" b="1" dirty="0">
                <a:solidFill>
                  <a:srgbClr val="028910"/>
                </a:solidFill>
                <a:latin typeface="+mj-lt"/>
              </a:rPr>
              <a:t> </a:t>
            </a:r>
            <a:r>
              <a:rPr lang="en-US" altLang="en-US" sz="2100" b="1" dirty="0" err="1">
                <a:solidFill>
                  <a:srgbClr val="028910"/>
                </a:solidFill>
                <a:latin typeface="+mj-lt"/>
              </a:rPr>
              <a:t>thời</a:t>
            </a:r>
            <a:r>
              <a:rPr lang="en-US" altLang="en-US" sz="2100" b="1" dirty="0">
                <a:solidFill>
                  <a:srgbClr val="028910"/>
                </a:solidFill>
                <a:latin typeface="+mj-lt"/>
              </a:rPr>
              <a:t> </a:t>
            </a:r>
            <a:r>
              <a:rPr lang="en-US" altLang="en-US" sz="2100" b="1" dirty="0" err="1">
                <a:solidFill>
                  <a:srgbClr val="028910"/>
                </a:solidFill>
                <a:latin typeface="+mj-lt"/>
              </a:rPr>
              <a:t>Trịnh</a:t>
            </a:r>
            <a:r>
              <a:rPr lang="en-US" altLang="en-US" sz="2100" b="1" dirty="0">
                <a:solidFill>
                  <a:srgbClr val="028910"/>
                </a:solidFill>
                <a:latin typeface="+mj-lt"/>
              </a:rPr>
              <a:t> - </a:t>
            </a:r>
            <a:r>
              <a:rPr lang="en-US" altLang="en-US" sz="2100" b="1" dirty="0" err="1">
                <a:solidFill>
                  <a:srgbClr val="028910"/>
                </a:solidFill>
                <a:latin typeface="+mj-lt"/>
              </a:rPr>
              <a:t>Nguyễn</a:t>
            </a:r>
            <a:endParaRPr lang="en-US" altLang="en-US" sz="2100" b="1" dirty="0">
              <a:solidFill>
                <a:srgbClr val="028910"/>
              </a:solidFill>
              <a:latin typeface="+mj-lt"/>
            </a:endParaRPr>
          </a:p>
        </p:txBody>
      </p:sp>
      <p:pic>
        <p:nvPicPr>
          <p:cNvPr id="163845" name="Picture 5" descr="ANd9GcTpEyx9d0VZi2zHzY0Pm9tZcFXbkptivznAtDXX6AFLQu9rHrQ1">
            <a:extLst>
              <a:ext uri="{FF2B5EF4-FFF2-40B4-BE49-F238E27FC236}">
                <a16:creationId xmlns:a16="http://schemas.microsoft.com/office/drawing/2014/main" xmlns="" id="{C7A8770E-8585-3346-B3D1-2B50B33634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45" y="2790324"/>
            <a:ext cx="6083440" cy="2300288"/>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47" name="Picture 7" descr="song-gianh">
            <a:extLst>
              <a:ext uri="{FF2B5EF4-FFF2-40B4-BE49-F238E27FC236}">
                <a16:creationId xmlns:a16="http://schemas.microsoft.com/office/drawing/2014/main" xmlns="" id="{4538D5F9-81C7-FAF0-A048-832D33E18E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60" y="0"/>
            <a:ext cx="6083440" cy="2790324"/>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8" name="Text Box 8">
            <a:extLst>
              <a:ext uri="{FF2B5EF4-FFF2-40B4-BE49-F238E27FC236}">
                <a16:creationId xmlns:a16="http://schemas.microsoft.com/office/drawing/2014/main" xmlns="" id="{25B6AAD4-49A6-FE8E-970E-489791469318}"/>
              </a:ext>
            </a:extLst>
          </p:cNvPr>
          <p:cNvSpPr txBox="1">
            <a:spLocks noChangeArrowheads="1"/>
          </p:cNvSpPr>
          <p:nvPr/>
        </p:nvSpPr>
        <p:spPr bwMode="auto">
          <a:xfrm>
            <a:off x="6543675" y="3486150"/>
            <a:ext cx="2570180" cy="459700"/>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en-US" sz="2100" b="1" dirty="0" err="1">
                <a:solidFill>
                  <a:srgbClr val="028910"/>
                </a:solidFill>
                <a:latin typeface="+mj-lt"/>
              </a:rPr>
              <a:t>Dân</a:t>
            </a:r>
            <a:r>
              <a:rPr lang="en-US" altLang="en-US" sz="2100" b="1" dirty="0">
                <a:solidFill>
                  <a:srgbClr val="028910"/>
                </a:solidFill>
                <a:latin typeface="+mj-lt"/>
              </a:rPr>
              <a:t> </a:t>
            </a:r>
            <a:r>
              <a:rPr lang="en-US" altLang="en-US" sz="2100" b="1" dirty="0" err="1">
                <a:solidFill>
                  <a:srgbClr val="028910"/>
                </a:solidFill>
                <a:latin typeface="+mj-lt"/>
              </a:rPr>
              <a:t>tình</a:t>
            </a:r>
            <a:r>
              <a:rPr lang="en-US" altLang="en-US" sz="2100" b="1" dirty="0">
                <a:solidFill>
                  <a:srgbClr val="028910"/>
                </a:solidFill>
                <a:latin typeface="+mj-lt"/>
              </a:rPr>
              <a:t> </a:t>
            </a:r>
            <a:r>
              <a:rPr lang="en-US" altLang="en-US" sz="2100" b="1" dirty="0" err="1">
                <a:solidFill>
                  <a:srgbClr val="028910"/>
                </a:solidFill>
                <a:latin typeface="+mj-lt"/>
              </a:rPr>
              <a:t>đói</a:t>
            </a:r>
            <a:r>
              <a:rPr lang="en-US" altLang="en-US" sz="2100" b="1" dirty="0">
                <a:solidFill>
                  <a:srgbClr val="028910"/>
                </a:solidFill>
                <a:latin typeface="+mj-lt"/>
              </a:rPr>
              <a:t> </a:t>
            </a:r>
            <a:r>
              <a:rPr lang="en-US" altLang="en-US" sz="2100" b="1" dirty="0" err="1">
                <a:solidFill>
                  <a:srgbClr val="028910"/>
                </a:solidFill>
                <a:latin typeface="+mj-lt"/>
              </a:rPr>
              <a:t>khô</a:t>
            </a:r>
            <a:r>
              <a:rPr lang="en-US" altLang="en-US" sz="2100" b="1" dirty="0">
                <a:solidFill>
                  <a:srgbClr val="028910"/>
                </a:solidFill>
                <a:latin typeface="+mj-lt"/>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63847"/>
                                        </p:tgtEl>
                                        <p:attrNameLst>
                                          <p:attrName>style.visibility</p:attrName>
                                        </p:attrNameLst>
                                      </p:cBhvr>
                                      <p:to>
                                        <p:strVal val="visible"/>
                                      </p:to>
                                    </p:set>
                                    <p:animEffect transition="in" filter="dissolve">
                                      <p:cBhvr>
                                        <p:cTn id="7" dur="500"/>
                                        <p:tgtEl>
                                          <p:spTgt spid="163847"/>
                                        </p:tgtEl>
                                      </p:cBhvr>
                                    </p:animEffect>
                                  </p:childTnLst>
                                </p:cTn>
                              </p:par>
                              <p:par>
                                <p:cTn id="8" presetID="9" presetClass="entr" presetSubtype="0" fill="hold" nodeType="withEffect">
                                  <p:stCondLst>
                                    <p:cond delay="0"/>
                                  </p:stCondLst>
                                  <p:childTnLst>
                                    <p:set>
                                      <p:cBhvr>
                                        <p:cTn id="9" dur="1" fill="hold">
                                          <p:stCondLst>
                                            <p:cond delay="0"/>
                                          </p:stCondLst>
                                        </p:cTn>
                                        <p:tgtEl>
                                          <p:spTgt spid="163844"/>
                                        </p:tgtEl>
                                        <p:attrNameLst>
                                          <p:attrName>style.visibility</p:attrName>
                                        </p:attrNameLst>
                                      </p:cBhvr>
                                      <p:to>
                                        <p:strVal val="visible"/>
                                      </p:to>
                                    </p:set>
                                    <p:animEffect transition="in" filter="dissolve">
                                      <p:cBhvr>
                                        <p:cTn id="10" dur="500"/>
                                        <p:tgtEl>
                                          <p:spTgt spid="163844"/>
                                        </p:tgtEl>
                                      </p:cBhvr>
                                    </p:animEffect>
                                  </p:childTnLst>
                                </p:cTn>
                              </p:par>
                              <p:par>
                                <p:cTn id="11" presetID="9" presetClass="entr" presetSubtype="0" fill="hold" nodeType="withEffect">
                                  <p:stCondLst>
                                    <p:cond delay="0"/>
                                  </p:stCondLst>
                                  <p:childTnLst>
                                    <p:set>
                                      <p:cBhvr>
                                        <p:cTn id="12" dur="1" fill="hold">
                                          <p:stCondLst>
                                            <p:cond delay="0"/>
                                          </p:stCondLst>
                                        </p:cTn>
                                        <p:tgtEl>
                                          <p:spTgt spid="163845"/>
                                        </p:tgtEl>
                                        <p:attrNameLst>
                                          <p:attrName>style.visibility</p:attrName>
                                        </p:attrNameLst>
                                      </p:cBhvr>
                                      <p:to>
                                        <p:strVal val="visible"/>
                                      </p:to>
                                    </p:set>
                                    <p:animEffect transition="in" filter="dissolve">
                                      <p:cBhvr>
                                        <p:cTn id="13" dur="500"/>
                                        <p:tgtEl>
                                          <p:spTgt spid="163845"/>
                                        </p:tgtEl>
                                      </p:cBhvr>
                                    </p:animEffect>
                                  </p:childTnLst>
                                </p:cTn>
                              </p:par>
                              <p:par>
                                <p:cTn id="14" presetID="9" presetClass="entr" presetSubtype="0" fill="hold" nodeType="withEffect">
                                  <p:stCondLst>
                                    <p:cond delay="0"/>
                                  </p:stCondLst>
                                  <p:childTnLst>
                                    <p:set>
                                      <p:cBhvr>
                                        <p:cTn id="15" dur="1" fill="hold">
                                          <p:stCondLst>
                                            <p:cond delay="0"/>
                                          </p:stCondLst>
                                        </p:cTn>
                                        <p:tgtEl>
                                          <p:spTgt spid="163848"/>
                                        </p:tgtEl>
                                        <p:attrNameLst>
                                          <p:attrName>style.visibility</p:attrName>
                                        </p:attrNameLst>
                                      </p:cBhvr>
                                      <p:to>
                                        <p:strVal val="visible"/>
                                      </p:to>
                                    </p:set>
                                    <p:animEffect transition="in" filter="dissolve">
                                      <p:cBhvr>
                                        <p:cTn id="16" dur="500"/>
                                        <p:tgtEl>
                                          <p:spTgt spid="1638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44" grpId="0"/>
      <p:bldP spid="16384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4255F30E-CE0C-4331-D50B-81405BDC53C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0968" y="51197"/>
            <a:ext cx="3500437" cy="4956572"/>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xmlns="" id="{D6ED8EFA-8ED3-1645-CA54-6FD2C302AD7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31405" y="135731"/>
            <a:ext cx="5363766" cy="4577953"/>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1011" name="Rectangle 3"/>
          <p:cNvSpPr>
            <a:spLocks noGrp="1" noChangeArrowheads="1"/>
          </p:cNvSpPr>
          <p:nvPr>
            <p:ph type="body" sz="half" idx="1"/>
          </p:nvPr>
        </p:nvSpPr>
        <p:spPr>
          <a:xfrm>
            <a:off x="-76200" y="0"/>
            <a:ext cx="9220200" cy="597695"/>
          </a:xfrm>
          <a:prstGeom prst="roundRect">
            <a:avLst/>
          </a:prstGeom>
        </p:spPr>
        <p:txBody>
          <a:bodyPr/>
          <a:lstStyle/>
          <a:p>
            <a:pPr marL="0" algn="ctr" eaLnBrk="1" hangingPunct="1">
              <a:buFontTx/>
              <a:buNone/>
            </a:pPr>
            <a:r>
              <a:rPr lang="en-US" altLang="en-US" sz="2100" b="1" dirty="0" err="1">
                <a:solidFill>
                  <a:srgbClr val="028910"/>
                </a:solidFill>
                <a:latin typeface="+mn-lt"/>
              </a:rPr>
              <a:t>Đồng</a:t>
            </a:r>
            <a:r>
              <a:rPr lang="en-US" altLang="en-US" sz="2100" b="1" dirty="0">
                <a:solidFill>
                  <a:srgbClr val="028910"/>
                </a:solidFill>
                <a:latin typeface="+mn-lt"/>
              </a:rPr>
              <a:t> </a:t>
            </a:r>
            <a:r>
              <a:rPr lang="en-US" altLang="en-US" sz="2100" b="1" dirty="0" err="1">
                <a:solidFill>
                  <a:srgbClr val="028910"/>
                </a:solidFill>
                <a:latin typeface="+mn-lt"/>
              </a:rPr>
              <a:t>bằng</a:t>
            </a:r>
            <a:r>
              <a:rPr lang="en-US" altLang="en-US" sz="2100" b="1" dirty="0">
                <a:solidFill>
                  <a:srgbClr val="028910"/>
                </a:solidFill>
                <a:latin typeface="+mn-lt"/>
              </a:rPr>
              <a:t> </a:t>
            </a:r>
            <a:r>
              <a:rPr lang="en-US" altLang="en-US" sz="2100" b="1" dirty="0" err="1">
                <a:solidFill>
                  <a:srgbClr val="028910"/>
                </a:solidFill>
                <a:latin typeface="+mn-lt"/>
              </a:rPr>
              <a:t>sông</a:t>
            </a:r>
            <a:r>
              <a:rPr lang="en-US" altLang="en-US" sz="2100" b="1" dirty="0">
                <a:solidFill>
                  <a:srgbClr val="028910"/>
                </a:solidFill>
                <a:latin typeface="+mn-lt"/>
              </a:rPr>
              <a:t> </a:t>
            </a:r>
            <a:r>
              <a:rPr lang="en-US" altLang="en-US" sz="2100" b="1" dirty="0" err="1">
                <a:solidFill>
                  <a:srgbClr val="028910"/>
                </a:solidFill>
                <a:latin typeface="+mn-lt"/>
              </a:rPr>
              <a:t>Cửu</a:t>
            </a:r>
            <a:r>
              <a:rPr lang="en-US" altLang="en-US" sz="2100" b="1" dirty="0">
                <a:solidFill>
                  <a:srgbClr val="028910"/>
                </a:solidFill>
                <a:latin typeface="+mn-lt"/>
              </a:rPr>
              <a:t> Long: </a:t>
            </a:r>
            <a:r>
              <a:rPr lang="en-US" altLang="en-US" sz="2100" b="1" dirty="0" err="1">
                <a:solidFill>
                  <a:srgbClr val="028910"/>
                </a:solidFill>
                <a:latin typeface="+mn-lt"/>
              </a:rPr>
              <a:t>vựa</a:t>
            </a:r>
            <a:r>
              <a:rPr lang="en-US" altLang="en-US" sz="2100" b="1" dirty="0">
                <a:solidFill>
                  <a:srgbClr val="028910"/>
                </a:solidFill>
                <a:latin typeface="+mn-lt"/>
              </a:rPr>
              <a:t> </a:t>
            </a:r>
            <a:r>
              <a:rPr lang="en-US" altLang="en-US" sz="2100" b="1" dirty="0" err="1">
                <a:solidFill>
                  <a:srgbClr val="028910"/>
                </a:solidFill>
                <a:latin typeface="+mn-lt"/>
              </a:rPr>
              <a:t>lúa</a:t>
            </a:r>
            <a:r>
              <a:rPr lang="en-US" altLang="en-US" sz="2100" b="1" dirty="0">
                <a:solidFill>
                  <a:srgbClr val="028910"/>
                </a:solidFill>
                <a:latin typeface="+mn-lt"/>
              </a:rPr>
              <a:t> </a:t>
            </a:r>
            <a:r>
              <a:rPr lang="en-US" altLang="en-US" sz="2100" b="1" dirty="0" err="1">
                <a:solidFill>
                  <a:srgbClr val="028910"/>
                </a:solidFill>
                <a:latin typeface="+mn-lt"/>
              </a:rPr>
              <a:t>và</a:t>
            </a:r>
            <a:r>
              <a:rPr lang="en-US" altLang="en-US" sz="2100" b="1" dirty="0">
                <a:solidFill>
                  <a:srgbClr val="028910"/>
                </a:solidFill>
                <a:latin typeface="+mn-lt"/>
              </a:rPr>
              <a:t> </a:t>
            </a:r>
            <a:r>
              <a:rPr lang="en-US" altLang="en-US" sz="2100" b="1" dirty="0" err="1">
                <a:solidFill>
                  <a:srgbClr val="028910"/>
                </a:solidFill>
                <a:latin typeface="+mn-lt"/>
              </a:rPr>
              <a:t>trái</a:t>
            </a:r>
            <a:r>
              <a:rPr lang="en-US" altLang="en-US" sz="2100" b="1" dirty="0">
                <a:solidFill>
                  <a:srgbClr val="028910"/>
                </a:solidFill>
                <a:latin typeface="+mn-lt"/>
              </a:rPr>
              <a:t> </a:t>
            </a:r>
            <a:r>
              <a:rPr lang="en-US" altLang="en-US" sz="2100" b="1" dirty="0" err="1">
                <a:solidFill>
                  <a:srgbClr val="028910"/>
                </a:solidFill>
                <a:latin typeface="+mn-lt"/>
              </a:rPr>
              <a:t>cây</a:t>
            </a:r>
            <a:endParaRPr lang="en-US" altLang="en-US" sz="2100" b="1" dirty="0">
              <a:solidFill>
                <a:srgbClr val="028910"/>
              </a:solidFill>
              <a:latin typeface="+mn-lt"/>
            </a:endParaRPr>
          </a:p>
          <a:p>
            <a:pPr marL="0" indent="-400050" algn="ctr">
              <a:buNone/>
            </a:pPr>
            <a:r>
              <a:rPr lang="en-US" altLang="en-US" sz="1350" dirty="0">
                <a:solidFill>
                  <a:srgbClr val="028910"/>
                </a:solidFill>
                <a:latin typeface="+mn-lt"/>
              </a:rPr>
              <a:t>  </a:t>
            </a:r>
          </a:p>
        </p:txBody>
      </p:sp>
      <p:pic>
        <p:nvPicPr>
          <p:cNvPr id="171021" name="Picture 13" descr="1_2009613115857_DBSCL_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573870"/>
            <a:ext cx="3886200" cy="4506768"/>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25" name="Picture 17" descr="product_s49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9100" y="2844644"/>
            <a:ext cx="4648200" cy="2235994"/>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27" name="Picture 19" descr="sxuat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9100" y="566543"/>
            <a:ext cx="4648200" cy="2143125"/>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85657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71011">
                                            <p:txEl>
                                              <p:pRg st="0" end="0"/>
                                            </p:txEl>
                                          </p:spTgt>
                                        </p:tgtEl>
                                        <p:attrNameLst>
                                          <p:attrName>style.visibility</p:attrName>
                                        </p:attrNameLst>
                                      </p:cBhvr>
                                      <p:to>
                                        <p:strVal val="visible"/>
                                      </p:to>
                                    </p:set>
                                    <p:animEffect transition="in" filter="blinds(horizontal)">
                                      <p:cBhvr>
                                        <p:cTn id="7" dur="500"/>
                                        <p:tgtEl>
                                          <p:spTgt spid="171011">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71011">
                                            <p:txEl>
                                              <p:pRg st="1" end="1"/>
                                            </p:txEl>
                                          </p:spTgt>
                                        </p:tgtEl>
                                        <p:attrNameLst>
                                          <p:attrName>style.visibility</p:attrName>
                                        </p:attrNameLst>
                                      </p:cBhvr>
                                      <p:to>
                                        <p:strVal val="visible"/>
                                      </p:to>
                                    </p:set>
                                    <p:animEffect transition="in" filter="blinds(horizontal)">
                                      <p:cBhvr>
                                        <p:cTn id="10" dur="500"/>
                                        <p:tgtEl>
                                          <p:spTgt spid="171011">
                                            <p:txEl>
                                              <p:pRg st="1" end="1"/>
                                            </p:txEl>
                                          </p:spTgt>
                                        </p:tgtEl>
                                      </p:cBhvr>
                                    </p:animEffect>
                                  </p:childTnLst>
                                </p:cTn>
                              </p:par>
                            </p:childTnLst>
                          </p:cTn>
                        </p:par>
                        <p:par>
                          <p:cTn id="11" fill="hold" nodeType="afterGroup">
                            <p:stCondLst>
                              <p:cond delay="500"/>
                            </p:stCondLst>
                            <p:childTnLst>
                              <p:par>
                                <p:cTn id="12" presetID="9" presetClass="entr" presetSubtype="0" fill="hold" nodeType="afterEffect">
                                  <p:stCondLst>
                                    <p:cond delay="0"/>
                                  </p:stCondLst>
                                  <p:childTnLst>
                                    <p:set>
                                      <p:cBhvr>
                                        <p:cTn id="13" dur="1" fill="hold">
                                          <p:stCondLst>
                                            <p:cond delay="0"/>
                                          </p:stCondLst>
                                        </p:cTn>
                                        <p:tgtEl>
                                          <p:spTgt spid="171021"/>
                                        </p:tgtEl>
                                        <p:attrNameLst>
                                          <p:attrName>style.visibility</p:attrName>
                                        </p:attrNameLst>
                                      </p:cBhvr>
                                      <p:to>
                                        <p:strVal val="visible"/>
                                      </p:to>
                                    </p:set>
                                    <p:animEffect transition="in" filter="dissolve">
                                      <p:cBhvr>
                                        <p:cTn id="14" dur="500"/>
                                        <p:tgtEl>
                                          <p:spTgt spid="171021"/>
                                        </p:tgtEl>
                                      </p:cBhvr>
                                    </p:animEffect>
                                  </p:childTnLst>
                                </p:cTn>
                              </p:par>
                              <p:par>
                                <p:cTn id="15" presetID="9" presetClass="entr" presetSubtype="0" fill="hold" nodeType="withEffect">
                                  <p:stCondLst>
                                    <p:cond delay="0"/>
                                  </p:stCondLst>
                                  <p:childTnLst>
                                    <p:set>
                                      <p:cBhvr>
                                        <p:cTn id="16" dur="1" fill="hold">
                                          <p:stCondLst>
                                            <p:cond delay="0"/>
                                          </p:stCondLst>
                                        </p:cTn>
                                        <p:tgtEl>
                                          <p:spTgt spid="171025"/>
                                        </p:tgtEl>
                                        <p:attrNameLst>
                                          <p:attrName>style.visibility</p:attrName>
                                        </p:attrNameLst>
                                      </p:cBhvr>
                                      <p:to>
                                        <p:strVal val="visible"/>
                                      </p:to>
                                    </p:set>
                                    <p:animEffect transition="in" filter="dissolve">
                                      <p:cBhvr>
                                        <p:cTn id="17" dur="500"/>
                                        <p:tgtEl>
                                          <p:spTgt spid="171025"/>
                                        </p:tgtEl>
                                      </p:cBhvr>
                                    </p:animEffect>
                                  </p:childTnLst>
                                </p:cTn>
                              </p:par>
                              <p:par>
                                <p:cTn id="18" presetID="9" presetClass="entr" presetSubtype="0" fill="hold" nodeType="withEffect">
                                  <p:stCondLst>
                                    <p:cond delay="0"/>
                                  </p:stCondLst>
                                  <p:childTnLst>
                                    <p:set>
                                      <p:cBhvr>
                                        <p:cTn id="19" dur="1" fill="hold">
                                          <p:stCondLst>
                                            <p:cond delay="0"/>
                                          </p:stCondLst>
                                        </p:cTn>
                                        <p:tgtEl>
                                          <p:spTgt spid="171027"/>
                                        </p:tgtEl>
                                        <p:attrNameLst>
                                          <p:attrName>style.visibility</p:attrName>
                                        </p:attrNameLst>
                                      </p:cBhvr>
                                      <p:to>
                                        <p:strVal val="visible"/>
                                      </p:to>
                                    </p:set>
                                    <p:animEffect transition="in" filter="dissolve">
                                      <p:cBhvr>
                                        <p:cTn id="20" dur="500"/>
                                        <p:tgtEl>
                                          <p:spTgt spid="17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11" grpId="0" build="p"/>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2035" name="Rectangle 3"/>
          <p:cNvSpPr>
            <a:spLocks noGrp="1" noChangeArrowheads="1"/>
          </p:cNvSpPr>
          <p:nvPr>
            <p:ph type="body" sz="half" idx="1"/>
          </p:nvPr>
        </p:nvSpPr>
        <p:spPr>
          <a:xfrm>
            <a:off x="0" y="0"/>
            <a:ext cx="9144000" cy="489349"/>
          </a:xfrm>
        </p:spPr>
        <p:txBody>
          <a:bodyPr/>
          <a:lstStyle/>
          <a:p>
            <a:pPr marL="0" indent="-400050" algn="ctr">
              <a:buNone/>
            </a:pPr>
            <a:r>
              <a:rPr lang="en-US" altLang="en-US" sz="1500" dirty="0">
                <a:solidFill>
                  <a:srgbClr val="028910"/>
                </a:solidFill>
                <a:latin typeface="+mn-lt"/>
              </a:rPr>
              <a:t>  </a:t>
            </a:r>
            <a:r>
              <a:rPr lang="en-US" altLang="en-US" sz="1800" b="1" i="1" dirty="0" err="1">
                <a:solidFill>
                  <a:srgbClr val="028910"/>
                </a:solidFill>
                <a:latin typeface="+mn-lt"/>
              </a:rPr>
              <a:t>Đồng</a:t>
            </a:r>
            <a:r>
              <a:rPr lang="en-US" altLang="en-US" sz="1800" b="1" i="1" dirty="0">
                <a:solidFill>
                  <a:srgbClr val="028910"/>
                </a:solidFill>
                <a:latin typeface="+mn-lt"/>
              </a:rPr>
              <a:t> </a:t>
            </a:r>
            <a:r>
              <a:rPr lang="en-US" altLang="en-US" sz="1800" b="1" i="1" dirty="0" err="1">
                <a:solidFill>
                  <a:srgbClr val="028910"/>
                </a:solidFill>
                <a:latin typeface="+mn-lt"/>
              </a:rPr>
              <a:t>bằng</a:t>
            </a:r>
            <a:r>
              <a:rPr lang="en-US" altLang="en-US" sz="1800" b="1" i="1" dirty="0">
                <a:solidFill>
                  <a:srgbClr val="028910"/>
                </a:solidFill>
                <a:latin typeface="+mn-lt"/>
              </a:rPr>
              <a:t> </a:t>
            </a:r>
            <a:r>
              <a:rPr lang="en-US" altLang="en-US" sz="1800" b="1" i="1" dirty="0" err="1">
                <a:solidFill>
                  <a:srgbClr val="028910"/>
                </a:solidFill>
                <a:latin typeface="+mn-lt"/>
              </a:rPr>
              <a:t>sông</a:t>
            </a:r>
            <a:r>
              <a:rPr lang="en-US" altLang="en-US" sz="1800" b="1" i="1" dirty="0">
                <a:solidFill>
                  <a:srgbClr val="028910"/>
                </a:solidFill>
                <a:latin typeface="+mn-lt"/>
              </a:rPr>
              <a:t> </a:t>
            </a:r>
            <a:r>
              <a:rPr lang="en-US" altLang="en-US" sz="1800" b="1" i="1" dirty="0" err="1">
                <a:solidFill>
                  <a:srgbClr val="028910"/>
                </a:solidFill>
                <a:latin typeface="+mn-lt"/>
              </a:rPr>
              <a:t>Cửu</a:t>
            </a:r>
            <a:r>
              <a:rPr lang="en-US" altLang="en-US" sz="1800" b="1" i="1" dirty="0">
                <a:solidFill>
                  <a:srgbClr val="028910"/>
                </a:solidFill>
                <a:latin typeface="+mn-lt"/>
              </a:rPr>
              <a:t> Long: </a:t>
            </a:r>
            <a:r>
              <a:rPr lang="en-US" altLang="en-US" sz="1800" b="1" i="1" dirty="0" err="1">
                <a:solidFill>
                  <a:srgbClr val="028910"/>
                </a:solidFill>
                <a:latin typeface="+mn-lt"/>
              </a:rPr>
              <a:t>sông</a:t>
            </a:r>
            <a:r>
              <a:rPr lang="en-US" altLang="en-US" sz="1800" b="1" i="1" dirty="0">
                <a:solidFill>
                  <a:srgbClr val="028910"/>
                </a:solidFill>
                <a:latin typeface="+mn-lt"/>
              </a:rPr>
              <a:t> </a:t>
            </a:r>
            <a:r>
              <a:rPr lang="en-US" altLang="en-US" sz="1800" b="1" i="1" dirty="0" err="1">
                <a:solidFill>
                  <a:srgbClr val="028910"/>
                </a:solidFill>
                <a:latin typeface="+mn-lt"/>
              </a:rPr>
              <a:t>nước</a:t>
            </a:r>
            <a:r>
              <a:rPr lang="en-US" altLang="en-US" sz="1800" b="1" i="1" dirty="0">
                <a:solidFill>
                  <a:srgbClr val="028910"/>
                </a:solidFill>
                <a:latin typeface="+mn-lt"/>
              </a:rPr>
              <a:t>, </a:t>
            </a:r>
            <a:r>
              <a:rPr lang="en-US" altLang="en-US" sz="1800" b="1" i="1" dirty="0" err="1">
                <a:solidFill>
                  <a:srgbClr val="028910"/>
                </a:solidFill>
                <a:latin typeface="+mn-lt"/>
              </a:rPr>
              <a:t>đồng</a:t>
            </a:r>
            <a:r>
              <a:rPr lang="en-US" altLang="en-US" sz="1800" b="1" i="1" dirty="0">
                <a:solidFill>
                  <a:srgbClr val="028910"/>
                </a:solidFill>
                <a:latin typeface="+mn-lt"/>
              </a:rPr>
              <a:t> </a:t>
            </a:r>
            <a:r>
              <a:rPr lang="en-US" altLang="en-US" sz="1800" b="1" i="1" dirty="0" err="1">
                <a:solidFill>
                  <a:srgbClr val="028910"/>
                </a:solidFill>
                <a:latin typeface="+mn-lt"/>
              </a:rPr>
              <a:t>ruộng</a:t>
            </a:r>
            <a:r>
              <a:rPr lang="en-US" altLang="en-US" sz="1800" b="1" i="1" dirty="0">
                <a:solidFill>
                  <a:srgbClr val="028910"/>
                </a:solidFill>
                <a:latin typeface="+mn-lt"/>
              </a:rPr>
              <a:t> </a:t>
            </a:r>
            <a:r>
              <a:rPr lang="en-US" altLang="en-US" sz="1800" b="1" i="1" dirty="0" err="1">
                <a:solidFill>
                  <a:srgbClr val="028910"/>
                </a:solidFill>
                <a:latin typeface="+mn-lt"/>
              </a:rPr>
              <a:t>phong</a:t>
            </a:r>
            <a:r>
              <a:rPr lang="en-US" altLang="en-US" sz="1800" b="1" i="1" dirty="0">
                <a:solidFill>
                  <a:srgbClr val="028910"/>
                </a:solidFill>
                <a:latin typeface="+mn-lt"/>
              </a:rPr>
              <a:t> </a:t>
            </a:r>
            <a:r>
              <a:rPr lang="en-US" altLang="en-US" sz="1800" b="1" i="1" dirty="0" err="1">
                <a:solidFill>
                  <a:srgbClr val="028910"/>
                </a:solidFill>
                <a:latin typeface="+mn-lt"/>
              </a:rPr>
              <a:t>phú</a:t>
            </a:r>
            <a:r>
              <a:rPr lang="en-US" altLang="en-US" sz="1800" b="1" i="1" dirty="0">
                <a:solidFill>
                  <a:srgbClr val="028910"/>
                </a:solidFill>
                <a:latin typeface="+mn-lt"/>
              </a:rPr>
              <a:t>, </a:t>
            </a:r>
            <a:r>
              <a:rPr lang="en-US" altLang="en-US" sz="1800" b="1" i="1" dirty="0" err="1">
                <a:solidFill>
                  <a:srgbClr val="028910"/>
                </a:solidFill>
                <a:latin typeface="+mn-lt"/>
              </a:rPr>
              <a:t>màu</a:t>
            </a:r>
            <a:r>
              <a:rPr lang="en-US" altLang="en-US" sz="1800" b="1" i="1" dirty="0">
                <a:solidFill>
                  <a:srgbClr val="028910"/>
                </a:solidFill>
                <a:latin typeface="+mn-lt"/>
              </a:rPr>
              <a:t> </a:t>
            </a:r>
            <a:r>
              <a:rPr lang="en-US" altLang="en-US" sz="1800" b="1" i="1" dirty="0" err="1">
                <a:solidFill>
                  <a:srgbClr val="028910"/>
                </a:solidFill>
                <a:latin typeface="+mn-lt"/>
              </a:rPr>
              <a:t>mỡ</a:t>
            </a:r>
            <a:r>
              <a:rPr lang="en-US" altLang="en-US" sz="1800" b="1" i="1" dirty="0">
                <a:solidFill>
                  <a:srgbClr val="028910"/>
                </a:solidFill>
                <a:latin typeface="+mn-lt"/>
              </a:rPr>
              <a:t>.</a:t>
            </a:r>
          </a:p>
          <a:p>
            <a:pPr marL="0" indent="-400050" algn="ctr">
              <a:buNone/>
            </a:pPr>
            <a:r>
              <a:rPr lang="en-US" altLang="en-US" sz="1350" dirty="0">
                <a:solidFill>
                  <a:srgbClr val="028910"/>
                </a:solidFill>
                <a:latin typeface="+mn-lt"/>
              </a:rPr>
              <a:t>  </a:t>
            </a:r>
          </a:p>
        </p:txBody>
      </p:sp>
      <p:pic>
        <p:nvPicPr>
          <p:cNvPr id="172041" name="Picture 9" descr="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432197"/>
            <a:ext cx="4038600" cy="2339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45" name="Picture 13" descr="124306147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877300"/>
            <a:ext cx="4038600"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46" name="Picture 14" descr="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449212"/>
            <a:ext cx="3962400" cy="2321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48" name="Picture 16" descr="images288017_1212CS03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867025"/>
            <a:ext cx="3962400"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1975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72035">
                                            <p:txEl>
                                              <p:pRg st="0" end="0"/>
                                            </p:txEl>
                                          </p:spTgt>
                                        </p:tgtEl>
                                        <p:attrNameLst>
                                          <p:attrName>style.visibility</p:attrName>
                                        </p:attrNameLst>
                                      </p:cBhvr>
                                      <p:to>
                                        <p:strVal val="visible"/>
                                      </p:to>
                                    </p:set>
                                    <p:animEffect transition="in" filter="blinds(horizontal)">
                                      <p:cBhvr>
                                        <p:cTn id="7" dur="500"/>
                                        <p:tgtEl>
                                          <p:spTgt spid="172035">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72035">
                                            <p:txEl>
                                              <p:pRg st="1" end="1"/>
                                            </p:txEl>
                                          </p:spTgt>
                                        </p:tgtEl>
                                        <p:attrNameLst>
                                          <p:attrName>style.visibility</p:attrName>
                                        </p:attrNameLst>
                                      </p:cBhvr>
                                      <p:to>
                                        <p:strVal val="visible"/>
                                      </p:to>
                                    </p:set>
                                    <p:animEffect transition="in" filter="blinds(horizontal)">
                                      <p:cBhvr>
                                        <p:cTn id="10" dur="500"/>
                                        <p:tgtEl>
                                          <p:spTgt spid="172035">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172041"/>
                                        </p:tgtEl>
                                        <p:attrNameLst>
                                          <p:attrName>style.visibility</p:attrName>
                                        </p:attrNameLst>
                                      </p:cBhvr>
                                      <p:to>
                                        <p:strVal val="visible"/>
                                      </p:to>
                                    </p:set>
                                    <p:animEffect transition="in" filter="dissolve">
                                      <p:cBhvr>
                                        <p:cTn id="13" dur="500"/>
                                        <p:tgtEl>
                                          <p:spTgt spid="172041"/>
                                        </p:tgtEl>
                                      </p:cBhvr>
                                    </p:animEffect>
                                  </p:childTnLst>
                                </p:cTn>
                              </p:par>
                              <p:par>
                                <p:cTn id="14" presetID="9" presetClass="entr" presetSubtype="0" fill="hold" nodeType="withEffect">
                                  <p:stCondLst>
                                    <p:cond delay="0"/>
                                  </p:stCondLst>
                                  <p:childTnLst>
                                    <p:set>
                                      <p:cBhvr>
                                        <p:cTn id="15" dur="1" fill="hold">
                                          <p:stCondLst>
                                            <p:cond delay="0"/>
                                          </p:stCondLst>
                                        </p:cTn>
                                        <p:tgtEl>
                                          <p:spTgt spid="172045"/>
                                        </p:tgtEl>
                                        <p:attrNameLst>
                                          <p:attrName>style.visibility</p:attrName>
                                        </p:attrNameLst>
                                      </p:cBhvr>
                                      <p:to>
                                        <p:strVal val="visible"/>
                                      </p:to>
                                    </p:set>
                                    <p:animEffect transition="in" filter="dissolve">
                                      <p:cBhvr>
                                        <p:cTn id="16" dur="500"/>
                                        <p:tgtEl>
                                          <p:spTgt spid="172045"/>
                                        </p:tgtEl>
                                      </p:cBhvr>
                                    </p:animEffect>
                                  </p:childTnLst>
                                </p:cTn>
                              </p:par>
                              <p:par>
                                <p:cTn id="17" presetID="9" presetClass="entr" presetSubtype="0" fill="hold" nodeType="withEffect">
                                  <p:stCondLst>
                                    <p:cond delay="0"/>
                                  </p:stCondLst>
                                  <p:childTnLst>
                                    <p:set>
                                      <p:cBhvr>
                                        <p:cTn id="18" dur="1" fill="hold">
                                          <p:stCondLst>
                                            <p:cond delay="0"/>
                                          </p:stCondLst>
                                        </p:cTn>
                                        <p:tgtEl>
                                          <p:spTgt spid="172046"/>
                                        </p:tgtEl>
                                        <p:attrNameLst>
                                          <p:attrName>style.visibility</p:attrName>
                                        </p:attrNameLst>
                                      </p:cBhvr>
                                      <p:to>
                                        <p:strVal val="visible"/>
                                      </p:to>
                                    </p:set>
                                    <p:animEffect transition="in" filter="dissolve">
                                      <p:cBhvr>
                                        <p:cTn id="19" dur="500"/>
                                        <p:tgtEl>
                                          <p:spTgt spid="172046"/>
                                        </p:tgtEl>
                                      </p:cBhvr>
                                    </p:animEffect>
                                  </p:childTnLst>
                                </p:cTn>
                              </p:par>
                              <p:par>
                                <p:cTn id="20" presetID="9" presetClass="entr" presetSubtype="0" fill="hold" nodeType="withEffect">
                                  <p:stCondLst>
                                    <p:cond delay="0"/>
                                  </p:stCondLst>
                                  <p:childTnLst>
                                    <p:set>
                                      <p:cBhvr>
                                        <p:cTn id="21" dur="1" fill="hold">
                                          <p:stCondLst>
                                            <p:cond delay="0"/>
                                          </p:stCondLst>
                                        </p:cTn>
                                        <p:tgtEl>
                                          <p:spTgt spid="172048"/>
                                        </p:tgtEl>
                                        <p:attrNameLst>
                                          <p:attrName>style.visibility</p:attrName>
                                        </p:attrNameLst>
                                      </p:cBhvr>
                                      <p:to>
                                        <p:strVal val="visible"/>
                                      </p:to>
                                    </p:set>
                                    <p:animEffect transition="in" filter="dissolve">
                                      <p:cBhvr>
                                        <p:cTn id="22" dur="500"/>
                                        <p:tgtEl>
                                          <p:spTgt spid="1720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56"/>
        <p:cNvGrpSpPr/>
        <p:nvPr/>
      </p:nvGrpSpPr>
      <p:grpSpPr>
        <a:xfrm>
          <a:off x="0" y="0"/>
          <a:ext cx="0" cy="0"/>
          <a:chOff x="0" y="0"/>
          <a:chExt cx="0" cy="0"/>
        </a:xfrm>
      </p:grpSpPr>
      <p:sp>
        <p:nvSpPr>
          <p:cNvPr id="4" name="Rectangle 3">
            <a:extLst>
              <a:ext uri="{FF2B5EF4-FFF2-40B4-BE49-F238E27FC236}">
                <a16:creationId xmlns:a16="http://schemas.microsoft.com/office/drawing/2014/main" xmlns="" id="{1E1398FE-6E20-442E-AC4B-E65BBCEC4E7F}"/>
              </a:ext>
            </a:extLst>
          </p:cNvPr>
          <p:cNvSpPr/>
          <p:nvPr/>
        </p:nvSpPr>
        <p:spPr>
          <a:xfrm>
            <a:off x="152399" y="-1"/>
            <a:ext cx="8991601" cy="5010151"/>
          </a:xfrm>
          <a:prstGeom prst="rect">
            <a:avLst/>
          </a:prstGeom>
          <a:solidFill>
            <a:schemeClr val="accent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Google Shape;2225;p44">
            <a:extLst>
              <a:ext uri="{FF2B5EF4-FFF2-40B4-BE49-F238E27FC236}">
                <a16:creationId xmlns:a16="http://schemas.microsoft.com/office/drawing/2014/main" xmlns="" id="{3DEF0298-9A5C-4E70-86CF-0A9588676D81}"/>
              </a:ext>
            </a:extLst>
          </p:cNvPr>
          <p:cNvSpPr/>
          <p:nvPr/>
        </p:nvSpPr>
        <p:spPr>
          <a:xfrm>
            <a:off x="359840" y="367772"/>
            <a:ext cx="551403" cy="538648"/>
          </a:xfrm>
          <a:prstGeom prst="ellipse">
            <a:avLst/>
          </a:prstGeom>
          <a:solidFill>
            <a:schemeClr val="accent3">
              <a:lumMod val="75000"/>
            </a:schemeClr>
          </a:solidFill>
          <a:ln>
            <a:solidFill>
              <a:schemeClr val="bg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69" name="Google Shape;2229;p44">
            <a:extLst>
              <a:ext uri="{FF2B5EF4-FFF2-40B4-BE49-F238E27FC236}">
                <a16:creationId xmlns:a16="http://schemas.microsoft.com/office/drawing/2014/main" xmlns="" id="{8B009C01-83E5-477C-86F6-0EAD75E6C198}"/>
              </a:ext>
            </a:extLst>
          </p:cNvPr>
          <p:cNvSpPr txBox="1">
            <a:spLocks/>
          </p:cNvSpPr>
          <p:nvPr/>
        </p:nvSpPr>
        <p:spPr>
          <a:xfrm>
            <a:off x="380388" y="455745"/>
            <a:ext cx="545410" cy="53864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000" dirty="0"/>
              <a:t>1.</a:t>
            </a:r>
          </a:p>
        </p:txBody>
      </p:sp>
      <p:sp>
        <p:nvSpPr>
          <p:cNvPr id="72" name="Google Shape;2238;p44">
            <a:extLst>
              <a:ext uri="{FF2B5EF4-FFF2-40B4-BE49-F238E27FC236}">
                <a16:creationId xmlns:a16="http://schemas.microsoft.com/office/drawing/2014/main" xmlns="" id="{7303E75F-9B37-4D0D-8F19-C6602C4F6393}"/>
              </a:ext>
            </a:extLst>
          </p:cNvPr>
          <p:cNvSpPr txBox="1">
            <a:spLocks/>
          </p:cNvSpPr>
          <p:nvPr/>
        </p:nvSpPr>
        <p:spPr>
          <a:xfrm>
            <a:off x="-152400" y="417166"/>
            <a:ext cx="6972300" cy="538648"/>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dirty="0" err="1">
                <a:solidFill>
                  <a:srgbClr val="03AC13"/>
                </a:solidFill>
                <a:latin typeface="#9Slide07 IcielBaliho Script" pitchFamily="2" charset="0"/>
              </a:rPr>
              <a:t>Tình</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hình</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kinh</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tế</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trong</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các</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thế</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kỉ</a:t>
            </a:r>
            <a:r>
              <a:rPr lang="en-US" sz="2400" dirty="0">
                <a:solidFill>
                  <a:srgbClr val="03AC13"/>
                </a:solidFill>
                <a:latin typeface="#9Slide07 IcielBaliho Script" pitchFamily="2" charset="0"/>
              </a:rPr>
              <a:t> XVI-XVIII</a:t>
            </a:r>
            <a:endParaRPr lang="vi-VN" sz="2400" dirty="0">
              <a:solidFill>
                <a:srgbClr val="03AC13"/>
              </a:solidFill>
              <a:latin typeface="#9Slide07 IcielBaliho Script" pitchFamily="2" charset="0"/>
            </a:endParaRPr>
          </a:p>
        </p:txBody>
      </p:sp>
      <p:sp>
        <p:nvSpPr>
          <p:cNvPr id="2" name="Google Shape;2073;p41">
            <a:extLst>
              <a:ext uri="{FF2B5EF4-FFF2-40B4-BE49-F238E27FC236}">
                <a16:creationId xmlns:a16="http://schemas.microsoft.com/office/drawing/2014/main" xmlns="" id="{2BB1B01D-A748-31FB-BD13-0D4351AB15F1}"/>
              </a:ext>
            </a:extLst>
          </p:cNvPr>
          <p:cNvSpPr txBox="1">
            <a:spLocks/>
          </p:cNvSpPr>
          <p:nvPr/>
        </p:nvSpPr>
        <p:spPr>
          <a:xfrm>
            <a:off x="266698" y="61827"/>
            <a:ext cx="8724899" cy="389778"/>
          </a:xfrm>
          <a:prstGeom prst="rect">
            <a:avLst/>
          </a:prstGeom>
          <a:noFill/>
          <a:ln>
            <a:noFill/>
          </a:ln>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2400"/>
              <a:buFont typeface="Fredoka One"/>
              <a:buNone/>
              <a:defRPr sz="3000" b="0"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2pPr>
            <a:lvl3pPr marR="0" lvl="2"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3pPr>
            <a:lvl4pPr marR="0" lvl="3"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4pPr>
            <a:lvl5pPr marR="0" lvl="4"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5pPr>
            <a:lvl6pPr marR="0" lvl="5"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6pPr>
            <a:lvl7pPr marR="0" lvl="6"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7pPr>
            <a:lvl8pPr marR="0" lvl="7"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8pPr>
            <a:lvl9pPr marR="0" lvl="8"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9pPr>
          </a:lstStyle>
          <a:p>
            <a:pPr algn="ctr"/>
            <a:r>
              <a:rPr lang="vi-VN" sz="2000" b="1" dirty="0">
                <a:solidFill>
                  <a:srgbClr val="F34976"/>
                </a:solidFill>
                <a:latin typeface="#9Slide05 Gullever Font" panose="02000507000000020004" pitchFamily="2" charset="0"/>
              </a:rPr>
              <a:t>Bài </a:t>
            </a:r>
            <a:r>
              <a:rPr lang="en-US" sz="2000" b="1" dirty="0">
                <a:solidFill>
                  <a:srgbClr val="F34976"/>
                </a:solidFill>
                <a:latin typeface="#9Slide05 Gullever Font" panose="02000507000000020004" pitchFamily="2" charset="0"/>
              </a:rPr>
              <a:t>9.  </a:t>
            </a:r>
            <a:r>
              <a:rPr lang="en-US" sz="2000" dirty="0" err="1">
                <a:solidFill>
                  <a:srgbClr val="028910"/>
                </a:solidFill>
                <a:latin typeface="#9Slide07 IcielCadena" panose="02000503000000020004" pitchFamily="2" charset="0"/>
              </a:rPr>
              <a:t>Tình</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hÌnh</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kinh</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tế</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văn</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hóa</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tôn</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giáo</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trong</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các</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thế</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kỉ</a:t>
            </a:r>
            <a:r>
              <a:rPr lang="en-US" sz="2000" dirty="0">
                <a:solidFill>
                  <a:srgbClr val="028910"/>
                </a:solidFill>
                <a:latin typeface="#9Slide07 IcielCadena" panose="02000503000000020004" pitchFamily="2" charset="0"/>
              </a:rPr>
              <a:t> XVI - XVIII</a:t>
            </a:r>
          </a:p>
        </p:txBody>
      </p:sp>
      <p:graphicFrame>
        <p:nvGraphicFramePr>
          <p:cNvPr id="5" name="Table 4">
            <a:extLst>
              <a:ext uri="{FF2B5EF4-FFF2-40B4-BE49-F238E27FC236}">
                <a16:creationId xmlns:a16="http://schemas.microsoft.com/office/drawing/2014/main" xmlns="" id="{A55DBF4B-1CF0-2643-CC94-291E2E62060B}"/>
              </a:ext>
            </a:extLst>
          </p:cNvPr>
          <p:cNvGraphicFramePr>
            <a:graphicFrameLocks noGrp="1"/>
          </p:cNvGraphicFramePr>
          <p:nvPr>
            <p:extLst>
              <p:ext uri="{D42A27DB-BD31-4B8C-83A1-F6EECF244321}">
                <p14:modId xmlns:p14="http://schemas.microsoft.com/office/powerpoint/2010/main" val="925310888"/>
              </p:ext>
            </p:extLst>
          </p:nvPr>
        </p:nvGraphicFramePr>
        <p:xfrm>
          <a:off x="331247" y="955814"/>
          <a:ext cx="4994869" cy="3962400"/>
        </p:xfrm>
        <a:graphic>
          <a:graphicData uri="http://schemas.openxmlformats.org/drawingml/2006/table">
            <a:tbl>
              <a:tblPr firstRow="1" firstCol="1" bandRow="1"/>
              <a:tblGrid>
                <a:gridCol w="906076">
                  <a:extLst>
                    <a:ext uri="{9D8B030D-6E8A-4147-A177-3AD203B41FA5}">
                      <a16:colId xmlns:a16="http://schemas.microsoft.com/office/drawing/2014/main" xmlns="" val="2621896099"/>
                    </a:ext>
                  </a:extLst>
                </a:gridCol>
                <a:gridCol w="4088793">
                  <a:extLst>
                    <a:ext uri="{9D8B030D-6E8A-4147-A177-3AD203B41FA5}">
                      <a16:colId xmlns:a16="http://schemas.microsoft.com/office/drawing/2014/main" xmlns="" val="269891773"/>
                    </a:ext>
                  </a:extLst>
                </a:gridCol>
              </a:tblGrid>
              <a:tr h="437801">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lnSpc>
                          <a:spcPct val="100000"/>
                        </a:lnSpc>
                        <a:spcAft>
                          <a:spcPts val="0"/>
                        </a:spcAft>
                      </a:pPr>
                      <a:r>
                        <a:rPr lang="en-US" sz="2000" b="1" dirty="0" err="1">
                          <a:solidFill>
                            <a:srgbClr val="028910"/>
                          </a:solidFill>
                          <a:effectLst/>
                          <a:latin typeface="SVN-Comic Sans MS" panose="02040603050506020204" pitchFamily="18" charset="0"/>
                        </a:rPr>
                        <a:t>Lĩnh</a:t>
                      </a:r>
                      <a:r>
                        <a:rPr lang="en-US" sz="2000" b="1" dirty="0">
                          <a:solidFill>
                            <a:srgbClr val="028910"/>
                          </a:solidFill>
                          <a:effectLst/>
                          <a:latin typeface="SVN-Comic Sans MS" panose="02040603050506020204" pitchFamily="18" charset="0"/>
                        </a:rPr>
                        <a:t> </a:t>
                      </a:r>
                      <a:r>
                        <a:rPr lang="en-US" sz="2000" b="1" dirty="0" err="1">
                          <a:solidFill>
                            <a:srgbClr val="028910"/>
                          </a:solidFill>
                          <a:effectLst/>
                          <a:latin typeface="SVN-Comic Sans MS" panose="02040603050506020204" pitchFamily="18" charset="0"/>
                        </a:rPr>
                        <a:t>vực</a:t>
                      </a:r>
                      <a:endParaRPr lang="en-US" sz="2000" b="1" dirty="0">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endParaRPr>
                    </a:p>
                  </a:txBody>
                  <a:tcPr marL="68580" marR="68580" marT="0" marB="0">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accent3">
                        <a:lumMod val="60000"/>
                        <a:lumOff val="40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lnSpc>
                          <a:spcPct val="100000"/>
                        </a:lnSpc>
                        <a:spcAft>
                          <a:spcPts val="0"/>
                        </a:spcAft>
                      </a:pPr>
                      <a:r>
                        <a:rPr lang="en-US" sz="2000" b="1" dirty="0" err="1">
                          <a:solidFill>
                            <a:srgbClr val="028910"/>
                          </a:solidFill>
                          <a:effectLst/>
                          <a:latin typeface="SVN-Comic Sans MS" panose="02040603050506020204" pitchFamily="18" charset="0"/>
                        </a:rPr>
                        <a:t>Những</a:t>
                      </a:r>
                      <a:r>
                        <a:rPr lang="en-US" sz="2000" b="1" dirty="0">
                          <a:solidFill>
                            <a:srgbClr val="028910"/>
                          </a:solidFill>
                          <a:effectLst/>
                          <a:latin typeface="SVN-Comic Sans MS" panose="02040603050506020204" pitchFamily="18" charset="0"/>
                        </a:rPr>
                        <a:t> </a:t>
                      </a:r>
                      <a:r>
                        <a:rPr lang="en-US" sz="2000" b="1" dirty="0" err="1">
                          <a:solidFill>
                            <a:srgbClr val="028910"/>
                          </a:solidFill>
                          <a:effectLst/>
                          <a:latin typeface="SVN-Comic Sans MS" panose="02040603050506020204" pitchFamily="18" charset="0"/>
                        </a:rPr>
                        <a:t>nét</a:t>
                      </a:r>
                      <a:r>
                        <a:rPr lang="en-US" sz="2000" b="1" dirty="0">
                          <a:solidFill>
                            <a:srgbClr val="028910"/>
                          </a:solidFill>
                          <a:effectLst/>
                          <a:latin typeface="SVN-Comic Sans MS" panose="02040603050506020204" pitchFamily="18" charset="0"/>
                        </a:rPr>
                        <a:t> </a:t>
                      </a:r>
                      <a:r>
                        <a:rPr lang="en-US" sz="2000" b="1" dirty="0" err="1">
                          <a:solidFill>
                            <a:srgbClr val="028910"/>
                          </a:solidFill>
                          <a:effectLst/>
                          <a:latin typeface="SVN-Comic Sans MS" panose="02040603050506020204" pitchFamily="18" charset="0"/>
                        </a:rPr>
                        <a:t>chính</a:t>
                      </a:r>
                      <a:endParaRPr lang="en-US" sz="2000" b="1" dirty="0">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xmlns="" val="1458267073"/>
                  </a:ext>
                </a:extLst>
              </a:tr>
              <a:tr h="294219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lnSpc>
                          <a:spcPct val="100000"/>
                        </a:lnSpc>
                        <a:spcAft>
                          <a:spcPts val="0"/>
                        </a:spcAft>
                      </a:pPr>
                      <a:r>
                        <a:rPr lang="en-US" sz="2000" b="1" dirty="0" err="1">
                          <a:solidFill>
                            <a:srgbClr val="028910"/>
                          </a:solidFill>
                          <a:effectLst/>
                          <a:latin typeface="SVN-Comic Sans MS" panose="02040603050506020204" pitchFamily="18" charset="0"/>
                        </a:rPr>
                        <a:t>Công</a:t>
                      </a:r>
                      <a:r>
                        <a:rPr lang="en-US" sz="2000" b="1" dirty="0">
                          <a:solidFill>
                            <a:srgbClr val="028910"/>
                          </a:solidFill>
                          <a:effectLst/>
                          <a:latin typeface="SVN-Comic Sans MS" panose="02040603050506020204" pitchFamily="18" charset="0"/>
                        </a:rPr>
                        <a:t> </a:t>
                      </a:r>
                      <a:r>
                        <a:rPr lang="en-US" sz="2000" b="1" dirty="0" err="1">
                          <a:solidFill>
                            <a:srgbClr val="028910"/>
                          </a:solidFill>
                          <a:effectLst/>
                          <a:latin typeface="SVN-Comic Sans MS" panose="02040603050506020204" pitchFamily="18" charset="0"/>
                        </a:rPr>
                        <a:t>nghiệp</a:t>
                      </a:r>
                      <a:endParaRPr lang="en-US" sz="2000" b="1" dirty="0">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just">
                        <a:lnSpc>
                          <a:spcPct val="100000"/>
                        </a:lnSpc>
                        <a:spcAft>
                          <a:spcPts val="0"/>
                        </a:spcAft>
                      </a:pP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Ở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cả</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Đàng</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Trong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và</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Đàng</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Ngoài</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các</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chính</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quyền</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vẫn</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duy</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trì</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hoạt</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động</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của</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các</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quan</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xưởng</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a:t>
                      </a:r>
                      <a:endParaRPr lang="en-US" sz="2000" b="1" dirty="0">
                        <a:solidFill>
                          <a:srgbClr val="FD2257"/>
                        </a:solidFill>
                        <a:effectLst/>
                        <a:latin typeface="SVN-Comic Sans MS" panose="02040603050506020204" pitchFamily="18" charset="0"/>
                        <a:ea typeface="Calibri" panose="020F0502020204030204" pitchFamily="34" charset="0"/>
                        <a:cs typeface="Times New Roman" panose="02020603050405020304" pitchFamily="18" charset="0"/>
                      </a:endParaRPr>
                    </a:p>
                    <a:p>
                      <a:pPr algn="just">
                        <a:lnSpc>
                          <a:spcPct val="100000"/>
                        </a:lnSpc>
                        <a:spcAft>
                          <a:spcPts val="0"/>
                        </a:spcAft>
                        <a:tabLst>
                          <a:tab pos="3442970" algn="l"/>
                        </a:tabLst>
                      </a:pP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Nghề</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thủ</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công</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trong</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nhân</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dân</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phát</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triển</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mạnh</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mẽ</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hơn</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dệt</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vải</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đồ</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gốm</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rèn</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sắt</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a:t>
                      </a:r>
                    </a:p>
                    <a:p>
                      <a:pPr algn="just">
                        <a:lnSpc>
                          <a:spcPct val="100000"/>
                        </a:lnSpc>
                        <a:spcAft>
                          <a:spcPts val="0"/>
                        </a:spcAft>
                        <a:tabLst>
                          <a:tab pos="3442970" algn="l"/>
                        </a:tabLst>
                      </a:pP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Xuất</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hiện</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nhiều</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làng</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nghề</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nổi</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tiếng</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Gốm</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Thổ</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Hà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B.Giang</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Bát</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Tràng</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H.Nội</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Dệt</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La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Khê</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H.Nội</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Rèn</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sắt</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Nho</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Lâm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N.An</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làm</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đường</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mía</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ở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Quảng</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Nam</a:t>
                      </a:r>
                    </a:p>
                  </a:txBody>
                  <a:tcPr marL="68580" marR="68580"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xmlns="" val="3303489612"/>
                  </a:ext>
                </a:extLst>
              </a:tr>
            </a:tbl>
          </a:graphicData>
        </a:graphic>
      </p:graphicFrame>
      <p:grpSp>
        <p:nvGrpSpPr>
          <p:cNvPr id="3" name="Group 2">
            <a:extLst>
              <a:ext uri="{FF2B5EF4-FFF2-40B4-BE49-F238E27FC236}">
                <a16:creationId xmlns:a16="http://schemas.microsoft.com/office/drawing/2014/main" xmlns="" id="{B6EA614F-C0D2-4B8F-3C36-71FD514D79A7}"/>
              </a:ext>
            </a:extLst>
          </p:cNvPr>
          <p:cNvGrpSpPr/>
          <p:nvPr/>
        </p:nvGrpSpPr>
        <p:grpSpPr>
          <a:xfrm>
            <a:off x="5327039" y="725069"/>
            <a:ext cx="3664558" cy="4354950"/>
            <a:chOff x="5327039" y="725069"/>
            <a:chExt cx="3664558" cy="4354950"/>
          </a:xfrm>
        </p:grpSpPr>
        <p:sp>
          <p:nvSpPr>
            <p:cNvPr id="7" name="Line 3">
              <a:extLst>
                <a:ext uri="{FF2B5EF4-FFF2-40B4-BE49-F238E27FC236}">
                  <a16:creationId xmlns:a16="http://schemas.microsoft.com/office/drawing/2014/main" xmlns="" id="{82AAD04C-50EC-6DCA-C622-93BC06549DAB}"/>
                </a:ext>
              </a:extLst>
            </p:cNvPr>
            <p:cNvSpPr>
              <a:spLocks noChangeShapeType="1"/>
            </p:cNvSpPr>
            <p:nvPr/>
          </p:nvSpPr>
          <p:spPr bwMode="auto">
            <a:xfrm>
              <a:off x="5621720" y="1291576"/>
              <a:ext cx="0" cy="3788443"/>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GB" sz="1200"/>
            </a:p>
          </p:txBody>
        </p:sp>
        <p:sp>
          <p:nvSpPr>
            <p:cNvPr id="8" name="Rectangle 7">
              <a:extLst>
                <a:ext uri="{FF2B5EF4-FFF2-40B4-BE49-F238E27FC236}">
                  <a16:creationId xmlns:a16="http://schemas.microsoft.com/office/drawing/2014/main" xmlns="" id="{E91B0EAE-A684-C0C2-42FB-95F551FD417F}"/>
                </a:ext>
              </a:extLst>
            </p:cNvPr>
            <p:cNvSpPr>
              <a:spLocks noChangeArrowheads="1"/>
            </p:cNvSpPr>
            <p:nvPr/>
          </p:nvSpPr>
          <p:spPr bwMode="auto">
            <a:xfrm>
              <a:off x="5739961" y="1004572"/>
              <a:ext cx="3133396" cy="803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buFontTx/>
                <a:buNone/>
              </a:pPr>
              <a:endParaRPr lang="vi-VN" altLang="en-US" sz="1200" u="sng">
                <a:solidFill>
                  <a:srgbClr val="FF0000"/>
                </a:solidFill>
              </a:endParaRPr>
            </a:p>
          </p:txBody>
        </p:sp>
        <p:pic>
          <p:nvPicPr>
            <p:cNvPr id="9" name="Picture 10" descr="bando">
              <a:extLst>
                <a:ext uri="{FF2B5EF4-FFF2-40B4-BE49-F238E27FC236}">
                  <a16:creationId xmlns:a16="http://schemas.microsoft.com/office/drawing/2014/main" xmlns="" id="{A2C873DA-DC0E-6B44-C198-FC759BE040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2201" y="725069"/>
              <a:ext cx="3133396" cy="406398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 name="AutoShape 11">
              <a:extLst>
                <a:ext uri="{FF2B5EF4-FFF2-40B4-BE49-F238E27FC236}">
                  <a16:creationId xmlns:a16="http://schemas.microsoft.com/office/drawing/2014/main" xmlns="" id="{F1829F98-AED6-F89E-1446-F7E38AEED79E}"/>
                </a:ext>
              </a:extLst>
            </p:cNvPr>
            <p:cNvSpPr>
              <a:spLocks noChangeArrowheads="1"/>
            </p:cNvSpPr>
            <p:nvPr/>
          </p:nvSpPr>
          <p:spPr bwMode="auto">
            <a:xfrm>
              <a:off x="5562599" y="822586"/>
              <a:ext cx="1181101" cy="468202"/>
            </a:xfrm>
            <a:prstGeom prst="wedgeRectCallout">
              <a:avLst>
                <a:gd name="adj1" fmla="val 69276"/>
                <a:gd name="adj2" fmla="val 48965"/>
              </a:avLst>
            </a:prstGeom>
            <a:solidFill>
              <a:schemeClr val="bg1"/>
            </a:solidFill>
            <a:ln w="9525">
              <a:solidFill>
                <a:srgbClr val="0000FF"/>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200" b="1" dirty="0" err="1"/>
                <a:t>Dệt</a:t>
              </a:r>
              <a:r>
                <a:rPr lang="en-US" altLang="en-US" sz="1200" b="1" dirty="0"/>
                <a:t> La </a:t>
              </a:r>
              <a:r>
                <a:rPr lang="en-US" altLang="en-US" sz="1200" b="1" dirty="0" err="1"/>
                <a:t>Khê</a:t>
              </a:r>
              <a:endParaRPr lang="en-US" altLang="en-US" sz="1200" b="1" dirty="0"/>
            </a:p>
            <a:p>
              <a:pPr algn="ctr" eaLnBrk="1" hangingPunct="1">
                <a:spcBef>
                  <a:spcPct val="0"/>
                </a:spcBef>
                <a:buFontTx/>
                <a:buNone/>
              </a:pPr>
              <a:r>
                <a:rPr lang="en-US" altLang="en-US" sz="1200" dirty="0"/>
                <a:t>(</a:t>
              </a:r>
              <a:r>
                <a:rPr lang="en-US" altLang="en-US" sz="1200" dirty="0" err="1"/>
                <a:t>S.Tây</a:t>
              </a:r>
              <a:r>
                <a:rPr lang="en-US" altLang="en-US" sz="1200" dirty="0"/>
                <a:t>)</a:t>
              </a:r>
            </a:p>
          </p:txBody>
        </p:sp>
        <p:sp>
          <p:nvSpPr>
            <p:cNvPr id="11" name="AutoShape 12">
              <a:extLst>
                <a:ext uri="{FF2B5EF4-FFF2-40B4-BE49-F238E27FC236}">
                  <a16:creationId xmlns:a16="http://schemas.microsoft.com/office/drawing/2014/main" xmlns="" id="{EBBAFEC0-1D36-973F-A265-D02CD68847BA}"/>
                </a:ext>
              </a:extLst>
            </p:cNvPr>
            <p:cNvSpPr>
              <a:spLocks noChangeArrowheads="1"/>
            </p:cNvSpPr>
            <p:nvPr/>
          </p:nvSpPr>
          <p:spPr bwMode="auto">
            <a:xfrm>
              <a:off x="7927426" y="832370"/>
              <a:ext cx="1064171" cy="423847"/>
            </a:xfrm>
            <a:prstGeom prst="wedgeRectCallout">
              <a:avLst>
                <a:gd name="adj1" fmla="val -103453"/>
                <a:gd name="adj2" fmla="val 68692"/>
              </a:avLst>
            </a:prstGeom>
            <a:solidFill>
              <a:schemeClr val="bg1"/>
            </a:solidFill>
            <a:ln w="9525">
              <a:solidFill>
                <a:srgbClr val="0000FF"/>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200" b="1" dirty="0" err="1"/>
                <a:t>Gốm</a:t>
              </a:r>
              <a:r>
                <a:rPr lang="en-US" altLang="en-US" sz="1200" b="1" dirty="0"/>
                <a:t> </a:t>
              </a:r>
              <a:r>
                <a:rPr lang="en-US" altLang="en-US" sz="1200" b="1" dirty="0" err="1"/>
                <a:t>ThổHà</a:t>
              </a:r>
              <a:r>
                <a:rPr lang="en-US" altLang="en-US" sz="1200" b="1" dirty="0"/>
                <a:t>  </a:t>
              </a:r>
              <a:r>
                <a:rPr lang="en-US" altLang="en-US" sz="1200" dirty="0"/>
                <a:t>(</a:t>
              </a:r>
              <a:r>
                <a:rPr lang="en-US" altLang="en-US" sz="1200" dirty="0" err="1"/>
                <a:t>B,Giang</a:t>
              </a:r>
              <a:r>
                <a:rPr lang="en-US" altLang="en-US" sz="1200" dirty="0"/>
                <a:t>)</a:t>
              </a:r>
            </a:p>
          </p:txBody>
        </p:sp>
        <p:sp>
          <p:nvSpPr>
            <p:cNvPr id="12" name="AutoShape 13">
              <a:extLst>
                <a:ext uri="{FF2B5EF4-FFF2-40B4-BE49-F238E27FC236}">
                  <a16:creationId xmlns:a16="http://schemas.microsoft.com/office/drawing/2014/main" xmlns="" id="{627F25D1-A1B0-6476-A4A9-6792B56650A9}"/>
                </a:ext>
              </a:extLst>
            </p:cNvPr>
            <p:cNvSpPr>
              <a:spLocks noChangeArrowheads="1"/>
            </p:cNvSpPr>
            <p:nvPr/>
          </p:nvSpPr>
          <p:spPr bwMode="auto">
            <a:xfrm>
              <a:off x="7690943" y="1348976"/>
              <a:ext cx="1300654" cy="459205"/>
            </a:xfrm>
            <a:prstGeom prst="wedgeRectCallout">
              <a:avLst>
                <a:gd name="adj1" fmla="val -94620"/>
                <a:gd name="adj2" fmla="val -31774"/>
              </a:avLst>
            </a:prstGeom>
            <a:solidFill>
              <a:schemeClr val="bg1"/>
            </a:solidFill>
            <a:ln w="9525">
              <a:solidFill>
                <a:srgbClr val="0000FF"/>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200" b="1" dirty="0" err="1"/>
                <a:t>Gốm</a:t>
              </a:r>
              <a:r>
                <a:rPr lang="en-US" altLang="en-US" sz="1200" b="1" dirty="0"/>
                <a:t> </a:t>
              </a:r>
              <a:r>
                <a:rPr lang="en-US" altLang="en-US" sz="1200" b="1" dirty="0" err="1"/>
                <a:t>Bát</a:t>
              </a:r>
              <a:r>
                <a:rPr lang="en-US" altLang="en-US" sz="1200" b="1" dirty="0"/>
                <a:t> </a:t>
              </a:r>
              <a:r>
                <a:rPr lang="en-US" altLang="en-US" sz="1200" b="1" dirty="0" err="1"/>
                <a:t>Tràng</a:t>
              </a:r>
              <a:r>
                <a:rPr lang="en-US" altLang="en-US" sz="1200" b="1" dirty="0"/>
                <a:t> </a:t>
              </a:r>
            </a:p>
            <a:p>
              <a:pPr algn="ctr" eaLnBrk="1" hangingPunct="1">
                <a:spcBef>
                  <a:spcPct val="0"/>
                </a:spcBef>
                <a:buFontTx/>
                <a:buNone/>
              </a:pPr>
              <a:r>
                <a:rPr lang="en-US" altLang="en-US" sz="1200" dirty="0"/>
                <a:t>(</a:t>
              </a:r>
              <a:r>
                <a:rPr lang="en-US" altLang="en-US" sz="1200" dirty="0" err="1"/>
                <a:t>H.Nội</a:t>
              </a:r>
              <a:r>
                <a:rPr lang="en-US" altLang="en-US" sz="1200" dirty="0"/>
                <a:t>)</a:t>
              </a:r>
            </a:p>
          </p:txBody>
        </p:sp>
        <p:sp>
          <p:nvSpPr>
            <p:cNvPr id="13" name="AutoShape 14">
              <a:extLst>
                <a:ext uri="{FF2B5EF4-FFF2-40B4-BE49-F238E27FC236}">
                  <a16:creationId xmlns:a16="http://schemas.microsoft.com/office/drawing/2014/main" xmlns="" id="{1F4257D9-3527-B64E-F665-D7F21B83068F}"/>
                </a:ext>
              </a:extLst>
            </p:cNvPr>
            <p:cNvSpPr>
              <a:spLocks noChangeArrowheads="1"/>
            </p:cNvSpPr>
            <p:nvPr/>
          </p:nvSpPr>
          <p:spPr bwMode="auto">
            <a:xfrm>
              <a:off x="7513581" y="2037784"/>
              <a:ext cx="1478016" cy="399841"/>
            </a:xfrm>
            <a:prstGeom prst="wedgeRectCallout">
              <a:avLst>
                <a:gd name="adj1" fmla="val -98856"/>
                <a:gd name="adj2" fmla="val -87917"/>
              </a:avLst>
            </a:prstGeom>
            <a:solidFill>
              <a:schemeClr val="bg1"/>
            </a:solidFill>
            <a:ln w="9525">
              <a:solidFill>
                <a:srgbClr val="0000FF"/>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200" b="1" dirty="0" err="1"/>
                <a:t>Rèn</a:t>
              </a:r>
              <a:r>
                <a:rPr lang="en-US" altLang="en-US" sz="1200" b="1" dirty="0"/>
                <a:t> </a:t>
              </a:r>
              <a:r>
                <a:rPr lang="en-US" altLang="en-US" sz="1200" b="1" dirty="0" err="1"/>
                <a:t>sắt</a:t>
              </a:r>
              <a:r>
                <a:rPr lang="en-US" altLang="en-US" sz="1200" b="1" dirty="0"/>
                <a:t> </a:t>
              </a:r>
              <a:r>
                <a:rPr lang="en-US" altLang="en-US" sz="1200" b="1" dirty="0" err="1"/>
                <a:t>Nho</a:t>
              </a:r>
              <a:r>
                <a:rPr lang="en-US" altLang="en-US" sz="1200" b="1" dirty="0"/>
                <a:t> Lâm </a:t>
              </a:r>
            </a:p>
            <a:p>
              <a:pPr algn="ctr" eaLnBrk="1" hangingPunct="1">
                <a:spcBef>
                  <a:spcPct val="0"/>
                </a:spcBef>
                <a:buFontTx/>
                <a:buNone/>
              </a:pPr>
              <a:r>
                <a:rPr lang="en-US" altLang="en-US" sz="1200" dirty="0"/>
                <a:t>(</a:t>
              </a:r>
              <a:r>
                <a:rPr lang="en-US" altLang="en-US" sz="1200" dirty="0" err="1"/>
                <a:t>N.An</a:t>
              </a:r>
              <a:r>
                <a:rPr lang="en-US" altLang="en-US" sz="1200" dirty="0"/>
                <a:t>)</a:t>
              </a:r>
            </a:p>
          </p:txBody>
        </p:sp>
        <p:sp>
          <p:nvSpPr>
            <p:cNvPr id="14" name="AutoShape 15">
              <a:extLst>
                <a:ext uri="{FF2B5EF4-FFF2-40B4-BE49-F238E27FC236}">
                  <a16:creationId xmlns:a16="http://schemas.microsoft.com/office/drawing/2014/main" xmlns="" id="{18B62E55-A671-3149-41F1-F0E5103639AC}"/>
                </a:ext>
              </a:extLst>
            </p:cNvPr>
            <p:cNvSpPr>
              <a:spLocks noChangeArrowheads="1"/>
            </p:cNvSpPr>
            <p:nvPr/>
          </p:nvSpPr>
          <p:spPr bwMode="auto">
            <a:xfrm>
              <a:off x="8045668" y="3084450"/>
              <a:ext cx="945929" cy="454027"/>
            </a:xfrm>
            <a:prstGeom prst="wedgeRectCallout">
              <a:avLst>
                <a:gd name="adj1" fmla="val -44638"/>
                <a:gd name="adj2" fmla="val -93693"/>
              </a:avLst>
            </a:prstGeom>
            <a:solidFill>
              <a:schemeClr val="bg1"/>
            </a:solidFill>
            <a:ln w="9525">
              <a:solidFill>
                <a:srgbClr val="0000FF"/>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b="1" dirty="0" err="1"/>
                <a:t>Mía</a:t>
              </a:r>
              <a:r>
                <a:rPr lang="en-US" altLang="en-US" sz="1200" b="1" dirty="0"/>
                <a:t> </a:t>
              </a:r>
              <a:r>
                <a:rPr lang="en-US" altLang="en-US" sz="1200" b="1" dirty="0" err="1"/>
                <a:t>đường</a:t>
              </a:r>
              <a:endParaRPr lang="en-US" altLang="en-US" sz="1200" b="1" dirty="0"/>
            </a:p>
            <a:p>
              <a:pPr eaLnBrk="1" hangingPunct="1">
                <a:spcBef>
                  <a:spcPct val="0"/>
                </a:spcBef>
                <a:buFontTx/>
                <a:buNone/>
              </a:pPr>
              <a:r>
                <a:rPr lang="en-US" altLang="en-US" sz="1200" dirty="0"/>
                <a:t> (</a:t>
              </a:r>
              <a:r>
                <a:rPr lang="en-US" altLang="en-US" sz="1200" dirty="0" err="1"/>
                <a:t>Q.Nam</a:t>
              </a:r>
              <a:r>
                <a:rPr lang="en-US" altLang="en-US" sz="1200" dirty="0"/>
                <a:t>)</a:t>
              </a:r>
            </a:p>
          </p:txBody>
        </p:sp>
        <p:sp>
          <p:nvSpPr>
            <p:cNvPr id="15" name="AutoShape 16">
              <a:extLst>
                <a:ext uri="{FF2B5EF4-FFF2-40B4-BE49-F238E27FC236}">
                  <a16:creationId xmlns:a16="http://schemas.microsoft.com/office/drawing/2014/main" xmlns="" id="{B2FAA35C-9D96-FC12-76F3-A35A7C9005E9}"/>
                </a:ext>
              </a:extLst>
            </p:cNvPr>
            <p:cNvSpPr>
              <a:spLocks noChangeArrowheads="1"/>
            </p:cNvSpPr>
            <p:nvPr/>
          </p:nvSpPr>
          <p:spPr bwMode="auto">
            <a:xfrm>
              <a:off x="5739962" y="2783993"/>
              <a:ext cx="1300654" cy="770215"/>
            </a:xfrm>
            <a:prstGeom prst="wedgeRectCallout">
              <a:avLst>
                <a:gd name="adj1" fmla="val 120808"/>
                <a:gd name="adj2" fmla="val -59655"/>
              </a:avLst>
            </a:prstGeom>
            <a:solidFill>
              <a:schemeClr val="bg1"/>
            </a:solidFill>
            <a:ln w="9525">
              <a:solidFill>
                <a:srgbClr val="0000FF"/>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200" b="1" dirty="0" err="1"/>
                <a:t>Rèn</a:t>
              </a:r>
              <a:r>
                <a:rPr lang="en-US" altLang="en-US" sz="1200" b="1" dirty="0"/>
                <a:t> </a:t>
              </a:r>
              <a:r>
                <a:rPr lang="en-US" altLang="en-US" sz="1200" b="1" dirty="0" err="1"/>
                <a:t>sắt</a:t>
              </a:r>
              <a:r>
                <a:rPr lang="en-US" altLang="en-US" sz="1200" dirty="0"/>
                <a:t> </a:t>
              </a:r>
              <a:r>
                <a:rPr lang="en-US" altLang="en-US" sz="1200" dirty="0" err="1"/>
                <a:t>H.Lương-P.Bài</a:t>
              </a:r>
              <a:r>
                <a:rPr lang="en-US" altLang="en-US" sz="1200" dirty="0"/>
                <a:t>(</a:t>
              </a:r>
              <a:r>
                <a:rPr lang="en-US" altLang="en-US" sz="1200" dirty="0" err="1"/>
                <a:t>T.Thiên</a:t>
              </a:r>
              <a:r>
                <a:rPr lang="en-US" altLang="en-US" sz="1200" dirty="0"/>
                <a:t>) </a:t>
              </a:r>
            </a:p>
          </p:txBody>
        </p:sp>
        <p:sp>
          <p:nvSpPr>
            <p:cNvPr id="16" name="Text Box 17">
              <a:extLst>
                <a:ext uri="{FF2B5EF4-FFF2-40B4-BE49-F238E27FC236}">
                  <a16:creationId xmlns:a16="http://schemas.microsoft.com/office/drawing/2014/main" xmlns="" id="{27407097-33CF-19EE-274A-D04F5B5F540D}"/>
                </a:ext>
              </a:extLst>
            </p:cNvPr>
            <p:cNvSpPr txBox="1">
              <a:spLocks noChangeArrowheads="1"/>
            </p:cNvSpPr>
            <p:nvPr/>
          </p:nvSpPr>
          <p:spPr bwMode="auto">
            <a:xfrm>
              <a:off x="5327039" y="4586319"/>
              <a:ext cx="3497315" cy="276999"/>
            </a:xfrm>
            <a:prstGeom prst="rect">
              <a:avLst/>
            </a:prstGeom>
            <a:solidFill>
              <a:schemeClr val="bg1"/>
            </a:solidFill>
            <a:ln w="9525">
              <a:solidFill>
                <a:srgbClr val="FF0000"/>
              </a:solidFill>
              <a:miter lim="800000"/>
              <a:headEnd/>
              <a:tailEnd/>
            </a:ln>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1200" b="1" dirty="0" err="1">
                  <a:solidFill>
                    <a:srgbClr val="0000FF"/>
                  </a:solidFill>
                </a:rPr>
                <a:t>Các</a:t>
              </a:r>
              <a:r>
                <a:rPr lang="en-US" altLang="en-US" sz="1200" b="1" dirty="0">
                  <a:solidFill>
                    <a:srgbClr val="0000FF"/>
                  </a:solidFill>
                </a:rPr>
                <a:t> </a:t>
              </a:r>
              <a:r>
                <a:rPr lang="en-US" altLang="en-US" sz="1200" b="1" dirty="0" err="1">
                  <a:solidFill>
                    <a:srgbClr val="0000FF"/>
                  </a:solidFill>
                </a:rPr>
                <a:t>làng</a:t>
              </a:r>
              <a:r>
                <a:rPr lang="en-US" altLang="en-US" sz="1200" b="1" dirty="0">
                  <a:solidFill>
                    <a:srgbClr val="0000FF"/>
                  </a:solidFill>
                </a:rPr>
                <a:t> </a:t>
              </a:r>
              <a:r>
                <a:rPr lang="en-US" altLang="en-US" sz="1200" b="1" dirty="0" err="1">
                  <a:solidFill>
                    <a:srgbClr val="0000FF"/>
                  </a:solidFill>
                </a:rPr>
                <a:t>nghê</a:t>
              </a:r>
              <a:r>
                <a:rPr lang="en-US" altLang="en-US" sz="1200" b="1" dirty="0">
                  <a:solidFill>
                    <a:srgbClr val="0000FF"/>
                  </a:solidFill>
                </a:rPr>
                <a:t>̀ </a:t>
              </a:r>
              <a:r>
                <a:rPr lang="en-US" altLang="en-US" sz="1200" b="1" dirty="0" err="1">
                  <a:solidFill>
                    <a:srgbClr val="0000FF"/>
                  </a:solidFill>
                </a:rPr>
                <a:t>thủ</a:t>
              </a:r>
              <a:r>
                <a:rPr lang="en-US" altLang="en-US" sz="1200" b="1" dirty="0">
                  <a:solidFill>
                    <a:srgbClr val="0000FF"/>
                  </a:solidFill>
                </a:rPr>
                <a:t> </a:t>
              </a:r>
              <a:r>
                <a:rPr lang="en-US" altLang="en-US" sz="1200" b="1" dirty="0" err="1">
                  <a:solidFill>
                    <a:srgbClr val="0000FF"/>
                  </a:solidFill>
                </a:rPr>
                <a:t>công</a:t>
              </a:r>
              <a:r>
                <a:rPr lang="en-US" altLang="en-US" sz="1200" b="1" dirty="0">
                  <a:solidFill>
                    <a:srgbClr val="0000FF"/>
                  </a:solidFill>
                </a:rPr>
                <a:t> </a:t>
              </a:r>
              <a:r>
                <a:rPr lang="en-US" altLang="en-US" sz="1200" b="1" dirty="0" err="1">
                  <a:solidFill>
                    <a:srgbClr val="0000FF"/>
                  </a:solidFill>
                </a:rPr>
                <a:t>nổi</a:t>
              </a:r>
              <a:r>
                <a:rPr lang="en-US" altLang="en-US" sz="1200" b="1" dirty="0">
                  <a:solidFill>
                    <a:srgbClr val="0000FF"/>
                  </a:solidFill>
                </a:rPr>
                <a:t> </a:t>
              </a:r>
              <a:r>
                <a:rPr lang="en-US" altLang="en-US" sz="1200" b="1" dirty="0" err="1">
                  <a:solidFill>
                    <a:srgbClr val="0000FF"/>
                  </a:solidFill>
                </a:rPr>
                <a:t>tiếng</a:t>
              </a:r>
              <a:r>
                <a:rPr lang="en-US" altLang="en-US" sz="1200" b="1" dirty="0">
                  <a:solidFill>
                    <a:srgbClr val="0000FF"/>
                  </a:solidFill>
                </a:rPr>
                <a:t> ở TK XVI-XVIII</a:t>
              </a:r>
            </a:p>
          </p:txBody>
        </p:sp>
        <p:sp>
          <p:nvSpPr>
            <p:cNvPr id="17" name="Freeform 18">
              <a:extLst>
                <a:ext uri="{FF2B5EF4-FFF2-40B4-BE49-F238E27FC236}">
                  <a16:creationId xmlns:a16="http://schemas.microsoft.com/office/drawing/2014/main" xmlns="" id="{9F5A08FC-56B9-8167-D1B3-96084A470AA3}"/>
                </a:ext>
              </a:extLst>
            </p:cNvPr>
            <p:cNvSpPr>
              <a:spLocks/>
            </p:cNvSpPr>
            <p:nvPr/>
          </p:nvSpPr>
          <p:spPr bwMode="auto">
            <a:xfrm>
              <a:off x="7040617" y="2310437"/>
              <a:ext cx="371968" cy="63380"/>
            </a:xfrm>
            <a:custGeom>
              <a:avLst/>
              <a:gdLst>
                <a:gd name="T0" fmla="*/ 0 w 302"/>
                <a:gd name="T1" fmla="*/ 2147483646 h 53"/>
                <a:gd name="T2" fmla="*/ 2147483646 w 302"/>
                <a:gd name="T3" fmla="*/ 2147483646 h 53"/>
                <a:gd name="T4" fmla="*/ 2147483646 w 302"/>
                <a:gd name="T5" fmla="*/ 2147483646 h 53"/>
                <a:gd name="T6" fmla="*/ 2147483646 w 302"/>
                <a:gd name="T7" fmla="*/ 2147483646 h 53"/>
                <a:gd name="T8" fmla="*/ 2147483646 w 302"/>
                <a:gd name="T9" fmla="*/ 2147483646 h 53"/>
                <a:gd name="T10" fmla="*/ 0 60000 65536"/>
                <a:gd name="T11" fmla="*/ 0 60000 65536"/>
                <a:gd name="T12" fmla="*/ 0 60000 65536"/>
                <a:gd name="T13" fmla="*/ 0 60000 65536"/>
                <a:gd name="T14" fmla="*/ 0 60000 65536"/>
                <a:gd name="T15" fmla="*/ 0 w 302"/>
                <a:gd name="T16" fmla="*/ 0 h 53"/>
                <a:gd name="T17" fmla="*/ 302 w 302"/>
                <a:gd name="T18" fmla="*/ 53 h 53"/>
              </a:gdLst>
              <a:ahLst/>
              <a:cxnLst>
                <a:cxn ang="T10">
                  <a:pos x="T0" y="T1"/>
                </a:cxn>
                <a:cxn ang="T11">
                  <a:pos x="T2" y="T3"/>
                </a:cxn>
                <a:cxn ang="T12">
                  <a:pos x="T4" y="T5"/>
                </a:cxn>
                <a:cxn ang="T13">
                  <a:pos x="T6" y="T7"/>
                </a:cxn>
                <a:cxn ang="T14">
                  <a:pos x="T8" y="T9"/>
                </a:cxn>
              </a:cxnLst>
              <a:rect l="T15" t="T16" r="T17" b="T18"/>
              <a:pathLst>
                <a:path w="302" h="53">
                  <a:moveTo>
                    <a:pt x="0" y="31"/>
                  </a:moveTo>
                  <a:cubicBezTo>
                    <a:pt x="15" y="28"/>
                    <a:pt x="32" y="28"/>
                    <a:pt x="46" y="22"/>
                  </a:cubicBezTo>
                  <a:cubicBezTo>
                    <a:pt x="54" y="19"/>
                    <a:pt x="55" y="4"/>
                    <a:pt x="64" y="3"/>
                  </a:cubicBezTo>
                  <a:cubicBezTo>
                    <a:pt x="97" y="0"/>
                    <a:pt x="131" y="10"/>
                    <a:pt x="164" y="13"/>
                  </a:cubicBezTo>
                  <a:cubicBezTo>
                    <a:pt x="206" y="53"/>
                    <a:pt x="250" y="31"/>
                    <a:pt x="302" y="31"/>
                  </a:cubicBezTo>
                </a:path>
              </a:pathLst>
            </a:custGeom>
            <a:noFill/>
            <a:ln w="38100">
              <a:solidFill>
                <a:srgbClr val="0099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18" name="Rectangle 21">
              <a:extLst>
                <a:ext uri="{FF2B5EF4-FFF2-40B4-BE49-F238E27FC236}">
                  <a16:creationId xmlns:a16="http://schemas.microsoft.com/office/drawing/2014/main" xmlns="" id="{DB6BE7C7-7630-3CDE-FB64-10D36161E52E}"/>
                </a:ext>
              </a:extLst>
            </p:cNvPr>
            <p:cNvSpPr>
              <a:spLocks noChangeArrowheads="1"/>
            </p:cNvSpPr>
            <p:nvPr/>
          </p:nvSpPr>
          <p:spPr bwMode="auto">
            <a:xfrm>
              <a:off x="6745012" y="1291576"/>
              <a:ext cx="532086" cy="114801"/>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200" b="1" dirty="0">
                  <a:solidFill>
                    <a:srgbClr val="0000FF"/>
                  </a:solidFill>
                </a:rPr>
                <a:t>T.LONG</a:t>
              </a:r>
            </a:p>
          </p:txBody>
        </p:sp>
        <p:sp>
          <p:nvSpPr>
            <p:cNvPr id="19" name="Rectangle 22">
              <a:extLst>
                <a:ext uri="{FF2B5EF4-FFF2-40B4-BE49-F238E27FC236}">
                  <a16:creationId xmlns:a16="http://schemas.microsoft.com/office/drawing/2014/main" xmlns="" id="{00A4C78E-CF33-7D99-A858-677A63481418}"/>
                </a:ext>
              </a:extLst>
            </p:cNvPr>
            <p:cNvSpPr>
              <a:spLocks noChangeArrowheads="1"/>
            </p:cNvSpPr>
            <p:nvPr/>
          </p:nvSpPr>
          <p:spPr bwMode="auto">
            <a:xfrm>
              <a:off x="7226601" y="4064167"/>
              <a:ext cx="688424" cy="149521"/>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200" b="1" dirty="0">
                  <a:solidFill>
                    <a:srgbClr val="0000FF"/>
                  </a:solidFill>
                </a:rPr>
                <a:t>GIA ĐỊNH</a:t>
              </a:r>
            </a:p>
          </p:txBody>
        </p:sp>
      </p:grpSp>
    </p:spTree>
    <p:extLst>
      <p:ext uri="{BB962C8B-B14F-4D97-AF65-F5344CB8AC3E}">
        <p14:creationId xmlns:p14="http://schemas.microsoft.com/office/powerpoint/2010/main" val="3394427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4AD7DB-8399-70DC-66F4-F40A8762377D}"/>
              </a:ext>
            </a:extLst>
          </p:cNvPr>
          <p:cNvSpPr>
            <a:spLocks noGrp="1"/>
          </p:cNvSpPr>
          <p:nvPr>
            <p:ph type="title"/>
          </p:nvPr>
        </p:nvSpPr>
        <p:spPr>
          <a:xfrm>
            <a:off x="2588419" y="278607"/>
            <a:ext cx="4057650" cy="397669"/>
          </a:xfrm>
          <a:prstGeom prst="roundRect">
            <a:avLst/>
          </a:prstGeom>
          <a:solidFill>
            <a:schemeClr val="accent4">
              <a:lumMod val="20000"/>
              <a:lumOff val="80000"/>
            </a:schemeClr>
          </a:solidFill>
        </p:spPr>
        <p:txBody>
          <a:bodyPr>
            <a:normAutofit fontScale="90000"/>
          </a:bodyPr>
          <a:lstStyle/>
          <a:p>
            <a:pPr algn="ctr" eaLnBrk="1" hangingPunct="1">
              <a:defRPr/>
            </a:pPr>
            <a:r>
              <a:rPr lang="en-US" sz="2100" b="1" dirty="0" err="1">
                <a:solidFill>
                  <a:srgbClr val="028910"/>
                </a:solidFill>
                <a:latin typeface="+mn-lt"/>
                <a:cs typeface="Times New Roman" pitchFamily="18" charset="0"/>
              </a:rPr>
              <a:t>Các</a:t>
            </a:r>
            <a:r>
              <a:rPr lang="en-US" sz="2100" b="1" dirty="0">
                <a:solidFill>
                  <a:srgbClr val="028910"/>
                </a:solidFill>
                <a:latin typeface="+mn-lt"/>
                <a:cs typeface="Times New Roman" pitchFamily="18" charset="0"/>
              </a:rPr>
              <a:t> </a:t>
            </a:r>
            <a:r>
              <a:rPr lang="en-US" sz="2100" b="1" dirty="0" err="1">
                <a:solidFill>
                  <a:srgbClr val="028910"/>
                </a:solidFill>
                <a:latin typeface="+mn-lt"/>
                <a:cs typeface="Times New Roman" pitchFamily="18" charset="0"/>
              </a:rPr>
              <a:t>nghề</a:t>
            </a:r>
            <a:r>
              <a:rPr lang="en-US" sz="2100" b="1" dirty="0">
                <a:solidFill>
                  <a:srgbClr val="028910"/>
                </a:solidFill>
                <a:latin typeface="+mn-lt"/>
                <a:cs typeface="Times New Roman" pitchFamily="18" charset="0"/>
              </a:rPr>
              <a:t> </a:t>
            </a:r>
            <a:r>
              <a:rPr lang="en-US" sz="2100" b="1" dirty="0" err="1">
                <a:solidFill>
                  <a:srgbClr val="028910"/>
                </a:solidFill>
                <a:latin typeface="+mn-lt"/>
                <a:cs typeface="Times New Roman" pitchFamily="18" charset="0"/>
              </a:rPr>
              <a:t>thủ</a:t>
            </a:r>
            <a:r>
              <a:rPr lang="en-US" sz="2100" b="1" dirty="0">
                <a:solidFill>
                  <a:srgbClr val="028910"/>
                </a:solidFill>
                <a:latin typeface="+mn-lt"/>
                <a:cs typeface="Times New Roman" pitchFamily="18" charset="0"/>
              </a:rPr>
              <a:t> </a:t>
            </a:r>
            <a:r>
              <a:rPr lang="en-US" sz="2100" b="1" dirty="0" err="1">
                <a:solidFill>
                  <a:srgbClr val="028910"/>
                </a:solidFill>
                <a:latin typeface="+mn-lt"/>
                <a:cs typeface="Times New Roman" pitchFamily="18" charset="0"/>
              </a:rPr>
              <a:t>công</a:t>
            </a:r>
            <a:r>
              <a:rPr lang="en-US" sz="2100" b="1" dirty="0">
                <a:solidFill>
                  <a:srgbClr val="028910"/>
                </a:solidFill>
                <a:latin typeface="+mn-lt"/>
                <a:cs typeface="Times New Roman" pitchFamily="18" charset="0"/>
              </a:rPr>
              <a:t> </a:t>
            </a:r>
            <a:r>
              <a:rPr lang="en-US" sz="2100" b="1" dirty="0" err="1">
                <a:solidFill>
                  <a:srgbClr val="028910"/>
                </a:solidFill>
                <a:latin typeface="+mn-lt"/>
                <a:cs typeface="Times New Roman" pitchFamily="18" charset="0"/>
              </a:rPr>
              <a:t>cổ</a:t>
            </a:r>
            <a:r>
              <a:rPr lang="en-US" sz="2100" b="1" dirty="0">
                <a:solidFill>
                  <a:srgbClr val="028910"/>
                </a:solidFill>
                <a:latin typeface="+mn-lt"/>
                <a:cs typeface="Times New Roman" pitchFamily="18" charset="0"/>
              </a:rPr>
              <a:t> </a:t>
            </a:r>
            <a:r>
              <a:rPr lang="en-US" sz="2100" b="1" dirty="0" err="1">
                <a:solidFill>
                  <a:srgbClr val="028910"/>
                </a:solidFill>
                <a:latin typeface="+mn-lt"/>
                <a:cs typeface="Times New Roman" pitchFamily="18" charset="0"/>
              </a:rPr>
              <a:t>truyền</a:t>
            </a:r>
            <a:endParaRPr lang="en-US" sz="2100" b="1" dirty="0">
              <a:solidFill>
                <a:srgbClr val="028910"/>
              </a:solidFill>
              <a:latin typeface="+mn-lt"/>
              <a:cs typeface="Times New Roman" pitchFamily="18" charset="0"/>
            </a:endParaRPr>
          </a:p>
        </p:txBody>
      </p:sp>
      <p:pic>
        <p:nvPicPr>
          <p:cNvPr id="14339" name="Picture 3" descr="C:\Users\Admin\Desktop\gal_62887_52a72faae1d85.jpg">
            <a:extLst>
              <a:ext uri="{FF2B5EF4-FFF2-40B4-BE49-F238E27FC236}">
                <a16:creationId xmlns:a16="http://schemas.microsoft.com/office/drawing/2014/main" xmlns="" id="{FDAF40D6-1E00-431A-0EC1-146AA42B81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9923" y="3026569"/>
            <a:ext cx="3406378" cy="1620441"/>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4" descr="C:\Users\Admin\Desktop\ce1baa3nh-lao-c491e1bb99ng-e1bb9f-me1bb99t-lc3b2-rc3a8n.jpg">
            <a:extLst>
              <a:ext uri="{FF2B5EF4-FFF2-40B4-BE49-F238E27FC236}">
                <a16:creationId xmlns:a16="http://schemas.microsoft.com/office/drawing/2014/main" xmlns="" id="{F46D9CC9-1E5B-5B85-DC17-CC76C2AC7C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9448" y="3026569"/>
            <a:ext cx="2701528" cy="1620441"/>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5" descr="C:\Users\Admin\Desktop\sgd.jpg">
            <a:extLst>
              <a:ext uri="{FF2B5EF4-FFF2-40B4-BE49-F238E27FC236}">
                <a16:creationId xmlns:a16="http://schemas.microsoft.com/office/drawing/2014/main" xmlns="" id="{862757E8-1B9D-3D84-D08D-575FF4EF88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9447" y="807244"/>
            <a:ext cx="2667000" cy="1695450"/>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le 3">
            <a:extLst>
              <a:ext uri="{FF2B5EF4-FFF2-40B4-BE49-F238E27FC236}">
                <a16:creationId xmlns:a16="http://schemas.microsoft.com/office/drawing/2014/main" xmlns="" id="{223D4258-5F36-3003-F7E9-B3A33ED62096}"/>
              </a:ext>
            </a:extLst>
          </p:cNvPr>
          <p:cNvSpPr/>
          <p:nvPr/>
        </p:nvSpPr>
        <p:spPr>
          <a:xfrm>
            <a:off x="2071688" y="2524125"/>
            <a:ext cx="1296591" cy="3429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sz="1800" b="1" dirty="0" err="1">
                <a:solidFill>
                  <a:srgbClr val="028910"/>
                </a:solidFill>
                <a:cs typeface="Times New Roman" pitchFamily="18" charset="0"/>
              </a:rPr>
              <a:t>Làm</a:t>
            </a:r>
            <a:r>
              <a:rPr lang="en-US" sz="1800" b="1" dirty="0">
                <a:solidFill>
                  <a:srgbClr val="028910"/>
                </a:solidFill>
                <a:cs typeface="Times New Roman" pitchFamily="18" charset="0"/>
              </a:rPr>
              <a:t> </a:t>
            </a:r>
            <a:r>
              <a:rPr lang="en-US" sz="1800" b="1" dirty="0" err="1">
                <a:solidFill>
                  <a:srgbClr val="028910"/>
                </a:solidFill>
                <a:cs typeface="Times New Roman" pitchFamily="18" charset="0"/>
              </a:rPr>
              <a:t>gốm</a:t>
            </a:r>
            <a:endParaRPr lang="en-US" sz="1800" b="1" dirty="0">
              <a:solidFill>
                <a:srgbClr val="028910"/>
              </a:solidFill>
              <a:cs typeface="Times New Roman" pitchFamily="18" charset="0"/>
            </a:endParaRPr>
          </a:p>
        </p:txBody>
      </p:sp>
      <p:sp>
        <p:nvSpPr>
          <p:cNvPr id="9" name="Rounded Rectangle 8">
            <a:extLst>
              <a:ext uri="{FF2B5EF4-FFF2-40B4-BE49-F238E27FC236}">
                <a16:creationId xmlns:a16="http://schemas.microsoft.com/office/drawing/2014/main" xmlns="" id="{5DD2A1C9-4ED0-29CB-8213-BB320D3529D2}"/>
              </a:ext>
            </a:extLst>
          </p:cNvPr>
          <p:cNvSpPr/>
          <p:nvPr/>
        </p:nvSpPr>
        <p:spPr>
          <a:xfrm>
            <a:off x="5647135" y="4672013"/>
            <a:ext cx="1308497" cy="3429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sz="1800" b="1" dirty="0" err="1">
                <a:solidFill>
                  <a:srgbClr val="028910"/>
                </a:solidFill>
                <a:cs typeface="Times New Roman" pitchFamily="18" charset="0"/>
              </a:rPr>
              <a:t>Rèn</a:t>
            </a:r>
            <a:r>
              <a:rPr lang="en-US" sz="1800" b="1" dirty="0">
                <a:solidFill>
                  <a:srgbClr val="028910"/>
                </a:solidFill>
                <a:cs typeface="Times New Roman" pitchFamily="18" charset="0"/>
              </a:rPr>
              <a:t> </a:t>
            </a:r>
            <a:r>
              <a:rPr lang="en-US" sz="1800" b="1" dirty="0" err="1">
                <a:solidFill>
                  <a:srgbClr val="028910"/>
                </a:solidFill>
                <a:cs typeface="Times New Roman" pitchFamily="18" charset="0"/>
              </a:rPr>
              <a:t>sắt</a:t>
            </a:r>
            <a:endParaRPr lang="en-US" sz="1800" b="1" dirty="0">
              <a:solidFill>
                <a:srgbClr val="028910"/>
              </a:solidFill>
              <a:cs typeface="Times New Roman" pitchFamily="18" charset="0"/>
            </a:endParaRPr>
          </a:p>
        </p:txBody>
      </p:sp>
      <p:sp>
        <p:nvSpPr>
          <p:cNvPr id="10" name="Rounded Rectangle 9">
            <a:extLst>
              <a:ext uri="{FF2B5EF4-FFF2-40B4-BE49-F238E27FC236}">
                <a16:creationId xmlns:a16="http://schemas.microsoft.com/office/drawing/2014/main" xmlns="" id="{294BB88B-9504-DD0C-743D-6AB1AF71C367}"/>
              </a:ext>
            </a:extLst>
          </p:cNvPr>
          <p:cNvSpPr/>
          <p:nvPr/>
        </p:nvSpPr>
        <p:spPr>
          <a:xfrm>
            <a:off x="2266950" y="4662488"/>
            <a:ext cx="1481138" cy="3429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sz="1800" b="1" dirty="0" err="1">
                <a:solidFill>
                  <a:srgbClr val="028910"/>
                </a:solidFill>
                <a:cs typeface="Times New Roman" pitchFamily="18" charset="0"/>
              </a:rPr>
              <a:t>Đúc</a:t>
            </a:r>
            <a:r>
              <a:rPr lang="en-US" sz="1800" b="1" dirty="0">
                <a:solidFill>
                  <a:srgbClr val="028910"/>
                </a:solidFill>
                <a:cs typeface="Times New Roman" pitchFamily="18" charset="0"/>
              </a:rPr>
              <a:t> </a:t>
            </a:r>
            <a:r>
              <a:rPr lang="en-US" sz="1800" b="1" dirty="0" err="1">
                <a:solidFill>
                  <a:srgbClr val="028910"/>
                </a:solidFill>
                <a:cs typeface="Times New Roman" pitchFamily="18" charset="0"/>
              </a:rPr>
              <a:t>đồng</a:t>
            </a:r>
            <a:endParaRPr lang="en-US" sz="1800" b="1" dirty="0">
              <a:solidFill>
                <a:srgbClr val="028910"/>
              </a:solidFill>
              <a:cs typeface="Times New Roman" pitchFamily="18" charset="0"/>
            </a:endParaRPr>
          </a:p>
        </p:txBody>
      </p:sp>
      <p:sp>
        <p:nvSpPr>
          <p:cNvPr id="11" name="Rounded Rectangle 10">
            <a:extLst>
              <a:ext uri="{FF2B5EF4-FFF2-40B4-BE49-F238E27FC236}">
                <a16:creationId xmlns:a16="http://schemas.microsoft.com/office/drawing/2014/main" xmlns="" id="{F0490877-2201-3BB7-338E-1F16F5AB1494}"/>
              </a:ext>
            </a:extLst>
          </p:cNvPr>
          <p:cNvSpPr/>
          <p:nvPr/>
        </p:nvSpPr>
        <p:spPr>
          <a:xfrm>
            <a:off x="5784057" y="2545556"/>
            <a:ext cx="1297781" cy="3429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sz="1800" b="1" dirty="0" err="1">
                <a:solidFill>
                  <a:srgbClr val="028910"/>
                </a:solidFill>
                <a:cs typeface="Times New Roman" pitchFamily="18" charset="0"/>
              </a:rPr>
              <a:t>Dệt</a:t>
            </a:r>
            <a:r>
              <a:rPr lang="en-US" sz="1800" b="1" dirty="0">
                <a:solidFill>
                  <a:srgbClr val="028910"/>
                </a:solidFill>
                <a:cs typeface="Times New Roman" pitchFamily="18" charset="0"/>
              </a:rPr>
              <a:t> </a:t>
            </a:r>
            <a:r>
              <a:rPr lang="en-US" sz="1800" b="1" dirty="0" err="1">
                <a:solidFill>
                  <a:srgbClr val="028910"/>
                </a:solidFill>
                <a:cs typeface="Times New Roman" pitchFamily="18" charset="0"/>
              </a:rPr>
              <a:t>vải</a:t>
            </a:r>
            <a:endParaRPr lang="en-US" sz="1800" b="1" dirty="0">
              <a:solidFill>
                <a:srgbClr val="028910"/>
              </a:solidFill>
              <a:cs typeface="Times New Roman" pitchFamily="18" charset="0"/>
            </a:endParaRPr>
          </a:p>
        </p:txBody>
      </p:sp>
      <p:pic>
        <p:nvPicPr>
          <p:cNvPr id="14346" name="Picture 7">
            <a:extLst>
              <a:ext uri="{FF2B5EF4-FFF2-40B4-BE49-F238E27FC236}">
                <a16:creationId xmlns:a16="http://schemas.microsoft.com/office/drawing/2014/main" xmlns="" id="{329642B2-F141-E223-3299-196657D9B7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0637" y="790575"/>
            <a:ext cx="3395663" cy="1714500"/>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4346"/>
                                        </p:tgtEl>
                                        <p:attrNameLst>
                                          <p:attrName>style.visibility</p:attrName>
                                        </p:attrNameLst>
                                      </p:cBhvr>
                                      <p:to>
                                        <p:strVal val="visible"/>
                                      </p:to>
                                    </p:set>
                                    <p:animEffect transition="in" filter="circle(in)">
                                      <p:cBhvr>
                                        <p:cTn id="7" dur="2000"/>
                                        <p:tgtEl>
                                          <p:spTgt spid="14346"/>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6" presetClass="entr" presetSubtype="16" fill="hold" nodeType="clickEffect">
                                  <p:stCondLst>
                                    <p:cond delay="0"/>
                                  </p:stCondLst>
                                  <p:childTnLst>
                                    <p:set>
                                      <p:cBhvr>
                                        <p:cTn id="14" dur="1" fill="hold">
                                          <p:stCondLst>
                                            <p:cond delay="0"/>
                                          </p:stCondLst>
                                        </p:cTn>
                                        <p:tgtEl>
                                          <p:spTgt spid="14341"/>
                                        </p:tgtEl>
                                        <p:attrNameLst>
                                          <p:attrName>style.visibility</p:attrName>
                                        </p:attrNameLst>
                                      </p:cBhvr>
                                      <p:to>
                                        <p:strVal val="visible"/>
                                      </p:to>
                                    </p:set>
                                    <p:animEffect transition="in" filter="circle(in)">
                                      <p:cBhvr>
                                        <p:cTn id="15" dur="2000"/>
                                        <p:tgtEl>
                                          <p:spTgt spid="14341"/>
                                        </p:tgtEl>
                                      </p:cBhvr>
                                    </p:animEffect>
                                  </p:childTnLst>
                                </p:cTn>
                              </p:par>
                              <p:par>
                                <p:cTn id="16" presetID="6" presetClass="entr" presetSubtype="16"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circle(in)">
                                      <p:cBhvr>
                                        <p:cTn id="18" dur="2000"/>
                                        <p:tgtEl>
                                          <p:spTgt spid="11"/>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6" presetClass="entr" presetSubtype="16" fill="hold" nodeType="clickEffect">
                                  <p:stCondLst>
                                    <p:cond delay="0"/>
                                  </p:stCondLst>
                                  <p:childTnLst>
                                    <p:set>
                                      <p:cBhvr>
                                        <p:cTn id="22" dur="1" fill="hold">
                                          <p:stCondLst>
                                            <p:cond delay="0"/>
                                          </p:stCondLst>
                                        </p:cTn>
                                        <p:tgtEl>
                                          <p:spTgt spid="14339"/>
                                        </p:tgtEl>
                                        <p:attrNameLst>
                                          <p:attrName>style.visibility</p:attrName>
                                        </p:attrNameLst>
                                      </p:cBhvr>
                                      <p:to>
                                        <p:strVal val="visible"/>
                                      </p:to>
                                    </p:set>
                                    <p:animEffect transition="in" filter="circle(in)">
                                      <p:cBhvr>
                                        <p:cTn id="23" dur="2000"/>
                                        <p:tgtEl>
                                          <p:spTgt spid="14339"/>
                                        </p:tgtEl>
                                      </p:cBhvr>
                                    </p:animEffect>
                                  </p:childTnLst>
                                </p:cTn>
                              </p:par>
                              <p:par>
                                <p:cTn id="24" presetID="6" presetClass="entr" presetSubtype="16"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circle(in)">
                                      <p:cBhvr>
                                        <p:cTn id="26" dur="2000"/>
                                        <p:tgtEl>
                                          <p:spTgt spid="10"/>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6" presetClass="entr" presetSubtype="16" fill="hold" nodeType="clickEffect">
                                  <p:stCondLst>
                                    <p:cond delay="0"/>
                                  </p:stCondLst>
                                  <p:childTnLst>
                                    <p:set>
                                      <p:cBhvr>
                                        <p:cTn id="30" dur="1" fill="hold">
                                          <p:stCondLst>
                                            <p:cond delay="0"/>
                                          </p:stCondLst>
                                        </p:cTn>
                                        <p:tgtEl>
                                          <p:spTgt spid="14340"/>
                                        </p:tgtEl>
                                        <p:attrNameLst>
                                          <p:attrName>style.visibility</p:attrName>
                                        </p:attrNameLst>
                                      </p:cBhvr>
                                      <p:to>
                                        <p:strVal val="visible"/>
                                      </p:to>
                                    </p:set>
                                    <p:animEffect transition="in" filter="circle(in)">
                                      <p:cBhvr>
                                        <p:cTn id="31" dur="2000"/>
                                        <p:tgtEl>
                                          <p:spTgt spid="14340"/>
                                        </p:tgtEl>
                                      </p:cBhvr>
                                    </p:animEffect>
                                  </p:childTnLst>
                                </p:cTn>
                              </p:par>
                              <p:par>
                                <p:cTn id="32" presetID="6" presetClass="entr" presetSubtype="16"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circle(in)">
                                      <p:cBhvr>
                                        <p:cTn id="3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0"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69FCF3A9-8897-CD48-A162-087EDAE53DDF}"/>
              </a:ext>
            </a:extLst>
          </p:cNvPr>
          <p:cNvSpPr>
            <a:spLocks noGrp="1" noChangeArrowheads="1"/>
          </p:cNvSpPr>
          <p:nvPr>
            <p:ph type="title"/>
          </p:nvPr>
        </p:nvSpPr>
        <p:spPr>
          <a:xfrm>
            <a:off x="3993356" y="388144"/>
            <a:ext cx="1428750" cy="640556"/>
          </a:xfrm>
          <a:prstGeom prst="roundRect">
            <a:avLst/>
          </a:prstGeom>
        </p:spPr>
        <p:txBody>
          <a:bodyPr/>
          <a:lstStyle/>
          <a:p>
            <a:pPr eaLnBrk="1" hangingPunct="1"/>
            <a:r>
              <a:rPr lang="en-US" altLang="vi-VN" sz="2100" b="1" dirty="0" err="1">
                <a:solidFill>
                  <a:srgbClr val="028910"/>
                </a:solidFill>
                <a:latin typeface="+mn-lt"/>
                <a:cs typeface="Times New Roman" panose="02020603050405020304" pitchFamily="18" charset="0"/>
              </a:rPr>
              <a:t>Làm</a:t>
            </a:r>
            <a:r>
              <a:rPr lang="en-US" altLang="vi-VN" sz="2100" b="1" dirty="0">
                <a:solidFill>
                  <a:srgbClr val="028910"/>
                </a:solidFill>
                <a:latin typeface="+mn-lt"/>
                <a:cs typeface="Times New Roman" panose="02020603050405020304" pitchFamily="18" charset="0"/>
              </a:rPr>
              <a:t> </a:t>
            </a:r>
            <a:r>
              <a:rPr lang="en-US" altLang="vi-VN" sz="2100" b="1" dirty="0" err="1">
                <a:solidFill>
                  <a:srgbClr val="028910"/>
                </a:solidFill>
                <a:latin typeface="+mn-lt"/>
                <a:cs typeface="Times New Roman" panose="02020603050405020304" pitchFamily="18" charset="0"/>
              </a:rPr>
              <a:t>giấy</a:t>
            </a:r>
            <a:endParaRPr lang="en-US" altLang="vi-VN" sz="2100" b="1" dirty="0">
              <a:solidFill>
                <a:srgbClr val="028910"/>
              </a:solidFill>
              <a:latin typeface="+mn-lt"/>
              <a:cs typeface="Times New Roman" panose="02020603050405020304" pitchFamily="18" charset="0"/>
            </a:endParaRPr>
          </a:p>
        </p:txBody>
      </p:sp>
      <p:pic>
        <p:nvPicPr>
          <p:cNvPr id="8" name="Content Placeholder 3" descr="ktt_raytai8_kienthuc.jpg">
            <a:extLst>
              <a:ext uri="{FF2B5EF4-FFF2-40B4-BE49-F238E27FC236}">
                <a16:creationId xmlns:a16="http://schemas.microsoft.com/office/drawing/2014/main" xmlns="" id="{2155C99E-921E-2FBC-5822-BEDF16128BE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63129" y="914400"/>
            <a:ext cx="5132784" cy="3324225"/>
          </a:xfrm>
          <a:prstGeom prst="roundRect">
            <a:avLst/>
          </a:prstGeom>
          <a:extLst>
            <a:ext uri="{91240B29-F687-4F45-9708-019B960494DF}">
              <a14:hiddenLine xmlns:a14="http://schemas.microsoft.com/office/drawing/2010/main" w="38100">
                <a:solidFill>
                  <a:srgbClr val="000000"/>
                </a:solidFill>
                <a:miter lim="800000"/>
                <a:headEnd/>
                <a:tailEnd/>
              </a14:hiddenLine>
            </a:ext>
          </a:extLst>
        </p:spPr>
      </p:pic>
      <p:pic>
        <p:nvPicPr>
          <p:cNvPr id="9" name="Picture 2" descr="Kết quả hình ảnh cho nghề làm giấy xưa">
            <a:extLst>
              <a:ext uri="{FF2B5EF4-FFF2-40B4-BE49-F238E27FC236}">
                <a16:creationId xmlns:a16="http://schemas.microsoft.com/office/drawing/2014/main" xmlns="" id="{4966BEB8-7F69-2A8D-B08A-2C16FB7E47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0699" y="852487"/>
            <a:ext cx="3051572" cy="3324225"/>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a:extLst>
              <a:ext uri="{FF2B5EF4-FFF2-40B4-BE49-F238E27FC236}">
                <a16:creationId xmlns:a16="http://schemas.microsoft.com/office/drawing/2014/main" xmlns="" id="{4569201A-4982-4887-EAAB-519D91D9899F}"/>
              </a:ext>
            </a:extLst>
          </p:cNvPr>
          <p:cNvSpPr txBox="1">
            <a:spLocks noChangeArrowheads="1"/>
          </p:cNvSpPr>
          <p:nvPr/>
        </p:nvSpPr>
        <p:spPr bwMode="auto">
          <a:xfrm>
            <a:off x="3143250" y="4400550"/>
            <a:ext cx="3314700" cy="290513"/>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a:spcBef>
                <a:spcPct val="0"/>
              </a:spcBef>
              <a:buNone/>
            </a:pPr>
            <a:r>
              <a:rPr lang="en-US" altLang="vi-VN" sz="1800" b="1" dirty="0" err="1">
                <a:solidFill>
                  <a:srgbClr val="028910"/>
                </a:solidFill>
                <a:latin typeface="+mn-lt"/>
                <a:cs typeface="Times New Roman" panose="02020603050405020304" pitchFamily="18" charset="0"/>
              </a:rPr>
              <a:t>Khu</a:t>
            </a:r>
            <a:r>
              <a:rPr lang="en-US" altLang="vi-VN" sz="1800" b="1" dirty="0">
                <a:solidFill>
                  <a:srgbClr val="028910"/>
                </a:solidFill>
                <a:latin typeface="+mn-lt"/>
                <a:cs typeface="Times New Roman" panose="02020603050405020304" pitchFamily="18" charset="0"/>
              </a:rPr>
              <a:t> </a:t>
            </a:r>
            <a:r>
              <a:rPr lang="en-US" altLang="vi-VN" sz="1800" b="1" dirty="0" err="1">
                <a:solidFill>
                  <a:srgbClr val="028910"/>
                </a:solidFill>
                <a:latin typeface="+mn-lt"/>
                <a:cs typeface="Times New Roman" panose="02020603050405020304" pitchFamily="18" charset="0"/>
              </a:rPr>
              <a:t>làm</a:t>
            </a:r>
            <a:r>
              <a:rPr lang="en-US" altLang="vi-VN" sz="1800" b="1" dirty="0">
                <a:solidFill>
                  <a:srgbClr val="028910"/>
                </a:solidFill>
                <a:latin typeface="+mn-lt"/>
                <a:cs typeface="Times New Roman" panose="02020603050405020304" pitchFamily="18" charset="0"/>
              </a:rPr>
              <a:t> </a:t>
            </a:r>
            <a:r>
              <a:rPr lang="en-US" altLang="vi-VN" sz="1800" b="1" dirty="0" err="1">
                <a:solidFill>
                  <a:srgbClr val="028910"/>
                </a:solidFill>
                <a:latin typeface="+mn-lt"/>
                <a:cs typeface="Times New Roman" panose="02020603050405020304" pitchFamily="18" charset="0"/>
              </a:rPr>
              <a:t>giấy</a:t>
            </a:r>
            <a:r>
              <a:rPr lang="en-US" altLang="vi-VN" sz="1800" b="1" dirty="0">
                <a:solidFill>
                  <a:srgbClr val="028910"/>
                </a:solidFill>
                <a:latin typeface="+mn-lt"/>
                <a:cs typeface="Times New Roman" panose="02020603050405020304" pitchFamily="18" charset="0"/>
              </a:rPr>
              <a:t> ở Hà </a:t>
            </a:r>
            <a:r>
              <a:rPr lang="en-US" altLang="vi-VN" sz="1800" b="1" dirty="0" err="1">
                <a:solidFill>
                  <a:srgbClr val="028910"/>
                </a:solidFill>
                <a:latin typeface="+mn-lt"/>
                <a:cs typeface="Times New Roman" panose="02020603050405020304" pitchFamily="18" charset="0"/>
              </a:rPr>
              <a:t>Nội</a:t>
            </a:r>
            <a:r>
              <a:rPr lang="en-US" altLang="vi-VN" sz="1800" b="1" dirty="0">
                <a:solidFill>
                  <a:srgbClr val="028910"/>
                </a:solidFill>
                <a:latin typeface="+mn-lt"/>
                <a:cs typeface="Times New Roman" panose="02020603050405020304" pitchFamily="18" charset="0"/>
              </a:rPr>
              <a:t> </a:t>
            </a:r>
            <a:r>
              <a:rPr lang="en-US" altLang="vi-VN" sz="1800" b="1" dirty="0" err="1">
                <a:solidFill>
                  <a:srgbClr val="028910"/>
                </a:solidFill>
                <a:latin typeface="+mn-lt"/>
                <a:cs typeface="Times New Roman" panose="02020603050405020304" pitchFamily="18" charset="0"/>
              </a:rPr>
              <a:t>xưa</a:t>
            </a:r>
            <a:endParaRPr lang="en-US" altLang="vi-VN" sz="1800" b="1" dirty="0">
              <a:solidFill>
                <a:srgbClr val="028910"/>
              </a:solidFill>
              <a:latin typeface="+mn-lt"/>
              <a:cs typeface="Times New Roman" panose="02020603050405020304" pitchFamily="18"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L SU 10 H2">
            <a:extLst>
              <a:ext uri="{FF2B5EF4-FFF2-40B4-BE49-F238E27FC236}">
                <a16:creationId xmlns:a16="http://schemas.microsoft.com/office/drawing/2014/main" xmlns="" id="{690CEA92-6090-DA84-4A12-7D263AA1BD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9941" y="457200"/>
            <a:ext cx="2812256" cy="3733800"/>
          </a:xfrm>
          <a:prstGeom prst="roundRect">
            <a:avLst/>
          </a:prstGeom>
          <a:solidFill>
            <a:srgbClr val="FF0000"/>
          </a:solidFill>
          <a:ln w="9525">
            <a:solidFill>
              <a:srgbClr val="FF0000"/>
            </a:solidFill>
            <a:miter lim="800000"/>
            <a:headEnd/>
            <a:tailEnd/>
          </a:ln>
        </p:spPr>
      </p:pic>
      <p:sp>
        <p:nvSpPr>
          <p:cNvPr id="24579" name="Text Box 3">
            <a:extLst>
              <a:ext uri="{FF2B5EF4-FFF2-40B4-BE49-F238E27FC236}">
                <a16:creationId xmlns:a16="http://schemas.microsoft.com/office/drawing/2014/main" xmlns="" id="{46E397B5-0F04-CC92-0676-5C6BA1B07687}"/>
              </a:ext>
            </a:extLst>
          </p:cNvPr>
          <p:cNvSpPr txBox="1">
            <a:spLocks noChangeArrowheads="1"/>
          </p:cNvSpPr>
          <p:nvPr/>
        </p:nvSpPr>
        <p:spPr bwMode="auto">
          <a:xfrm>
            <a:off x="1028700" y="4316016"/>
            <a:ext cx="3829050" cy="408623"/>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50000"/>
              </a:spcBef>
              <a:buFontTx/>
              <a:buNone/>
            </a:pPr>
            <a:r>
              <a:rPr lang="en-US" altLang="vi-VN" sz="1800" b="1">
                <a:solidFill>
                  <a:srgbClr val="028910"/>
                </a:solidFill>
                <a:latin typeface="+mn-lt"/>
                <a:cs typeface="Times New Roman" panose="02020603050405020304" pitchFamily="18" charset="0"/>
              </a:rPr>
              <a:t>Cặp chân đèn hoa lam thế kỉ XVII</a:t>
            </a:r>
          </a:p>
        </p:txBody>
      </p:sp>
      <p:pic>
        <p:nvPicPr>
          <p:cNvPr id="24580" name="Picture 4" descr="L SU10 h3">
            <a:extLst>
              <a:ext uri="{FF2B5EF4-FFF2-40B4-BE49-F238E27FC236}">
                <a16:creationId xmlns:a16="http://schemas.microsoft.com/office/drawing/2014/main" xmlns="" id="{129C537D-B096-6699-8BE5-6CEE7FBE91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4925" y="403027"/>
            <a:ext cx="1827610" cy="3719513"/>
          </a:xfrm>
          <a:prstGeom prst="roundRect">
            <a:avLst/>
          </a:prstGeom>
          <a:solidFill>
            <a:srgbClr val="FF0000"/>
          </a:solidFill>
          <a:ln w="9525">
            <a:solidFill>
              <a:srgbClr val="FF0000"/>
            </a:solidFill>
            <a:miter lim="800000"/>
            <a:headEnd/>
            <a:tailEnd/>
          </a:ln>
        </p:spPr>
      </p:pic>
      <p:sp>
        <p:nvSpPr>
          <p:cNvPr id="24581" name="Text Box 5">
            <a:extLst>
              <a:ext uri="{FF2B5EF4-FFF2-40B4-BE49-F238E27FC236}">
                <a16:creationId xmlns:a16="http://schemas.microsoft.com/office/drawing/2014/main" xmlns="" id="{603D843B-EC78-303E-FA1D-7A64F508F689}"/>
              </a:ext>
            </a:extLst>
          </p:cNvPr>
          <p:cNvSpPr txBox="1">
            <a:spLocks noChangeArrowheads="1"/>
          </p:cNvSpPr>
          <p:nvPr/>
        </p:nvSpPr>
        <p:spPr bwMode="auto">
          <a:xfrm>
            <a:off x="5749529" y="4304110"/>
            <a:ext cx="2171700" cy="408623"/>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50000"/>
              </a:spcBef>
              <a:buFontTx/>
              <a:buNone/>
            </a:pPr>
            <a:r>
              <a:rPr lang="en-US" altLang="vi-VN" sz="1800" b="1">
                <a:solidFill>
                  <a:srgbClr val="028910"/>
                </a:solidFill>
                <a:latin typeface="+mn-lt"/>
                <a:cs typeface="Times New Roman" panose="02020603050405020304" pitchFamily="18" charset="0"/>
              </a:rPr>
              <a:t>Lư hương (1590 )</a:t>
            </a:r>
            <a:r>
              <a:rPr lang="en-US" altLang="vi-VN" sz="1800">
                <a:solidFill>
                  <a:srgbClr val="028910"/>
                </a:solidFill>
                <a:latin typeface="+mn-lt"/>
                <a:cs typeface="Times New Roman" panose="02020603050405020304" pitchFamily="18" charset="0"/>
              </a:rPr>
              <a:t>  </a:t>
            </a:r>
          </a:p>
        </p:txBody>
      </p:sp>
      <p:pic>
        <p:nvPicPr>
          <p:cNvPr id="30726" name="Picture 8" descr="stars">
            <a:extLst>
              <a:ext uri="{FF2B5EF4-FFF2-40B4-BE49-F238E27FC236}">
                <a16:creationId xmlns:a16="http://schemas.microsoft.com/office/drawing/2014/main" xmlns="" id="{C854D89B-1F85-83CB-A138-4E4210A91FA6}"/>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972300" y="3536156"/>
            <a:ext cx="367904" cy="404813"/>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after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diamond(in)">
                                      <p:cBhvr>
                                        <p:cTn id="7" dur="2000"/>
                                        <p:tgtEl>
                                          <p:spTgt spid="24578"/>
                                        </p:tgtEl>
                                      </p:cBhvr>
                                    </p:animEffect>
                                  </p:childTnLst>
                                </p:cTn>
                              </p:par>
                              <p:par>
                                <p:cTn id="8" presetID="8" presetClass="entr" presetSubtype="16" fill="hold" nodeType="withEffect">
                                  <p:stCondLst>
                                    <p:cond delay="0"/>
                                  </p:stCondLst>
                                  <p:childTnLst>
                                    <p:set>
                                      <p:cBhvr>
                                        <p:cTn id="9" dur="1" fill="hold">
                                          <p:stCondLst>
                                            <p:cond delay="0"/>
                                          </p:stCondLst>
                                        </p:cTn>
                                        <p:tgtEl>
                                          <p:spTgt spid="24580"/>
                                        </p:tgtEl>
                                        <p:attrNameLst>
                                          <p:attrName>style.visibility</p:attrName>
                                        </p:attrNameLst>
                                      </p:cBhvr>
                                      <p:to>
                                        <p:strVal val="visible"/>
                                      </p:to>
                                    </p:set>
                                    <p:animEffect transition="in" filter="diamond(in)">
                                      <p:cBhvr>
                                        <p:cTn id="10" dur="2000"/>
                                        <p:tgtEl>
                                          <p:spTgt spid="24580"/>
                                        </p:tgtEl>
                                      </p:cBhvr>
                                    </p:animEffect>
                                  </p:childTnLst>
                                </p:cTn>
                              </p:par>
                              <p:par>
                                <p:cTn id="11" presetID="8" presetClass="entr" presetSubtype="16" fill="hold" nodeType="withEffect">
                                  <p:stCondLst>
                                    <p:cond delay="0"/>
                                  </p:stCondLst>
                                  <p:childTnLst>
                                    <p:set>
                                      <p:cBhvr>
                                        <p:cTn id="12" dur="1" fill="hold">
                                          <p:stCondLst>
                                            <p:cond delay="0"/>
                                          </p:stCondLst>
                                        </p:cTn>
                                        <p:tgtEl>
                                          <p:spTgt spid="24581"/>
                                        </p:tgtEl>
                                        <p:attrNameLst>
                                          <p:attrName>style.visibility</p:attrName>
                                        </p:attrNameLst>
                                      </p:cBhvr>
                                      <p:to>
                                        <p:strVal val="visible"/>
                                      </p:to>
                                    </p:set>
                                    <p:animEffect transition="in" filter="diamond(in)">
                                      <p:cBhvr>
                                        <p:cTn id="13" dur="2000"/>
                                        <p:tgtEl>
                                          <p:spTgt spid="24581"/>
                                        </p:tgtEl>
                                      </p:cBhvr>
                                    </p:animEffect>
                                  </p:childTnLst>
                                </p:cTn>
                              </p:par>
                              <p:par>
                                <p:cTn id="14" presetID="8" presetClass="entr" presetSubtype="16" fill="hold" nodeType="withEffect">
                                  <p:stCondLst>
                                    <p:cond delay="0"/>
                                  </p:stCondLst>
                                  <p:childTnLst>
                                    <p:set>
                                      <p:cBhvr>
                                        <p:cTn id="15" dur="1" fill="hold">
                                          <p:stCondLst>
                                            <p:cond delay="0"/>
                                          </p:stCondLst>
                                        </p:cTn>
                                        <p:tgtEl>
                                          <p:spTgt spid="24579"/>
                                        </p:tgtEl>
                                        <p:attrNameLst>
                                          <p:attrName>style.visibility</p:attrName>
                                        </p:attrNameLst>
                                      </p:cBhvr>
                                      <p:to>
                                        <p:strVal val="visible"/>
                                      </p:to>
                                    </p:set>
                                    <p:animEffect transition="in" filter="diamond(in)">
                                      <p:cBhvr>
                                        <p:cTn id="16" dur="2000"/>
                                        <p:tgtEl>
                                          <p:spTgt spid="245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p:bldP spid="2458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xmlns="" id="{7BF20869-1837-8B27-F6D7-E60394E6F9BC}"/>
              </a:ext>
            </a:extLst>
          </p:cNvPr>
          <p:cNvSpPr>
            <a:spLocks noGrp="1" noChangeArrowheads="1"/>
          </p:cNvSpPr>
          <p:nvPr>
            <p:ph type="title"/>
          </p:nvPr>
        </p:nvSpPr>
        <p:spPr>
          <a:xfrm>
            <a:off x="800100" y="1432322"/>
            <a:ext cx="4229100" cy="2122884"/>
          </a:xfrm>
          <a:prstGeom prst="roundRect">
            <a:avLst/>
          </a:prstGeom>
        </p:spPr>
        <p:txBody>
          <a:bodyPr/>
          <a:lstStyle/>
          <a:p>
            <a:pPr algn="just">
              <a:lnSpc>
                <a:spcPts val="2522"/>
              </a:lnSpc>
            </a:pPr>
            <a:r>
              <a:rPr lang="vi-VN" altLang="vi-VN" sz="2100" b="1" dirty="0">
                <a:solidFill>
                  <a:srgbClr val="028910"/>
                </a:solidFill>
                <a:latin typeface="+mn-lt"/>
              </a:rPr>
              <a:t>Một chiếc đỉnh bằng gốm tráng men trang trí đắp nổi rồng và nghê do thợ làng Bát Tràng chế tạo vào năm 1736, thời Cảnh Hưng.</a:t>
            </a:r>
            <a:endParaRPr lang="en-US" altLang="vi-VN" sz="2100" b="1" dirty="0">
              <a:solidFill>
                <a:srgbClr val="028910"/>
              </a:solidFill>
              <a:latin typeface="+mn-lt"/>
            </a:endParaRPr>
          </a:p>
        </p:txBody>
      </p:sp>
      <p:pic>
        <p:nvPicPr>
          <p:cNvPr id="31747" name="Picture 4" descr="C:\Users\admin\Downloads\Dinh_trang_tri_dap_noi_rong_va_nghe.png">
            <a:extLst>
              <a:ext uri="{FF2B5EF4-FFF2-40B4-BE49-F238E27FC236}">
                <a16:creationId xmlns:a16="http://schemas.microsoft.com/office/drawing/2014/main" xmlns="" id="{52F0EB35-98DB-00E1-D7DF-A10B437818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0651" y="500063"/>
            <a:ext cx="2717006" cy="3988594"/>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ABA4B3-FE04-8AB5-9698-4199A5B65406}"/>
              </a:ext>
            </a:extLst>
          </p:cNvPr>
          <p:cNvSpPr>
            <a:spLocks noGrp="1"/>
          </p:cNvSpPr>
          <p:nvPr>
            <p:ph type="title"/>
          </p:nvPr>
        </p:nvSpPr>
        <p:spPr>
          <a:xfrm>
            <a:off x="4857750" y="989410"/>
            <a:ext cx="4000500" cy="845344"/>
          </a:xfrm>
          <a:prstGeom prst="roundRect">
            <a:avLst/>
          </a:prstGeom>
        </p:spPr>
        <p:txBody>
          <a:bodyPr>
            <a:normAutofit fontScale="90000"/>
          </a:bodyPr>
          <a:lstStyle/>
          <a:p>
            <a:pPr eaLnBrk="1" hangingPunct="1">
              <a:defRPr/>
            </a:pPr>
            <a:r>
              <a:rPr lang="en-US" sz="2100" b="1">
                <a:solidFill>
                  <a:srgbClr val="028910"/>
                </a:solidFill>
                <a:latin typeface="+mj-lt"/>
                <a:ea typeface="+mn-ea"/>
                <a:cs typeface="Times New Roman" panose="02020603050405020304" pitchFamily="18" charset="0"/>
              </a:rPr>
              <a:t>Rồng vẽ trên gốm</a:t>
            </a:r>
            <a:r>
              <a:rPr lang="en-US" sz="2100" b="1" dirty="0">
                <a:solidFill>
                  <a:srgbClr val="028910"/>
                </a:solidFill>
                <a:latin typeface="+mj-lt"/>
                <a:ea typeface="+mn-ea"/>
                <a:cs typeface="Times New Roman" panose="02020603050405020304" pitchFamily="18" charset="0"/>
              </a:rPr>
              <a:t> </a:t>
            </a:r>
            <a:r>
              <a:rPr lang="en-US" sz="2100" b="1">
                <a:solidFill>
                  <a:srgbClr val="028910"/>
                </a:solidFill>
                <a:latin typeface="+mj-lt"/>
                <a:ea typeface="+mn-ea"/>
                <a:cs typeface="Times New Roman" panose="02020603050405020304" pitchFamily="18" charset="0"/>
              </a:rPr>
              <a:t>lam thế kỉ XVI</a:t>
            </a:r>
            <a:endParaRPr lang="en-US" sz="2100" b="1" dirty="0">
              <a:solidFill>
                <a:srgbClr val="028910"/>
              </a:solidFill>
              <a:latin typeface="+mj-lt"/>
              <a:ea typeface="+mn-ea"/>
              <a:cs typeface="Times New Roman" panose="02020603050405020304" pitchFamily="18" charset="0"/>
            </a:endParaRPr>
          </a:p>
        </p:txBody>
      </p:sp>
      <p:pic>
        <p:nvPicPr>
          <p:cNvPr id="32771" name="Content Placeholder 5" descr="Gom_Bat_Trang_Su_tu_long_ma_the_ky_18.jpg">
            <a:extLst>
              <a:ext uri="{FF2B5EF4-FFF2-40B4-BE49-F238E27FC236}">
                <a16:creationId xmlns:a16="http://schemas.microsoft.com/office/drawing/2014/main" xmlns="" id="{F4FA38F8-DB7C-AD51-49B1-54F474D32EF7}"/>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50081" y="2583657"/>
            <a:ext cx="4171950" cy="2269331"/>
          </a:xfrm>
          <a:prstGeom prst="roundRect">
            <a:avLst/>
          </a:prstGeom>
          <a:ln w="28575">
            <a:solidFill>
              <a:schemeClr val="tx1"/>
            </a:solidFill>
            <a:miter lim="800000"/>
            <a:headEnd/>
            <a:tailEnd/>
          </a:ln>
        </p:spPr>
      </p:pic>
      <p:pic>
        <p:nvPicPr>
          <p:cNvPr id="32772" name="Picture 3" descr="C:\Users\admin\Downloads\Gom_Bat_Trang-Rong_the_ky_16.jpg">
            <a:extLst>
              <a:ext uri="{FF2B5EF4-FFF2-40B4-BE49-F238E27FC236}">
                <a16:creationId xmlns:a16="http://schemas.microsoft.com/office/drawing/2014/main" xmlns="" id="{FE3B4BEC-1044-604B-47F1-D0A31BA7FD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081" y="457200"/>
            <a:ext cx="4167188" cy="1828800"/>
          </a:xfrm>
          <a:prstGeom prst="round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xmlns="" id="{F0DA0A41-395F-434E-05C4-2D84C43D2C68}"/>
              </a:ext>
            </a:extLst>
          </p:cNvPr>
          <p:cNvSpPr/>
          <p:nvPr/>
        </p:nvSpPr>
        <p:spPr>
          <a:xfrm>
            <a:off x="5257800" y="3438525"/>
            <a:ext cx="3200400" cy="817245"/>
          </a:xfrm>
          <a:prstGeom prst="roundRect">
            <a:avLst/>
          </a:prstGeom>
        </p:spPr>
        <p:txBody>
          <a:bodyPr>
            <a:spAutoFit/>
          </a:bodyPr>
          <a:lstStyle/>
          <a:p>
            <a:pPr>
              <a:defRPr/>
            </a:pPr>
            <a:r>
              <a:rPr lang="vi-VN" sz="2100" b="1" dirty="0">
                <a:solidFill>
                  <a:srgbClr val="028910"/>
                </a:solidFill>
                <a:latin typeface="+mj-lt"/>
              </a:rPr>
              <a:t>Sư tử</a:t>
            </a:r>
            <a:r>
              <a:rPr lang="en-US" sz="2100" b="1" dirty="0">
                <a:solidFill>
                  <a:srgbClr val="028910"/>
                </a:solidFill>
                <a:latin typeface="+mj-lt"/>
              </a:rPr>
              <a:t> </a:t>
            </a:r>
            <a:r>
              <a:rPr lang="vi-VN" sz="2100" b="1" dirty="0">
                <a:solidFill>
                  <a:srgbClr val="028910"/>
                </a:solidFill>
                <a:latin typeface="+mj-lt"/>
              </a:rPr>
              <a:t>-</a:t>
            </a:r>
            <a:r>
              <a:rPr lang="en-US" sz="2100" b="1" dirty="0">
                <a:solidFill>
                  <a:srgbClr val="028910"/>
                </a:solidFill>
                <a:latin typeface="+mj-lt"/>
              </a:rPr>
              <a:t> </a:t>
            </a:r>
            <a:r>
              <a:rPr lang="vi-VN" sz="2100" b="1" dirty="0">
                <a:solidFill>
                  <a:srgbClr val="028910"/>
                </a:solidFill>
                <a:latin typeface="+mj-lt"/>
              </a:rPr>
              <a:t>long mã chạm nổi trên gốm thế kỉ XVIII</a:t>
            </a:r>
            <a:endParaRPr lang="en-US" sz="2100" b="1" dirty="0">
              <a:solidFill>
                <a:srgbClr val="028910"/>
              </a:solidFill>
              <a:latin typeface="+mj-lt"/>
            </a:endParaRPr>
          </a:p>
        </p:txBody>
      </p:sp>
      <p:pic>
        <p:nvPicPr>
          <p:cNvPr id="4" name="Content Placeholder 5" descr="Gom_Bat_Trang_Su_tu_long_ma_the_ky_18.jpg">
            <a:extLst>
              <a:ext uri="{FF2B5EF4-FFF2-40B4-BE49-F238E27FC236}">
                <a16:creationId xmlns:a16="http://schemas.microsoft.com/office/drawing/2014/main" xmlns="" id="{68D78AB3-7671-49AF-545C-AE4E8B1ACD3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5319" y="2416969"/>
            <a:ext cx="4171950" cy="2269331"/>
          </a:xfrm>
          <a:prstGeom prst="roundRect">
            <a:avLst/>
          </a:prstGeom>
          <a:noFill/>
          <a:ln w="28575">
            <a:solidFill>
              <a:sysClr val="windowText" lastClr="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CB63086A-8645-87A4-EA22-E12EF0578FEF}"/>
              </a:ext>
            </a:extLst>
          </p:cNvPr>
          <p:cNvGrpSpPr/>
          <p:nvPr/>
        </p:nvGrpSpPr>
        <p:grpSpPr>
          <a:xfrm>
            <a:off x="1709496" y="180776"/>
            <a:ext cx="5468447" cy="1098891"/>
            <a:chOff x="2594249" y="118118"/>
            <a:chExt cx="7291263" cy="1465188"/>
          </a:xfrm>
        </p:grpSpPr>
        <p:sp>
          <p:nvSpPr>
            <p:cNvPr id="6" name="Rectangle: Rounded Corners 4">
              <a:extLst>
                <a:ext uri="{FF2B5EF4-FFF2-40B4-BE49-F238E27FC236}">
                  <a16:creationId xmlns:a16="http://schemas.microsoft.com/office/drawing/2014/main" xmlns="" id="{06C8786B-1072-4DE6-3FFC-CDC70E4DB0AF}"/>
                </a:ext>
              </a:extLst>
            </p:cNvPr>
            <p:cNvSpPr/>
            <p:nvPr/>
          </p:nvSpPr>
          <p:spPr>
            <a:xfrm>
              <a:off x="3090178" y="118118"/>
              <a:ext cx="6795334" cy="1313118"/>
            </a:xfrm>
            <a:prstGeom prst="roundRect">
              <a:avLst/>
            </a:prstGeom>
            <a:solidFill>
              <a:schemeClr val="accent2">
                <a:lumMod val="90000"/>
              </a:schemeClr>
            </a:solidFill>
            <a:ln w="12700" cap="flat" cmpd="sng" algn="ctr">
              <a:solidFill>
                <a:sysClr val="window" lastClr="FFFFFF"/>
              </a:solidFill>
              <a:prstDash val="solid"/>
              <a:miter lim="800000"/>
            </a:ln>
            <a:effectLst/>
          </p:spPr>
          <p:txBody>
            <a:bodyPr rtlCol="0" anchor="ctr"/>
            <a:lstStyle/>
            <a:p>
              <a:pPr algn="ctr" defTabSz="685800">
                <a:buClrTx/>
                <a:defRPr/>
              </a:pPr>
              <a:endParaRPr lang="en-US" sz="1350">
                <a:solidFill>
                  <a:prstClr val="white"/>
                </a:solidFill>
                <a:latin typeface="+mj-lt"/>
                <a:ea typeface="+mn-ea"/>
                <a:cs typeface="+mn-cs"/>
              </a:endParaRPr>
            </a:p>
          </p:txBody>
        </p:sp>
        <p:pic>
          <p:nvPicPr>
            <p:cNvPr id="7" name="Picture 2" descr="Hình ảnh Tên Lửa Vector Minh Họa Cô Lập Trên Nền Trắng Clip Nghệ Thuật Tên  Lửa, Thiên Hà Clipart, Vectơ, Tên Lửa Vector và PNG với nền trong suốt để  tải">
              <a:extLst>
                <a:ext uri="{FF2B5EF4-FFF2-40B4-BE49-F238E27FC236}">
                  <a16:creationId xmlns:a16="http://schemas.microsoft.com/office/drawing/2014/main" xmlns="" id="{38FD7904-D7DA-C8B4-C4A3-F48D9FB24B6E}"/>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9934" b="91225" l="9500" r="90000">
                          <a14:foregroundMark x1="48083" y1="75000" x2="48083" y2="75000"/>
                          <a14:foregroundMark x1="24167" y1="54719" x2="24167" y2="54719"/>
                          <a14:foregroundMark x1="55667" y1="46358" x2="36417" y2="62417"/>
                          <a14:foregroundMark x1="26667" y1="73427" x2="26667" y2="73427"/>
                          <a14:foregroundMark x1="48667" y1="65315" x2="51333" y2="61258"/>
                          <a14:foregroundMark x1="26667" y1="75166" x2="33833" y2="67964"/>
                          <a14:foregroundMark x1="33833" y1="67964" x2="33833" y2="67632"/>
                          <a14:foregroundMark x1="33667" y1="63411" x2="44750" y2="45778"/>
                          <a14:foregroundMark x1="41250" y1="50993" x2="51583" y2="39735"/>
                          <a14:foregroundMark x1="51583" y1="39735" x2="63250" y2="40811"/>
                          <a14:foregroundMark x1="63250" y1="40811" x2="57833" y2="41970"/>
                          <a14:foregroundMark x1="55083" y1="40563" x2="58167" y2="38079"/>
                          <a14:foregroundMark x1="57000" y1="37666" x2="50000" y2="43874"/>
                          <a14:foregroundMark x1="54083" y1="55050" x2="40500" y2="64156"/>
                          <a14:foregroundMark x1="16750" y1="69205" x2="16750" y2="69205"/>
                          <a14:foregroundMark x1="14583" y1="62252" x2="14583" y2="62252"/>
                          <a14:foregroundMark x1="16333" y1="63990" x2="16333" y2="63990"/>
                          <a14:foregroundMark x1="9583" y1="67053" x2="9583" y2="67053"/>
                          <a14:foregroundMark x1="11333" y1="74586" x2="11333" y2="74586"/>
                          <a14:foregroundMark x1="18667" y1="83113" x2="18667" y2="83113"/>
                          <a14:foregroundMark x1="29583" y1="84437" x2="29583" y2="84437"/>
                          <a14:foregroundMark x1="38750" y1="86010" x2="38750" y2="86010"/>
                          <a14:foregroundMark x1="36417" y1="83692" x2="36417" y2="83692"/>
                          <a14:foregroundMark x1="28000" y1="83113" x2="28000" y2="83113"/>
                          <a14:foregroundMark x1="32917" y1="91225" x2="32917" y2="91225"/>
                          <a14:foregroundMark x1="25333" y1="89238" x2="25333" y2="89238"/>
                          <a14:foregroundMark x1="14417" y1="87169" x2="14417" y2="87169"/>
                          <a14:foregroundMark x1="32500" y1="60844" x2="51583" y2="36921"/>
                          <a14:foregroundMark x1="56417" y1="43709" x2="53333" y2="45199"/>
                        </a14:backgroundRemoval>
                      </a14:imgEffect>
                    </a14:imgLayer>
                  </a14:imgProps>
                </a:ext>
                <a:ext uri="{28A0092B-C50C-407E-A947-70E740481C1C}">
                  <a14:useLocalDpi xmlns:a14="http://schemas.microsoft.com/office/drawing/2010/main" val="0"/>
                </a:ext>
              </a:extLst>
            </a:blip>
            <a:srcRect l="6629" t="12174" r="10885" b="7246"/>
            <a:stretch/>
          </p:blipFill>
          <p:spPr bwMode="auto">
            <a:xfrm>
              <a:off x="2594249" y="118118"/>
              <a:ext cx="1489784" cy="1465188"/>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Rectangle 7">
            <a:extLst>
              <a:ext uri="{FF2B5EF4-FFF2-40B4-BE49-F238E27FC236}">
                <a16:creationId xmlns:a16="http://schemas.microsoft.com/office/drawing/2014/main" xmlns="" id="{8EFAA736-F73B-89A9-2BD3-D37C4C6C6ABA}"/>
              </a:ext>
            </a:extLst>
          </p:cNvPr>
          <p:cNvSpPr/>
          <p:nvPr/>
        </p:nvSpPr>
        <p:spPr>
          <a:xfrm>
            <a:off x="2153290" y="250680"/>
            <a:ext cx="5698196" cy="715581"/>
          </a:xfrm>
          <a:prstGeom prst="rect">
            <a:avLst/>
          </a:prstGeom>
          <a:noFill/>
        </p:spPr>
        <p:txBody>
          <a:bodyPr wrap="square" lIns="91440" tIns="45720" rIns="91440" bIns="45720">
            <a:spAutoFit/>
          </a:bodyPr>
          <a:lstStyle/>
          <a:p>
            <a:pPr algn="ctr" defTabSz="914378">
              <a:defRPr/>
            </a:pPr>
            <a:r>
              <a:rPr lang="en-US" sz="4050" b="1" dirty="0">
                <a:ln w="9525">
                  <a:solidFill>
                    <a:schemeClr val="bg1"/>
                  </a:solidFill>
                  <a:prstDash val="solid"/>
                </a:ln>
                <a:solidFill>
                  <a:schemeClr val="accent4">
                    <a:lumMod val="60000"/>
                    <a:lumOff val="40000"/>
                  </a:schemeClr>
                </a:solidFill>
                <a:effectLst>
                  <a:outerShdw blurRad="12700" dist="38100" dir="2700000" algn="tl" rotWithShape="0">
                    <a:schemeClr val="accent5">
                      <a:lumMod val="60000"/>
                      <a:lumOff val="40000"/>
                    </a:schemeClr>
                  </a:outerShdw>
                </a:effectLst>
                <a:latin typeface="+mj-lt"/>
                <a:cs typeface="Times New Roman" panose="02020603050405020304" pitchFamily="18" charset="0"/>
              </a:rPr>
              <a:t>KHỞI ĐỘNG</a:t>
            </a:r>
          </a:p>
        </p:txBody>
      </p:sp>
      <p:pic>
        <p:nvPicPr>
          <p:cNvPr id="9" name="Picture 2" descr="Download Cute Kids Student Teachers Png Clipart - free transparent png  images - pngaaa.com">
            <a:extLst>
              <a:ext uri="{FF2B5EF4-FFF2-40B4-BE49-F238E27FC236}">
                <a16:creationId xmlns:a16="http://schemas.microsoft.com/office/drawing/2014/main" xmlns="" id="{2085F7E4-9276-6074-5465-94D27D84466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383" b="94361" l="4000" r="96778">
                        <a14:foregroundMark x1="47556" y1="23684" x2="45889" y2="32707"/>
                        <a14:foregroundMark x1="16333" y1="65977" x2="88889" y2="62970"/>
                      </a14:backgroundRemoval>
                    </a14:imgEffect>
                  </a14:imgLayer>
                </a14:imgProps>
              </a:ext>
              <a:ext uri="{28A0092B-C50C-407E-A947-70E740481C1C}">
                <a14:useLocalDpi xmlns:a14="http://schemas.microsoft.com/office/drawing/2010/main" val="0"/>
              </a:ext>
            </a:extLst>
          </a:blip>
          <a:srcRect/>
          <a:stretch>
            <a:fillRect/>
          </a:stretch>
        </p:blipFill>
        <p:spPr bwMode="auto">
          <a:xfrm>
            <a:off x="1200150" y="1203778"/>
            <a:ext cx="6664941" cy="3939722"/>
          </a:xfrm>
          <a:prstGeom prst="rect">
            <a:avLst/>
          </a:prstGeom>
          <a:noFill/>
          <a:extLst>
            <a:ext uri="{909E8E84-426E-40DD-AFC4-6F175D3DCCD1}">
              <a14:hiddenFill xmlns:a14="http://schemas.microsoft.com/office/drawing/2010/main">
                <a:solidFill>
                  <a:srgbClr val="FFFFFF"/>
                </a:solidFill>
              </a14:hiddenFill>
            </a:ext>
          </a:extLst>
        </p:spPr>
      </p:pic>
      <p:sp>
        <p:nvSpPr>
          <p:cNvPr id="10" name="Google Shape;1554;p57">
            <a:extLst>
              <a:ext uri="{FF2B5EF4-FFF2-40B4-BE49-F238E27FC236}">
                <a16:creationId xmlns:a16="http://schemas.microsoft.com/office/drawing/2014/main" xmlns="" id="{91812E09-DD43-1749-7061-F57FDA4B6BFC}"/>
              </a:ext>
            </a:extLst>
          </p:cNvPr>
          <p:cNvSpPr txBox="1">
            <a:spLocks/>
          </p:cNvSpPr>
          <p:nvPr/>
        </p:nvSpPr>
        <p:spPr>
          <a:xfrm>
            <a:off x="2964072" y="3105150"/>
            <a:ext cx="3331242" cy="1357313"/>
          </a:xfrm>
          <a:prstGeom prst="rect">
            <a:avLst/>
          </a:pr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8000"/>
              <a:buFont typeface="Ranchers"/>
              <a:buNone/>
              <a:defRPr sz="4500" b="0" i="0" u="none" strike="noStrike" cap="none">
                <a:solidFill>
                  <a:schemeClr val="dk1"/>
                </a:solidFill>
                <a:latin typeface="Ranchers"/>
                <a:ea typeface="Ranchers"/>
                <a:cs typeface="Ranchers"/>
                <a:sym typeface="Ranchers"/>
              </a:defRPr>
            </a:lvl1pPr>
            <a:lvl2pPr marR="0" lvl="1"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2pPr>
            <a:lvl3pPr marR="0" lvl="2"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3pPr>
            <a:lvl4pPr marR="0" lvl="3"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4pPr>
            <a:lvl5pPr marR="0" lvl="4"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5pPr>
            <a:lvl6pPr marR="0" lvl="5"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6pPr>
            <a:lvl7pPr marR="0" lvl="6"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7pPr>
            <a:lvl8pPr marR="0" lvl="7"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8pPr>
            <a:lvl9pPr marR="0" lvl="8"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9pPr>
          </a:lstStyle>
          <a:p>
            <a:pPr defTabSz="685800">
              <a:buClr>
                <a:srgbClr val="E32747"/>
              </a:buClr>
              <a:defRPr/>
            </a:pPr>
            <a:r>
              <a:rPr lang="en-US" sz="9000" b="1" dirty="0">
                <a:solidFill>
                  <a:srgbClr val="B14D02"/>
                </a:solidFill>
                <a:latin typeface="+mj-lt"/>
              </a:rPr>
              <a:t>Start</a:t>
            </a:r>
          </a:p>
        </p:txBody>
      </p:sp>
    </p:spTree>
    <p:extLst>
      <p:ext uri="{BB962C8B-B14F-4D97-AF65-F5344CB8AC3E}">
        <p14:creationId xmlns:p14="http://schemas.microsoft.com/office/powerpoint/2010/main" val="8916276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34" presetClass="emph" presetSubtype="0" repeatCount="indefinite" fill="hold" grpId="0" nodeType="withEffect">
                                  <p:stCondLst>
                                    <p:cond delay="0"/>
                                  </p:stCondLst>
                                  <p:endCondLst>
                                    <p:cond evt="onNext" delay="0">
                                      <p:tgtEl>
                                        <p:sldTgt/>
                                      </p:tgtEl>
                                    </p:cond>
                                  </p:endCondLst>
                                  <p:iterate type="lt">
                                    <p:tmPct val="10000"/>
                                  </p:iterate>
                                  <p:childTnLst>
                                    <p:animMotion origin="layout" path="M 4.79167E-6 2.96296E-6 L 4.79167E-6 -0.07223 " pathEditMode="relative" rAng="0" ptsTypes="AA">
                                      <p:cBhvr>
                                        <p:cTn id="10" dur="250" accel="50000" decel="50000" autoRev="1" fill="hold">
                                          <p:stCondLst>
                                            <p:cond delay="0"/>
                                          </p:stCondLst>
                                        </p:cTn>
                                        <p:tgtEl>
                                          <p:spTgt spid="8"/>
                                        </p:tgtEl>
                                        <p:attrNameLst>
                                          <p:attrName>ppt_x</p:attrName>
                                          <p:attrName>ppt_y</p:attrName>
                                        </p:attrNameLst>
                                      </p:cBhvr>
                                      <p:rCtr x="0" y="-3611"/>
                                    </p:animMotion>
                                    <p:animRot by="1500000">
                                      <p:cBhvr>
                                        <p:cTn id="11" dur="125" fill="hold">
                                          <p:stCondLst>
                                            <p:cond delay="0"/>
                                          </p:stCondLst>
                                        </p:cTn>
                                        <p:tgtEl>
                                          <p:spTgt spid="8"/>
                                        </p:tgtEl>
                                        <p:attrNameLst>
                                          <p:attrName>r</p:attrName>
                                        </p:attrNameLst>
                                      </p:cBhvr>
                                    </p:animRot>
                                    <p:animRot by="-1500000">
                                      <p:cBhvr>
                                        <p:cTn id="12" dur="125" fill="hold">
                                          <p:stCondLst>
                                            <p:cond delay="125"/>
                                          </p:stCondLst>
                                        </p:cTn>
                                        <p:tgtEl>
                                          <p:spTgt spid="8"/>
                                        </p:tgtEl>
                                        <p:attrNameLst>
                                          <p:attrName>r</p:attrName>
                                        </p:attrNameLst>
                                      </p:cBhvr>
                                    </p:animRot>
                                    <p:animRot by="-1500000">
                                      <p:cBhvr>
                                        <p:cTn id="13" dur="125" fill="hold">
                                          <p:stCondLst>
                                            <p:cond delay="250"/>
                                          </p:stCondLst>
                                        </p:cTn>
                                        <p:tgtEl>
                                          <p:spTgt spid="8"/>
                                        </p:tgtEl>
                                        <p:attrNameLst>
                                          <p:attrName>r</p:attrName>
                                        </p:attrNameLst>
                                      </p:cBhvr>
                                    </p:animRot>
                                    <p:animRot by="1500000">
                                      <p:cBhvr>
                                        <p:cTn id="14" dur="125" fill="hold">
                                          <p:stCondLst>
                                            <p:cond delay="375"/>
                                          </p:stCondLst>
                                        </p:cTn>
                                        <p:tgtEl>
                                          <p:spTgt spid="8"/>
                                        </p:tgtEl>
                                        <p:attrNameLst>
                                          <p:attrName>r</p:attrName>
                                        </p:attrNameLst>
                                      </p:cBhvr>
                                    </p:animRot>
                                  </p:childTnLst>
                                </p:cTn>
                              </p:par>
                              <p:par>
                                <p:cTn id="15" presetID="2" presetClass="entr" presetSubtype="4"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0A850A-229E-1334-6075-AEF30C83AC82}"/>
              </a:ext>
            </a:extLst>
          </p:cNvPr>
          <p:cNvSpPr>
            <a:spLocks noGrp="1"/>
          </p:cNvSpPr>
          <p:nvPr>
            <p:ph type="title"/>
          </p:nvPr>
        </p:nvSpPr>
        <p:spPr>
          <a:xfrm>
            <a:off x="3657600" y="76822"/>
            <a:ext cx="2628900" cy="431006"/>
          </a:xfrm>
          <a:solidFill>
            <a:schemeClr val="bg1"/>
          </a:solidFill>
        </p:spPr>
        <p:txBody>
          <a:bodyPr>
            <a:normAutofit fontScale="90000"/>
          </a:bodyPr>
          <a:lstStyle/>
          <a:p>
            <a:pPr algn="ctr" eaLnBrk="1" hangingPunct="1">
              <a:defRPr/>
            </a:pPr>
            <a:r>
              <a:rPr lang="vi-VN" b="1" dirty="0">
                <a:solidFill>
                  <a:srgbClr val="028910"/>
                </a:solidFill>
              </a:rPr>
              <a:t/>
            </a:r>
            <a:br>
              <a:rPr lang="vi-VN" b="1" dirty="0">
                <a:solidFill>
                  <a:srgbClr val="028910"/>
                </a:solidFill>
              </a:rPr>
            </a:br>
            <a:r>
              <a:rPr lang="vi-VN" sz="2325" b="1" dirty="0">
                <a:solidFill>
                  <a:srgbClr val="028910"/>
                </a:solidFill>
              </a:rPr>
              <a:t>Nghề thủ công mới</a:t>
            </a:r>
            <a:r>
              <a:rPr lang="vi-VN" sz="2325" dirty="0">
                <a:solidFill>
                  <a:srgbClr val="028910"/>
                </a:solidFill>
              </a:rPr>
              <a:t/>
            </a:r>
            <a:br>
              <a:rPr lang="vi-VN" sz="2325" dirty="0">
                <a:solidFill>
                  <a:srgbClr val="028910"/>
                </a:solidFill>
              </a:rPr>
            </a:br>
            <a:endParaRPr lang="vi-VN" dirty="0">
              <a:solidFill>
                <a:srgbClr val="028910"/>
              </a:solidFill>
            </a:endParaRPr>
          </a:p>
        </p:txBody>
      </p:sp>
      <p:sp>
        <p:nvSpPr>
          <p:cNvPr id="3" name="Content Placeholder 2">
            <a:extLst>
              <a:ext uri="{FF2B5EF4-FFF2-40B4-BE49-F238E27FC236}">
                <a16:creationId xmlns:a16="http://schemas.microsoft.com/office/drawing/2014/main" xmlns="" id="{3450E49C-DC0D-F807-277F-F2F22D435E23}"/>
              </a:ext>
            </a:extLst>
          </p:cNvPr>
          <p:cNvSpPr>
            <a:spLocks noGrp="1"/>
          </p:cNvSpPr>
          <p:nvPr>
            <p:ph idx="1"/>
          </p:nvPr>
        </p:nvSpPr>
        <p:spPr>
          <a:xfrm>
            <a:off x="2143126" y="4424362"/>
            <a:ext cx="2080022" cy="319088"/>
          </a:xfrm>
          <a:solidFill>
            <a:schemeClr val="bg1"/>
          </a:solidFill>
        </p:spPr>
        <p:txBody>
          <a:bodyPr>
            <a:noAutofit/>
          </a:bodyPr>
          <a:lstStyle/>
          <a:p>
            <a:pPr marL="0" indent="0" algn="ctr">
              <a:buNone/>
              <a:defRPr/>
            </a:pPr>
            <a:r>
              <a:rPr lang="vi-VN" sz="1800">
                <a:solidFill>
                  <a:srgbClr val="028910"/>
                </a:solidFill>
                <a:latin typeface="+mj-lt"/>
              </a:rPr>
              <a:t>Làm </a:t>
            </a:r>
            <a:r>
              <a:rPr lang="vi-VN" sz="1800" dirty="0">
                <a:solidFill>
                  <a:srgbClr val="028910"/>
                </a:solidFill>
                <a:latin typeface="+mj-lt"/>
              </a:rPr>
              <a:t>đồng hồ</a:t>
            </a:r>
          </a:p>
        </p:txBody>
      </p:sp>
      <p:pic>
        <p:nvPicPr>
          <p:cNvPr id="33796" name="Picture 2" descr="Kết quả hình ảnh cho đồng hồ Việt Nam xưa">
            <a:extLst>
              <a:ext uri="{FF2B5EF4-FFF2-40B4-BE49-F238E27FC236}">
                <a16:creationId xmlns:a16="http://schemas.microsoft.com/office/drawing/2014/main" xmlns="" id="{9B857AC6-C5E8-C098-F562-DAB90EA4B7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5900" y="1004888"/>
            <a:ext cx="3243263"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4" descr="Hình ảnh có liên quan">
            <a:extLst>
              <a:ext uri="{FF2B5EF4-FFF2-40B4-BE49-F238E27FC236}">
                <a16:creationId xmlns:a16="http://schemas.microsoft.com/office/drawing/2014/main" xmlns="" id="{2B50F12E-514A-7465-6D3F-7B29AC57F8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4698" y="1004888"/>
            <a:ext cx="3039665" cy="3315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xmlns="" id="{28327B38-1137-5AC5-FFAE-7A634776C1CE}"/>
              </a:ext>
            </a:extLst>
          </p:cNvPr>
          <p:cNvSpPr txBox="1"/>
          <p:nvPr/>
        </p:nvSpPr>
        <p:spPr>
          <a:xfrm>
            <a:off x="5772151" y="4424363"/>
            <a:ext cx="2194322" cy="341632"/>
          </a:xfrm>
          <a:prstGeom prst="rect">
            <a:avLst/>
          </a:prstGeom>
          <a:solidFill>
            <a:schemeClr val="bg1"/>
          </a:solidFill>
        </p:spPr>
        <p:txBody>
          <a:bodyPr>
            <a:spAutoFit/>
          </a:bodyPr>
          <a:lstStyle/>
          <a:p>
            <a:pPr algn="ctr">
              <a:lnSpc>
                <a:spcPct val="90000"/>
              </a:lnSpc>
              <a:spcBef>
                <a:spcPts val="750"/>
              </a:spcBef>
              <a:defRPr/>
            </a:pPr>
            <a:r>
              <a:rPr lang="vi-VN" sz="1800">
                <a:solidFill>
                  <a:srgbClr val="028910"/>
                </a:solidFill>
                <a:latin typeface="+mj-lt"/>
              </a:rPr>
              <a:t>Làm </a:t>
            </a:r>
            <a:r>
              <a:rPr lang="vi-VN" sz="1800" dirty="0">
                <a:solidFill>
                  <a:srgbClr val="028910"/>
                </a:solidFill>
                <a:latin typeface="+mj-lt"/>
              </a:rPr>
              <a:t>đường trắng</a:t>
            </a:r>
          </a:p>
        </p:txBody>
      </p:sp>
    </p:spTree>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xmlns="" id="{40E1929B-00B6-4A0D-DDAA-14A41E75007C}"/>
              </a:ext>
            </a:extLst>
          </p:cNvPr>
          <p:cNvSpPr>
            <a:spLocks noGrp="1" noChangeArrowheads="1"/>
          </p:cNvSpPr>
          <p:nvPr>
            <p:ph type="title"/>
          </p:nvPr>
        </p:nvSpPr>
        <p:spPr>
          <a:xfrm>
            <a:off x="3089672" y="4412457"/>
            <a:ext cx="2594372" cy="373856"/>
          </a:xfrm>
          <a:solidFill>
            <a:schemeClr val="bg1"/>
          </a:solidFill>
        </p:spPr>
        <p:txBody>
          <a:bodyPr/>
          <a:lstStyle/>
          <a:p>
            <a:pPr algn="ctr" eaLnBrk="1" hangingPunct="1"/>
            <a:r>
              <a:rPr lang="en-US" altLang="vi-VN" sz="1800" b="1" dirty="0" err="1">
                <a:solidFill>
                  <a:srgbClr val="028910"/>
                </a:solidFill>
                <a:latin typeface="Times New Roman" panose="02020603050405020304" pitchFamily="18" charset="0"/>
                <a:cs typeface="Times New Roman" panose="02020603050405020304" pitchFamily="18" charset="0"/>
              </a:rPr>
              <a:t>Khắc</a:t>
            </a:r>
            <a:r>
              <a:rPr lang="en-US" altLang="vi-VN" sz="1800" b="1" dirty="0">
                <a:solidFill>
                  <a:srgbClr val="028910"/>
                </a:solidFill>
                <a:latin typeface="Times New Roman" panose="02020603050405020304" pitchFamily="18" charset="0"/>
                <a:cs typeface="Times New Roman" panose="02020603050405020304" pitchFamily="18" charset="0"/>
              </a:rPr>
              <a:t> in </a:t>
            </a:r>
            <a:r>
              <a:rPr lang="en-US" altLang="vi-VN" sz="1800" b="1" dirty="0" err="1">
                <a:solidFill>
                  <a:srgbClr val="028910"/>
                </a:solidFill>
                <a:latin typeface="Times New Roman" panose="02020603050405020304" pitchFamily="18" charset="0"/>
                <a:cs typeface="Times New Roman" panose="02020603050405020304" pitchFamily="18" charset="0"/>
              </a:rPr>
              <a:t>bản</a:t>
            </a:r>
            <a:r>
              <a:rPr lang="en-US" altLang="vi-VN" sz="1800" b="1" dirty="0">
                <a:solidFill>
                  <a:srgbClr val="028910"/>
                </a:solidFill>
                <a:latin typeface="Times New Roman" panose="02020603050405020304" pitchFamily="18" charset="0"/>
                <a:cs typeface="Times New Roman" panose="02020603050405020304" pitchFamily="18" charset="0"/>
              </a:rPr>
              <a:t> </a:t>
            </a:r>
            <a:r>
              <a:rPr lang="en-US" altLang="vi-VN" sz="1800" b="1" dirty="0" err="1">
                <a:solidFill>
                  <a:srgbClr val="028910"/>
                </a:solidFill>
                <a:latin typeface="Times New Roman" panose="02020603050405020304" pitchFamily="18" charset="0"/>
                <a:cs typeface="Times New Roman" panose="02020603050405020304" pitchFamily="18" charset="0"/>
              </a:rPr>
              <a:t>gỗ</a:t>
            </a:r>
            <a:endParaRPr lang="en-US" altLang="vi-VN" sz="1800" b="1" dirty="0">
              <a:solidFill>
                <a:srgbClr val="028910"/>
              </a:solidFill>
              <a:latin typeface="Times New Roman" panose="02020603050405020304" pitchFamily="18" charset="0"/>
              <a:cs typeface="Times New Roman" panose="02020603050405020304" pitchFamily="18" charset="0"/>
            </a:endParaRPr>
          </a:p>
        </p:txBody>
      </p:sp>
      <p:pic>
        <p:nvPicPr>
          <p:cNvPr id="35843" name="Picture 2" descr="C:\Users\Admin\Desktop\233791_400.jpg">
            <a:extLst>
              <a:ext uri="{FF2B5EF4-FFF2-40B4-BE49-F238E27FC236}">
                <a16:creationId xmlns:a16="http://schemas.microsoft.com/office/drawing/2014/main" xmlns="" id="{8AEE2D1F-706F-3B79-E5B2-32C3E1CBA46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08547" y="971550"/>
            <a:ext cx="5086350" cy="3373041"/>
          </a:xfrm>
        </p:spPr>
      </p:pic>
      <p:sp>
        <p:nvSpPr>
          <p:cNvPr id="4" name="Title 1">
            <a:extLst>
              <a:ext uri="{FF2B5EF4-FFF2-40B4-BE49-F238E27FC236}">
                <a16:creationId xmlns:a16="http://schemas.microsoft.com/office/drawing/2014/main" xmlns="" id="{AA3B66F0-CA5A-5E4D-9E5E-627904DE8B02}"/>
              </a:ext>
            </a:extLst>
          </p:cNvPr>
          <p:cNvSpPr txBox="1">
            <a:spLocks/>
          </p:cNvSpPr>
          <p:nvPr/>
        </p:nvSpPr>
        <p:spPr bwMode="auto">
          <a:xfrm>
            <a:off x="3028950" y="367904"/>
            <a:ext cx="2628900" cy="431006"/>
          </a:xfrm>
          <a:prstGeom prst="rect">
            <a:avLst/>
          </a:prstGeom>
          <a:solidFill>
            <a:schemeClr val="bg1"/>
          </a:solidFill>
          <a:ln>
            <a:noFill/>
          </a:ln>
        </p:spPr>
        <p:txBody>
          <a:bodyPr anchor="ctr">
            <a:normAutofit fontScale="25000" lnSpcReduction="20000"/>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685800" eaLnBrk="1" hangingPunct="1">
              <a:defRPr/>
            </a:pPr>
            <a:r>
              <a:rPr lang="vi-VN" sz="3300" b="1">
                <a:solidFill>
                  <a:srgbClr val="028910"/>
                </a:solidFill>
              </a:rPr>
              <a:t/>
            </a:r>
            <a:br>
              <a:rPr lang="vi-VN" sz="3300" b="1">
                <a:solidFill>
                  <a:srgbClr val="028910"/>
                </a:solidFill>
              </a:rPr>
            </a:br>
            <a:r>
              <a:rPr lang="vi-VN" sz="8400" b="1">
                <a:solidFill>
                  <a:srgbClr val="028910"/>
                </a:solidFill>
              </a:rPr>
              <a:t>Nghề thủ công mới</a:t>
            </a:r>
            <a:r>
              <a:rPr lang="vi-VN" sz="2325">
                <a:solidFill>
                  <a:srgbClr val="028910"/>
                </a:solidFill>
              </a:rPr>
              <a:t/>
            </a:r>
            <a:br>
              <a:rPr lang="vi-VN" sz="2325">
                <a:solidFill>
                  <a:srgbClr val="028910"/>
                </a:solidFill>
              </a:rPr>
            </a:br>
            <a:endParaRPr lang="vi-VN" sz="3000" dirty="0">
              <a:solidFill>
                <a:srgbClr val="028910"/>
              </a:solidFill>
            </a:endParaRPr>
          </a:p>
        </p:txBody>
      </p:sp>
      <p:pic>
        <p:nvPicPr>
          <p:cNvPr id="2" name="Picture 2" descr="C:\Users\Admin\Desktop\233791_400.jpg">
            <a:extLst>
              <a:ext uri="{FF2B5EF4-FFF2-40B4-BE49-F238E27FC236}">
                <a16:creationId xmlns:a16="http://schemas.microsoft.com/office/drawing/2014/main" xmlns="" id="{E6C3AD3F-2C07-CC22-BB9E-A1D62B3A3A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8547" y="903685"/>
            <a:ext cx="5086350" cy="3373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xmlns="" id="{73FC2900-3539-6887-9008-4F3014E513B6}"/>
              </a:ext>
            </a:extLst>
          </p:cNvPr>
          <p:cNvSpPr>
            <a:spLocks noGrp="1" noChangeArrowheads="1"/>
          </p:cNvSpPr>
          <p:nvPr>
            <p:ph type="title"/>
          </p:nvPr>
        </p:nvSpPr>
        <p:spPr>
          <a:xfrm>
            <a:off x="3257550" y="4635159"/>
            <a:ext cx="2400300" cy="400050"/>
          </a:xfrm>
          <a:solidFill>
            <a:schemeClr val="bg1"/>
          </a:solidFill>
        </p:spPr>
        <p:txBody>
          <a:bodyPr/>
          <a:lstStyle/>
          <a:p>
            <a:pPr algn="ctr" eaLnBrk="1" hangingPunct="1"/>
            <a:r>
              <a:rPr lang="en-US" altLang="vi-VN" sz="1800" b="1" dirty="0" err="1">
                <a:solidFill>
                  <a:srgbClr val="028910"/>
                </a:solidFill>
                <a:latin typeface="Times New Roman" panose="02020603050405020304" pitchFamily="18" charset="0"/>
                <a:cs typeface="Times New Roman" panose="02020603050405020304" pitchFamily="18" charset="0"/>
              </a:rPr>
              <a:t>Làm</a:t>
            </a:r>
            <a:r>
              <a:rPr lang="en-US" altLang="vi-VN" sz="1800" b="1" dirty="0">
                <a:solidFill>
                  <a:srgbClr val="028910"/>
                </a:solidFill>
                <a:latin typeface="Times New Roman" panose="02020603050405020304" pitchFamily="18" charset="0"/>
                <a:cs typeface="Times New Roman" panose="02020603050405020304" pitchFamily="18" charset="0"/>
              </a:rPr>
              <a:t> </a:t>
            </a:r>
            <a:r>
              <a:rPr lang="en-US" altLang="vi-VN" sz="1800" b="1" dirty="0" err="1">
                <a:solidFill>
                  <a:srgbClr val="028910"/>
                </a:solidFill>
                <a:latin typeface="Times New Roman" panose="02020603050405020304" pitchFamily="18" charset="0"/>
                <a:cs typeface="Times New Roman" panose="02020603050405020304" pitchFamily="18" charset="0"/>
              </a:rPr>
              <a:t>tranh</a:t>
            </a:r>
            <a:r>
              <a:rPr lang="en-US" altLang="vi-VN" sz="1800" b="1" dirty="0">
                <a:solidFill>
                  <a:srgbClr val="028910"/>
                </a:solidFill>
                <a:latin typeface="Times New Roman" panose="02020603050405020304" pitchFamily="18" charset="0"/>
                <a:cs typeface="Times New Roman" panose="02020603050405020304" pitchFamily="18" charset="0"/>
              </a:rPr>
              <a:t> </a:t>
            </a:r>
            <a:r>
              <a:rPr lang="en-US" altLang="vi-VN" sz="1800" b="1" dirty="0" err="1">
                <a:solidFill>
                  <a:srgbClr val="028910"/>
                </a:solidFill>
                <a:latin typeface="Times New Roman" panose="02020603050405020304" pitchFamily="18" charset="0"/>
                <a:cs typeface="Times New Roman" panose="02020603050405020304" pitchFamily="18" charset="0"/>
              </a:rPr>
              <a:t>sơn</a:t>
            </a:r>
            <a:r>
              <a:rPr lang="en-US" altLang="vi-VN" sz="1800" b="1" dirty="0">
                <a:solidFill>
                  <a:srgbClr val="028910"/>
                </a:solidFill>
                <a:latin typeface="Times New Roman" panose="02020603050405020304" pitchFamily="18" charset="0"/>
                <a:cs typeface="Times New Roman" panose="02020603050405020304" pitchFamily="18" charset="0"/>
              </a:rPr>
              <a:t> </a:t>
            </a:r>
            <a:r>
              <a:rPr lang="en-US" altLang="vi-VN" sz="1800" b="1" dirty="0" err="1">
                <a:solidFill>
                  <a:srgbClr val="028910"/>
                </a:solidFill>
                <a:latin typeface="Times New Roman" panose="02020603050405020304" pitchFamily="18" charset="0"/>
                <a:cs typeface="Times New Roman" panose="02020603050405020304" pitchFamily="18" charset="0"/>
              </a:rPr>
              <a:t>mài</a:t>
            </a:r>
            <a:endParaRPr lang="en-US" altLang="vi-VN" sz="1800" b="1" dirty="0">
              <a:solidFill>
                <a:srgbClr val="028910"/>
              </a:solidFill>
              <a:latin typeface="Times New Roman" panose="02020603050405020304" pitchFamily="18" charset="0"/>
              <a:cs typeface="Times New Roman" panose="02020603050405020304" pitchFamily="18" charset="0"/>
            </a:endParaRPr>
          </a:p>
        </p:txBody>
      </p:sp>
      <p:pic>
        <p:nvPicPr>
          <p:cNvPr id="36867" name="Picture 2" descr="C:\Users\Admin\Desktop\Sen900x1.200.jpg">
            <a:extLst>
              <a:ext uri="{FF2B5EF4-FFF2-40B4-BE49-F238E27FC236}">
                <a16:creationId xmlns:a16="http://schemas.microsoft.com/office/drawing/2014/main" xmlns="" id="{C8EE50F7-DE8C-E450-0C76-5867809228C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71500" y="539297"/>
            <a:ext cx="8001000" cy="4166052"/>
          </a:xfrm>
          <a:prstGeom prst="roundRect">
            <a:avLst/>
          </a:prstGeom>
          <a:ln>
            <a:solidFill>
              <a:srgbClr val="028910"/>
            </a:solidFill>
          </a:ln>
        </p:spPr>
      </p:pic>
      <p:sp>
        <p:nvSpPr>
          <p:cNvPr id="5" name="Title 1">
            <a:extLst>
              <a:ext uri="{FF2B5EF4-FFF2-40B4-BE49-F238E27FC236}">
                <a16:creationId xmlns:a16="http://schemas.microsoft.com/office/drawing/2014/main" xmlns="" id="{F3E766D0-A1B7-9098-63DD-DD06B57E8711}"/>
              </a:ext>
            </a:extLst>
          </p:cNvPr>
          <p:cNvSpPr txBox="1">
            <a:spLocks/>
          </p:cNvSpPr>
          <p:nvPr/>
        </p:nvSpPr>
        <p:spPr bwMode="auto">
          <a:xfrm>
            <a:off x="3257550" y="108291"/>
            <a:ext cx="2628900" cy="431006"/>
          </a:xfrm>
          <a:prstGeom prst="rect">
            <a:avLst/>
          </a:prstGeom>
          <a:solidFill>
            <a:schemeClr val="bg1"/>
          </a:solidFill>
          <a:ln>
            <a:noFill/>
          </a:ln>
        </p:spPr>
        <p:txBody>
          <a:bodyPr anchor="ctr">
            <a:normAutofit fontScale="25000" lnSpcReduction="20000"/>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685800" eaLnBrk="1" hangingPunct="1">
              <a:defRPr/>
            </a:pPr>
            <a:r>
              <a:rPr lang="vi-VN" sz="3300" b="1" dirty="0">
                <a:solidFill>
                  <a:srgbClr val="028910"/>
                </a:solidFill>
              </a:rPr>
              <a:t/>
            </a:r>
            <a:br>
              <a:rPr lang="vi-VN" sz="3300" b="1" dirty="0">
                <a:solidFill>
                  <a:srgbClr val="028910"/>
                </a:solidFill>
              </a:rPr>
            </a:br>
            <a:r>
              <a:rPr lang="vi-VN" sz="8400" b="1" dirty="0">
                <a:solidFill>
                  <a:srgbClr val="028910"/>
                </a:solidFill>
              </a:rPr>
              <a:t>Nghề thủ công mới</a:t>
            </a:r>
            <a:r>
              <a:rPr lang="vi-VN" sz="2325" dirty="0">
                <a:solidFill>
                  <a:srgbClr val="028910"/>
                </a:solidFill>
              </a:rPr>
              <a:t/>
            </a:r>
            <a:br>
              <a:rPr lang="vi-VN" sz="2325" dirty="0">
                <a:solidFill>
                  <a:srgbClr val="028910"/>
                </a:solidFill>
              </a:rPr>
            </a:br>
            <a:endParaRPr lang="vi-VN" sz="3000" dirty="0">
              <a:solidFill>
                <a:srgbClr val="028910"/>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croll: Vertical 3">
            <a:extLst>
              <a:ext uri="{FF2B5EF4-FFF2-40B4-BE49-F238E27FC236}">
                <a16:creationId xmlns:a16="http://schemas.microsoft.com/office/drawing/2014/main" xmlns="" id="{575D49EB-7652-85AF-EABF-71F5856298C2}"/>
              </a:ext>
            </a:extLst>
          </p:cNvPr>
          <p:cNvSpPr/>
          <p:nvPr/>
        </p:nvSpPr>
        <p:spPr>
          <a:xfrm>
            <a:off x="142875" y="400050"/>
            <a:ext cx="8829675" cy="4457700"/>
          </a:xfrm>
          <a:prstGeom prst="verticalScroll">
            <a:avLst/>
          </a:prstGeom>
          <a:solidFill>
            <a:schemeClr val="accent5">
              <a:lumMod val="40000"/>
              <a:lumOff val="60000"/>
            </a:schemeClr>
          </a:solidFill>
          <a:ln w="28575">
            <a:solidFill>
              <a:srgbClr val="028910"/>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just">
              <a:defRPr/>
            </a:pPr>
            <a:endParaRPr lang="vi-VN" sz="1050" b="1" i="1" dirty="0">
              <a:solidFill>
                <a:srgbClr val="0000FF"/>
              </a:solidFill>
            </a:endParaRPr>
          </a:p>
        </p:txBody>
      </p:sp>
      <p:sp>
        <p:nvSpPr>
          <p:cNvPr id="5" name="Rectangle 4">
            <a:extLst>
              <a:ext uri="{FF2B5EF4-FFF2-40B4-BE49-F238E27FC236}">
                <a16:creationId xmlns:a16="http://schemas.microsoft.com/office/drawing/2014/main" xmlns="" id="{C36EA7A4-91AE-EE7F-DC79-B910ED26A1B8}"/>
              </a:ext>
            </a:extLst>
          </p:cNvPr>
          <p:cNvSpPr/>
          <p:nvPr/>
        </p:nvSpPr>
        <p:spPr>
          <a:xfrm>
            <a:off x="2041922" y="1064419"/>
            <a:ext cx="4800600" cy="600164"/>
          </a:xfrm>
          <a:prstGeom prst="rect">
            <a:avLst/>
          </a:prstGeom>
          <a:solidFill>
            <a:srgbClr val="FFFFFF"/>
          </a:solidFill>
        </p:spPr>
        <p:style>
          <a:lnRef idx="1">
            <a:schemeClr val="accent4"/>
          </a:lnRef>
          <a:fillRef idx="2">
            <a:schemeClr val="accent4"/>
          </a:fillRef>
          <a:effectRef idx="1">
            <a:schemeClr val="accent4"/>
          </a:effectRef>
          <a:fontRef idx="minor">
            <a:schemeClr val="dk1"/>
          </a:fontRef>
        </p:style>
        <p:txBody>
          <a:bodyPr>
            <a:spAutoFit/>
          </a:bodyPr>
          <a:lstStyle/>
          <a:p>
            <a:pPr algn="ctr">
              <a:defRPr/>
            </a:pPr>
            <a:r>
              <a:rPr lang="vi-VN" sz="1800" b="1" i="1">
                <a:solidFill>
                  <a:srgbClr val="0000FF"/>
                </a:solidFill>
              </a:rPr>
              <a:t> </a:t>
            </a:r>
            <a:r>
              <a:rPr lang="vi-VN" sz="1500" b="1" i="1">
                <a:solidFill>
                  <a:schemeClr val="tx1"/>
                </a:solidFill>
              </a:rPr>
              <a:t>“ </a:t>
            </a:r>
            <a:r>
              <a:rPr lang="vi-VN" sz="1500" b="1" i="1">
                <a:solidFill>
                  <a:srgbClr val="FF0000"/>
                </a:solidFill>
              </a:rPr>
              <a:t>Chiếu</a:t>
            </a:r>
            <a:r>
              <a:rPr lang="vi-VN" sz="1500" b="1" i="1">
                <a:solidFill>
                  <a:schemeClr val="tx1"/>
                </a:solidFill>
              </a:rPr>
              <a:t> Nga Sơn, </a:t>
            </a:r>
            <a:r>
              <a:rPr lang="vi-VN" sz="1500" b="1" i="1">
                <a:solidFill>
                  <a:srgbClr val="FF0000"/>
                </a:solidFill>
              </a:rPr>
              <a:t>gạch</a:t>
            </a:r>
            <a:r>
              <a:rPr lang="vi-VN" sz="1500" b="1" i="1">
                <a:solidFill>
                  <a:schemeClr val="tx1"/>
                </a:solidFill>
              </a:rPr>
              <a:t> Bát Tràng</a:t>
            </a:r>
          </a:p>
          <a:p>
            <a:pPr algn="ctr">
              <a:defRPr/>
            </a:pPr>
            <a:r>
              <a:rPr lang="vi-VN" sz="1500" b="1" i="1">
                <a:solidFill>
                  <a:srgbClr val="FF0000"/>
                </a:solidFill>
              </a:rPr>
              <a:t>Vải tơ </a:t>
            </a:r>
            <a:r>
              <a:rPr lang="vi-VN" sz="1500" b="1" i="1">
                <a:solidFill>
                  <a:schemeClr val="tx1"/>
                </a:solidFill>
              </a:rPr>
              <a:t>Nam Định, </a:t>
            </a:r>
            <a:r>
              <a:rPr lang="vi-VN" sz="1500" b="1" i="1">
                <a:solidFill>
                  <a:srgbClr val="FF0000"/>
                </a:solidFill>
              </a:rPr>
              <a:t>lụa</a:t>
            </a:r>
            <a:r>
              <a:rPr lang="vi-VN" sz="1500" b="1" i="1">
                <a:solidFill>
                  <a:schemeClr val="tx1"/>
                </a:solidFill>
              </a:rPr>
              <a:t> làng Hà Đông”</a:t>
            </a:r>
          </a:p>
        </p:txBody>
      </p:sp>
      <p:sp>
        <p:nvSpPr>
          <p:cNvPr id="6" name="Rectangle 5">
            <a:extLst>
              <a:ext uri="{FF2B5EF4-FFF2-40B4-BE49-F238E27FC236}">
                <a16:creationId xmlns:a16="http://schemas.microsoft.com/office/drawing/2014/main" xmlns="" id="{D7B2FFE9-80FF-6808-B869-DE8A344685F2}"/>
              </a:ext>
            </a:extLst>
          </p:cNvPr>
          <p:cNvSpPr/>
          <p:nvPr/>
        </p:nvSpPr>
        <p:spPr>
          <a:xfrm>
            <a:off x="2041922" y="2264569"/>
            <a:ext cx="4800600" cy="1015663"/>
          </a:xfrm>
          <a:prstGeom prst="rect">
            <a:avLst/>
          </a:prstGeom>
          <a:solidFill>
            <a:srgbClr val="CCFFFF"/>
          </a:solidFill>
        </p:spPr>
        <p:style>
          <a:lnRef idx="3">
            <a:schemeClr val="lt1"/>
          </a:lnRef>
          <a:fillRef idx="1">
            <a:schemeClr val="accent4"/>
          </a:fillRef>
          <a:effectRef idx="1">
            <a:schemeClr val="accent4"/>
          </a:effectRef>
          <a:fontRef idx="minor">
            <a:schemeClr val="lt1"/>
          </a:fontRef>
        </p:style>
        <p:txBody>
          <a:bodyPr>
            <a:spAutoFit/>
          </a:bodyPr>
          <a:lstStyle/>
          <a:p>
            <a:pPr algn="ctr">
              <a:defRPr/>
            </a:pPr>
            <a:r>
              <a:rPr lang="vi-VN" sz="1500" b="1" i="1">
                <a:solidFill>
                  <a:schemeClr val="tx1"/>
                </a:solidFill>
              </a:rPr>
              <a:t>“Làng Đam thì bán </a:t>
            </a:r>
            <a:r>
              <a:rPr lang="vi-VN" sz="1500" b="1" i="1">
                <a:solidFill>
                  <a:srgbClr val="FF0000"/>
                </a:solidFill>
              </a:rPr>
              <a:t>mắm tôm</a:t>
            </a:r>
          </a:p>
          <a:p>
            <a:pPr algn="ctr">
              <a:defRPr/>
            </a:pPr>
            <a:r>
              <a:rPr lang="vi-VN" sz="1500" b="1" i="1">
                <a:solidFill>
                  <a:schemeClr val="tx1"/>
                </a:solidFill>
              </a:rPr>
              <a:t>Làng Họa </a:t>
            </a:r>
            <a:r>
              <a:rPr lang="vi-VN" sz="1500" b="1" i="1">
                <a:solidFill>
                  <a:srgbClr val="FF0000"/>
                </a:solidFill>
              </a:rPr>
              <a:t>đan dó</a:t>
            </a:r>
            <a:r>
              <a:rPr lang="vi-VN" sz="1500" b="1" i="1">
                <a:solidFill>
                  <a:schemeClr val="tx1"/>
                </a:solidFill>
              </a:rPr>
              <a:t>, làng Om </a:t>
            </a:r>
            <a:r>
              <a:rPr lang="vi-VN" sz="1500" b="1" i="1">
                <a:solidFill>
                  <a:srgbClr val="FF0000"/>
                </a:solidFill>
              </a:rPr>
              <a:t>quấn thừng</a:t>
            </a:r>
            <a:r>
              <a:rPr lang="vi-VN" sz="1500" b="1" i="1">
                <a:solidFill>
                  <a:schemeClr val="tx1"/>
                </a:solidFill>
              </a:rPr>
              <a:t>”.</a:t>
            </a:r>
          </a:p>
          <a:p>
            <a:pPr algn="ctr">
              <a:defRPr/>
            </a:pPr>
            <a:r>
              <a:rPr lang="vi-VN" sz="1500" b="1" i="1">
                <a:solidFill>
                  <a:schemeClr val="tx1"/>
                </a:solidFill>
              </a:rPr>
              <a:t>“Tương Trúc làm nghề </a:t>
            </a:r>
            <a:r>
              <a:rPr lang="vi-VN" sz="1500" b="1" i="1">
                <a:solidFill>
                  <a:srgbClr val="FF0000"/>
                </a:solidFill>
              </a:rPr>
              <a:t>lược sừng</a:t>
            </a:r>
            <a:r>
              <a:rPr lang="vi-VN" sz="1500" b="1" i="1">
                <a:solidFill>
                  <a:schemeClr val="tx1"/>
                </a:solidFill>
              </a:rPr>
              <a:t>,</a:t>
            </a:r>
          </a:p>
          <a:p>
            <a:pPr algn="ctr">
              <a:defRPr/>
            </a:pPr>
            <a:r>
              <a:rPr lang="vi-VN" sz="1500" b="1" i="1">
                <a:solidFill>
                  <a:schemeClr val="tx1"/>
                </a:solidFill>
              </a:rPr>
              <a:t>Tự Khoát </a:t>
            </a:r>
            <a:r>
              <a:rPr lang="vi-VN" sz="1500" b="1" i="1">
                <a:solidFill>
                  <a:srgbClr val="FF0000"/>
                </a:solidFill>
              </a:rPr>
              <a:t>đan thúng</a:t>
            </a:r>
            <a:r>
              <a:rPr lang="vi-VN" sz="1500" b="1" i="1">
                <a:solidFill>
                  <a:schemeClr val="tx1"/>
                </a:solidFill>
              </a:rPr>
              <a:t>, Vĩnh Trung làm </a:t>
            </a:r>
            <a:r>
              <a:rPr lang="vi-VN" sz="1500" b="1" i="1">
                <a:solidFill>
                  <a:srgbClr val="FF0000"/>
                </a:solidFill>
              </a:rPr>
              <a:t>giành</a:t>
            </a:r>
            <a:r>
              <a:rPr lang="vi-VN" sz="1500" b="1" i="1">
                <a:solidFill>
                  <a:schemeClr val="tx1"/>
                </a:solidFill>
              </a:rPr>
              <a:t>”.</a:t>
            </a:r>
          </a:p>
        </p:txBody>
      </p:sp>
      <p:sp>
        <p:nvSpPr>
          <p:cNvPr id="7" name="Rectangle 6">
            <a:extLst>
              <a:ext uri="{FF2B5EF4-FFF2-40B4-BE49-F238E27FC236}">
                <a16:creationId xmlns:a16="http://schemas.microsoft.com/office/drawing/2014/main" xmlns="" id="{062EA264-EAD3-BC38-246F-3803D9931059}"/>
              </a:ext>
            </a:extLst>
          </p:cNvPr>
          <p:cNvSpPr/>
          <p:nvPr/>
        </p:nvSpPr>
        <p:spPr>
          <a:xfrm>
            <a:off x="2041922" y="1693069"/>
            <a:ext cx="4800600" cy="553998"/>
          </a:xfrm>
          <a:prstGeom prst="rect">
            <a:avLst/>
          </a:prstGeom>
          <a:solidFill>
            <a:srgbClr val="FFFF99"/>
          </a:solidFill>
        </p:spPr>
        <p:style>
          <a:lnRef idx="1">
            <a:schemeClr val="accent6"/>
          </a:lnRef>
          <a:fillRef idx="2">
            <a:schemeClr val="accent6"/>
          </a:fillRef>
          <a:effectRef idx="1">
            <a:schemeClr val="accent6"/>
          </a:effectRef>
          <a:fontRef idx="minor">
            <a:schemeClr val="dk1"/>
          </a:fontRef>
        </p:style>
        <p:txBody>
          <a:bodyPr>
            <a:spAutoFit/>
          </a:bodyPr>
          <a:lstStyle/>
          <a:p>
            <a:pPr algn="ctr">
              <a:defRPr/>
            </a:pPr>
            <a:r>
              <a:rPr lang="vi-VN" sz="1500" b="1" i="1">
                <a:solidFill>
                  <a:schemeClr val="tx1"/>
                </a:solidFill>
              </a:rPr>
              <a:t>“</a:t>
            </a:r>
            <a:r>
              <a:rPr lang="vi-VN" sz="1500" b="1" i="1">
                <a:solidFill>
                  <a:srgbClr val="FF0000"/>
                </a:solidFill>
              </a:rPr>
              <a:t>Lụa tơ </a:t>
            </a:r>
            <a:r>
              <a:rPr lang="vi-VN" sz="1500" b="1" i="1">
                <a:solidFill>
                  <a:schemeClr val="tx1"/>
                </a:solidFill>
              </a:rPr>
              <a:t>Trà Kiệu, Mã Châu</a:t>
            </a:r>
            <a:br>
              <a:rPr lang="vi-VN" sz="1500" b="1" i="1">
                <a:solidFill>
                  <a:schemeClr val="tx1"/>
                </a:solidFill>
              </a:rPr>
            </a:br>
            <a:r>
              <a:rPr lang="vi-VN" sz="1500" b="1" i="1">
                <a:solidFill>
                  <a:schemeClr val="tx1"/>
                </a:solidFill>
              </a:rPr>
              <a:t>Đã từng có tiếng dài lâu chắc bền”</a:t>
            </a:r>
          </a:p>
        </p:txBody>
      </p:sp>
      <p:sp>
        <p:nvSpPr>
          <p:cNvPr id="8" name="Rectangle 7">
            <a:extLst>
              <a:ext uri="{FF2B5EF4-FFF2-40B4-BE49-F238E27FC236}">
                <a16:creationId xmlns:a16="http://schemas.microsoft.com/office/drawing/2014/main" xmlns="" id="{9D1D6EEC-A8DE-9353-DC11-93C46BB14EA7}"/>
              </a:ext>
            </a:extLst>
          </p:cNvPr>
          <p:cNvSpPr/>
          <p:nvPr/>
        </p:nvSpPr>
        <p:spPr>
          <a:xfrm>
            <a:off x="2041922" y="3293269"/>
            <a:ext cx="4800600" cy="1477328"/>
          </a:xfrm>
          <a:prstGeom prst="rect">
            <a:avLst/>
          </a:prstGeom>
          <a:solidFill>
            <a:schemeClr val="accent4">
              <a:lumMod val="20000"/>
              <a:lumOff val="80000"/>
            </a:schemeClr>
          </a:solidFill>
        </p:spPr>
        <p:style>
          <a:lnRef idx="1">
            <a:schemeClr val="accent6"/>
          </a:lnRef>
          <a:fillRef idx="2">
            <a:schemeClr val="accent6"/>
          </a:fillRef>
          <a:effectRef idx="1">
            <a:schemeClr val="accent6"/>
          </a:effectRef>
          <a:fontRef idx="minor">
            <a:schemeClr val="dk1"/>
          </a:fontRef>
        </p:style>
        <p:txBody>
          <a:bodyPr>
            <a:spAutoFit/>
          </a:bodyPr>
          <a:lstStyle/>
          <a:p>
            <a:pPr algn="ctr">
              <a:defRPr/>
            </a:pPr>
            <a:r>
              <a:rPr lang="vi-VN" sz="1500" b="1" i="1">
                <a:solidFill>
                  <a:srgbClr val="0000FF"/>
                </a:solidFill>
              </a:rPr>
              <a:t> </a:t>
            </a:r>
            <a:r>
              <a:rPr lang="vi-VN" sz="1500" b="1" i="1">
                <a:solidFill>
                  <a:schemeClr val="tx1"/>
                </a:solidFill>
              </a:rPr>
              <a:t>“Trên trời có đám mấy xanh</a:t>
            </a:r>
          </a:p>
          <a:p>
            <a:pPr algn="ctr">
              <a:defRPr/>
            </a:pPr>
            <a:r>
              <a:rPr lang="vi-VN" sz="1500" b="1" i="1">
                <a:solidFill>
                  <a:schemeClr val="tx1"/>
                </a:solidFill>
              </a:rPr>
              <a:t>Ở giữa mây trắng, xung quanh mây vàng</a:t>
            </a:r>
          </a:p>
          <a:p>
            <a:pPr algn="ctr">
              <a:defRPr/>
            </a:pPr>
            <a:r>
              <a:rPr lang="vi-VN" sz="1500" b="1" i="1">
                <a:solidFill>
                  <a:schemeClr val="tx1"/>
                </a:solidFill>
              </a:rPr>
              <a:t>Ước gì anh lấy được nàng</a:t>
            </a:r>
          </a:p>
          <a:p>
            <a:pPr algn="ctr">
              <a:defRPr/>
            </a:pPr>
            <a:r>
              <a:rPr lang="vi-VN" sz="1500" b="1" i="1">
                <a:solidFill>
                  <a:schemeClr val="tx1"/>
                </a:solidFill>
              </a:rPr>
              <a:t>Để anh mua </a:t>
            </a:r>
            <a:r>
              <a:rPr lang="vi-VN" sz="1500" b="1" i="1">
                <a:solidFill>
                  <a:srgbClr val="FF0000"/>
                </a:solidFill>
              </a:rPr>
              <a:t>gạch Bát Tràng </a:t>
            </a:r>
            <a:r>
              <a:rPr lang="vi-VN" sz="1500" b="1" i="1">
                <a:solidFill>
                  <a:schemeClr val="tx1"/>
                </a:solidFill>
              </a:rPr>
              <a:t>về xây</a:t>
            </a:r>
          </a:p>
          <a:p>
            <a:pPr algn="ctr">
              <a:defRPr/>
            </a:pPr>
            <a:r>
              <a:rPr lang="vi-VN" sz="1500" b="1" i="1">
                <a:solidFill>
                  <a:schemeClr val="tx1"/>
                </a:solidFill>
              </a:rPr>
              <a:t>Xây dọc rồi lại xây ngang</a:t>
            </a:r>
          </a:p>
          <a:p>
            <a:pPr algn="ctr">
              <a:defRPr/>
            </a:pPr>
            <a:r>
              <a:rPr lang="vi-VN" sz="1500" b="1" i="1">
                <a:solidFill>
                  <a:schemeClr val="tx1"/>
                </a:solidFill>
              </a:rPr>
              <a:t>Xây hồ bán nguyệt cho nàng rửa chân”</a:t>
            </a:r>
          </a:p>
        </p:txBody>
      </p:sp>
      <p:sp>
        <p:nvSpPr>
          <p:cNvPr id="9" name="Rectangle 8">
            <a:extLst>
              <a:ext uri="{FF2B5EF4-FFF2-40B4-BE49-F238E27FC236}">
                <a16:creationId xmlns:a16="http://schemas.microsoft.com/office/drawing/2014/main" xmlns="" id="{B446B103-0094-CD03-C29B-5B6807AB9EB7}"/>
              </a:ext>
            </a:extLst>
          </p:cNvPr>
          <p:cNvSpPr/>
          <p:nvPr/>
        </p:nvSpPr>
        <p:spPr>
          <a:xfrm>
            <a:off x="1404938" y="475060"/>
            <a:ext cx="6229350" cy="41549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a:spAutoFit/>
          </a:bodyPr>
          <a:lstStyle/>
          <a:p>
            <a:pPr algn="ctr">
              <a:defRPr/>
            </a:pPr>
            <a:r>
              <a:rPr lang="vi-VN" sz="2100" b="1" i="1" dirty="0">
                <a:solidFill>
                  <a:srgbClr val="0070C0"/>
                </a:solidFill>
              </a:rPr>
              <a:t>Sự phát triển các làng nghề thủ công cổ truyền</a:t>
            </a:r>
            <a:endParaRPr lang="vi-VN" sz="2100" dirty="0">
              <a:solidFill>
                <a:srgbClr val="0070C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6" presetClass="entr" presetSubtype="16"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ircle(in)">
                                      <p:cBhvr>
                                        <p:cTn id="1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xmlns="" id="{6D4D0248-1C9E-DB73-FE3D-A46846C934D5}"/>
              </a:ext>
            </a:extLst>
          </p:cNvPr>
          <p:cNvSpPr/>
          <p:nvPr/>
        </p:nvSpPr>
        <p:spPr>
          <a:xfrm>
            <a:off x="439341" y="3646885"/>
            <a:ext cx="8328422" cy="1328023"/>
          </a:xfrm>
          <a:prstGeom prst="roundRect">
            <a:avLst/>
          </a:prstGeom>
          <a:noFill/>
          <a:ln>
            <a:noFill/>
          </a:ln>
        </p:spPr>
        <p:txBody>
          <a:bodyPr>
            <a:spAutoFit/>
          </a:bodyPr>
          <a:lstStyle/>
          <a:p>
            <a:pPr>
              <a:defRPr/>
            </a:pPr>
            <a:r>
              <a:rPr lang="vi-VN" sz="1800" dirty="0">
                <a:solidFill>
                  <a:srgbClr val="028910"/>
                </a:solidFill>
                <a:latin typeface="+mn-lt"/>
              </a:rPr>
              <a:t>Phố Hàng Đồng là do người dân ở 5 làng nghề đúc đồng lâu đời của các tỉnh Hưng Yên, Bắc Ninh tụ hội về. Trong đó, nổi tiếng là dân các làng Hè (Đông Mai), Bưởi (Đại Bái), Nôm (Đề Cầu). Làng Rồng, làng Dí Thượng, làng Dí Hạ ( Nguyệt Đức) có nguồn gốc ở xứ Kinh Bắc và Sơn Nam.</a:t>
            </a:r>
          </a:p>
        </p:txBody>
      </p:sp>
      <p:sp>
        <p:nvSpPr>
          <p:cNvPr id="10" name="Rectangle: Rounded Corners 9">
            <a:extLst>
              <a:ext uri="{FF2B5EF4-FFF2-40B4-BE49-F238E27FC236}">
                <a16:creationId xmlns:a16="http://schemas.microsoft.com/office/drawing/2014/main" xmlns="" id="{D255FEC7-0400-6F38-10FD-CA51BB155BAE}"/>
              </a:ext>
            </a:extLst>
          </p:cNvPr>
          <p:cNvSpPr/>
          <p:nvPr/>
        </p:nvSpPr>
        <p:spPr>
          <a:xfrm>
            <a:off x="3257550" y="3321844"/>
            <a:ext cx="3794522" cy="408623"/>
          </a:xfrm>
          <a:prstGeom prst="roundRect">
            <a:avLst/>
          </a:prstGeom>
          <a:noFill/>
          <a:ln>
            <a:noFill/>
          </a:ln>
        </p:spPr>
        <p:txBody>
          <a:bodyPr wrap="square">
            <a:spAutoFit/>
          </a:bodyPr>
          <a:lstStyle/>
          <a:p>
            <a:pPr>
              <a:defRPr/>
            </a:pPr>
            <a:r>
              <a:rPr lang="vi-VN" sz="1800" b="1" i="1" dirty="0">
                <a:solidFill>
                  <a:srgbClr val="028910"/>
                </a:solidFill>
                <a:latin typeface="+mn-lt"/>
              </a:rPr>
              <a:t>Phố hàng Đồng xưa và nay</a:t>
            </a:r>
            <a:endParaRPr lang="vi-VN" sz="1800" dirty="0">
              <a:solidFill>
                <a:srgbClr val="028910"/>
              </a:solidFill>
              <a:latin typeface="+mn-lt"/>
            </a:endParaRPr>
          </a:p>
        </p:txBody>
      </p:sp>
      <p:pic>
        <p:nvPicPr>
          <p:cNvPr id="38916" name="Picture 11">
            <a:extLst>
              <a:ext uri="{FF2B5EF4-FFF2-40B4-BE49-F238E27FC236}">
                <a16:creationId xmlns:a16="http://schemas.microsoft.com/office/drawing/2014/main" xmlns="" id="{591D7DC8-8278-2D69-CFC8-53CFCB756D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351" y="288131"/>
            <a:ext cx="4137422" cy="2992041"/>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4">
            <a:extLst>
              <a:ext uri="{FF2B5EF4-FFF2-40B4-BE49-F238E27FC236}">
                <a16:creationId xmlns:a16="http://schemas.microsoft.com/office/drawing/2014/main" xmlns="" id="{ABCD8EE7-256B-33DC-ED62-B8B4EB3366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9176" y="317897"/>
            <a:ext cx="3794522" cy="2962275"/>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6">
            <a:extLst>
              <a:ext uri="{FF2B5EF4-FFF2-40B4-BE49-F238E27FC236}">
                <a16:creationId xmlns:a16="http://schemas.microsoft.com/office/drawing/2014/main" xmlns="" id="{E088AEA6-23A5-3350-FCE1-7B640A6B23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 y="379810"/>
            <a:ext cx="6343650" cy="4383881"/>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xmlns="" id="{4488D88E-869E-77AC-1D98-829137AD3C99}"/>
              </a:ext>
            </a:extLst>
          </p:cNvPr>
          <p:cNvSpPr txBox="1"/>
          <p:nvPr/>
        </p:nvSpPr>
        <p:spPr>
          <a:xfrm>
            <a:off x="7200900" y="2228850"/>
            <a:ext cx="1543050" cy="1856839"/>
          </a:xfrm>
          <a:prstGeom prst="roundRect">
            <a:avLst/>
          </a:prstGeom>
          <a:solidFill>
            <a:srgbClr val="FFFF99"/>
          </a:solidFill>
        </p:spPr>
        <p:txBody>
          <a:bodyPr>
            <a:spAutoFit/>
          </a:bodyPr>
          <a:lstStyle/>
          <a:p>
            <a:pPr algn="ctr">
              <a:defRPr/>
            </a:pPr>
            <a:r>
              <a:rPr lang="vi-VN" sz="2100" b="1" dirty="0">
                <a:solidFill>
                  <a:srgbClr val="028910"/>
                </a:solidFill>
                <a:latin typeface="+mn-lt"/>
              </a:rPr>
              <a:t>Làng gốm Bát Tràng xưa và nay</a:t>
            </a:r>
          </a:p>
        </p:txBody>
      </p:sp>
      <p:pic>
        <p:nvPicPr>
          <p:cNvPr id="3" name="Picture 2">
            <a:extLst>
              <a:ext uri="{FF2B5EF4-FFF2-40B4-BE49-F238E27FC236}">
                <a16:creationId xmlns:a16="http://schemas.microsoft.com/office/drawing/2014/main" xmlns="" id="{1E5885BD-2975-BA0C-3E73-B3C69D9644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 y="379810"/>
            <a:ext cx="3287316" cy="4383881"/>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xmlns="" id="{7BC1E779-4FA0-0933-CE7F-AE3A9FA15F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3450" y="355998"/>
            <a:ext cx="2953941" cy="2215753"/>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xmlns="" id="{F0B53674-2DCE-2B91-0A90-6FCFB1F39B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38688" y="2621756"/>
            <a:ext cx="2955131" cy="2215754"/>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nodeType="clickEffect">
                                  <p:stCondLst>
                                    <p:cond delay="0"/>
                                  </p:stCondLst>
                                  <p:childTnLst>
                                    <p:animEffect transition="out" filter="blinds(horizontal)">
                                      <p:cBhvr>
                                        <p:cTn id="6" dur="500"/>
                                        <p:tgtEl>
                                          <p:spTgt spid="39938"/>
                                        </p:tgtEl>
                                      </p:cBhvr>
                                    </p:animEffect>
                                    <p:set>
                                      <p:cBhvr>
                                        <p:cTn id="7" dur="1" fill="hold">
                                          <p:stCondLst>
                                            <p:cond delay="499"/>
                                          </p:stCondLst>
                                        </p:cTn>
                                        <p:tgtEl>
                                          <p:spTgt spid="39938"/>
                                        </p:tgtEl>
                                        <p:attrNameLst>
                                          <p:attrName>style.visibility</p:attrName>
                                        </p:attrNameLst>
                                      </p:cBhvr>
                                      <p:to>
                                        <p:strVal val="hidden"/>
                                      </p:to>
                                    </p:set>
                                  </p:childTnLst>
                                </p:cTn>
                              </p:par>
                              <p:par>
                                <p:cTn id="8" presetID="3" presetClass="exit" presetSubtype="10" fill="hold" nodeType="withEffect">
                                  <p:stCondLst>
                                    <p:cond delay="0"/>
                                  </p:stCondLst>
                                  <p:childTnLst>
                                    <p:animEffect transition="out" filter="blinds(horizontal)">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Content Placeholder 3" descr="31.jpg">
            <a:extLst>
              <a:ext uri="{FF2B5EF4-FFF2-40B4-BE49-F238E27FC236}">
                <a16:creationId xmlns:a16="http://schemas.microsoft.com/office/drawing/2014/main" xmlns="" id="{1FBBC6BA-E625-861F-B4D8-2219877D47B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574382" y="1265635"/>
            <a:ext cx="4313635" cy="3253978"/>
          </a:xfrm>
          <a:prstGeom prst="roundRect">
            <a:avLst/>
          </a:prstGeom>
        </p:spPr>
      </p:pic>
      <p:sp>
        <p:nvSpPr>
          <p:cNvPr id="40963" name="Title 1">
            <a:extLst>
              <a:ext uri="{FF2B5EF4-FFF2-40B4-BE49-F238E27FC236}">
                <a16:creationId xmlns:a16="http://schemas.microsoft.com/office/drawing/2014/main" xmlns="" id="{7DF449C9-7F4B-1C5C-7F06-8C7D7D521807}"/>
              </a:ext>
            </a:extLst>
          </p:cNvPr>
          <p:cNvSpPr>
            <a:spLocks noGrp="1" noChangeArrowheads="1"/>
          </p:cNvSpPr>
          <p:nvPr>
            <p:ph type="title"/>
          </p:nvPr>
        </p:nvSpPr>
        <p:spPr>
          <a:xfrm>
            <a:off x="2143125" y="439341"/>
            <a:ext cx="4200525" cy="514350"/>
          </a:xfrm>
          <a:prstGeom prst="roundRect">
            <a:avLst/>
          </a:prstGeom>
          <a:solidFill>
            <a:srgbClr val="FFFF00"/>
          </a:solidFill>
        </p:spPr>
        <p:txBody>
          <a:bodyPr/>
          <a:lstStyle/>
          <a:p>
            <a:pPr algn="ctr" eaLnBrk="1" hangingPunct="1"/>
            <a:r>
              <a:rPr lang="en-US" altLang="vi-VN" sz="2100" b="1">
                <a:solidFill>
                  <a:srgbClr val="028910"/>
                </a:solidFill>
                <a:latin typeface="+mn-lt"/>
                <a:cs typeface="Times New Roman" panose="02020603050405020304" pitchFamily="18" charset="0"/>
              </a:rPr>
              <a:t>Làng lụa Vạn Phúc ( Hà Đông)</a:t>
            </a:r>
          </a:p>
        </p:txBody>
      </p:sp>
      <p:pic>
        <p:nvPicPr>
          <p:cNvPr id="40964" name="Picture 4">
            <a:extLst>
              <a:ext uri="{FF2B5EF4-FFF2-40B4-BE49-F238E27FC236}">
                <a16:creationId xmlns:a16="http://schemas.microsoft.com/office/drawing/2014/main" xmlns="" id="{3E991A44-1FD8-8CA1-85D8-1345A395CA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 y="1269207"/>
            <a:ext cx="4333875" cy="3250406"/>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xmlns="" id="{D88026A4-E20D-7C34-8B47-D462ECA27FA2}"/>
              </a:ext>
            </a:extLst>
          </p:cNvPr>
          <p:cNvPicPr>
            <a:picLocks noChangeAspect="1"/>
          </p:cNvPicPr>
          <p:nvPr/>
        </p:nvPicPr>
        <p:blipFill>
          <a:blip r:embed="rId4"/>
          <a:stretch>
            <a:fillRect/>
          </a:stretch>
        </p:blipFill>
        <p:spPr>
          <a:xfrm>
            <a:off x="4505325" y="1269206"/>
            <a:ext cx="4311770" cy="3255546"/>
          </a:xfrm>
          <a:prstGeom prst="round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
            <a:extLst>
              <a:ext uri="{FF2B5EF4-FFF2-40B4-BE49-F238E27FC236}">
                <a16:creationId xmlns:a16="http://schemas.microsoft.com/office/drawing/2014/main" xmlns="" id="{B69DC3C7-9468-289E-F8C2-E0A67023E5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50" y="1314451"/>
            <a:ext cx="4324350" cy="3364706"/>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6">
            <a:extLst>
              <a:ext uri="{FF2B5EF4-FFF2-40B4-BE49-F238E27FC236}">
                <a16:creationId xmlns:a16="http://schemas.microsoft.com/office/drawing/2014/main" xmlns="" id="{C14F420F-B6CC-3163-4BBD-1A7B94FED8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0816" y="1314450"/>
            <a:ext cx="4286250" cy="3364706"/>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xmlns="" id="{3870C6F7-B2A1-2711-1CC8-0ADEACCB83A5}"/>
              </a:ext>
            </a:extLst>
          </p:cNvPr>
          <p:cNvSpPr txBox="1"/>
          <p:nvPr/>
        </p:nvSpPr>
        <p:spPr>
          <a:xfrm>
            <a:off x="1543050" y="647700"/>
            <a:ext cx="6093619" cy="459700"/>
          </a:xfrm>
          <a:prstGeom prst="roundRect">
            <a:avLst/>
          </a:prstGeom>
          <a:solidFill>
            <a:srgbClr val="FFFF00"/>
          </a:solidFill>
        </p:spPr>
        <p:txBody>
          <a:bodyPr>
            <a:spAutoFit/>
          </a:bodyPr>
          <a:lstStyle/>
          <a:p>
            <a:pPr algn="ctr">
              <a:defRPr/>
            </a:pPr>
            <a:r>
              <a:rPr lang="vi-VN" sz="2100" b="1" dirty="0">
                <a:solidFill>
                  <a:srgbClr val="028910"/>
                </a:solidFill>
                <a:latin typeface="+mn-lt"/>
              </a:rPr>
              <a:t>Làng Đúc đồng Phước Kiều (Quảng Nam)</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156"/>
        <p:cNvGrpSpPr/>
        <p:nvPr/>
      </p:nvGrpSpPr>
      <p:grpSpPr>
        <a:xfrm>
          <a:off x="0" y="0"/>
          <a:ext cx="0" cy="0"/>
          <a:chOff x="0" y="0"/>
          <a:chExt cx="0" cy="0"/>
        </a:xfrm>
      </p:grpSpPr>
      <p:sp>
        <p:nvSpPr>
          <p:cNvPr id="4" name="Rectangle 3">
            <a:extLst>
              <a:ext uri="{FF2B5EF4-FFF2-40B4-BE49-F238E27FC236}">
                <a16:creationId xmlns:a16="http://schemas.microsoft.com/office/drawing/2014/main" xmlns="" id="{1E1398FE-6E20-442E-AC4B-E65BBCEC4E7F}"/>
              </a:ext>
            </a:extLst>
          </p:cNvPr>
          <p:cNvSpPr/>
          <p:nvPr/>
        </p:nvSpPr>
        <p:spPr>
          <a:xfrm>
            <a:off x="76200" y="0"/>
            <a:ext cx="8821197" cy="5143500"/>
          </a:xfrm>
          <a:prstGeom prst="rect">
            <a:avLst/>
          </a:prstGeom>
          <a:solidFill>
            <a:schemeClr val="accent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Google Shape;2225;p44">
            <a:extLst>
              <a:ext uri="{FF2B5EF4-FFF2-40B4-BE49-F238E27FC236}">
                <a16:creationId xmlns:a16="http://schemas.microsoft.com/office/drawing/2014/main" xmlns="" id="{3DEF0298-9A5C-4E70-86CF-0A9588676D81}"/>
              </a:ext>
            </a:extLst>
          </p:cNvPr>
          <p:cNvSpPr/>
          <p:nvPr/>
        </p:nvSpPr>
        <p:spPr>
          <a:xfrm>
            <a:off x="286797" y="393808"/>
            <a:ext cx="551403" cy="537026"/>
          </a:xfrm>
          <a:prstGeom prst="ellipse">
            <a:avLst/>
          </a:prstGeom>
          <a:solidFill>
            <a:schemeClr val="accent3">
              <a:lumMod val="75000"/>
            </a:schemeClr>
          </a:solidFill>
          <a:ln>
            <a:solidFill>
              <a:schemeClr val="bg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69" name="Google Shape;2229;p44">
            <a:extLst>
              <a:ext uri="{FF2B5EF4-FFF2-40B4-BE49-F238E27FC236}">
                <a16:creationId xmlns:a16="http://schemas.microsoft.com/office/drawing/2014/main" xmlns="" id="{8B009C01-83E5-477C-86F6-0EAD75E6C198}"/>
              </a:ext>
            </a:extLst>
          </p:cNvPr>
          <p:cNvSpPr txBox="1">
            <a:spLocks/>
          </p:cNvSpPr>
          <p:nvPr/>
        </p:nvSpPr>
        <p:spPr>
          <a:xfrm>
            <a:off x="324908" y="443723"/>
            <a:ext cx="551403" cy="53864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000" dirty="0"/>
              <a:t>1</a:t>
            </a:r>
          </a:p>
        </p:txBody>
      </p:sp>
      <p:sp>
        <p:nvSpPr>
          <p:cNvPr id="72" name="Google Shape;2238;p44">
            <a:extLst>
              <a:ext uri="{FF2B5EF4-FFF2-40B4-BE49-F238E27FC236}">
                <a16:creationId xmlns:a16="http://schemas.microsoft.com/office/drawing/2014/main" xmlns="" id="{7303E75F-9B37-4D0D-8F19-C6602C4F6393}"/>
              </a:ext>
            </a:extLst>
          </p:cNvPr>
          <p:cNvSpPr txBox="1">
            <a:spLocks/>
          </p:cNvSpPr>
          <p:nvPr/>
        </p:nvSpPr>
        <p:spPr>
          <a:xfrm>
            <a:off x="-38100" y="375844"/>
            <a:ext cx="6972300" cy="538648"/>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dirty="0" err="1">
                <a:solidFill>
                  <a:srgbClr val="03AC13"/>
                </a:solidFill>
                <a:latin typeface="#9Slide07 IcielBaliho Script" pitchFamily="2" charset="0"/>
              </a:rPr>
              <a:t>Tình</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hình</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kinh</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tế</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trong</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các</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thế</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kỉ</a:t>
            </a:r>
            <a:r>
              <a:rPr lang="en-US" sz="2400" dirty="0">
                <a:solidFill>
                  <a:srgbClr val="03AC13"/>
                </a:solidFill>
                <a:latin typeface="#9Slide07 IcielBaliho Script" pitchFamily="2" charset="0"/>
              </a:rPr>
              <a:t> XVI-XVIII</a:t>
            </a:r>
            <a:endParaRPr lang="vi-VN" sz="2400" dirty="0">
              <a:solidFill>
                <a:srgbClr val="03AC13"/>
              </a:solidFill>
              <a:latin typeface="#9Slide07 IcielBaliho Script" pitchFamily="2" charset="0"/>
            </a:endParaRPr>
          </a:p>
        </p:txBody>
      </p:sp>
      <p:sp>
        <p:nvSpPr>
          <p:cNvPr id="2" name="Google Shape;2073;p41">
            <a:extLst>
              <a:ext uri="{FF2B5EF4-FFF2-40B4-BE49-F238E27FC236}">
                <a16:creationId xmlns:a16="http://schemas.microsoft.com/office/drawing/2014/main" xmlns="" id="{2BB1B01D-A748-31FB-BD13-0D4351AB15F1}"/>
              </a:ext>
            </a:extLst>
          </p:cNvPr>
          <p:cNvSpPr txBox="1">
            <a:spLocks/>
          </p:cNvSpPr>
          <p:nvPr/>
        </p:nvSpPr>
        <p:spPr>
          <a:xfrm>
            <a:off x="265844" y="20372"/>
            <a:ext cx="8724899" cy="389778"/>
          </a:xfrm>
          <a:prstGeom prst="rect">
            <a:avLst/>
          </a:prstGeom>
          <a:noFill/>
          <a:ln>
            <a:noFill/>
          </a:ln>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2400"/>
              <a:buFont typeface="Fredoka One"/>
              <a:buNone/>
              <a:defRPr sz="3000" b="0"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2pPr>
            <a:lvl3pPr marR="0" lvl="2"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3pPr>
            <a:lvl4pPr marR="0" lvl="3"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4pPr>
            <a:lvl5pPr marR="0" lvl="4"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5pPr>
            <a:lvl6pPr marR="0" lvl="5"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6pPr>
            <a:lvl7pPr marR="0" lvl="6"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7pPr>
            <a:lvl8pPr marR="0" lvl="7"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8pPr>
            <a:lvl9pPr marR="0" lvl="8"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9pPr>
          </a:lstStyle>
          <a:p>
            <a:pPr algn="ctr"/>
            <a:r>
              <a:rPr lang="vi-VN" sz="2000" b="1" dirty="0">
                <a:solidFill>
                  <a:srgbClr val="F34976"/>
                </a:solidFill>
                <a:latin typeface="#9Slide05 Gullever Font" panose="02000507000000020004" pitchFamily="2" charset="0"/>
              </a:rPr>
              <a:t>Bài </a:t>
            </a:r>
            <a:r>
              <a:rPr lang="en-US" sz="2000" b="1" dirty="0">
                <a:solidFill>
                  <a:srgbClr val="F34976"/>
                </a:solidFill>
                <a:latin typeface="#9Slide05 Gullever Font" panose="02000507000000020004" pitchFamily="2" charset="0"/>
              </a:rPr>
              <a:t>9.  </a:t>
            </a:r>
            <a:r>
              <a:rPr lang="en-US" sz="2000" dirty="0" err="1">
                <a:solidFill>
                  <a:srgbClr val="028910"/>
                </a:solidFill>
                <a:latin typeface="#9Slide07 IcielCadena" panose="02000503000000020004" pitchFamily="2" charset="0"/>
              </a:rPr>
              <a:t>Tình</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hÌnh</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kinh</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tế</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văn</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hóa</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tôn</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giáo</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trong</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các</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thế</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kỉ</a:t>
            </a:r>
            <a:r>
              <a:rPr lang="en-US" sz="2000" dirty="0">
                <a:solidFill>
                  <a:srgbClr val="028910"/>
                </a:solidFill>
                <a:latin typeface="#9Slide07 IcielCadena" panose="02000503000000020004" pitchFamily="2" charset="0"/>
              </a:rPr>
              <a:t> XVI - XVIII</a:t>
            </a:r>
          </a:p>
        </p:txBody>
      </p:sp>
      <p:graphicFrame>
        <p:nvGraphicFramePr>
          <p:cNvPr id="5" name="Table 4">
            <a:extLst>
              <a:ext uri="{FF2B5EF4-FFF2-40B4-BE49-F238E27FC236}">
                <a16:creationId xmlns:a16="http://schemas.microsoft.com/office/drawing/2014/main" xmlns="" id="{A55DBF4B-1CF0-2643-CC94-291E2E62060B}"/>
              </a:ext>
            </a:extLst>
          </p:cNvPr>
          <p:cNvGraphicFramePr>
            <a:graphicFrameLocks noGrp="1"/>
          </p:cNvGraphicFramePr>
          <p:nvPr>
            <p:extLst>
              <p:ext uri="{D42A27DB-BD31-4B8C-83A1-F6EECF244321}">
                <p14:modId xmlns:p14="http://schemas.microsoft.com/office/powerpoint/2010/main" val="702283281"/>
              </p:ext>
            </p:extLst>
          </p:nvPr>
        </p:nvGraphicFramePr>
        <p:xfrm>
          <a:off x="324908" y="1081735"/>
          <a:ext cx="5461114" cy="3962400"/>
        </p:xfrm>
        <a:graphic>
          <a:graphicData uri="http://schemas.openxmlformats.org/drawingml/2006/table">
            <a:tbl>
              <a:tblPr firstRow="1" firstCol="1" bandRow="1"/>
              <a:tblGrid>
                <a:gridCol w="990653">
                  <a:extLst>
                    <a:ext uri="{9D8B030D-6E8A-4147-A177-3AD203B41FA5}">
                      <a16:colId xmlns:a16="http://schemas.microsoft.com/office/drawing/2014/main" xmlns="" val="2621896099"/>
                    </a:ext>
                  </a:extLst>
                </a:gridCol>
                <a:gridCol w="4470461">
                  <a:extLst>
                    <a:ext uri="{9D8B030D-6E8A-4147-A177-3AD203B41FA5}">
                      <a16:colId xmlns:a16="http://schemas.microsoft.com/office/drawing/2014/main" xmlns="" val="269891773"/>
                    </a:ext>
                  </a:extLst>
                </a:gridCol>
              </a:tblGrid>
              <a:tr h="437801">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lnSpc>
                          <a:spcPct val="100000"/>
                        </a:lnSpc>
                        <a:spcAft>
                          <a:spcPts val="0"/>
                        </a:spcAft>
                      </a:pPr>
                      <a:r>
                        <a:rPr lang="en-US" sz="2000" b="1" dirty="0" err="1">
                          <a:solidFill>
                            <a:srgbClr val="028910"/>
                          </a:solidFill>
                          <a:effectLst/>
                          <a:latin typeface="SVN-Comic Sans MS" panose="02040603050506020204" pitchFamily="18" charset="0"/>
                        </a:rPr>
                        <a:t>Lĩnh</a:t>
                      </a:r>
                      <a:r>
                        <a:rPr lang="en-US" sz="2000" b="1" dirty="0">
                          <a:solidFill>
                            <a:srgbClr val="028910"/>
                          </a:solidFill>
                          <a:effectLst/>
                          <a:latin typeface="SVN-Comic Sans MS" panose="02040603050506020204" pitchFamily="18" charset="0"/>
                        </a:rPr>
                        <a:t> </a:t>
                      </a:r>
                      <a:r>
                        <a:rPr lang="en-US" sz="2000" b="1" dirty="0" err="1">
                          <a:solidFill>
                            <a:srgbClr val="028910"/>
                          </a:solidFill>
                          <a:effectLst/>
                          <a:latin typeface="SVN-Comic Sans MS" panose="02040603050506020204" pitchFamily="18" charset="0"/>
                        </a:rPr>
                        <a:t>vực</a:t>
                      </a:r>
                      <a:endParaRPr lang="en-US" sz="2000" b="1" dirty="0">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endParaRPr>
                    </a:p>
                  </a:txBody>
                  <a:tcPr marL="68580" marR="68580" marT="0" marB="0">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accent3">
                        <a:lumMod val="60000"/>
                        <a:lumOff val="40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lnSpc>
                          <a:spcPct val="100000"/>
                        </a:lnSpc>
                        <a:spcAft>
                          <a:spcPts val="0"/>
                        </a:spcAft>
                      </a:pPr>
                      <a:r>
                        <a:rPr lang="en-US" sz="2000" b="1" dirty="0" err="1">
                          <a:solidFill>
                            <a:srgbClr val="028910"/>
                          </a:solidFill>
                          <a:effectLst/>
                          <a:latin typeface="SVN-Comic Sans MS" panose="02040603050506020204" pitchFamily="18" charset="0"/>
                        </a:rPr>
                        <a:t>Những</a:t>
                      </a:r>
                      <a:r>
                        <a:rPr lang="en-US" sz="2000" b="1" dirty="0">
                          <a:solidFill>
                            <a:srgbClr val="028910"/>
                          </a:solidFill>
                          <a:effectLst/>
                          <a:latin typeface="SVN-Comic Sans MS" panose="02040603050506020204" pitchFamily="18" charset="0"/>
                        </a:rPr>
                        <a:t> </a:t>
                      </a:r>
                      <a:r>
                        <a:rPr lang="en-US" sz="2000" b="1" dirty="0" err="1">
                          <a:solidFill>
                            <a:srgbClr val="028910"/>
                          </a:solidFill>
                          <a:effectLst/>
                          <a:latin typeface="SVN-Comic Sans MS" panose="02040603050506020204" pitchFamily="18" charset="0"/>
                        </a:rPr>
                        <a:t>nét</a:t>
                      </a:r>
                      <a:r>
                        <a:rPr lang="en-US" sz="2000" b="1" dirty="0">
                          <a:solidFill>
                            <a:srgbClr val="028910"/>
                          </a:solidFill>
                          <a:effectLst/>
                          <a:latin typeface="SVN-Comic Sans MS" panose="02040603050506020204" pitchFamily="18" charset="0"/>
                        </a:rPr>
                        <a:t> </a:t>
                      </a:r>
                      <a:r>
                        <a:rPr lang="en-US" sz="2000" b="1" dirty="0" err="1">
                          <a:solidFill>
                            <a:srgbClr val="028910"/>
                          </a:solidFill>
                          <a:effectLst/>
                          <a:latin typeface="SVN-Comic Sans MS" panose="02040603050506020204" pitchFamily="18" charset="0"/>
                        </a:rPr>
                        <a:t>chính</a:t>
                      </a:r>
                      <a:endParaRPr lang="en-US" sz="2000" b="1" dirty="0">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xmlns="" val="1458267073"/>
                  </a:ext>
                </a:extLst>
              </a:tr>
              <a:tr h="294219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lnSpc>
                          <a:spcPct val="100000"/>
                        </a:lnSpc>
                        <a:spcAft>
                          <a:spcPts val="0"/>
                        </a:spcAft>
                      </a:pPr>
                      <a:r>
                        <a:rPr lang="en-US" sz="1800" b="1" dirty="0" err="1">
                          <a:solidFill>
                            <a:srgbClr val="028910"/>
                          </a:solidFill>
                          <a:effectLst/>
                          <a:latin typeface="SVN-Comic Sans MS" panose="02040603050506020204" pitchFamily="18" charset="0"/>
                        </a:rPr>
                        <a:t>Thương</a:t>
                      </a:r>
                      <a:r>
                        <a:rPr lang="en-US" sz="1800" b="1" dirty="0">
                          <a:solidFill>
                            <a:srgbClr val="028910"/>
                          </a:solidFill>
                          <a:effectLst/>
                          <a:latin typeface="SVN-Comic Sans MS" panose="02040603050506020204" pitchFamily="18" charset="0"/>
                        </a:rPr>
                        <a:t> </a:t>
                      </a:r>
                      <a:r>
                        <a:rPr lang="en-US" sz="1800" b="1" dirty="0" err="1">
                          <a:solidFill>
                            <a:srgbClr val="028910"/>
                          </a:solidFill>
                          <a:effectLst/>
                          <a:latin typeface="SVN-Comic Sans MS" panose="02040603050506020204" pitchFamily="18" charset="0"/>
                        </a:rPr>
                        <a:t>nghiệp</a:t>
                      </a:r>
                      <a:endParaRPr lang="en-US" sz="1800" b="1" dirty="0">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Buôn</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bán</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được</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mở</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rộng</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mạng</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lưới</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chợ</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được</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hình</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thành</a:t>
                      </a:r>
                      <a:r>
                        <a:rPr lang="en-US" sz="2000" b="1" kern="1200" dirty="0">
                          <a:solidFill>
                            <a:srgbClr val="FD2257"/>
                          </a:solidFill>
                          <a:effectLst/>
                          <a:latin typeface="SVN-Comic Sans MS" panose="02040603050506020204" pitchFamily="18" charset="0"/>
                          <a:ea typeface="+mn-ea"/>
                          <a:cs typeface="+mn-cs"/>
                        </a:rPr>
                        <a:t> ở </a:t>
                      </a:r>
                      <a:r>
                        <a:rPr lang="en-US" sz="2000" b="1" kern="1200" dirty="0" err="1">
                          <a:solidFill>
                            <a:srgbClr val="FD2257"/>
                          </a:solidFill>
                          <a:effectLst/>
                          <a:latin typeface="SVN-Comic Sans MS" panose="02040603050506020204" pitchFamily="18" charset="0"/>
                          <a:ea typeface="+mn-ea"/>
                          <a:cs typeface="+mn-cs"/>
                        </a:rPr>
                        <a:t>cả</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vùng</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đồng</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bằng</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và</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ven</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biển</a:t>
                      </a:r>
                      <a:r>
                        <a:rPr lang="en-US" sz="2000" b="1" kern="1200" dirty="0">
                          <a:solidFill>
                            <a:srgbClr val="FD2257"/>
                          </a:solidFill>
                          <a:effectLst/>
                          <a:latin typeface="SVN-Comic Sans MS" panose="02040603050506020204" pitchFamily="18" charset="0"/>
                          <a:ea typeface="+mn-ea"/>
                          <a:cs typeface="+mn-cs"/>
                        </a:rPr>
                        <a:t>.</a:t>
                      </a:r>
                    </a:p>
                    <a:p>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Nhiều</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đô</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thị</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xuất</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hiện</a:t>
                      </a:r>
                      <a:r>
                        <a:rPr lang="en-US" sz="2000" b="1" kern="1200" dirty="0">
                          <a:solidFill>
                            <a:srgbClr val="FD2257"/>
                          </a:solidFill>
                          <a:effectLst/>
                          <a:latin typeface="SVN-Comic Sans MS" panose="02040603050506020204" pitchFamily="18" charset="0"/>
                          <a:ea typeface="+mn-ea"/>
                          <a:cs typeface="+mn-cs"/>
                        </a:rPr>
                        <a:t> ở </a:t>
                      </a:r>
                      <a:r>
                        <a:rPr lang="en-US" sz="2000" b="1" kern="1200" dirty="0" err="1">
                          <a:solidFill>
                            <a:srgbClr val="FD2257"/>
                          </a:solidFill>
                          <a:effectLst/>
                          <a:latin typeface="SVN-Comic Sans MS" panose="02040603050506020204" pitchFamily="18" charset="0"/>
                          <a:ea typeface="+mn-ea"/>
                          <a:cs typeface="+mn-cs"/>
                        </a:rPr>
                        <a:t>những</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thời</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điểm</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khác</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nhau</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và</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khởi</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sắc</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trong</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các</a:t>
                      </a:r>
                      <a:r>
                        <a:rPr lang="en-US" sz="2000" b="1" kern="1200" dirty="0">
                          <a:solidFill>
                            <a:srgbClr val="FD2257"/>
                          </a:solidFill>
                          <a:effectLst/>
                          <a:latin typeface="SVN-Comic Sans MS" panose="02040603050506020204" pitchFamily="18" charset="0"/>
                          <a:ea typeface="+mn-ea"/>
                          <a:cs typeface="+mn-cs"/>
                        </a:rPr>
                        <a:t> Tk XVII-XVIII: </a:t>
                      </a:r>
                      <a:r>
                        <a:rPr lang="en-US" sz="2000" b="1" kern="1200" dirty="0" err="1">
                          <a:solidFill>
                            <a:srgbClr val="FD2257"/>
                          </a:solidFill>
                          <a:effectLst/>
                          <a:latin typeface="SVN-Comic Sans MS" panose="02040603050506020204" pitchFamily="18" charset="0"/>
                          <a:ea typeface="+mn-ea"/>
                          <a:cs typeface="+mn-cs"/>
                        </a:rPr>
                        <a:t>Thăng</a:t>
                      </a:r>
                      <a:r>
                        <a:rPr lang="en-US" sz="2000" b="1" kern="1200" dirty="0">
                          <a:solidFill>
                            <a:srgbClr val="FD2257"/>
                          </a:solidFill>
                          <a:effectLst/>
                          <a:latin typeface="SVN-Comic Sans MS" panose="02040603050506020204" pitchFamily="18" charset="0"/>
                          <a:ea typeface="+mn-ea"/>
                          <a:cs typeface="+mn-cs"/>
                        </a:rPr>
                        <a:t> Long, </a:t>
                      </a:r>
                      <a:r>
                        <a:rPr lang="en-US" sz="2000" b="1" kern="1200" dirty="0" err="1">
                          <a:solidFill>
                            <a:srgbClr val="FD2257"/>
                          </a:solidFill>
                          <a:effectLst/>
                          <a:latin typeface="SVN-Comic Sans MS" panose="02040603050506020204" pitchFamily="18" charset="0"/>
                          <a:ea typeface="+mn-ea"/>
                          <a:cs typeface="+mn-cs"/>
                        </a:rPr>
                        <a:t>Phố</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Hiến</a:t>
                      </a:r>
                      <a:r>
                        <a:rPr lang="en-US" sz="2000" b="1" kern="1200" dirty="0">
                          <a:solidFill>
                            <a:srgbClr val="FD2257"/>
                          </a:solidFill>
                          <a:effectLst/>
                          <a:latin typeface="SVN-Comic Sans MS" panose="02040603050506020204" pitchFamily="18" charset="0"/>
                          <a:ea typeface="+mn-ea"/>
                          <a:cs typeface="+mn-cs"/>
                        </a:rPr>
                        <a:t>, Thanh Hà, </a:t>
                      </a:r>
                      <a:r>
                        <a:rPr lang="en-US" sz="2000" b="1" kern="1200" dirty="0" err="1">
                          <a:solidFill>
                            <a:srgbClr val="FD2257"/>
                          </a:solidFill>
                          <a:effectLst/>
                          <a:latin typeface="SVN-Comic Sans MS" panose="02040603050506020204" pitchFamily="18" charset="0"/>
                          <a:ea typeface="+mn-ea"/>
                          <a:cs typeface="+mn-cs"/>
                        </a:rPr>
                        <a:t>Hội</a:t>
                      </a:r>
                      <a:r>
                        <a:rPr lang="en-US" sz="2000" b="1" kern="1200" dirty="0">
                          <a:solidFill>
                            <a:srgbClr val="FD2257"/>
                          </a:solidFill>
                          <a:effectLst/>
                          <a:latin typeface="SVN-Comic Sans MS" panose="02040603050506020204" pitchFamily="18" charset="0"/>
                          <a:ea typeface="+mn-ea"/>
                          <a:cs typeface="+mn-cs"/>
                        </a:rPr>
                        <a:t> An, Gia </a:t>
                      </a:r>
                      <a:r>
                        <a:rPr lang="en-US" sz="2000" b="1" kern="1200" dirty="0" err="1">
                          <a:solidFill>
                            <a:srgbClr val="FD2257"/>
                          </a:solidFill>
                          <a:effectLst/>
                          <a:latin typeface="SVN-Comic Sans MS" panose="02040603050506020204" pitchFamily="18" charset="0"/>
                          <a:ea typeface="+mn-ea"/>
                          <a:cs typeface="+mn-cs"/>
                        </a:rPr>
                        <a:t>Định</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và</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gắn</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với</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hoạt</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động</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ngoại</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thương</a:t>
                      </a:r>
                      <a:r>
                        <a:rPr lang="en-US" sz="2000" b="1" kern="1200" dirty="0">
                          <a:solidFill>
                            <a:srgbClr val="FD2257"/>
                          </a:solidFill>
                          <a:effectLst/>
                          <a:latin typeface="SVN-Comic Sans MS" panose="02040603050506020204" pitchFamily="18" charset="0"/>
                          <a:ea typeface="+mn-ea"/>
                          <a:cs typeface="+mn-cs"/>
                        </a:rPr>
                        <a:t>.</a:t>
                      </a:r>
                    </a:p>
                    <a:p>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Nửa</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sau</a:t>
                      </a:r>
                      <a:r>
                        <a:rPr lang="en-US" sz="2000" b="1" kern="1200" dirty="0">
                          <a:solidFill>
                            <a:srgbClr val="FD2257"/>
                          </a:solidFill>
                          <a:effectLst/>
                          <a:latin typeface="SVN-Comic Sans MS" panose="02040603050506020204" pitchFamily="18" charset="0"/>
                          <a:ea typeface="+mn-ea"/>
                          <a:cs typeface="+mn-cs"/>
                        </a:rPr>
                        <a:t> TK XVIII, </a:t>
                      </a:r>
                      <a:r>
                        <a:rPr lang="en-US" sz="2000" b="1" kern="1200" dirty="0" err="1">
                          <a:solidFill>
                            <a:srgbClr val="FD2257"/>
                          </a:solidFill>
                          <a:effectLst/>
                          <a:latin typeface="SVN-Comic Sans MS" panose="02040603050506020204" pitchFamily="18" charset="0"/>
                          <a:ea typeface="+mn-ea"/>
                          <a:cs typeface="+mn-cs"/>
                        </a:rPr>
                        <a:t>các</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thành</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thị</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suy</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tàn</a:t>
                      </a:r>
                      <a:r>
                        <a:rPr lang="en-US" sz="2000" b="1" kern="1200" dirty="0">
                          <a:solidFill>
                            <a:srgbClr val="FD2257"/>
                          </a:solidFill>
                          <a:effectLst/>
                          <a:latin typeface="SVN-Comic Sans MS" panose="02040603050506020204" pitchFamily="18" charset="0"/>
                          <a:ea typeface="+mn-ea"/>
                          <a:cs typeface="+mn-cs"/>
                        </a:rPr>
                        <a:t> do </a:t>
                      </a:r>
                      <a:r>
                        <a:rPr lang="en-US" sz="2000" b="1" kern="1200" dirty="0" err="1">
                          <a:solidFill>
                            <a:srgbClr val="FD2257"/>
                          </a:solidFill>
                          <a:effectLst/>
                          <a:latin typeface="SVN-Comic Sans MS" panose="02040603050506020204" pitchFamily="18" charset="0"/>
                          <a:ea typeface="+mn-ea"/>
                          <a:cs typeface="+mn-cs"/>
                        </a:rPr>
                        <a:t>chính</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quyền</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thi</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hành</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chính</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sách</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hạn</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chế</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ngoại</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thương</a:t>
                      </a:r>
                      <a:endParaRPr lang="en-US" sz="2000" b="1" kern="1200" dirty="0">
                        <a:solidFill>
                          <a:srgbClr val="FD2257"/>
                        </a:solidFill>
                        <a:effectLst/>
                        <a:latin typeface="SVN-Comic Sans MS" panose="02040603050506020204" pitchFamily="18" charset="0"/>
                        <a:ea typeface="+mn-ea"/>
                        <a:cs typeface="+mn-cs"/>
                      </a:endParaRPr>
                    </a:p>
                  </a:txBody>
                  <a:tcPr marL="68580" marR="68580"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xmlns="" val="3303489612"/>
                  </a:ext>
                </a:extLst>
              </a:tr>
            </a:tbl>
          </a:graphicData>
        </a:graphic>
      </p:graphicFrame>
      <p:grpSp>
        <p:nvGrpSpPr>
          <p:cNvPr id="7" name="Group 6">
            <a:extLst>
              <a:ext uri="{FF2B5EF4-FFF2-40B4-BE49-F238E27FC236}">
                <a16:creationId xmlns:a16="http://schemas.microsoft.com/office/drawing/2014/main" xmlns="" id="{FA4A7FA6-8665-A537-2C89-70AA1B5F93C1}"/>
              </a:ext>
            </a:extLst>
          </p:cNvPr>
          <p:cNvGrpSpPr/>
          <p:nvPr/>
        </p:nvGrpSpPr>
        <p:grpSpPr>
          <a:xfrm>
            <a:off x="6098507" y="914492"/>
            <a:ext cx="2778793" cy="3903017"/>
            <a:chOff x="6098507" y="914492"/>
            <a:chExt cx="2778793" cy="3903017"/>
          </a:xfrm>
        </p:grpSpPr>
        <p:pic>
          <p:nvPicPr>
            <p:cNvPr id="3" name="Picture 2">
              <a:extLst>
                <a:ext uri="{FF2B5EF4-FFF2-40B4-BE49-F238E27FC236}">
                  <a16:creationId xmlns:a16="http://schemas.microsoft.com/office/drawing/2014/main" xmlns="" id="{FD6AF0E3-BEB3-7AE8-F2BF-D5784EFB20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8507" y="914492"/>
              <a:ext cx="2657646" cy="3903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ular Callout 8">
              <a:extLst>
                <a:ext uri="{FF2B5EF4-FFF2-40B4-BE49-F238E27FC236}">
                  <a16:creationId xmlns:a16="http://schemas.microsoft.com/office/drawing/2014/main" xmlns="" id="{0BE57703-3A60-91D7-0B21-6F3715C5D3DE}"/>
                </a:ext>
              </a:extLst>
            </p:cNvPr>
            <p:cNvSpPr/>
            <p:nvPr/>
          </p:nvSpPr>
          <p:spPr>
            <a:xfrm>
              <a:off x="6221694" y="1788551"/>
              <a:ext cx="781717" cy="342900"/>
            </a:xfrm>
            <a:prstGeom prst="wedgeRoundRectCallout">
              <a:avLst>
                <a:gd name="adj1" fmla="val 102774"/>
                <a:gd name="adj2" fmla="val -98179"/>
                <a:gd name="adj3" fmla="val 16667"/>
              </a:avLst>
            </a:prstGeom>
            <a:solidFill>
              <a:srgbClr val="FFFF00"/>
            </a:solidFill>
            <a:ln>
              <a:solidFill>
                <a:srgbClr val="FF0000"/>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sz="1200" dirty="0" err="1">
                  <a:solidFill>
                    <a:srgbClr val="FF0000"/>
                  </a:solidFill>
                  <a:latin typeface="Times New Roman" panose="02020603050405020304" pitchFamily="18" charset="0"/>
                  <a:cs typeface="Times New Roman" panose="02020603050405020304" pitchFamily="18" charset="0"/>
                </a:rPr>
                <a:t>Kẻ</a:t>
              </a:r>
              <a:r>
                <a:rPr lang="en-US" sz="1200" dirty="0">
                  <a:solidFill>
                    <a:srgbClr val="FF0000"/>
                  </a:solidFill>
                  <a:latin typeface="Times New Roman" panose="02020603050405020304" pitchFamily="18" charset="0"/>
                  <a:cs typeface="Times New Roman" panose="02020603050405020304" pitchFamily="18" charset="0"/>
                </a:rPr>
                <a:t> </a:t>
              </a:r>
              <a:r>
                <a:rPr lang="en-US" sz="1200" dirty="0" err="1">
                  <a:solidFill>
                    <a:srgbClr val="FF0000"/>
                  </a:solidFill>
                  <a:latin typeface="Times New Roman" panose="02020603050405020304" pitchFamily="18" charset="0"/>
                  <a:cs typeface="Times New Roman" panose="02020603050405020304" pitchFamily="18" charset="0"/>
                </a:rPr>
                <a:t>Chợ</a:t>
              </a:r>
              <a:endParaRPr lang="en-US" sz="1200" dirty="0">
                <a:solidFill>
                  <a:srgbClr val="FF0000"/>
                </a:solidFill>
                <a:latin typeface="Times New Roman" panose="02020603050405020304" pitchFamily="18" charset="0"/>
                <a:cs typeface="Times New Roman" panose="02020603050405020304" pitchFamily="18" charset="0"/>
              </a:endParaRPr>
            </a:p>
          </p:txBody>
        </p:sp>
        <p:sp>
          <p:nvSpPr>
            <p:cNvPr id="20" name="Oval 19">
              <a:extLst>
                <a:ext uri="{FF2B5EF4-FFF2-40B4-BE49-F238E27FC236}">
                  <a16:creationId xmlns:a16="http://schemas.microsoft.com/office/drawing/2014/main" xmlns="" id="{E047D778-9448-180C-4A0C-5C7DEA8796B7}"/>
                </a:ext>
              </a:extLst>
            </p:cNvPr>
            <p:cNvSpPr/>
            <p:nvPr/>
          </p:nvSpPr>
          <p:spPr>
            <a:xfrm>
              <a:off x="7397961" y="1581150"/>
              <a:ext cx="58737" cy="65088"/>
            </a:xfrm>
            <a:prstGeom prst="ellipse">
              <a:avLst/>
            </a:prstGeom>
            <a:solidFill>
              <a:srgbClr val="FFFF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1" name="Rounded Rectangular Callout 9">
              <a:extLst>
                <a:ext uri="{FF2B5EF4-FFF2-40B4-BE49-F238E27FC236}">
                  <a16:creationId xmlns:a16="http://schemas.microsoft.com/office/drawing/2014/main" xmlns="" id="{34BF4F2C-2361-4C56-EBCC-453DD7E63E61}"/>
                </a:ext>
              </a:extLst>
            </p:cNvPr>
            <p:cNvSpPr/>
            <p:nvPr/>
          </p:nvSpPr>
          <p:spPr>
            <a:xfrm>
              <a:off x="7908315" y="2038350"/>
              <a:ext cx="847838" cy="342900"/>
            </a:xfrm>
            <a:prstGeom prst="wedgeRoundRectCallout">
              <a:avLst>
                <a:gd name="adj1" fmla="val -100866"/>
                <a:gd name="adj2" fmla="val -118832"/>
                <a:gd name="adj3" fmla="val 16667"/>
              </a:avLst>
            </a:prstGeom>
            <a:solidFill>
              <a:srgbClr val="FFFF00"/>
            </a:solidFill>
            <a:ln>
              <a:solidFill>
                <a:srgbClr val="FF0000"/>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sz="1200">
                  <a:solidFill>
                    <a:srgbClr val="FF0000"/>
                  </a:solidFill>
                  <a:latin typeface="Times New Roman" panose="02020603050405020304" pitchFamily="18" charset="0"/>
                  <a:cs typeface="Times New Roman" panose="02020603050405020304" pitchFamily="18" charset="0"/>
                </a:rPr>
                <a:t>Phố Hiến</a:t>
              </a:r>
            </a:p>
          </p:txBody>
        </p:sp>
        <p:sp>
          <p:nvSpPr>
            <p:cNvPr id="22" name="Oval 21">
              <a:extLst>
                <a:ext uri="{FF2B5EF4-FFF2-40B4-BE49-F238E27FC236}">
                  <a16:creationId xmlns:a16="http://schemas.microsoft.com/office/drawing/2014/main" xmlns="" id="{B7E3F360-143D-DC5C-557B-1A77A2D2C3B4}"/>
                </a:ext>
              </a:extLst>
            </p:cNvPr>
            <p:cNvSpPr/>
            <p:nvPr/>
          </p:nvSpPr>
          <p:spPr>
            <a:xfrm flipV="1">
              <a:off x="7427329" y="1788551"/>
              <a:ext cx="45719" cy="45719"/>
            </a:xfrm>
            <a:prstGeom prst="ellipse">
              <a:avLst/>
            </a:prstGeom>
            <a:solidFill>
              <a:srgbClr val="FFFF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Rounded Rectangular Callout 7">
              <a:extLst>
                <a:ext uri="{FF2B5EF4-FFF2-40B4-BE49-F238E27FC236}">
                  <a16:creationId xmlns:a16="http://schemas.microsoft.com/office/drawing/2014/main" xmlns="" id="{4DE70DE3-322D-49DE-1820-CF5FAEB30900}"/>
                </a:ext>
              </a:extLst>
            </p:cNvPr>
            <p:cNvSpPr/>
            <p:nvPr/>
          </p:nvSpPr>
          <p:spPr>
            <a:xfrm>
              <a:off x="8039101" y="3085029"/>
              <a:ext cx="838199" cy="248721"/>
            </a:xfrm>
            <a:prstGeom prst="wedgeRoundRectCallout">
              <a:avLst>
                <a:gd name="adj1" fmla="val -38320"/>
                <a:gd name="adj2" fmla="val -80524"/>
                <a:gd name="adj3" fmla="val 16667"/>
              </a:avLst>
            </a:prstGeom>
            <a:solidFill>
              <a:srgbClr val="FFFF00"/>
            </a:solidFill>
            <a:ln>
              <a:solidFill>
                <a:srgbClr val="FF0000"/>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sz="1200" dirty="0" err="1">
                  <a:solidFill>
                    <a:srgbClr val="FF0000"/>
                  </a:solidFill>
                  <a:latin typeface="Times New Roman" panose="02020603050405020304" pitchFamily="18" charset="0"/>
                  <a:cs typeface="Times New Roman" panose="02020603050405020304" pitchFamily="18" charset="0"/>
                </a:rPr>
                <a:t>Hội</a:t>
              </a:r>
              <a:r>
                <a:rPr lang="en-US" sz="1200" dirty="0">
                  <a:solidFill>
                    <a:srgbClr val="FF0000"/>
                  </a:solidFill>
                  <a:latin typeface="Times New Roman" panose="02020603050405020304" pitchFamily="18" charset="0"/>
                  <a:cs typeface="Times New Roman" panose="02020603050405020304" pitchFamily="18" charset="0"/>
                </a:rPr>
                <a:t> An</a:t>
              </a:r>
            </a:p>
          </p:txBody>
        </p:sp>
        <p:sp>
          <p:nvSpPr>
            <p:cNvPr id="24" name="Oval 23">
              <a:extLst>
                <a:ext uri="{FF2B5EF4-FFF2-40B4-BE49-F238E27FC236}">
                  <a16:creationId xmlns:a16="http://schemas.microsoft.com/office/drawing/2014/main" xmlns="" id="{A8F007DE-FF32-6C0C-0DC2-4C3CF769EC21}"/>
                </a:ext>
              </a:extLst>
            </p:cNvPr>
            <p:cNvSpPr/>
            <p:nvPr/>
          </p:nvSpPr>
          <p:spPr>
            <a:xfrm>
              <a:off x="8077200" y="2952750"/>
              <a:ext cx="58737" cy="65088"/>
            </a:xfrm>
            <a:prstGeom prst="ellipse">
              <a:avLst/>
            </a:prstGeom>
            <a:solidFill>
              <a:srgbClr val="FFFF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Rounded Rectangular Callout 10">
              <a:extLst>
                <a:ext uri="{FF2B5EF4-FFF2-40B4-BE49-F238E27FC236}">
                  <a16:creationId xmlns:a16="http://schemas.microsoft.com/office/drawing/2014/main" xmlns="" id="{86479759-A154-C9C3-11FD-3F102B49A5F0}"/>
                </a:ext>
              </a:extLst>
            </p:cNvPr>
            <p:cNvSpPr/>
            <p:nvPr/>
          </p:nvSpPr>
          <p:spPr>
            <a:xfrm>
              <a:off x="6934200" y="3108720"/>
              <a:ext cx="838200" cy="342900"/>
            </a:xfrm>
            <a:prstGeom prst="wedgeRoundRectCallout">
              <a:avLst>
                <a:gd name="adj1" fmla="val 63884"/>
                <a:gd name="adj2" fmla="val -139887"/>
                <a:gd name="adj3" fmla="val 16667"/>
              </a:avLst>
            </a:prstGeom>
            <a:solidFill>
              <a:srgbClr val="FFFF00"/>
            </a:solidFill>
            <a:ln>
              <a:solidFill>
                <a:srgbClr val="FF0000"/>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sz="1200" dirty="0">
                  <a:solidFill>
                    <a:srgbClr val="FF0000"/>
                  </a:solidFill>
                  <a:latin typeface="Times New Roman" panose="02020603050405020304" pitchFamily="18" charset="0"/>
                  <a:cs typeface="Times New Roman" panose="02020603050405020304" pitchFamily="18" charset="0"/>
                </a:rPr>
                <a:t>Thanh Hà</a:t>
              </a:r>
            </a:p>
          </p:txBody>
        </p:sp>
        <p:sp>
          <p:nvSpPr>
            <p:cNvPr id="26" name="Oval 25">
              <a:extLst>
                <a:ext uri="{FF2B5EF4-FFF2-40B4-BE49-F238E27FC236}">
                  <a16:creationId xmlns:a16="http://schemas.microsoft.com/office/drawing/2014/main" xmlns="" id="{22080F8A-FC0C-6590-DA09-B568F1D45E31}"/>
                </a:ext>
              </a:extLst>
            </p:cNvPr>
            <p:cNvSpPr/>
            <p:nvPr/>
          </p:nvSpPr>
          <p:spPr>
            <a:xfrm>
              <a:off x="7836085" y="2704558"/>
              <a:ext cx="58738" cy="66675"/>
            </a:xfrm>
            <a:prstGeom prst="ellipse">
              <a:avLst/>
            </a:prstGeom>
            <a:solidFill>
              <a:srgbClr val="FFFF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 name="Oval 28">
              <a:extLst>
                <a:ext uri="{FF2B5EF4-FFF2-40B4-BE49-F238E27FC236}">
                  <a16:creationId xmlns:a16="http://schemas.microsoft.com/office/drawing/2014/main" xmlns="" id="{40DB7C23-E248-5A03-2513-B2EF4337EE11}"/>
                </a:ext>
              </a:extLst>
            </p:cNvPr>
            <p:cNvSpPr/>
            <p:nvPr/>
          </p:nvSpPr>
          <p:spPr>
            <a:xfrm>
              <a:off x="7620000" y="4102020"/>
              <a:ext cx="58737" cy="65088"/>
            </a:xfrm>
            <a:prstGeom prst="ellipse">
              <a:avLst/>
            </a:prstGeom>
            <a:solidFill>
              <a:srgbClr val="FFFF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Rounded Rectangular Callout 7">
              <a:extLst>
                <a:ext uri="{FF2B5EF4-FFF2-40B4-BE49-F238E27FC236}">
                  <a16:creationId xmlns:a16="http://schemas.microsoft.com/office/drawing/2014/main" xmlns="" id="{CEC59AD6-C89D-DFE8-900E-889B6EB5FBC8}"/>
                </a:ext>
              </a:extLst>
            </p:cNvPr>
            <p:cNvSpPr/>
            <p:nvPr/>
          </p:nvSpPr>
          <p:spPr>
            <a:xfrm>
              <a:off x="6777037" y="3718011"/>
              <a:ext cx="844253" cy="342900"/>
            </a:xfrm>
            <a:prstGeom prst="wedgeRoundRectCallout">
              <a:avLst>
                <a:gd name="adj1" fmla="val 52339"/>
                <a:gd name="adj2" fmla="val 61858"/>
                <a:gd name="adj3" fmla="val 16667"/>
              </a:avLst>
            </a:prstGeom>
            <a:solidFill>
              <a:srgbClr val="FFFF00"/>
            </a:solidFill>
            <a:ln>
              <a:solidFill>
                <a:srgbClr val="FF0000"/>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sz="1200" dirty="0">
                  <a:solidFill>
                    <a:srgbClr val="FF0000"/>
                  </a:solidFill>
                  <a:latin typeface="Times New Roman" panose="02020603050405020304" pitchFamily="18" charset="0"/>
                  <a:cs typeface="Times New Roman" panose="02020603050405020304" pitchFamily="18" charset="0"/>
                </a:rPr>
                <a:t>Gia </a:t>
              </a:r>
              <a:r>
                <a:rPr lang="en-US" sz="1200" dirty="0" err="1">
                  <a:solidFill>
                    <a:srgbClr val="FF0000"/>
                  </a:solidFill>
                  <a:latin typeface="Times New Roman" panose="02020603050405020304" pitchFamily="18" charset="0"/>
                  <a:cs typeface="Times New Roman" panose="02020603050405020304" pitchFamily="18" charset="0"/>
                </a:rPr>
                <a:t>Định</a:t>
              </a:r>
              <a:endParaRPr lang="en-US" sz="1200" dirty="0">
                <a:solidFill>
                  <a:srgbClr val="FF000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2066632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0" grpId="0" animBg="1"/>
      <p:bldP spid="21" grpId="0" animBg="1"/>
      <p:bldP spid="22" grpId="0" animBg="1"/>
      <p:bldP spid="23" grpId="0" animBg="1"/>
      <p:bldP spid="24" grpId="0" animBg="1"/>
      <p:bldP spid="25" grpId="0" animBg="1"/>
      <p:bldP spid="26" grpId="0" animBg="1"/>
      <p:bldP spid="29" grpId="0" animBg="1"/>
      <p:bldP spid="3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xmlns="" id="{CF0629D1-E2E9-A156-E31A-5C9BD26C7FA4}"/>
              </a:ext>
            </a:extLst>
          </p:cNvPr>
          <p:cNvSpPr txBox="1">
            <a:spLocks/>
          </p:cNvSpPr>
          <p:nvPr/>
        </p:nvSpPr>
        <p:spPr>
          <a:xfrm>
            <a:off x="1940719" y="1028700"/>
            <a:ext cx="4993480" cy="623888"/>
          </a:xfrm>
          <a:prstGeom prst="rect">
            <a:avLst/>
          </a:prstGeom>
        </p:spPr>
        <p:style>
          <a:lnRef idx="1">
            <a:schemeClr val="accent4"/>
          </a:lnRef>
          <a:fillRef idx="2">
            <a:schemeClr val="accent4"/>
          </a:fillRef>
          <a:effectRef idx="1">
            <a:schemeClr val="accent4"/>
          </a:effectRef>
          <a:fontRef idx="minor">
            <a:schemeClr val="dk1"/>
          </a:fontRef>
        </p:style>
        <p:txBody>
          <a:bodyPr lIns="34290" rIns="34290" anchor="ctr">
            <a:normAutofit lnSpcReduction="10000"/>
          </a:bodyPr>
          <a:lstStyle/>
          <a:p>
            <a:pPr algn="ctr" defTabSz="685800">
              <a:defRPr/>
            </a:pPr>
            <a:r>
              <a:rPr lang="vi-VN" sz="1800" b="1" i="1" dirty="0">
                <a:solidFill>
                  <a:srgbClr val="0000FF"/>
                </a:solidFill>
                <a:latin typeface="+mj-lt"/>
              </a:rPr>
              <a:t> </a:t>
            </a:r>
            <a:r>
              <a:rPr lang="vi-VN" sz="1800" b="1" i="1" dirty="0">
                <a:solidFill>
                  <a:schemeClr val="tx1"/>
                </a:solidFill>
                <a:latin typeface="+mj-lt"/>
              </a:rPr>
              <a:t>“Xứ Nam nhất chợ </a:t>
            </a:r>
            <a:r>
              <a:rPr lang="vi-VN" sz="1800" b="1" i="1" dirty="0">
                <a:solidFill>
                  <a:srgbClr val="FF0000"/>
                </a:solidFill>
                <a:latin typeface="+mj-lt"/>
              </a:rPr>
              <a:t>Bằng Gồi</a:t>
            </a:r>
            <a:r>
              <a:rPr lang="vi-VN" sz="1800" b="1" i="1" dirty="0">
                <a:solidFill>
                  <a:schemeClr val="tx1"/>
                </a:solidFill>
                <a:latin typeface="+mj-lt"/>
              </a:rPr>
              <a:t/>
            </a:r>
            <a:br>
              <a:rPr lang="vi-VN" sz="1800" b="1" i="1" dirty="0">
                <a:solidFill>
                  <a:schemeClr val="tx1"/>
                </a:solidFill>
                <a:latin typeface="+mj-lt"/>
              </a:rPr>
            </a:br>
            <a:r>
              <a:rPr lang="vi-VN" sz="1800" b="1" i="1" dirty="0">
                <a:solidFill>
                  <a:schemeClr val="tx1"/>
                </a:solidFill>
                <a:latin typeface="+mj-lt"/>
              </a:rPr>
              <a:t>Xứ Bắc </a:t>
            </a:r>
            <a:r>
              <a:rPr lang="vi-VN" sz="1800" b="1" i="1" dirty="0">
                <a:solidFill>
                  <a:srgbClr val="FF0000"/>
                </a:solidFill>
                <a:latin typeface="+mj-lt"/>
              </a:rPr>
              <a:t>Vân Khám</a:t>
            </a:r>
            <a:r>
              <a:rPr lang="vi-VN" sz="1800" b="1" i="1" dirty="0">
                <a:solidFill>
                  <a:schemeClr val="tx1"/>
                </a:solidFill>
                <a:latin typeface="+mj-lt"/>
              </a:rPr>
              <a:t>, xứ Đoài </a:t>
            </a:r>
            <a:r>
              <a:rPr lang="vi-VN" sz="1800" b="1" i="1" dirty="0">
                <a:solidFill>
                  <a:srgbClr val="FF0000"/>
                </a:solidFill>
                <a:latin typeface="+mj-lt"/>
              </a:rPr>
              <a:t>Hương Canh</a:t>
            </a:r>
            <a:r>
              <a:rPr lang="vi-VN" sz="1800" b="1" i="1" dirty="0">
                <a:solidFill>
                  <a:schemeClr val="tx1"/>
                </a:solidFill>
                <a:latin typeface="+mj-lt"/>
              </a:rPr>
              <a:t>”</a:t>
            </a:r>
            <a:endParaRPr lang="en-US" sz="1800" b="1" i="1" dirty="0">
              <a:solidFill>
                <a:schemeClr val="tx1"/>
              </a:solidFill>
              <a:latin typeface="+mj-lt"/>
            </a:endParaRPr>
          </a:p>
        </p:txBody>
      </p:sp>
      <p:sp>
        <p:nvSpPr>
          <p:cNvPr id="4" name="Rectangle 3">
            <a:extLst>
              <a:ext uri="{FF2B5EF4-FFF2-40B4-BE49-F238E27FC236}">
                <a16:creationId xmlns:a16="http://schemas.microsoft.com/office/drawing/2014/main" xmlns="" id="{F40FB1A8-CEFD-1FF9-6D8A-533F49EA51E1}"/>
              </a:ext>
            </a:extLst>
          </p:cNvPr>
          <p:cNvSpPr/>
          <p:nvPr/>
        </p:nvSpPr>
        <p:spPr>
          <a:xfrm>
            <a:off x="1940718" y="2025254"/>
            <a:ext cx="4993481" cy="646331"/>
          </a:xfrm>
          <a:prstGeom prst="rect">
            <a:avLst/>
          </a:prstGeom>
          <a:solidFill>
            <a:srgbClr val="FFFF00"/>
          </a:solidFill>
        </p:spPr>
        <p:txBody>
          <a:bodyPr wrap="square">
            <a:spAutoFit/>
          </a:bodyPr>
          <a:lstStyle/>
          <a:p>
            <a:pPr algn="ctr">
              <a:defRPr/>
            </a:pPr>
            <a:r>
              <a:rPr lang="vi-VN" sz="1800" b="1" i="1" dirty="0">
                <a:latin typeface="+mj-lt"/>
              </a:rPr>
              <a:t>“Ai lên Đồng Tĩnh, Huê Cầu</a:t>
            </a:r>
            <a:br>
              <a:rPr lang="vi-VN" sz="1800" b="1" i="1" dirty="0">
                <a:latin typeface="+mj-lt"/>
              </a:rPr>
            </a:br>
            <a:r>
              <a:rPr lang="vi-VN" sz="1800" b="1" i="1" dirty="0">
                <a:solidFill>
                  <a:srgbClr val="FF0000"/>
                </a:solidFill>
                <a:latin typeface="+mj-lt"/>
              </a:rPr>
              <a:t>Đồng Tĩnh </a:t>
            </a:r>
            <a:r>
              <a:rPr lang="vi-VN" sz="1800" b="1" i="1" dirty="0">
                <a:latin typeface="+mj-lt"/>
              </a:rPr>
              <a:t>bán thuốc, </a:t>
            </a:r>
            <a:r>
              <a:rPr lang="vi-VN" sz="1800" b="1" i="1" dirty="0">
                <a:solidFill>
                  <a:srgbClr val="FF0000"/>
                </a:solidFill>
                <a:latin typeface="+mj-lt"/>
              </a:rPr>
              <a:t>Huê Cầu </a:t>
            </a:r>
            <a:r>
              <a:rPr lang="vi-VN" sz="1800" b="1" i="1" dirty="0">
                <a:latin typeface="+mj-lt"/>
              </a:rPr>
              <a:t>nhuộm thâm”</a:t>
            </a:r>
          </a:p>
        </p:txBody>
      </p:sp>
      <p:sp>
        <p:nvSpPr>
          <p:cNvPr id="5" name="Rectangle 4">
            <a:extLst>
              <a:ext uri="{FF2B5EF4-FFF2-40B4-BE49-F238E27FC236}">
                <a16:creationId xmlns:a16="http://schemas.microsoft.com/office/drawing/2014/main" xmlns="" id="{8B09A1CB-A4B4-CAFA-8324-0D35BFD46882}"/>
              </a:ext>
            </a:extLst>
          </p:cNvPr>
          <p:cNvSpPr/>
          <p:nvPr/>
        </p:nvSpPr>
        <p:spPr>
          <a:xfrm>
            <a:off x="1951435" y="2914650"/>
            <a:ext cx="4982764" cy="1477328"/>
          </a:xfrm>
          <a:prstGeom prst="rect">
            <a:avLst/>
          </a:prstGeom>
          <a:solidFill>
            <a:srgbClr val="92D050"/>
          </a:solidFill>
        </p:spPr>
        <p:txBody>
          <a:bodyPr wrap="square">
            <a:spAutoFit/>
          </a:bodyPr>
          <a:lstStyle/>
          <a:p>
            <a:pPr algn="ctr">
              <a:defRPr/>
            </a:pPr>
            <a:r>
              <a:rPr lang="vi-VN" sz="1800" b="1" i="1" dirty="0">
                <a:latin typeface="+mj-lt"/>
              </a:rPr>
              <a:t>Tưởng rằng </a:t>
            </a:r>
            <a:r>
              <a:rPr lang="vi-VN" sz="1800" b="1" i="1" dirty="0">
                <a:solidFill>
                  <a:srgbClr val="FF0000"/>
                </a:solidFill>
                <a:latin typeface="+mj-lt"/>
              </a:rPr>
              <a:t>chợ Sái </a:t>
            </a:r>
            <a:r>
              <a:rPr lang="vi-VN" sz="1800" b="1" i="1" dirty="0">
                <a:latin typeface="+mj-lt"/>
              </a:rPr>
              <a:t>mỹ miều</a:t>
            </a:r>
          </a:p>
          <a:p>
            <a:pPr algn="ctr">
              <a:defRPr/>
            </a:pPr>
            <a:r>
              <a:rPr lang="vi-VN" sz="1800" b="1" i="1" dirty="0">
                <a:latin typeface="+mj-lt"/>
              </a:rPr>
              <a:t>Chỉ lắm hàng củi với nhiều hàng cơm</a:t>
            </a:r>
          </a:p>
          <a:p>
            <a:pPr algn="ctr">
              <a:defRPr/>
            </a:pPr>
            <a:r>
              <a:rPr lang="vi-VN" sz="1800" b="1" i="1" dirty="0">
                <a:solidFill>
                  <a:srgbClr val="FF0000"/>
                </a:solidFill>
                <a:latin typeface="+mj-lt"/>
              </a:rPr>
              <a:t>Chợ Nưa </a:t>
            </a:r>
            <a:r>
              <a:rPr lang="vi-VN" sz="1800" b="1" i="1" dirty="0">
                <a:latin typeface="+mj-lt"/>
              </a:rPr>
              <a:t>hàng giậm hàng rơm</a:t>
            </a:r>
          </a:p>
          <a:p>
            <a:pPr algn="ctr">
              <a:defRPr/>
            </a:pPr>
            <a:r>
              <a:rPr lang="vi-VN" sz="1800" b="1" i="1" dirty="0">
                <a:solidFill>
                  <a:srgbClr val="FF0000"/>
                </a:solidFill>
                <a:latin typeface="+mj-lt"/>
              </a:rPr>
              <a:t>Chợ Trôi </a:t>
            </a:r>
            <a:r>
              <a:rPr lang="vi-VN" sz="1800" b="1" i="1" dirty="0">
                <a:latin typeface="+mj-lt"/>
              </a:rPr>
              <a:t>hàng vải, hàng cơm dải dầu</a:t>
            </a:r>
          </a:p>
          <a:p>
            <a:pPr algn="ctr">
              <a:defRPr/>
            </a:pPr>
            <a:r>
              <a:rPr lang="vi-VN" sz="1800" b="1" i="1" dirty="0">
                <a:solidFill>
                  <a:srgbClr val="FF0000"/>
                </a:solidFill>
                <a:latin typeface="+mj-lt"/>
              </a:rPr>
              <a:t>Chợ Nghệ </a:t>
            </a:r>
            <a:r>
              <a:rPr lang="vi-VN" sz="1800" b="1" i="1" dirty="0">
                <a:latin typeface="+mj-lt"/>
              </a:rPr>
              <a:t>thì lắm bò trâu...</a:t>
            </a:r>
          </a:p>
        </p:txBody>
      </p:sp>
      <p:sp>
        <p:nvSpPr>
          <p:cNvPr id="6" name="Title 1">
            <a:extLst>
              <a:ext uri="{FF2B5EF4-FFF2-40B4-BE49-F238E27FC236}">
                <a16:creationId xmlns:a16="http://schemas.microsoft.com/office/drawing/2014/main" xmlns="" id="{3AC291BE-54AE-7C08-2FCA-2D2433C55A80}"/>
              </a:ext>
            </a:extLst>
          </p:cNvPr>
          <p:cNvSpPr txBox="1">
            <a:spLocks/>
          </p:cNvSpPr>
          <p:nvPr/>
        </p:nvSpPr>
        <p:spPr>
          <a:xfrm>
            <a:off x="3148013" y="4570810"/>
            <a:ext cx="3364706" cy="407194"/>
          </a:xfrm>
          <a:prstGeom prst="rect">
            <a:avLst/>
          </a:prstGeom>
          <a:solidFill>
            <a:schemeClr val="bg1"/>
          </a:solidFill>
        </p:spPr>
        <p:txBody>
          <a:bodyPr lIns="34290" rIns="34290" anchor="ctr">
            <a:normAutofit lnSpcReduction="10000"/>
          </a:bodyPr>
          <a:lstStyle/>
          <a:p>
            <a:pPr algn="ctr" defTabSz="685800">
              <a:defRPr/>
            </a:pPr>
            <a:r>
              <a:rPr lang="vi-VN" sz="2100" b="1" i="1" dirty="0">
                <a:solidFill>
                  <a:srgbClr val="0000FF"/>
                </a:solidFill>
                <a:latin typeface="+mj-lt"/>
              </a:rPr>
              <a:t>Chợ quê (Tranh dân gian )</a:t>
            </a:r>
            <a:endParaRPr lang="en-US" sz="2100" b="1" i="1" dirty="0">
              <a:solidFill>
                <a:srgbClr val="0000FF"/>
              </a:solidFill>
              <a:latin typeface="+mj-lt"/>
            </a:endParaRPr>
          </a:p>
        </p:txBody>
      </p:sp>
      <p:pic>
        <p:nvPicPr>
          <p:cNvPr id="2" name="Picture 2">
            <a:extLst>
              <a:ext uri="{FF2B5EF4-FFF2-40B4-BE49-F238E27FC236}">
                <a16:creationId xmlns:a16="http://schemas.microsoft.com/office/drawing/2014/main" xmlns="" id="{FCFBF95E-DA5C-14B3-239C-1656BA04744D}"/>
              </a:ext>
            </a:extLst>
          </p:cNvPr>
          <p:cNvPicPr>
            <a:picLocks noChangeAspect="1" noChangeArrowheads="1"/>
          </p:cNvPicPr>
          <p:nvPr/>
        </p:nvPicPr>
        <p:blipFill rotWithShape="1">
          <a:blip r:embed="rId2"/>
          <a:srcRect l="6001" t="7095" r="7000" b="16480"/>
          <a:stretch/>
        </p:blipFill>
        <p:spPr bwMode="auto">
          <a:xfrm>
            <a:off x="1066800" y="437246"/>
            <a:ext cx="6136482" cy="402045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CEE8E33D-D0CE-7A3D-F110-F1F49033CA1E}"/>
              </a:ext>
            </a:extLst>
          </p:cNvPr>
          <p:cNvGrpSpPr/>
          <p:nvPr/>
        </p:nvGrpSpPr>
        <p:grpSpPr>
          <a:xfrm>
            <a:off x="2352287" y="0"/>
            <a:ext cx="4505714" cy="1231900"/>
            <a:chOff x="1773576" y="56204"/>
            <a:chExt cx="5009116" cy="1236784"/>
          </a:xfrm>
        </p:grpSpPr>
        <p:sp>
          <p:nvSpPr>
            <p:cNvPr id="6" name="Terminator 8">
              <a:extLst>
                <a:ext uri="{FF2B5EF4-FFF2-40B4-BE49-F238E27FC236}">
                  <a16:creationId xmlns:a16="http://schemas.microsoft.com/office/drawing/2014/main" xmlns="" id="{CE0381B5-3B44-1D5A-11AD-6E84001B5BB0}"/>
                </a:ext>
              </a:extLst>
            </p:cNvPr>
            <p:cNvSpPr/>
            <p:nvPr/>
          </p:nvSpPr>
          <p:spPr>
            <a:xfrm>
              <a:off x="1773576" y="56204"/>
              <a:ext cx="5009116" cy="1236784"/>
            </a:xfrm>
            <a:prstGeom prst="flowChartTerminator">
              <a:avLst/>
            </a:prstGeom>
            <a:solidFill>
              <a:srgbClr val="FFF6E0">
                <a:lumMod val="10000"/>
                <a:lumOff val="90000"/>
              </a:srgbClr>
            </a:solidFill>
            <a:ln w="25400" cap="flat" cmpd="sng" algn="ctr">
              <a:solidFill>
                <a:srgbClr val="FFF6E0">
                  <a:shade val="50000"/>
                </a:srgbClr>
              </a:solidFill>
              <a:prstDash val="solid"/>
            </a:ln>
            <a:effectLst/>
          </p:spPr>
          <p:txBody>
            <a:bodyPr rtlCol="0" anchor="ctr"/>
            <a:lstStyle/>
            <a:p>
              <a:pPr marL="0" marR="0" lvl="0" indent="0" algn="ctr" defTabSz="1219170" eaLnBrk="1" fontAlgn="auto" latinLnBrk="0" hangingPunct="1">
                <a:spcBef>
                  <a:spcPts val="0"/>
                </a:spcBef>
                <a:buClr>
                  <a:srgbClr val="000000"/>
                </a:buClr>
                <a:buSzTx/>
                <a:buFontTx/>
                <a:buNone/>
                <a:tabLst/>
                <a:defRPr/>
              </a:pPr>
              <a:endParaRPr kumimoji="0" lang="x-none" sz="4000" b="0" i="0" u="none" strike="noStrike" kern="0" cap="none" spc="0" normalizeH="0" baseline="0" noProof="0">
                <a:ln>
                  <a:noFill/>
                </a:ln>
                <a:solidFill>
                  <a:srgbClr val="E7DCD2"/>
                </a:solidFill>
                <a:effectLst/>
                <a:uLnTx/>
                <a:uFillTx/>
                <a:latin typeface="Arial"/>
                <a:ea typeface="+mn-ea"/>
                <a:cs typeface="+mn-cs"/>
                <a:sym typeface="Arial"/>
              </a:endParaRPr>
            </a:p>
          </p:txBody>
        </p:sp>
        <p:sp>
          <p:nvSpPr>
            <p:cNvPr id="7" name="TextBox 6">
              <a:extLst>
                <a:ext uri="{FF2B5EF4-FFF2-40B4-BE49-F238E27FC236}">
                  <a16:creationId xmlns:a16="http://schemas.microsoft.com/office/drawing/2014/main" xmlns="" id="{909ACB04-70BA-34DE-6153-D1916C91E755}"/>
                </a:ext>
              </a:extLst>
            </p:cNvPr>
            <p:cNvSpPr txBox="1"/>
            <p:nvPr/>
          </p:nvSpPr>
          <p:spPr>
            <a:xfrm>
              <a:off x="2042751" y="212931"/>
              <a:ext cx="4370989" cy="710692"/>
            </a:xfrm>
            <a:prstGeom prst="rect">
              <a:avLst/>
            </a:prstGeom>
            <a:noFill/>
          </p:spPr>
          <p:txBody>
            <a:bodyPr wrap="square" rtlCol="0">
              <a:spAutoFit/>
            </a:bodyPr>
            <a:lstStyle/>
            <a:p>
              <a:pPr marL="0" marR="0" lvl="0" indent="0" algn="ctr" defTabSz="1219170" eaLnBrk="1" fontAlgn="auto" latinLnBrk="0" hangingPunct="1">
                <a:spcBef>
                  <a:spcPts val="0"/>
                </a:spcBef>
                <a:buClr>
                  <a:srgbClr val="000000"/>
                </a:buClr>
                <a:buSzTx/>
                <a:buFontTx/>
                <a:buNone/>
                <a:tabLst/>
                <a:defRPr/>
              </a:pPr>
              <a:r>
                <a:rPr kumimoji="0" lang="x-none" sz="4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KHỞI ĐỘNG</a:t>
              </a:r>
            </a:p>
          </p:txBody>
        </p:sp>
      </p:grpSp>
      <p:sp>
        <p:nvSpPr>
          <p:cNvPr id="8" name="TextBox 7">
            <a:extLst>
              <a:ext uri="{FF2B5EF4-FFF2-40B4-BE49-F238E27FC236}">
                <a16:creationId xmlns:a16="http://schemas.microsoft.com/office/drawing/2014/main" xmlns="" id="{A77EA6C5-2996-775C-D06E-99D78A7AD3D7}"/>
              </a:ext>
            </a:extLst>
          </p:cNvPr>
          <p:cNvSpPr txBox="1"/>
          <p:nvPr/>
        </p:nvSpPr>
        <p:spPr>
          <a:xfrm>
            <a:off x="318054" y="1434076"/>
            <a:ext cx="8713054" cy="1631216"/>
          </a:xfrm>
          <a:prstGeom prst="rect">
            <a:avLst/>
          </a:prstGeom>
          <a:noFill/>
        </p:spPr>
        <p:txBody>
          <a:bodyPr wrap="square">
            <a:spAutoFit/>
          </a:bodyPr>
          <a:lstStyle/>
          <a:p>
            <a:pPr algn="just"/>
            <a:r>
              <a:rPr lang="en-US" sz="2000" b="1" dirty="0">
                <a:solidFill>
                  <a:srgbClr val="0000CC"/>
                </a:solidFill>
                <a:effectLst/>
                <a:latin typeface="+mj-lt"/>
                <a:ea typeface="Calibri" panose="020F0502020204030204" pitchFamily="34" charset="0"/>
                <a:cs typeface="Times New Roman" panose="02020603050405020304" pitchFamily="18" charset="0"/>
              </a:rPr>
              <a:t>Ở </a:t>
            </a:r>
            <a:r>
              <a:rPr lang="en-US" sz="2000" b="1" dirty="0" err="1">
                <a:solidFill>
                  <a:srgbClr val="0000CC"/>
                </a:solidFill>
                <a:effectLst/>
                <a:latin typeface="+mj-lt"/>
                <a:ea typeface="Calibri" panose="020F0502020204030204" pitchFamily="34" charset="0"/>
                <a:cs typeface="Times New Roman" panose="02020603050405020304" pitchFamily="18" charset="0"/>
              </a:rPr>
              <a:t>các</a:t>
            </a:r>
            <a:r>
              <a:rPr lang="en-US" sz="2000" b="1" dirty="0">
                <a:solidFill>
                  <a:srgbClr val="0000CC"/>
                </a:solidFill>
                <a:effectLst/>
                <a:latin typeface="+mj-lt"/>
                <a:ea typeface="Calibri" panose="020F0502020204030204" pitchFamily="34" charset="0"/>
                <a:cs typeface="Times New Roman" panose="02020603050405020304" pitchFamily="18" charset="0"/>
              </a:rPr>
              <a:t> </a:t>
            </a:r>
            <a:r>
              <a:rPr lang="en-US" sz="2000" b="1" dirty="0" err="1">
                <a:solidFill>
                  <a:srgbClr val="0000CC"/>
                </a:solidFill>
                <a:effectLst/>
                <a:latin typeface="+mj-lt"/>
                <a:ea typeface="Calibri" panose="020F0502020204030204" pitchFamily="34" charset="0"/>
                <a:cs typeface="Times New Roman" panose="02020603050405020304" pitchFamily="18" charset="0"/>
              </a:rPr>
              <a:t>thế</a:t>
            </a:r>
            <a:r>
              <a:rPr lang="en-US" sz="2000" b="1" dirty="0">
                <a:solidFill>
                  <a:srgbClr val="0000CC"/>
                </a:solidFill>
                <a:effectLst/>
                <a:latin typeface="+mj-lt"/>
                <a:ea typeface="Calibri" panose="020F0502020204030204" pitchFamily="34" charset="0"/>
                <a:cs typeface="Times New Roman" panose="02020603050405020304" pitchFamily="18" charset="0"/>
              </a:rPr>
              <a:t> </a:t>
            </a:r>
            <a:r>
              <a:rPr lang="en-US" sz="2000" b="1" dirty="0" err="1">
                <a:solidFill>
                  <a:srgbClr val="0000CC"/>
                </a:solidFill>
                <a:effectLst/>
                <a:latin typeface="+mj-lt"/>
                <a:ea typeface="Calibri" panose="020F0502020204030204" pitchFamily="34" charset="0"/>
                <a:cs typeface="Times New Roman" panose="02020603050405020304" pitchFamily="18" charset="0"/>
              </a:rPr>
              <a:t>kỉ</a:t>
            </a:r>
            <a:r>
              <a:rPr lang="en-US" sz="2000" b="1" dirty="0">
                <a:solidFill>
                  <a:srgbClr val="0000CC"/>
                </a:solidFill>
                <a:effectLst/>
                <a:latin typeface="+mj-lt"/>
                <a:ea typeface="Calibri" panose="020F0502020204030204" pitchFamily="34" charset="0"/>
                <a:cs typeface="Times New Roman" panose="02020603050405020304" pitchFamily="18" charset="0"/>
              </a:rPr>
              <a:t> XVI – XVIII, </a:t>
            </a:r>
            <a:r>
              <a:rPr lang="en-US" sz="2000" b="1" dirty="0" err="1">
                <a:solidFill>
                  <a:srgbClr val="0000CC"/>
                </a:solidFill>
                <a:effectLst/>
                <a:latin typeface="+mj-lt"/>
                <a:ea typeface="Calibri" panose="020F0502020204030204" pitchFamily="34" charset="0"/>
                <a:cs typeface="Times New Roman" panose="02020603050405020304" pitchFamily="18" charset="0"/>
              </a:rPr>
              <a:t>trong</a:t>
            </a:r>
            <a:r>
              <a:rPr lang="en-US" sz="2000" b="1" dirty="0">
                <a:solidFill>
                  <a:srgbClr val="0000CC"/>
                </a:solidFill>
                <a:effectLst/>
                <a:latin typeface="+mj-lt"/>
                <a:ea typeface="Calibri" panose="020F0502020204030204" pitchFamily="34" charset="0"/>
                <a:cs typeface="Times New Roman" panose="02020603050405020304" pitchFamily="18" charset="0"/>
              </a:rPr>
              <a:t> </a:t>
            </a:r>
            <a:r>
              <a:rPr lang="en-US" sz="2000" b="1" dirty="0" err="1">
                <a:solidFill>
                  <a:srgbClr val="0000CC"/>
                </a:solidFill>
                <a:effectLst/>
                <a:latin typeface="+mj-lt"/>
                <a:ea typeface="Calibri" panose="020F0502020204030204" pitchFamily="34" charset="0"/>
                <a:cs typeface="Times New Roman" panose="02020603050405020304" pitchFamily="18" charset="0"/>
              </a:rPr>
              <a:t>dân</a:t>
            </a:r>
            <a:r>
              <a:rPr lang="en-US" sz="2000" b="1" dirty="0">
                <a:solidFill>
                  <a:srgbClr val="0000CC"/>
                </a:solidFill>
                <a:effectLst/>
                <a:latin typeface="+mj-lt"/>
                <a:ea typeface="Calibri" panose="020F0502020204030204" pitchFamily="34" charset="0"/>
                <a:cs typeface="Times New Roman" panose="02020603050405020304" pitchFamily="18" charset="0"/>
              </a:rPr>
              <a:t> </a:t>
            </a:r>
            <a:r>
              <a:rPr lang="en-US" sz="2000" b="1" dirty="0" err="1">
                <a:solidFill>
                  <a:srgbClr val="0000CC"/>
                </a:solidFill>
                <a:effectLst/>
                <a:latin typeface="+mj-lt"/>
                <a:ea typeface="Calibri" panose="020F0502020204030204" pitchFamily="34" charset="0"/>
                <a:cs typeface="Times New Roman" panose="02020603050405020304" pitchFamily="18" charset="0"/>
              </a:rPr>
              <a:t>gian</a:t>
            </a:r>
            <a:r>
              <a:rPr lang="en-US" sz="2000" b="1" dirty="0">
                <a:solidFill>
                  <a:srgbClr val="0000CC"/>
                </a:solidFill>
                <a:effectLst/>
                <a:latin typeface="+mj-lt"/>
                <a:ea typeface="Calibri" panose="020F0502020204030204" pitchFamily="34" charset="0"/>
                <a:cs typeface="Times New Roman" panose="02020603050405020304" pitchFamily="18" charset="0"/>
              </a:rPr>
              <a:t> </a:t>
            </a:r>
            <a:r>
              <a:rPr lang="en-US" sz="2000" b="1" dirty="0" err="1">
                <a:solidFill>
                  <a:srgbClr val="0000CC"/>
                </a:solidFill>
                <a:effectLst/>
                <a:latin typeface="+mj-lt"/>
                <a:ea typeface="Calibri" panose="020F0502020204030204" pitchFamily="34" charset="0"/>
                <a:cs typeface="Times New Roman" panose="02020603050405020304" pitchFamily="18" charset="0"/>
              </a:rPr>
              <a:t>phổ</a:t>
            </a:r>
            <a:r>
              <a:rPr lang="en-US" sz="2000" b="1" dirty="0">
                <a:solidFill>
                  <a:srgbClr val="0000CC"/>
                </a:solidFill>
                <a:effectLst/>
                <a:latin typeface="+mj-lt"/>
                <a:ea typeface="Calibri" panose="020F0502020204030204" pitchFamily="34" charset="0"/>
                <a:cs typeface="Times New Roman" panose="02020603050405020304" pitchFamily="18" charset="0"/>
              </a:rPr>
              <a:t> </a:t>
            </a:r>
            <a:r>
              <a:rPr lang="en-US" sz="2000" b="1" dirty="0" err="1">
                <a:solidFill>
                  <a:srgbClr val="0000CC"/>
                </a:solidFill>
                <a:effectLst/>
                <a:latin typeface="+mj-lt"/>
                <a:ea typeface="Calibri" panose="020F0502020204030204" pitchFamily="34" charset="0"/>
                <a:cs typeface="Times New Roman" panose="02020603050405020304" pitchFamily="18" charset="0"/>
              </a:rPr>
              <a:t>biến</a:t>
            </a:r>
            <a:r>
              <a:rPr lang="en-US" sz="2000" b="1" dirty="0">
                <a:solidFill>
                  <a:srgbClr val="0000CC"/>
                </a:solidFill>
                <a:effectLst/>
                <a:latin typeface="+mj-lt"/>
                <a:ea typeface="Calibri" panose="020F0502020204030204" pitchFamily="34" charset="0"/>
                <a:cs typeface="Times New Roman" panose="02020603050405020304" pitchFamily="18" charset="0"/>
              </a:rPr>
              <a:t> </a:t>
            </a:r>
            <a:r>
              <a:rPr lang="en-US" sz="2000" b="1" dirty="0" err="1">
                <a:solidFill>
                  <a:srgbClr val="0000CC"/>
                </a:solidFill>
                <a:effectLst/>
                <a:latin typeface="+mj-lt"/>
                <a:ea typeface="Calibri" panose="020F0502020204030204" pitchFamily="34" charset="0"/>
                <a:cs typeface="Times New Roman" panose="02020603050405020304" pitchFamily="18" charset="0"/>
              </a:rPr>
              <a:t>những</a:t>
            </a:r>
            <a:r>
              <a:rPr lang="en-US" sz="2000" b="1" dirty="0">
                <a:solidFill>
                  <a:srgbClr val="0000CC"/>
                </a:solidFill>
                <a:effectLst/>
                <a:latin typeface="+mj-lt"/>
                <a:ea typeface="Calibri" panose="020F0502020204030204" pitchFamily="34" charset="0"/>
                <a:cs typeface="Times New Roman" panose="02020603050405020304" pitchFamily="18" charset="0"/>
              </a:rPr>
              <a:t> </a:t>
            </a:r>
            <a:r>
              <a:rPr lang="en-US" sz="2000" b="1" dirty="0" err="1">
                <a:solidFill>
                  <a:srgbClr val="0000CC"/>
                </a:solidFill>
                <a:effectLst/>
                <a:latin typeface="+mj-lt"/>
                <a:ea typeface="Calibri" panose="020F0502020204030204" pitchFamily="34" charset="0"/>
                <a:cs typeface="Times New Roman" panose="02020603050405020304" pitchFamily="18" charset="0"/>
              </a:rPr>
              <a:t>câu</a:t>
            </a:r>
            <a:r>
              <a:rPr lang="en-US" sz="2000" b="1" dirty="0">
                <a:solidFill>
                  <a:srgbClr val="0000CC"/>
                </a:solidFill>
                <a:effectLst/>
                <a:latin typeface="+mj-lt"/>
                <a:ea typeface="Calibri" panose="020F0502020204030204" pitchFamily="34" charset="0"/>
                <a:cs typeface="Times New Roman" panose="02020603050405020304" pitchFamily="18" charset="0"/>
              </a:rPr>
              <a:t> </a:t>
            </a:r>
            <a:r>
              <a:rPr lang="en-US" sz="2000" b="1" dirty="0" err="1">
                <a:solidFill>
                  <a:srgbClr val="0000CC"/>
                </a:solidFill>
                <a:effectLst/>
                <a:latin typeface="+mj-lt"/>
                <a:ea typeface="Calibri" panose="020F0502020204030204" pitchFamily="34" charset="0"/>
                <a:cs typeface="Times New Roman" panose="02020603050405020304" pitchFamily="18" charset="0"/>
              </a:rPr>
              <a:t>sau</a:t>
            </a:r>
            <a:r>
              <a:rPr lang="en-US" sz="2000" b="1" dirty="0">
                <a:solidFill>
                  <a:srgbClr val="0000CC"/>
                </a:solidFill>
                <a:effectLst/>
                <a:latin typeface="+mj-lt"/>
                <a:ea typeface="Calibri" panose="020F0502020204030204" pitchFamily="34" charset="0"/>
                <a:cs typeface="Times New Roman" panose="02020603050405020304" pitchFamily="18" charset="0"/>
              </a:rPr>
              <a:t>:</a:t>
            </a:r>
          </a:p>
          <a:p>
            <a:pPr algn="ctr"/>
            <a:r>
              <a:rPr lang="en-US" sz="2000" b="1" i="1" dirty="0" err="1">
                <a:solidFill>
                  <a:srgbClr val="0000CC"/>
                </a:solidFill>
                <a:latin typeface="+mj-lt"/>
                <a:cs typeface="Times New Roman" panose="02020603050405020304" pitchFamily="18" charset="0"/>
              </a:rPr>
              <a:t>Ước</a:t>
            </a:r>
            <a:r>
              <a:rPr lang="en-US" sz="2000" b="1" i="1" dirty="0">
                <a:solidFill>
                  <a:srgbClr val="0000CC"/>
                </a:solidFill>
                <a:latin typeface="+mj-lt"/>
                <a:cs typeface="Times New Roman" panose="02020603050405020304" pitchFamily="18" charset="0"/>
              </a:rPr>
              <a:t> </a:t>
            </a:r>
            <a:r>
              <a:rPr lang="en-US" sz="2000" b="1" i="1" dirty="0" err="1">
                <a:solidFill>
                  <a:srgbClr val="0000CC"/>
                </a:solidFill>
                <a:latin typeface="+mj-lt"/>
                <a:cs typeface="Times New Roman" panose="02020603050405020304" pitchFamily="18" charset="0"/>
              </a:rPr>
              <a:t>gì</a:t>
            </a:r>
            <a:r>
              <a:rPr lang="en-US" sz="2000" b="1" i="1" dirty="0">
                <a:solidFill>
                  <a:srgbClr val="0000CC"/>
                </a:solidFill>
                <a:latin typeface="+mj-lt"/>
                <a:cs typeface="Times New Roman" panose="02020603050405020304" pitchFamily="18" charset="0"/>
              </a:rPr>
              <a:t> </a:t>
            </a:r>
            <a:r>
              <a:rPr lang="en-US" sz="2000" b="1" i="1" dirty="0" err="1">
                <a:solidFill>
                  <a:srgbClr val="0000CC"/>
                </a:solidFill>
                <a:latin typeface="+mj-lt"/>
                <a:cs typeface="Times New Roman" panose="02020603050405020304" pitchFamily="18" charset="0"/>
              </a:rPr>
              <a:t>anh</a:t>
            </a:r>
            <a:r>
              <a:rPr lang="en-US" sz="2000" b="1" i="1" dirty="0">
                <a:solidFill>
                  <a:srgbClr val="0000CC"/>
                </a:solidFill>
                <a:latin typeface="+mj-lt"/>
                <a:cs typeface="Times New Roman" panose="02020603050405020304" pitchFamily="18" charset="0"/>
              </a:rPr>
              <a:t> </a:t>
            </a:r>
            <a:r>
              <a:rPr lang="en-US" sz="2000" b="1" i="1" dirty="0" err="1">
                <a:solidFill>
                  <a:srgbClr val="0000CC"/>
                </a:solidFill>
                <a:latin typeface="+mj-lt"/>
                <a:cs typeface="Times New Roman" panose="02020603050405020304" pitchFamily="18" charset="0"/>
              </a:rPr>
              <a:t>lấy</a:t>
            </a:r>
            <a:r>
              <a:rPr lang="en-US" sz="2000" b="1" i="1" dirty="0">
                <a:solidFill>
                  <a:srgbClr val="0000CC"/>
                </a:solidFill>
                <a:latin typeface="+mj-lt"/>
                <a:cs typeface="Times New Roman" panose="02020603050405020304" pitchFamily="18" charset="0"/>
              </a:rPr>
              <a:t> </a:t>
            </a:r>
            <a:r>
              <a:rPr lang="en-US" sz="2000" b="1" i="1" dirty="0" err="1">
                <a:solidFill>
                  <a:srgbClr val="0000CC"/>
                </a:solidFill>
                <a:latin typeface="+mj-lt"/>
                <a:cs typeface="Times New Roman" panose="02020603050405020304" pitchFamily="18" charset="0"/>
              </a:rPr>
              <a:t>được</a:t>
            </a:r>
            <a:r>
              <a:rPr lang="en-US" sz="2000" b="1" i="1" dirty="0">
                <a:solidFill>
                  <a:srgbClr val="0000CC"/>
                </a:solidFill>
                <a:latin typeface="+mj-lt"/>
                <a:cs typeface="Times New Roman" panose="02020603050405020304" pitchFamily="18" charset="0"/>
              </a:rPr>
              <a:t> </a:t>
            </a:r>
            <a:r>
              <a:rPr lang="en-US" sz="2000" b="1" i="1" dirty="0" err="1">
                <a:solidFill>
                  <a:srgbClr val="0000CC"/>
                </a:solidFill>
                <a:latin typeface="+mj-lt"/>
                <a:cs typeface="Times New Roman" panose="02020603050405020304" pitchFamily="18" charset="0"/>
              </a:rPr>
              <a:t>nàng</a:t>
            </a:r>
            <a:endParaRPr lang="en-GB" sz="2000" b="1" dirty="0">
              <a:solidFill>
                <a:srgbClr val="0000CC"/>
              </a:solidFill>
              <a:latin typeface="+mj-lt"/>
              <a:cs typeface="Times New Roman" panose="02020603050405020304" pitchFamily="18" charset="0"/>
            </a:endParaRPr>
          </a:p>
          <a:p>
            <a:pPr algn="ctr"/>
            <a:r>
              <a:rPr lang="en-US" sz="2000" b="1" i="1" dirty="0" err="1">
                <a:solidFill>
                  <a:srgbClr val="0000CC"/>
                </a:solidFill>
                <a:latin typeface="+mj-lt"/>
                <a:cs typeface="Times New Roman" panose="02020603050405020304" pitchFamily="18" charset="0"/>
              </a:rPr>
              <a:t>Để</a:t>
            </a:r>
            <a:r>
              <a:rPr lang="en-US" sz="2000" b="1" i="1" dirty="0">
                <a:solidFill>
                  <a:srgbClr val="0000CC"/>
                </a:solidFill>
                <a:latin typeface="+mj-lt"/>
                <a:cs typeface="Times New Roman" panose="02020603050405020304" pitchFamily="18" charset="0"/>
              </a:rPr>
              <a:t> </a:t>
            </a:r>
            <a:r>
              <a:rPr lang="en-US" sz="2000" b="1" i="1" dirty="0" err="1">
                <a:solidFill>
                  <a:srgbClr val="0000CC"/>
                </a:solidFill>
                <a:latin typeface="+mj-lt"/>
                <a:cs typeface="Times New Roman" panose="02020603050405020304" pitchFamily="18" charset="0"/>
              </a:rPr>
              <a:t>anh</a:t>
            </a:r>
            <a:r>
              <a:rPr lang="en-US" sz="2000" b="1" i="1" dirty="0">
                <a:solidFill>
                  <a:srgbClr val="0000CC"/>
                </a:solidFill>
                <a:latin typeface="+mj-lt"/>
                <a:cs typeface="Times New Roman" panose="02020603050405020304" pitchFamily="18" charset="0"/>
              </a:rPr>
              <a:t> </a:t>
            </a:r>
            <a:r>
              <a:rPr lang="en-US" sz="2000" b="1" i="1" dirty="0" err="1">
                <a:solidFill>
                  <a:srgbClr val="0000CC"/>
                </a:solidFill>
                <a:latin typeface="+mj-lt"/>
                <a:cs typeface="Times New Roman" panose="02020603050405020304" pitchFamily="18" charset="0"/>
              </a:rPr>
              <a:t>mua</a:t>
            </a:r>
            <a:r>
              <a:rPr lang="en-US" sz="2000" b="1" i="1" dirty="0">
                <a:solidFill>
                  <a:srgbClr val="0000CC"/>
                </a:solidFill>
                <a:latin typeface="+mj-lt"/>
                <a:cs typeface="Times New Roman" panose="02020603050405020304" pitchFamily="18" charset="0"/>
              </a:rPr>
              <a:t> </a:t>
            </a:r>
            <a:r>
              <a:rPr lang="en-US" sz="2000" b="1" i="1" dirty="0" err="1">
                <a:solidFill>
                  <a:srgbClr val="0000CC"/>
                </a:solidFill>
                <a:latin typeface="+mj-lt"/>
                <a:cs typeface="Times New Roman" panose="02020603050405020304" pitchFamily="18" charset="0"/>
              </a:rPr>
              <a:t>gạch</a:t>
            </a:r>
            <a:r>
              <a:rPr lang="en-US" sz="2000" b="1" i="1" dirty="0">
                <a:solidFill>
                  <a:srgbClr val="0000CC"/>
                </a:solidFill>
                <a:latin typeface="+mj-lt"/>
                <a:cs typeface="Times New Roman" panose="02020603050405020304" pitchFamily="18" charset="0"/>
              </a:rPr>
              <a:t> </a:t>
            </a:r>
            <a:r>
              <a:rPr lang="en-US" sz="2000" b="1" i="1" dirty="0" err="1">
                <a:solidFill>
                  <a:srgbClr val="0000CC"/>
                </a:solidFill>
                <a:latin typeface="+mj-lt"/>
                <a:cs typeface="Times New Roman" panose="02020603050405020304" pitchFamily="18" charset="0"/>
              </a:rPr>
              <a:t>Bát</a:t>
            </a:r>
            <a:r>
              <a:rPr lang="en-US" sz="2000" b="1" i="1" dirty="0">
                <a:solidFill>
                  <a:srgbClr val="0000CC"/>
                </a:solidFill>
                <a:latin typeface="+mj-lt"/>
                <a:cs typeface="Times New Roman" panose="02020603050405020304" pitchFamily="18" charset="0"/>
              </a:rPr>
              <a:t> </a:t>
            </a:r>
            <a:r>
              <a:rPr lang="en-US" sz="2000" b="1" i="1" dirty="0" err="1">
                <a:solidFill>
                  <a:srgbClr val="0000CC"/>
                </a:solidFill>
                <a:latin typeface="+mj-lt"/>
                <a:cs typeface="Times New Roman" panose="02020603050405020304" pitchFamily="18" charset="0"/>
              </a:rPr>
              <a:t>Tràng</a:t>
            </a:r>
            <a:r>
              <a:rPr lang="en-US" sz="2000" b="1" i="1" dirty="0">
                <a:solidFill>
                  <a:srgbClr val="0000CC"/>
                </a:solidFill>
                <a:latin typeface="+mj-lt"/>
                <a:cs typeface="Times New Roman" panose="02020603050405020304" pitchFamily="18" charset="0"/>
              </a:rPr>
              <a:t> </a:t>
            </a:r>
            <a:r>
              <a:rPr lang="en-US" sz="2000" b="1" i="1" dirty="0" err="1">
                <a:solidFill>
                  <a:srgbClr val="0000CC"/>
                </a:solidFill>
                <a:latin typeface="+mj-lt"/>
                <a:cs typeface="Times New Roman" panose="02020603050405020304" pitchFamily="18" charset="0"/>
              </a:rPr>
              <a:t>về</a:t>
            </a:r>
            <a:r>
              <a:rPr lang="en-US" sz="2000" b="1" i="1" dirty="0">
                <a:solidFill>
                  <a:srgbClr val="0000CC"/>
                </a:solidFill>
                <a:latin typeface="+mj-lt"/>
                <a:cs typeface="Times New Roman" panose="02020603050405020304" pitchFamily="18" charset="0"/>
              </a:rPr>
              <a:t> </a:t>
            </a:r>
            <a:r>
              <a:rPr lang="en-US" sz="2000" b="1" i="1" dirty="0" err="1">
                <a:solidFill>
                  <a:srgbClr val="0000CC"/>
                </a:solidFill>
                <a:latin typeface="+mj-lt"/>
                <a:cs typeface="Times New Roman" panose="02020603050405020304" pitchFamily="18" charset="0"/>
              </a:rPr>
              <a:t>xây</a:t>
            </a:r>
            <a:r>
              <a:rPr lang="en-US" sz="2000" b="1" i="1" dirty="0">
                <a:solidFill>
                  <a:srgbClr val="0000CC"/>
                </a:solidFill>
                <a:latin typeface="+mj-lt"/>
                <a:cs typeface="Times New Roman" panose="02020603050405020304" pitchFamily="18" charset="0"/>
              </a:rPr>
              <a:t>,</a:t>
            </a:r>
            <a:endParaRPr lang="en-GB" sz="2000" b="1" dirty="0">
              <a:solidFill>
                <a:srgbClr val="0000CC"/>
              </a:solidFill>
              <a:latin typeface="+mj-lt"/>
              <a:cs typeface="Times New Roman" panose="02020603050405020304" pitchFamily="18" charset="0"/>
            </a:endParaRPr>
          </a:p>
          <a:p>
            <a:pPr algn="ctr"/>
            <a:r>
              <a:rPr lang="en-US" sz="2000" b="1" i="1" dirty="0" err="1">
                <a:solidFill>
                  <a:srgbClr val="0000CC"/>
                </a:solidFill>
                <a:latin typeface="+mj-lt"/>
                <a:cs typeface="Times New Roman" panose="02020603050405020304" pitchFamily="18" charset="0"/>
              </a:rPr>
              <a:t>Thứ</a:t>
            </a:r>
            <a:r>
              <a:rPr lang="en-US" sz="2000" b="1" i="1" dirty="0">
                <a:solidFill>
                  <a:srgbClr val="0000CC"/>
                </a:solidFill>
                <a:latin typeface="+mj-lt"/>
                <a:cs typeface="Times New Roman" panose="02020603050405020304" pitchFamily="18" charset="0"/>
              </a:rPr>
              <a:t> </a:t>
            </a:r>
            <a:r>
              <a:rPr lang="en-US" sz="2000" b="1" i="1" dirty="0" err="1">
                <a:solidFill>
                  <a:srgbClr val="0000CC"/>
                </a:solidFill>
                <a:latin typeface="+mj-lt"/>
                <a:cs typeface="Times New Roman" panose="02020603050405020304" pitchFamily="18" charset="0"/>
              </a:rPr>
              <a:t>nhất</a:t>
            </a:r>
            <a:r>
              <a:rPr lang="en-US" sz="2000" b="1" i="1" dirty="0">
                <a:solidFill>
                  <a:srgbClr val="0000CC"/>
                </a:solidFill>
                <a:latin typeface="+mj-lt"/>
                <a:cs typeface="Times New Roman" panose="02020603050405020304" pitchFamily="18" charset="0"/>
              </a:rPr>
              <a:t> </a:t>
            </a:r>
            <a:r>
              <a:rPr lang="en-US" sz="2000" b="1" i="1" dirty="0" err="1">
                <a:solidFill>
                  <a:srgbClr val="0000CC"/>
                </a:solidFill>
                <a:latin typeface="+mj-lt"/>
                <a:cs typeface="Times New Roman" panose="02020603050405020304" pitchFamily="18" charset="0"/>
              </a:rPr>
              <a:t>Kinh</a:t>
            </a:r>
            <a:r>
              <a:rPr lang="en-US" sz="2000" b="1" i="1" dirty="0">
                <a:solidFill>
                  <a:srgbClr val="0000CC"/>
                </a:solidFill>
                <a:latin typeface="+mj-lt"/>
                <a:cs typeface="Times New Roman" panose="02020603050405020304" pitchFamily="18" charset="0"/>
              </a:rPr>
              <a:t> </a:t>
            </a:r>
            <a:r>
              <a:rPr lang="en-US" sz="2000" b="1" i="1" dirty="0" err="1">
                <a:solidFill>
                  <a:srgbClr val="0000CC"/>
                </a:solidFill>
                <a:latin typeface="+mj-lt"/>
                <a:cs typeface="Times New Roman" panose="02020603050405020304" pitchFamily="18" charset="0"/>
              </a:rPr>
              <a:t>Kì</a:t>
            </a:r>
            <a:endParaRPr lang="en-GB" sz="2000" b="1" dirty="0">
              <a:solidFill>
                <a:srgbClr val="0000CC"/>
              </a:solidFill>
              <a:latin typeface="+mj-lt"/>
              <a:cs typeface="Times New Roman" panose="02020603050405020304" pitchFamily="18" charset="0"/>
            </a:endParaRPr>
          </a:p>
          <a:p>
            <a:pPr algn="ctr"/>
            <a:r>
              <a:rPr lang="en-US" sz="2000" b="1" i="1" dirty="0" err="1">
                <a:solidFill>
                  <a:srgbClr val="0000CC"/>
                </a:solidFill>
                <a:latin typeface="+mj-lt"/>
                <a:cs typeface="Times New Roman" panose="02020603050405020304" pitchFamily="18" charset="0"/>
              </a:rPr>
              <a:t>Thứ</a:t>
            </a:r>
            <a:r>
              <a:rPr lang="en-US" sz="2000" b="1" i="1" dirty="0">
                <a:solidFill>
                  <a:srgbClr val="0000CC"/>
                </a:solidFill>
                <a:latin typeface="+mj-lt"/>
                <a:cs typeface="Times New Roman" panose="02020603050405020304" pitchFamily="18" charset="0"/>
              </a:rPr>
              <a:t> </a:t>
            </a:r>
            <a:r>
              <a:rPr lang="en-US" sz="2000" b="1" i="1" dirty="0" err="1">
                <a:solidFill>
                  <a:srgbClr val="0000CC"/>
                </a:solidFill>
                <a:latin typeface="+mj-lt"/>
                <a:cs typeface="Times New Roman" panose="02020603050405020304" pitchFamily="18" charset="0"/>
              </a:rPr>
              <a:t>nhì</a:t>
            </a:r>
            <a:r>
              <a:rPr lang="en-US" sz="2000" b="1" i="1" dirty="0">
                <a:solidFill>
                  <a:srgbClr val="0000CC"/>
                </a:solidFill>
                <a:latin typeface="+mj-lt"/>
                <a:cs typeface="Times New Roman" panose="02020603050405020304" pitchFamily="18" charset="0"/>
              </a:rPr>
              <a:t> </a:t>
            </a:r>
            <a:r>
              <a:rPr lang="en-US" sz="2000" b="1" i="1" dirty="0" err="1">
                <a:solidFill>
                  <a:srgbClr val="0000CC"/>
                </a:solidFill>
                <a:latin typeface="+mj-lt"/>
                <a:cs typeface="Times New Roman" panose="02020603050405020304" pitchFamily="18" charset="0"/>
              </a:rPr>
              <a:t>Phố</a:t>
            </a:r>
            <a:r>
              <a:rPr lang="en-US" sz="2000" b="1" i="1" dirty="0">
                <a:solidFill>
                  <a:srgbClr val="0000CC"/>
                </a:solidFill>
                <a:latin typeface="+mj-lt"/>
                <a:cs typeface="Times New Roman" panose="02020603050405020304" pitchFamily="18" charset="0"/>
              </a:rPr>
              <a:t> </a:t>
            </a:r>
            <a:r>
              <a:rPr lang="en-US" sz="2000" b="1" i="1" dirty="0" err="1">
                <a:solidFill>
                  <a:srgbClr val="0000CC"/>
                </a:solidFill>
                <a:latin typeface="+mj-lt"/>
                <a:cs typeface="Times New Roman" panose="02020603050405020304" pitchFamily="18" charset="0"/>
              </a:rPr>
              <a:t>Hiến</a:t>
            </a:r>
            <a:r>
              <a:rPr lang="en-US" sz="2000" b="1" i="1" dirty="0">
                <a:solidFill>
                  <a:srgbClr val="0000CC"/>
                </a:solidFill>
                <a:latin typeface="+mj-lt"/>
                <a:cs typeface="Times New Roman" panose="02020603050405020304" pitchFamily="18" charset="0"/>
              </a:rPr>
              <a:t>.</a:t>
            </a:r>
          </a:p>
        </p:txBody>
      </p:sp>
      <p:sp>
        <p:nvSpPr>
          <p:cNvPr id="9" name="TextBox 8">
            <a:extLst>
              <a:ext uri="{FF2B5EF4-FFF2-40B4-BE49-F238E27FC236}">
                <a16:creationId xmlns:a16="http://schemas.microsoft.com/office/drawing/2014/main" xmlns="" id="{272D2736-DE4C-CD74-4E00-8468BC992E56}"/>
              </a:ext>
            </a:extLst>
          </p:cNvPr>
          <p:cNvSpPr txBox="1"/>
          <p:nvPr/>
        </p:nvSpPr>
        <p:spPr>
          <a:xfrm>
            <a:off x="1158265" y="3872551"/>
            <a:ext cx="6879536" cy="1015663"/>
          </a:xfrm>
          <a:prstGeom prst="rect">
            <a:avLst/>
          </a:prstGeom>
          <a:noFill/>
        </p:spPr>
        <p:txBody>
          <a:bodyPr wrap="square">
            <a:spAutoFit/>
          </a:bodyPr>
          <a:lstStyle/>
          <a:p>
            <a:pPr algn="just"/>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nhắc</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địa</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danh</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phản</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ánh</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dung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hãy</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chia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sẻ</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thêm</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kinh</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tế</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hóa</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Đại</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kỉ</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XVI-XVIII.</a:t>
            </a:r>
            <a:endParaRPr lang="en-US" sz="2000" b="1" i="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4" descr="Hình ảnh Dấu Chấm Hỏi Các Vector Biểu Tượng PNG , Dấu Chấm Hỏi Cắt Dán Vẽ,  Biểu Tượng Câu Hỏi, Biểu Tượng đánh Dấu PNG và Vector với nền trong suốt">
            <a:extLst>
              <a:ext uri="{FF2B5EF4-FFF2-40B4-BE49-F238E27FC236}">
                <a16:creationId xmlns:a16="http://schemas.microsoft.com/office/drawing/2014/main" xmlns="" id="{83BB0883-D521-BEFF-CB06-8A108530EFF0}"/>
              </a:ext>
            </a:extLst>
          </p:cNvPr>
          <p:cNvPicPr>
            <a:picLocks noChangeAspect="1" noChangeArrowheads="1"/>
          </p:cNvPicPr>
          <p:nvPr/>
        </p:nvPicPr>
        <p:blipFill>
          <a:blip r:embed="rId2">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101169" y="2724150"/>
            <a:ext cx="1310665" cy="1310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0198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14:presetBounceEnd="5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50000">
                                          <p:cBhvr additive="base">
                                            <p:cTn id="7" dur="500" fill="hold"/>
                                            <p:tgtEl>
                                              <p:spTgt spid="5"/>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2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2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xmlns="" id="{D55E2678-F049-8024-D2C2-3C2B18B732D9}"/>
              </a:ext>
            </a:extLst>
          </p:cNvPr>
          <p:cNvSpPr/>
          <p:nvPr/>
        </p:nvSpPr>
        <p:spPr>
          <a:xfrm>
            <a:off x="109538" y="645319"/>
            <a:ext cx="4572000" cy="1021556"/>
          </a:xfrm>
          <a:prstGeom prst="roundRect">
            <a:avLst/>
          </a:prstGeom>
          <a:solidFill>
            <a:schemeClr val="accent6">
              <a:lumMod val="40000"/>
              <a:lumOff val="60000"/>
            </a:schemeClr>
          </a:solidFill>
        </p:spPr>
        <p:txBody>
          <a:bodyPr>
            <a:spAutoFit/>
          </a:bodyPr>
          <a:lstStyle/>
          <a:p>
            <a:pPr algn="ctr">
              <a:defRPr/>
            </a:pPr>
            <a:r>
              <a:rPr lang="vi-VN" sz="1800" b="1" i="1">
                <a:latin typeface="+mn-lt"/>
              </a:rPr>
              <a:t>“Ai về Hoằng Hóa mà coi</a:t>
            </a:r>
            <a:br>
              <a:rPr lang="vi-VN" sz="1800" b="1" i="1">
                <a:latin typeface="+mn-lt"/>
              </a:rPr>
            </a:br>
            <a:r>
              <a:rPr lang="vi-VN" sz="1800" b="1" i="1">
                <a:latin typeface="+mn-lt"/>
              </a:rPr>
              <a:t>Chợ Quăng </a:t>
            </a:r>
            <a:r>
              <a:rPr lang="vi-VN" sz="1800" b="1" i="1">
                <a:solidFill>
                  <a:srgbClr val="FF0000"/>
                </a:solidFill>
                <a:latin typeface="+mn-lt"/>
              </a:rPr>
              <a:t>một tháng ba mươi phiên chiều</a:t>
            </a:r>
            <a:r>
              <a:rPr lang="vi-VN" sz="1800" b="1" i="1">
                <a:latin typeface="+mn-lt"/>
              </a:rPr>
              <a:t>”</a:t>
            </a:r>
          </a:p>
        </p:txBody>
      </p:sp>
      <p:pic>
        <p:nvPicPr>
          <p:cNvPr id="30726" name="Picture 10">
            <a:extLst>
              <a:ext uri="{FF2B5EF4-FFF2-40B4-BE49-F238E27FC236}">
                <a16:creationId xmlns:a16="http://schemas.microsoft.com/office/drawing/2014/main" xmlns="" id="{6B754215-634D-6EB8-AA73-8A52594499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1581" y="336948"/>
            <a:ext cx="3173016" cy="1825228"/>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xmlns="" id="{222E9A91-F84C-3847-04BC-1E08D17A51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1581" y="2210991"/>
            <a:ext cx="3173016" cy="2112169"/>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Rounded Corners 1">
            <a:extLst>
              <a:ext uri="{FF2B5EF4-FFF2-40B4-BE49-F238E27FC236}">
                <a16:creationId xmlns:a16="http://schemas.microsoft.com/office/drawing/2014/main" xmlns="" id="{42B6C896-5073-0574-8857-11E4C4B8131B}"/>
              </a:ext>
            </a:extLst>
          </p:cNvPr>
          <p:cNvSpPr/>
          <p:nvPr/>
        </p:nvSpPr>
        <p:spPr>
          <a:xfrm>
            <a:off x="138113" y="3314701"/>
            <a:ext cx="4572000" cy="715089"/>
          </a:xfrm>
          <a:prstGeom prst="roundRect">
            <a:avLst/>
          </a:prstGeom>
          <a:solidFill>
            <a:schemeClr val="accent4">
              <a:lumMod val="20000"/>
              <a:lumOff val="80000"/>
            </a:schemeClr>
          </a:solidFill>
        </p:spPr>
        <p:txBody>
          <a:bodyPr>
            <a:spAutoFit/>
          </a:bodyPr>
          <a:lstStyle/>
          <a:p>
            <a:pPr algn="ctr">
              <a:defRPr/>
            </a:pPr>
            <a:r>
              <a:rPr lang="vi-VN" sz="1800" b="1" i="1">
                <a:latin typeface="+mn-lt"/>
              </a:rPr>
              <a:t>"</a:t>
            </a:r>
            <a:r>
              <a:rPr lang="vi-VN" sz="1800" b="1" i="1">
                <a:solidFill>
                  <a:srgbClr val="FF0000"/>
                </a:solidFill>
                <a:latin typeface="+mn-lt"/>
              </a:rPr>
              <a:t>Phiên rằm </a:t>
            </a:r>
            <a:r>
              <a:rPr lang="vi-VN" sz="1800" b="1" i="1">
                <a:latin typeface="+mn-lt"/>
              </a:rPr>
              <a:t>chợ chính Yên Quang </a:t>
            </a:r>
          </a:p>
          <a:p>
            <a:pPr algn="ctr">
              <a:defRPr/>
            </a:pPr>
            <a:r>
              <a:rPr lang="vi-VN" sz="1800" b="1" i="1">
                <a:latin typeface="+mn-lt"/>
              </a:rPr>
              <a:t>Yêu hoa anh đợi hoa nàng mới mua".</a:t>
            </a:r>
          </a:p>
        </p:txBody>
      </p:sp>
      <p:sp>
        <p:nvSpPr>
          <p:cNvPr id="7" name="Rectangle: Rounded Corners 6">
            <a:extLst>
              <a:ext uri="{FF2B5EF4-FFF2-40B4-BE49-F238E27FC236}">
                <a16:creationId xmlns:a16="http://schemas.microsoft.com/office/drawing/2014/main" xmlns="" id="{8A66FE05-BA81-E344-333F-4F005E9BA34F}"/>
              </a:ext>
            </a:extLst>
          </p:cNvPr>
          <p:cNvSpPr/>
          <p:nvPr/>
        </p:nvSpPr>
        <p:spPr>
          <a:xfrm>
            <a:off x="109538" y="1543051"/>
            <a:ext cx="4572000" cy="715089"/>
          </a:xfrm>
          <a:prstGeom prst="roundRect">
            <a:avLst/>
          </a:prstGeom>
          <a:solidFill>
            <a:schemeClr val="accent2">
              <a:lumMod val="20000"/>
              <a:lumOff val="80000"/>
            </a:schemeClr>
          </a:solidFill>
        </p:spPr>
        <p:txBody>
          <a:bodyPr>
            <a:spAutoFit/>
          </a:bodyPr>
          <a:lstStyle/>
          <a:p>
            <a:pPr algn="ctr">
              <a:defRPr/>
            </a:pPr>
            <a:r>
              <a:rPr lang="vi-VN" sz="1800" b="1" i="1">
                <a:latin typeface="+mn-lt"/>
              </a:rPr>
              <a:t>Chợ Keo </a:t>
            </a:r>
            <a:r>
              <a:rPr lang="vi-VN" sz="1800" b="1" i="1">
                <a:solidFill>
                  <a:srgbClr val="FF0000"/>
                </a:solidFill>
                <a:latin typeface="+mn-lt"/>
              </a:rPr>
              <a:t>ngày một, ngày ba</a:t>
            </a:r>
          </a:p>
          <a:p>
            <a:pPr algn="ctr">
              <a:defRPr/>
            </a:pPr>
            <a:r>
              <a:rPr lang="vi-VN" sz="1800" b="1" i="1">
                <a:solidFill>
                  <a:srgbClr val="FF0000"/>
                </a:solidFill>
                <a:latin typeface="+mn-lt"/>
              </a:rPr>
              <a:t>Ngày sáu, ngày tám </a:t>
            </a:r>
            <a:r>
              <a:rPr lang="vi-VN" sz="1800" b="1" i="1">
                <a:latin typeface="+mn-lt"/>
              </a:rPr>
              <a:t>quả là vui chưa</a:t>
            </a:r>
          </a:p>
        </p:txBody>
      </p:sp>
      <p:sp>
        <p:nvSpPr>
          <p:cNvPr id="10" name="Rectangle: Rounded Corners 9">
            <a:extLst>
              <a:ext uri="{FF2B5EF4-FFF2-40B4-BE49-F238E27FC236}">
                <a16:creationId xmlns:a16="http://schemas.microsoft.com/office/drawing/2014/main" xmlns="" id="{A8C1229F-1190-E1D8-C35E-2B9708E6E887}"/>
              </a:ext>
            </a:extLst>
          </p:cNvPr>
          <p:cNvSpPr/>
          <p:nvPr/>
        </p:nvSpPr>
        <p:spPr>
          <a:xfrm>
            <a:off x="138113" y="2400301"/>
            <a:ext cx="4572000" cy="715089"/>
          </a:xfrm>
          <a:prstGeom prst="roundRect">
            <a:avLst/>
          </a:prstGeom>
          <a:solidFill>
            <a:srgbClr val="FFFFCC"/>
          </a:solidFill>
        </p:spPr>
        <p:txBody>
          <a:bodyPr>
            <a:spAutoFit/>
          </a:bodyPr>
          <a:lstStyle/>
          <a:p>
            <a:pPr algn="ctr">
              <a:defRPr/>
            </a:pPr>
            <a:r>
              <a:rPr lang="vi-VN" sz="1800" b="1" i="1">
                <a:latin typeface="+mn-lt"/>
              </a:rPr>
              <a:t>Chợ Gióng </a:t>
            </a:r>
            <a:r>
              <a:rPr lang="vi-VN" sz="1800" b="1" i="1">
                <a:solidFill>
                  <a:srgbClr val="FF0000"/>
                </a:solidFill>
                <a:latin typeface="+mn-lt"/>
              </a:rPr>
              <a:t>một tháng sáu phiên</a:t>
            </a:r>
            <a:r>
              <a:rPr lang="vi-VN" sz="1800" b="1" i="1">
                <a:latin typeface="+mn-lt"/>
              </a:rPr>
              <a:t>,</a:t>
            </a:r>
          </a:p>
          <a:p>
            <a:pPr algn="ctr">
              <a:defRPr/>
            </a:pPr>
            <a:r>
              <a:rPr lang="vi-VN" sz="1800" b="1" i="1">
                <a:latin typeface="+mn-lt"/>
              </a:rPr>
              <a:t>Bắt cô hàng xén kết duyên châu trần</a:t>
            </a:r>
          </a:p>
        </p:txBody>
      </p:sp>
      <p:pic>
        <p:nvPicPr>
          <p:cNvPr id="8" name="Picture 7">
            <a:extLst>
              <a:ext uri="{FF2B5EF4-FFF2-40B4-BE49-F238E27FC236}">
                <a16:creationId xmlns:a16="http://schemas.microsoft.com/office/drawing/2014/main" xmlns="" id="{2ADA786A-D8A9-D9C3-3B98-D9D691085C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538" y="639366"/>
            <a:ext cx="4755356" cy="3293269"/>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Rounded Corners 13">
            <a:extLst>
              <a:ext uri="{FF2B5EF4-FFF2-40B4-BE49-F238E27FC236}">
                <a16:creationId xmlns:a16="http://schemas.microsoft.com/office/drawing/2014/main" xmlns="" id="{77317575-5287-8313-B880-D9DA27D92160}"/>
              </a:ext>
            </a:extLst>
          </p:cNvPr>
          <p:cNvSpPr/>
          <p:nvPr/>
        </p:nvSpPr>
        <p:spPr>
          <a:xfrm>
            <a:off x="498873" y="3990976"/>
            <a:ext cx="3850481" cy="1123712"/>
          </a:xfrm>
          <a:prstGeom prst="roundRect">
            <a:avLst/>
          </a:prstGeom>
          <a:solidFill>
            <a:srgbClr val="FFFF00"/>
          </a:solidFill>
        </p:spPr>
        <p:txBody>
          <a:bodyPr>
            <a:spAutoFit/>
          </a:bodyPr>
          <a:lstStyle/>
          <a:p>
            <a:pPr algn="ctr">
              <a:defRPr/>
            </a:pPr>
            <a:r>
              <a:rPr lang="vi-VN" sz="1500" b="1" i="1">
                <a:latin typeface="+mn-lt"/>
              </a:rPr>
              <a:t>Em là con gái Kẻ Mơ</a:t>
            </a:r>
            <a:br>
              <a:rPr lang="vi-VN" sz="1500" b="1" i="1">
                <a:latin typeface="+mn-lt"/>
              </a:rPr>
            </a:br>
            <a:r>
              <a:rPr lang="vi-VN" sz="1500" b="1" i="1">
                <a:latin typeface="+mn-lt"/>
              </a:rPr>
              <a:t>Em đi bán rượu tình cờ gặp anh</a:t>
            </a:r>
            <a:br>
              <a:rPr lang="vi-VN" sz="1500" b="1" i="1">
                <a:latin typeface="+mn-lt"/>
              </a:rPr>
            </a:br>
            <a:r>
              <a:rPr lang="vi-VN" sz="1500" b="1" i="1">
                <a:latin typeface="+mn-lt"/>
              </a:rPr>
              <a:t>Rượu ngon chẳng quản be sành</a:t>
            </a:r>
            <a:br>
              <a:rPr lang="vi-VN" sz="1500" b="1" i="1">
                <a:latin typeface="+mn-lt"/>
              </a:rPr>
            </a:br>
            <a:r>
              <a:rPr lang="vi-VN" sz="1500" b="1" i="1">
                <a:latin typeface="+mn-lt"/>
              </a:rPr>
              <a:t>Áo rách khéo vá hơn lành vụng may…</a:t>
            </a:r>
          </a:p>
        </p:txBody>
      </p:sp>
      <p:sp>
        <p:nvSpPr>
          <p:cNvPr id="15" name="Rectangle: Rounded Corners 14">
            <a:extLst>
              <a:ext uri="{FF2B5EF4-FFF2-40B4-BE49-F238E27FC236}">
                <a16:creationId xmlns:a16="http://schemas.microsoft.com/office/drawing/2014/main" xmlns="" id="{EA6DBBAD-F5E0-82D4-C2CF-7887D0272ED6}"/>
              </a:ext>
            </a:extLst>
          </p:cNvPr>
          <p:cNvSpPr/>
          <p:nvPr/>
        </p:nvSpPr>
        <p:spPr>
          <a:xfrm>
            <a:off x="4891088" y="4349354"/>
            <a:ext cx="4143374" cy="664012"/>
          </a:xfrm>
          <a:prstGeom prst="roundRect">
            <a:avLst/>
          </a:prstGeom>
          <a:solidFill>
            <a:srgbClr val="FFFF00"/>
          </a:solidFill>
        </p:spPr>
        <p:txBody>
          <a:bodyPr wrap="square">
            <a:spAutoFit/>
          </a:bodyPr>
          <a:lstStyle/>
          <a:p>
            <a:pPr algn="ctr">
              <a:defRPr/>
            </a:pPr>
            <a:r>
              <a:rPr lang="vi-VN" sz="1800" b="1" i="1" dirty="0">
                <a:solidFill>
                  <a:srgbClr val="FF0000"/>
                </a:solidFill>
                <a:latin typeface="+mn-lt"/>
              </a:rPr>
              <a:t> </a:t>
            </a:r>
            <a:r>
              <a:rPr lang="vi-VN" sz="1500" b="1" i="1" dirty="0">
                <a:latin typeface="+mn-lt"/>
              </a:rPr>
              <a:t>"Chợ Bưởi một tháng sáu phiên</a:t>
            </a:r>
            <a:br>
              <a:rPr lang="vi-VN" sz="1500" b="1" i="1" dirty="0">
                <a:latin typeface="+mn-lt"/>
              </a:rPr>
            </a:br>
            <a:r>
              <a:rPr lang="vi-VN" sz="1500" b="1" i="1" dirty="0">
                <a:latin typeface="+mn-lt"/>
              </a:rPr>
              <a:t>Ngày Tư, ngày Chín cho duyên đèo bòng”</a:t>
            </a:r>
          </a:p>
        </p:txBody>
      </p:sp>
      <p:sp>
        <p:nvSpPr>
          <p:cNvPr id="11" name="TextBox 10">
            <a:extLst>
              <a:ext uri="{FF2B5EF4-FFF2-40B4-BE49-F238E27FC236}">
                <a16:creationId xmlns:a16="http://schemas.microsoft.com/office/drawing/2014/main" xmlns="" id="{BB248447-1A6D-7A96-AD1F-A4AC6169DCE6}"/>
              </a:ext>
            </a:extLst>
          </p:cNvPr>
          <p:cNvSpPr txBox="1"/>
          <p:nvPr/>
        </p:nvSpPr>
        <p:spPr>
          <a:xfrm>
            <a:off x="1109662" y="220266"/>
            <a:ext cx="3571875" cy="408623"/>
          </a:xfrm>
          <a:prstGeom prst="roundRect">
            <a:avLst/>
          </a:prstGeom>
          <a:noFill/>
        </p:spPr>
        <p:txBody>
          <a:bodyPr wrap="square">
            <a:spAutoFit/>
          </a:bodyPr>
          <a:lstStyle/>
          <a:p>
            <a:pPr algn="ctr">
              <a:defRPr/>
            </a:pPr>
            <a:r>
              <a:rPr lang="vi-VN" sz="1800" b="1" dirty="0">
                <a:latin typeface="+mn-lt"/>
              </a:rPr>
              <a:t>Một góc phiên chợ Mơ</a:t>
            </a:r>
          </a:p>
        </p:txBody>
      </p:sp>
      <p:sp>
        <p:nvSpPr>
          <p:cNvPr id="18" name="TextBox 17">
            <a:extLst>
              <a:ext uri="{FF2B5EF4-FFF2-40B4-BE49-F238E27FC236}">
                <a16:creationId xmlns:a16="http://schemas.microsoft.com/office/drawing/2014/main" xmlns="" id="{71A56736-E563-D9FB-D24C-716178145106}"/>
              </a:ext>
            </a:extLst>
          </p:cNvPr>
          <p:cNvSpPr txBox="1"/>
          <p:nvPr/>
        </p:nvSpPr>
        <p:spPr>
          <a:xfrm>
            <a:off x="8204597" y="543021"/>
            <a:ext cx="829865" cy="459700"/>
          </a:xfrm>
          <a:prstGeom prst="roundRect">
            <a:avLst/>
          </a:prstGeom>
          <a:solidFill>
            <a:srgbClr val="FFFF00"/>
          </a:solidFill>
        </p:spPr>
        <p:txBody>
          <a:bodyPr wrap="square">
            <a:spAutoFit/>
          </a:bodyPr>
          <a:lstStyle/>
          <a:p>
            <a:pPr algn="ctr">
              <a:defRPr/>
            </a:pPr>
            <a:r>
              <a:rPr lang="vi-VN" sz="1050" b="1">
                <a:latin typeface="+mn-lt"/>
              </a:rPr>
              <a:t>Chợ Bưởi </a:t>
            </a:r>
          </a:p>
        </p:txBody>
      </p:sp>
      <p:sp>
        <p:nvSpPr>
          <p:cNvPr id="17" name="TextBox 16">
            <a:extLst>
              <a:ext uri="{FF2B5EF4-FFF2-40B4-BE49-F238E27FC236}">
                <a16:creationId xmlns:a16="http://schemas.microsoft.com/office/drawing/2014/main" xmlns="" id="{471C0603-7A2F-162D-E0F3-5BE1C52DDDB2}"/>
              </a:ext>
            </a:extLst>
          </p:cNvPr>
          <p:cNvSpPr txBox="1"/>
          <p:nvPr/>
        </p:nvSpPr>
        <p:spPr>
          <a:xfrm>
            <a:off x="8318898" y="1141401"/>
            <a:ext cx="809625" cy="357545"/>
          </a:xfrm>
          <a:prstGeom prst="roundRect">
            <a:avLst/>
          </a:prstGeom>
          <a:noFill/>
        </p:spPr>
        <p:txBody>
          <a:bodyPr wrap="square">
            <a:spAutoFit/>
          </a:bodyPr>
          <a:lstStyle/>
          <a:p>
            <a:pPr>
              <a:defRPr/>
            </a:pPr>
            <a:r>
              <a:rPr lang="vi-VN" sz="1500" b="1" dirty="0">
                <a:solidFill>
                  <a:srgbClr val="0000D0"/>
                </a:solidFill>
                <a:latin typeface="+mn-lt"/>
              </a:rPr>
              <a:t>Xưa</a:t>
            </a:r>
          </a:p>
        </p:txBody>
      </p:sp>
      <p:sp>
        <p:nvSpPr>
          <p:cNvPr id="20" name="TextBox 19">
            <a:extLst>
              <a:ext uri="{FF2B5EF4-FFF2-40B4-BE49-F238E27FC236}">
                <a16:creationId xmlns:a16="http://schemas.microsoft.com/office/drawing/2014/main" xmlns="" id="{02B9F308-BD50-2F1C-881C-29A06EB23A8B}"/>
              </a:ext>
            </a:extLst>
          </p:cNvPr>
          <p:cNvSpPr txBox="1"/>
          <p:nvPr/>
        </p:nvSpPr>
        <p:spPr>
          <a:xfrm>
            <a:off x="8410577" y="2062945"/>
            <a:ext cx="809624" cy="357545"/>
          </a:xfrm>
          <a:prstGeom prst="roundRect">
            <a:avLst/>
          </a:prstGeom>
          <a:noFill/>
        </p:spPr>
        <p:txBody>
          <a:bodyPr wrap="square">
            <a:spAutoFit/>
          </a:bodyPr>
          <a:lstStyle/>
          <a:p>
            <a:pPr>
              <a:defRPr/>
            </a:pPr>
            <a:r>
              <a:rPr lang="vi-VN" sz="1500" b="1" i="1">
                <a:latin typeface="+mn-lt"/>
              </a:rPr>
              <a:t>Và</a:t>
            </a:r>
          </a:p>
        </p:txBody>
      </p:sp>
      <p:sp>
        <p:nvSpPr>
          <p:cNvPr id="21" name="TextBox 20">
            <a:extLst>
              <a:ext uri="{FF2B5EF4-FFF2-40B4-BE49-F238E27FC236}">
                <a16:creationId xmlns:a16="http://schemas.microsoft.com/office/drawing/2014/main" xmlns="" id="{A50D8DFF-1366-51FF-69FD-1904D81BB2DE}"/>
              </a:ext>
            </a:extLst>
          </p:cNvPr>
          <p:cNvSpPr txBox="1"/>
          <p:nvPr/>
        </p:nvSpPr>
        <p:spPr>
          <a:xfrm>
            <a:off x="8362951" y="3313101"/>
            <a:ext cx="807845" cy="357545"/>
          </a:xfrm>
          <a:prstGeom prst="roundRect">
            <a:avLst/>
          </a:prstGeom>
          <a:noFill/>
        </p:spPr>
        <p:txBody>
          <a:bodyPr wrap="square">
            <a:spAutoFit/>
          </a:bodyPr>
          <a:lstStyle/>
          <a:p>
            <a:pPr>
              <a:defRPr/>
            </a:pPr>
            <a:r>
              <a:rPr lang="vi-VN" sz="1500" b="1" dirty="0">
                <a:solidFill>
                  <a:srgbClr val="0000D0"/>
                </a:solidFill>
                <a:latin typeface="+mn-lt"/>
              </a:rPr>
              <a:t>Nay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6" presetClass="entr" presetSubtype="16"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circle(in)">
                                      <p:cBhvr>
                                        <p:cTn id="23" dur="2000"/>
                                        <p:tgtEl>
                                          <p:spTgt spid="8"/>
                                        </p:tgtEl>
                                      </p:cBhvr>
                                    </p:animEffect>
                                  </p:childTnLst>
                                </p:cTn>
                              </p:par>
                              <p:par>
                                <p:cTn id="24" presetID="6" presetClass="entr" presetSubtype="16"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circle(in)">
                                      <p:cBhvr>
                                        <p:cTn id="26" dur="2000"/>
                                        <p:tgtEl>
                                          <p:spTgt spid="11"/>
                                        </p:tgtEl>
                                      </p:cBhvr>
                                    </p:animEffect>
                                  </p:childTnLst>
                                </p:cTn>
                              </p:par>
                              <p:par>
                                <p:cTn id="27" presetID="6" presetClass="entr" presetSubtype="16"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circle(in)">
                                      <p:cBhvr>
                                        <p:cTn id="29" dur="2000"/>
                                        <p:tgtEl>
                                          <p:spTgt spid="14"/>
                                        </p:tgtEl>
                                      </p:cBhvr>
                                    </p:animEffect>
                                  </p:childTnLst>
                                </p:cTn>
                              </p:par>
                              <p:par>
                                <p:cTn id="30" presetID="6" presetClass="entr" presetSubtype="16" fill="hold" nodeType="withEffect">
                                  <p:stCondLst>
                                    <p:cond delay="0"/>
                                  </p:stCondLst>
                                  <p:childTnLst>
                                    <p:set>
                                      <p:cBhvr>
                                        <p:cTn id="31" dur="1" fill="hold">
                                          <p:stCondLst>
                                            <p:cond delay="0"/>
                                          </p:stCondLst>
                                        </p:cTn>
                                        <p:tgtEl>
                                          <p:spTgt spid="30726"/>
                                        </p:tgtEl>
                                        <p:attrNameLst>
                                          <p:attrName>style.visibility</p:attrName>
                                        </p:attrNameLst>
                                      </p:cBhvr>
                                      <p:to>
                                        <p:strVal val="visible"/>
                                      </p:to>
                                    </p:set>
                                    <p:animEffect transition="in" filter="circle(in)">
                                      <p:cBhvr>
                                        <p:cTn id="32" dur="2000"/>
                                        <p:tgtEl>
                                          <p:spTgt spid="30726"/>
                                        </p:tgtEl>
                                      </p:cBhvr>
                                    </p:animEffect>
                                  </p:childTnLst>
                                </p:cTn>
                              </p:par>
                              <p:par>
                                <p:cTn id="33" presetID="6" presetClass="entr" presetSubtype="16"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circle(in)">
                                      <p:cBhvr>
                                        <p:cTn id="35" dur="2000"/>
                                        <p:tgtEl>
                                          <p:spTgt spid="15"/>
                                        </p:tgtEl>
                                      </p:cBhvr>
                                    </p:animEffect>
                                  </p:childTnLst>
                                </p:cTn>
                              </p:par>
                              <p:par>
                                <p:cTn id="36" presetID="6" presetClass="entr" presetSubtype="16" fill="hold" nodeType="with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circle(in)">
                                      <p:cBhvr>
                                        <p:cTn id="38" dur="2000"/>
                                        <p:tgtEl>
                                          <p:spTgt spid="3"/>
                                        </p:tgtEl>
                                      </p:cBhvr>
                                    </p:animEffect>
                                  </p:childTnLst>
                                </p:cTn>
                              </p:par>
                              <p:par>
                                <p:cTn id="39" presetID="6" presetClass="entr" presetSubtype="16"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circle(in)">
                                      <p:cBhvr>
                                        <p:cTn id="41" dur="2000"/>
                                        <p:tgtEl>
                                          <p:spTgt spid="21"/>
                                        </p:tgtEl>
                                      </p:cBhvr>
                                    </p:animEffect>
                                  </p:childTnLst>
                                </p:cTn>
                              </p:par>
                              <p:par>
                                <p:cTn id="42" presetID="6" presetClass="entr" presetSubtype="16" fill="hold"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circle(in)">
                                      <p:cBhvr>
                                        <p:cTn id="44" dur="2000"/>
                                        <p:tgtEl>
                                          <p:spTgt spid="20"/>
                                        </p:tgtEl>
                                      </p:cBhvr>
                                    </p:animEffect>
                                  </p:childTnLst>
                                </p:cTn>
                              </p:par>
                              <p:par>
                                <p:cTn id="45" presetID="6" presetClass="entr" presetSubtype="16"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circle(in)">
                                      <p:cBhvr>
                                        <p:cTn id="47" dur="2000"/>
                                        <p:tgtEl>
                                          <p:spTgt spid="17"/>
                                        </p:tgtEl>
                                      </p:cBhvr>
                                    </p:animEffect>
                                  </p:childTnLst>
                                </p:cTn>
                              </p:par>
                              <p:par>
                                <p:cTn id="48" presetID="6" presetClass="entr" presetSubtype="16" fill="hold"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circle(in)">
                                      <p:cBhvr>
                                        <p:cTn id="50"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P spid="7" grpId="0" animBg="1"/>
      <p:bldP spid="10" grpId="0" animBg="1"/>
      <p:bldP spid="14" grpId="0" animBg="1"/>
      <p:bldP spid="15" grpId="0" animBg="1"/>
      <p:bldP spid="11" grpId="0"/>
      <p:bldP spid="18" grpId="0" animBg="1"/>
      <p:bldP spid="17" grpId="0"/>
      <p:bldP spid="20" grpId="0"/>
      <p:bldP spid="2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ImageHandler">
            <a:extLst>
              <a:ext uri="{FF2B5EF4-FFF2-40B4-BE49-F238E27FC236}">
                <a16:creationId xmlns:a16="http://schemas.microsoft.com/office/drawing/2014/main" xmlns="" id="{3A2710F4-3097-0BE0-8516-440B870FE5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3886200" cy="2496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3" descr="2">
            <a:extLst>
              <a:ext uri="{FF2B5EF4-FFF2-40B4-BE49-F238E27FC236}">
                <a16:creationId xmlns:a16="http://schemas.microsoft.com/office/drawing/2014/main" xmlns="" id="{8C474BE7-A684-49E2-8FF2-5D2B428105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2496739"/>
            <a:ext cx="4705141" cy="2113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4" descr="dautichkecho36a1">
            <a:extLst>
              <a:ext uri="{FF2B5EF4-FFF2-40B4-BE49-F238E27FC236}">
                <a16:creationId xmlns:a16="http://schemas.microsoft.com/office/drawing/2014/main" xmlns="" id="{E7F6EC18-9FB2-73D7-7B5C-CFA9406D8C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0"/>
            <a:ext cx="4724400" cy="2496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Rectangle 5">
            <a:extLst>
              <a:ext uri="{FF2B5EF4-FFF2-40B4-BE49-F238E27FC236}">
                <a16:creationId xmlns:a16="http://schemas.microsoft.com/office/drawing/2014/main" xmlns="" id="{20E6229D-7A60-6745-4089-F28DDF619A96}"/>
              </a:ext>
            </a:extLst>
          </p:cNvPr>
          <p:cNvSpPr>
            <a:spLocks noChangeArrowheads="1"/>
          </p:cNvSpPr>
          <p:nvPr/>
        </p:nvSpPr>
        <p:spPr bwMode="auto">
          <a:xfrm>
            <a:off x="152401" y="4572000"/>
            <a:ext cx="8743740" cy="5715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altLang="en-US" sz="2000" b="1" dirty="0" err="1">
                <a:solidFill>
                  <a:srgbClr val="028910"/>
                </a:solidFill>
                <a:cs typeface="Arial" panose="020B0604020202020204" pitchFamily="34" charset="0"/>
              </a:rPr>
              <a:t>Thăng</a:t>
            </a:r>
            <a:r>
              <a:rPr lang="en-US" altLang="en-US" sz="2000" b="1" dirty="0">
                <a:solidFill>
                  <a:srgbClr val="028910"/>
                </a:solidFill>
                <a:cs typeface="Arial" panose="020B0604020202020204" pitchFamily="34" charset="0"/>
              </a:rPr>
              <a:t> Long (</a:t>
            </a:r>
            <a:r>
              <a:rPr lang="en-US" altLang="en-US" sz="2000" b="1" dirty="0" err="1">
                <a:solidFill>
                  <a:srgbClr val="028910"/>
                </a:solidFill>
                <a:cs typeface="Arial" panose="020B0604020202020204" pitchFamily="34" charset="0"/>
              </a:rPr>
              <a:t>Kẻ</a:t>
            </a:r>
            <a:r>
              <a:rPr lang="en-US" altLang="en-US" sz="2000" b="1" dirty="0">
                <a:solidFill>
                  <a:srgbClr val="028910"/>
                </a:solidFill>
                <a:cs typeface="Arial" panose="020B0604020202020204" pitchFamily="34" charset="0"/>
              </a:rPr>
              <a:t> </a:t>
            </a:r>
            <a:r>
              <a:rPr lang="en-US" altLang="en-US" sz="2000" b="1" dirty="0" err="1">
                <a:solidFill>
                  <a:srgbClr val="028910"/>
                </a:solidFill>
                <a:cs typeface="Arial" panose="020B0604020202020204" pitchFamily="34" charset="0"/>
              </a:rPr>
              <a:t>Chợ</a:t>
            </a:r>
            <a:r>
              <a:rPr lang="en-US" altLang="en-US" sz="2000" b="1" dirty="0">
                <a:solidFill>
                  <a:srgbClr val="028910"/>
                </a:solidFill>
                <a:cs typeface="Arial" panose="020B0604020202020204" pitchFamily="34" charset="0"/>
              </a:rPr>
              <a:t>) “</a:t>
            </a:r>
            <a:r>
              <a:rPr lang="en-US" altLang="en-US" sz="2000" b="1" dirty="0" err="1">
                <a:solidFill>
                  <a:srgbClr val="028910"/>
                </a:solidFill>
                <a:cs typeface="Arial" panose="020B0604020202020204" pitchFamily="34" charset="0"/>
              </a:rPr>
              <a:t>Thứ</a:t>
            </a:r>
            <a:r>
              <a:rPr lang="en-US" altLang="en-US" sz="2000" b="1" dirty="0">
                <a:solidFill>
                  <a:srgbClr val="028910"/>
                </a:solidFill>
                <a:cs typeface="Arial" panose="020B0604020202020204" pitchFamily="34" charset="0"/>
              </a:rPr>
              <a:t> </a:t>
            </a:r>
            <a:r>
              <a:rPr lang="en-US" altLang="en-US" sz="2000" b="1" dirty="0" err="1">
                <a:solidFill>
                  <a:srgbClr val="028910"/>
                </a:solidFill>
                <a:cs typeface="Arial" panose="020B0604020202020204" pitchFamily="34" charset="0"/>
              </a:rPr>
              <a:t>nhất</a:t>
            </a:r>
            <a:r>
              <a:rPr lang="en-US" altLang="en-US" sz="2000" b="1" dirty="0">
                <a:solidFill>
                  <a:srgbClr val="028910"/>
                </a:solidFill>
                <a:cs typeface="Arial" panose="020B0604020202020204" pitchFamily="34" charset="0"/>
              </a:rPr>
              <a:t> </a:t>
            </a:r>
            <a:r>
              <a:rPr lang="en-US" altLang="en-US" sz="2000" b="1" dirty="0" err="1">
                <a:solidFill>
                  <a:srgbClr val="028910"/>
                </a:solidFill>
                <a:cs typeface="Arial" panose="020B0604020202020204" pitchFamily="34" charset="0"/>
              </a:rPr>
              <a:t>kinh</a:t>
            </a:r>
            <a:r>
              <a:rPr lang="en-US" altLang="en-US" sz="2000" b="1" dirty="0">
                <a:solidFill>
                  <a:srgbClr val="028910"/>
                </a:solidFill>
                <a:cs typeface="Arial" panose="020B0604020202020204" pitchFamily="34" charset="0"/>
              </a:rPr>
              <a:t> </a:t>
            </a:r>
            <a:r>
              <a:rPr lang="en-US" altLang="en-US" sz="2000" b="1" dirty="0" err="1">
                <a:solidFill>
                  <a:srgbClr val="028910"/>
                </a:solidFill>
                <a:cs typeface="Arial" panose="020B0604020202020204" pitchFamily="34" charset="0"/>
              </a:rPr>
              <a:t>kì</a:t>
            </a:r>
            <a:r>
              <a:rPr lang="en-US" altLang="en-US" sz="2000" b="1" dirty="0">
                <a:solidFill>
                  <a:srgbClr val="028910"/>
                </a:solidFill>
                <a:cs typeface="Arial" panose="020B0604020202020204" pitchFamily="34" charset="0"/>
              </a:rPr>
              <a:t>,...” </a:t>
            </a:r>
            <a:r>
              <a:rPr lang="en-US" altLang="en-US" sz="2000" b="1" dirty="0" err="1">
                <a:solidFill>
                  <a:srgbClr val="028910"/>
                </a:solidFill>
                <a:cs typeface="Arial" panose="020B0604020202020204" pitchFamily="34" charset="0"/>
              </a:rPr>
              <a:t>thê</a:t>
            </a:r>
            <a:r>
              <a:rPr lang="en-US" altLang="en-US" sz="2000" b="1" dirty="0">
                <a:solidFill>
                  <a:srgbClr val="028910"/>
                </a:solidFill>
                <a:cs typeface="Arial" panose="020B0604020202020204" pitchFamily="34" charset="0"/>
              </a:rPr>
              <a:t>́ </a:t>
            </a:r>
            <a:r>
              <a:rPr lang="en-US" altLang="en-US" sz="2000" b="1" dirty="0" err="1">
                <a:solidFill>
                  <a:srgbClr val="028910"/>
                </a:solidFill>
                <a:cs typeface="Arial" panose="020B0604020202020204" pitchFamily="34" charset="0"/>
              </a:rPr>
              <a:t>ky</a:t>
            </a:r>
            <a:r>
              <a:rPr lang="en-US" altLang="en-US" sz="2000" b="1" dirty="0">
                <a:solidFill>
                  <a:srgbClr val="028910"/>
                </a:solidFill>
                <a:cs typeface="Arial" panose="020B0604020202020204" pitchFamily="34" charset="0"/>
              </a:rPr>
              <a:t>̉ XVII</a:t>
            </a:r>
          </a:p>
        </p:txBody>
      </p:sp>
      <p:pic>
        <p:nvPicPr>
          <p:cNvPr id="40966" name="Picture 6" descr="ke_cho_2">
            <a:extLst>
              <a:ext uri="{FF2B5EF4-FFF2-40B4-BE49-F238E27FC236}">
                <a16:creationId xmlns:a16="http://schemas.microsoft.com/office/drawing/2014/main" xmlns="" id="{22B76C00-4ED7-9238-B82C-367C9256AD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2507834"/>
            <a:ext cx="3886200" cy="2102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40962"/>
                                        </p:tgtEl>
                                        <p:attrNameLst>
                                          <p:attrName>style.visibility</p:attrName>
                                        </p:attrNameLst>
                                      </p:cBhvr>
                                      <p:to>
                                        <p:strVal val="visible"/>
                                      </p:to>
                                    </p:set>
                                    <p:animEffect transition="in" filter="dissolve">
                                      <p:cBhvr>
                                        <p:cTn id="7" dur="500"/>
                                        <p:tgtEl>
                                          <p:spTgt spid="40962"/>
                                        </p:tgtEl>
                                      </p:cBhvr>
                                    </p:animEffect>
                                  </p:childTnLst>
                                </p:cTn>
                              </p:par>
                              <p:par>
                                <p:cTn id="8" presetID="9" presetClass="entr" presetSubtype="0" fill="hold" nodeType="withEffect">
                                  <p:stCondLst>
                                    <p:cond delay="0"/>
                                  </p:stCondLst>
                                  <p:childTnLst>
                                    <p:set>
                                      <p:cBhvr>
                                        <p:cTn id="9" dur="1" fill="hold">
                                          <p:stCondLst>
                                            <p:cond delay="0"/>
                                          </p:stCondLst>
                                        </p:cTn>
                                        <p:tgtEl>
                                          <p:spTgt spid="40965"/>
                                        </p:tgtEl>
                                        <p:attrNameLst>
                                          <p:attrName>style.visibility</p:attrName>
                                        </p:attrNameLst>
                                      </p:cBhvr>
                                      <p:to>
                                        <p:strVal val="visible"/>
                                      </p:to>
                                    </p:set>
                                    <p:animEffect transition="in" filter="dissolve">
                                      <p:cBhvr>
                                        <p:cTn id="10" dur="500"/>
                                        <p:tgtEl>
                                          <p:spTgt spid="40965"/>
                                        </p:tgtEl>
                                      </p:cBhvr>
                                    </p:animEffect>
                                  </p:childTnLst>
                                </p:cTn>
                              </p:par>
                              <p:par>
                                <p:cTn id="11" presetID="9" presetClass="entr" presetSubtype="0" fill="hold" nodeType="withEffect">
                                  <p:stCondLst>
                                    <p:cond delay="0"/>
                                  </p:stCondLst>
                                  <p:childTnLst>
                                    <p:set>
                                      <p:cBhvr>
                                        <p:cTn id="12" dur="1" fill="hold">
                                          <p:stCondLst>
                                            <p:cond delay="0"/>
                                          </p:stCondLst>
                                        </p:cTn>
                                        <p:tgtEl>
                                          <p:spTgt spid="40964"/>
                                        </p:tgtEl>
                                        <p:attrNameLst>
                                          <p:attrName>style.visibility</p:attrName>
                                        </p:attrNameLst>
                                      </p:cBhvr>
                                      <p:to>
                                        <p:strVal val="visible"/>
                                      </p:to>
                                    </p:set>
                                    <p:animEffect transition="in" filter="dissolve">
                                      <p:cBhvr>
                                        <p:cTn id="13" dur="500"/>
                                        <p:tgtEl>
                                          <p:spTgt spid="40964"/>
                                        </p:tgtEl>
                                      </p:cBhvr>
                                    </p:animEffect>
                                  </p:childTnLst>
                                </p:cTn>
                              </p:par>
                              <p:par>
                                <p:cTn id="14" presetID="9" presetClass="entr" presetSubtype="0" fill="hold" nodeType="withEffect">
                                  <p:stCondLst>
                                    <p:cond delay="0"/>
                                  </p:stCondLst>
                                  <p:childTnLst>
                                    <p:set>
                                      <p:cBhvr>
                                        <p:cTn id="15" dur="1" fill="hold">
                                          <p:stCondLst>
                                            <p:cond delay="0"/>
                                          </p:stCondLst>
                                        </p:cTn>
                                        <p:tgtEl>
                                          <p:spTgt spid="40963"/>
                                        </p:tgtEl>
                                        <p:attrNameLst>
                                          <p:attrName>style.visibility</p:attrName>
                                        </p:attrNameLst>
                                      </p:cBhvr>
                                      <p:to>
                                        <p:strVal val="visible"/>
                                      </p:to>
                                    </p:set>
                                    <p:animEffect transition="in" filter="dissolve">
                                      <p:cBhvr>
                                        <p:cTn id="16" dur="500"/>
                                        <p:tgtEl>
                                          <p:spTgt spid="40963"/>
                                        </p:tgtEl>
                                      </p:cBhvr>
                                    </p:animEffect>
                                  </p:childTnLst>
                                </p:cTn>
                              </p:par>
                              <p:par>
                                <p:cTn id="17" presetID="9" presetClass="entr" presetSubtype="0" fill="hold" nodeType="withEffect">
                                  <p:stCondLst>
                                    <p:cond delay="0"/>
                                  </p:stCondLst>
                                  <p:childTnLst>
                                    <p:set>
                                      <p:cBhvr>
                                        <p:cTn id="18" dur="1" fill="hold">
                                          <p:stCondLst>
                                            <p:cond delay="0"/>
                                          </p:stCondLst>
                                        </p:cTn>
                                        <p:tgtEl>
                                          <p:spTgt spid="40966"/>
                                        </p:tgtEl>
                                        <p:attrNameLst>
                                          <p:attrName>style.visibility</p:attrName>
                                        </p:attrNameLst>
                                      </p:cBhvr>
                                      <p:to>
                                        <p:strVal val="visible"/>
                                      </p:to>
                                    </p:set>
                                    <p:animEffect transition="in" filter="dissolve">
                                      <p:cBhvr>
                                        <p:cTn id="19" dur="500"/>
                                        <p:tgtEl>
                                          <p:spTgt spid="409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xmlns="" id="{B523A8FA-145E-DF96-E423-35F8F882EB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3" y="87960"/>
            <a:ext cx="8839200" cy="4229100"/>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xmlns="" id="{F157BFEC-04D6-B23E-D611-9D1FBCFD10CC}"/>
              </a:ext>
            </a:extLst>
          </p:cNvPr>
          <p:cNvSpPr>
            <a:spLocks noGrp="1"/>
          </p:cNvSpPr>
          <p:nvPr>
            <p:ph type="title"/>
          </p:nvPr>
        </p:nvSpPr>
        <p:spPr/>
        <p:txBody>
          <a:bodyPr/>
          <a:lstStyle/>
          <a:p>
            <a:endParaRPr lang="en-US">
              <a:latin typeface="+mn-lt"/>
            </a:endParaRPr>
          </a:p>
        </p:txBody>
      </p:sp>
      <p:sp>
        <p:nvSpPr>
          <p:cNvPr id="4" name="Rectangle 3">
            <a:extLst>
              <a:ext uri="{FF2B5EF4-FFF2-40B4-BE49-F238E27FC236}">
                <a16:creationId xmlns:a16="http://schemas.microsoft.com/office/drawing/2014/main" xmlns="" id="{24AFB1F3-0168-2CE0-3356-D2F398C09812}"/>
              </a:ext>
            </a:extLst>
          </p:cNvPr>
          <p:cNvSpPr/>
          <p:nvPr/>
        </p:nvSpPr>
        <p:spPr>
          <a:xfrm>
            <a:off x="1341833" y="4420285"/>
            <a:ext cx="6326981" cy="646331"/>
          </a:xfrm>
          <a:prstGeom prst="rect">
            <a:avLst/>
          </a:prstGeom>
          <a:solidFill>
            <a:schemeClr val="bg1"/>
          </a:solidFill>
        </p:spPr>
        <p:txBody>
          <a:bodyPr wrap="square">
            <a:spAutoFit/>
          </a:bodyPr>
          <a:lstStyle/>
          <a:p>
            <a:pPr algn="ctr">
              <a:defRPr/>
            </a:pPr>
            <a:r>
              <a:rPr lang="vi-VN" sz="1800" b="1" i="1" dirty="0">
                <a:solidFill>
                  <a:srgbClr val="028910"/>
                </a:solidFill>
                <a:latin typeface="+mn-lt"/>
              </a:rPr>
              <a:t>Cảnh Thăng Long-Kẻ Chợ năm 1690 do Samuel Baron miêu tả sau chuyến đi đến Đàng Ngoài của ông.</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additive="repl">
                                        <p:cTn id="6" dur="1" fill="hold">
                                          <p:stCondLst>
                                            <p:cond delay="0"/>
                                          </p:stCondLst>
                                        </p:cTn>
                                        <p:tgtEl>
                                          <p:spTgt spid="13314"/>
                                        </p:tgtEl>
                                        <p:attrNameLst>
                                          <p:attrName>style.visibility</p:attrName>
                                        </p:attrNameLst>
                                      </p:cBhvr>
                                      <p:to>
                                        <p:strVal val="visible"/>
                                      </p:to>
                                    </p:set>
                                    <p:animEffect transition="in" filter="checkerboard(across)">
                                      <p:cBhvr additive="repl">
                                        <p:cTn id="7" dur="5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cd195pho2nd">
            <a:extLst>
              <a:ext uri="{FF2B5EF4-FFF2-40B4-BE49-F238E27FC236}">
                <a16:creationId xmlns:a16="http://schemas.microsoft.com/office/drawing/2014/main" xmlns="" id="{EECFFC4A-4441-CA7A-3B9F-75FD4CAE6C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599" y="33953"/>
            <a:ext cx="4191001" cy="2681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3" descr="DVCC1">
            <a:extLst>
              <a:ext uri="{FF2B5EF4-FFF2-40B4-BE49-F238E27FC236}">
                <a16:creationId xmlns:a16="http://schemas.microsoft.com/office/drawing/2014/main" xmlns="" id="{6E304286-4EAA-CB34-BEFB-261915B778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88983"/>
            <a:ext cx="4343400" cy="2626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4" descr="1082010104612">
            <a:extLst>
              <a:ext uri="{FF2B5EF4-FFF2-40B4-BE49-F238E27FC236}">
                <a16:creationId xmlns:a16="http://schemas.microsoft.com/office/drawing/2014/main" xmlns="" id="{164E603B-DB77-B96B-8E5E-8FEDA82E86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598" y="2770295"/>
            <a:ext cx="4211959" cy="2037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9" name="Text Box 5">
            <a:extLst>
              <a:ext uri="{FF2B5EF4-FFF2-40B4-BE49-F238E27FC236}">
                <a16:creationId xmlns:a16="http://schemas.microsoft.com/office/drawing/2014/main" xmlns="" id="{DD407D5D-D93D-410C-FA30-5ED56696353C}"/>
              </a:ext>
            </a:extLst>
          </p:cNvPr>
          <p:cNvSpPr txBox="1">
            <a:spLocks noChangeArrowheads="1"/>
          </p:cNvSpPr>
          <p:nvPr/>
        </p:nvSpPr>
        <p:spPr bwMode="auto">
          <a:xfrm>
            <a:off x="1371600" y="4800601"/>
            <a:ext cx="5029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ct val="50000"/>
              </a:spcBef>
              <a:buSzTx/>
            </a:pPr>
            <a:r>
              <a:rPr lang="en-US" altLang="en-US" sz="1800" b="1">
                <a:solidFill>
                  <a:srgbClr val="028910"/>
                </a:solidFill>
                <a:latin typeface="+mn-lt"/>
                <a:cs typeface="Arial" panose="020B0604020202020204" pitchFamily="34" charset="0"/>
              </a:rPr>
              <a:t>“Thứ nhì Phố Hiến” (Hưng Yên)      </a:t>
            </a:r>
          </a:p>
        </p:txBody>
      </p:sp>
      <p:pic>
        <p:nvPicPr>
          <p:cNvPr id="41990" name="Picture 6" descr="pho%20hien">
            <a:extLst>
              <a:ext uri="{FF2B5EF4-FFF2-40B4-BE49-F238E27FC236}">
                <a16:creationId xmlns:a16="http://schemas.microsoft.com/office/drawing/2014/main" xmlns="" id="{DE45B360-9254-A2B2-F157-5901D66716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1042" y="2770294"/>
            <a:ext cx="4364357" cy="2030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41986"/>
                                        </p:tgtEl>
                                        <p:attrNameLst>
                                          <p:attrName>style.visibility</p:attrName>
                                        </p:attrNameLst>
                                      </p:cBhvr>
                                      <p:to>
                                        <p:strVal val="visible"/>
                                      </p:to>
                                    </p:set>
                                    <p:animEffect transition="in" filter="dissolve">
                                      <p:cBhvr>
                                        <p:cTn id="7" dur="500"/>
                                        <p:tgtEl>
                                          <p:spTgt spid="41986"/>
                                        </p:tgtEl>
                                      </p:cBhvr>
                                    </p:animEffect>
                                  </p:childTnLst>
                                </p:cTn>
                              </p:par>
                              <p:par>
                                <p:cTn id="8" presetID="9" presetClass="entr" presetSubtype="0" fill="hold" nodeType="withEffect">
                                  <p:stCondLst>
                                    <p:cond delay="0"/>
                                  </p:stCondLst>
                                  <p:childTnLst>
                                    <p:set>
                                      <p:cBhvr>
                                        <p:cTn id="9" dur="1" fill="hold">
                                          <p:stCondLst>
                                            <p:cond delay="0"/>
                                          </p:stCondLst>
                                        </p:cTn>
                                        <p:tgtEl>
                                          <p:spTgt spid="41987"/>
                                        </p:tgtEl>
                                        <p:attrNameLst>
                                          <p:attrName>style.visibility</p:attrName>
                                        </p:attrNameLst>
                                      </p:cBhvr>
                                      <p:to>
                                        <p:strVal val="visible"/>
                                      </p:to>
                                    </p:set>
                                    <p:animEffect transition="in" filter="dissolve">
                                      <p:cBhvr>
                                        <p:cTn id="10" dur="500"/>
                                        <p:tgtEl>
                                          <p:spTgt spid="41987"/>
                                        </p:tgtEl>
                                      </p:cBhvr>
                                    </p:animEffect>
                                  </p:childTnLst>
                                </p:cTn>
                              </p:par>
                              <p:par>
                                <p:cTn id="11" presetID="9" presetClass="entr" presetSubtype="0" fill="hold" nodeType="withEffect">
                                  <p:stCondLst>
                                    <p:cond delay="0"/>
                                  </p:stCondLst>
                                  <p:childTnLst>
                                    <p:set>
                                      <p:cBhvr>
                                        <p:cTn id="12" dur="1" fill="hold">
                                          <p:stCondLst>
                                            <p:cond delay="0"/>
                                          </p:stCondLst>
                                        </p:cTn>
                                        <p:tgtEl>
                                          <p:spTgt spid="41988"/>
                                        </p:tgtEl>
                                        <p:attrNameLst>
                                          <p:attrName>style.visibility</p:attrName>
                                        </p:attrNameLst>
                                      </p:cBhvr>
                                      <p:to>
                                        <p:strVal val="visible"/>
                                      </p:to>
                                    </p:set>
                                    <p:animEffect transition="in" filter="dissolve">
                                      <p:cBhvr>
                                        <p:cTn id="13" dur="500"/>
                                        <p:tgtEl>
                                          <p:spTgt spid="41988"/>
                                        </p:tgtEl>
                                      </p:cBhvr>
                                    </p:animEffect>
                                  </p:childTnLst>
                                </p:cTn>
                              </p:par>
                              <p:par>
                                <p:cTn id="14" presetID="9" presetClass="entr" presetSubtype="0" fill="hold" nodeType="withEffect">
                                  <p:stCondLst>
                                    <p:cond delay="0"/>
                                  </p:stCondLst>
                                  <p:childTnLst>
                                    <p:set>
                                      <p:cBhvr>
                                        <p:cTn id="15" dur="1" fill="hold">
                                          <p:stCondLst>
                                            <p:cond delay="0"/>
                                          </p:stCondLst>
                                        </p:cTn>
                                        <p:tgtEl>
                                          <p:spTgt spid="41990"/>
                                        </p:tgtEl>
                                        <p:attrNameLst>
                                          <p:attrName>style.visibility</p:attrName>
                                        </p:attrNameLst>
                                      </p:cBhvr>
                                      <p:to>
                                        <p:strVal val="visible"/>
                                      </p:to>
                                    </p:set>
                                    <p:animEffect transition="in" filter="dissolve">
                                      <p:cBhvr>
                                        <p:cTn id="16" dur="500"/>
                                        <p:tgtEl>
                                          <p:spTgt spid="41990"/>
                                        </p:tgtEl>
                                      </p:cBhvr>
                                    </p:animEffect>
                                  </p:childTnLst>
                                </p:cTn>
                              </p:par>
                              <p:par>
                                <p:cTn id="17" presetID="9" presetClass="entr" presetSubtype="0" fill="hold" nodeType="withEffect">
                                  <p:stCondLst>
                                    <p:cond delay="0"/>
                                  </p:stCondLst>
                                  <p:childTnLst>
                                    <p:set>
                                      <p:cBhvr>
                                        <p:cTn id="18" dur="1" fill="hold">
                                          <p:stCondLst>
                                            <p:cond delay="0"/>
                                          </p:stCondLst>
                                        </p:cTn>
                                        <p:tgtEl>
                                          <p:spTgt spid="41989"/>
                                        </p:tgtEl>
                                        <p:attrNameLst>
                                          <p:attrName>style.visibility</p:attrName>
                                        </p:attrNameLst>
                                      </p:cBhvr>
                                      <p:to>
                                        <p:strVal val="visible"/>
                                      </p:to>
                                    </p:set>
                                    <p:animEffect transition="in" filter="dissolve">
                                      <p:cBhvr>
                                        <p:cTn id="19" dur="500"/>
                                        <p:tgtEl>
                                          <p:spTgt spid="419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a:extLst>
              <a:ext uri="{FF2B5EF4-FFF2-40B4-BE49-F238E27FC236}">
                <a16:creationId xmlns:a16="http://schemas.microsoft.com/office/drawing/2014/main" xmlns="" id="{AF92B38E-BCB7-7BDD-F59A-03698A4E6F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63584"/>
            <a:ext cx="7475935" cy="4731064"/>
          </a:xfrm>
          <a:prstGeom prst="round2Diag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xmlns="" id="{DA049B89-0E2E-5530-0BB0-90CC9196CB74}"/>
              </a:ext>
            </a:extLst>
          </p:cNvPr>
          <p:cNvSpPr txBox="1">
            <a:spLocks/>
          </p:cNvSpPr>
          <p:nvPr/>
        </p:nvSpPr>
        <p:spPr>
          <a:xfrm>
            <a:off x="1905000" y="4595812"/>
            <a:ext cx="4914900" cy="622697"/>
          </a:xfrm>
          <a:prstGeom prst="rect">
            <a:avLst/>
          </a:prstGeom>
        </p:spPr>
        <p:txBody>
          <a:bodyPr lIns="34290" rIns="34290" anchor="ctr">
            <a:normAutofit fontScale="92500"/>
          </a:bodyPr>
          <a:lstStyle/>
          <a:p>
            <a:pPr algn="ctr" defTabSz="685800">
              <a:defRPr/>
            </a:pPr>
            <a:r>
              <a:rPr lang="vi-VN" sz="2100" b="1" i="1" dirty="0">
                <a:solidFill>
                  <a:srgbClr val="028910"/>
                </a:solidFill>
                <a:latin typeface="+mn-lt"/>
              </a:rPr>
              <a:t>Tranh mô phỏng Phố Hiến ( Hưng Yên)</a:t>
            </a:r>
            <a:endParaRPr lang="en-US" sz="2100" b="1" i="1" dirty="0">
              <a:solidFill>
                <a:srgbClr val="028910"/>
              </a:solidFill>
              <a:latin typeface="+mn-lt"/>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2384215941_e943d712e6">
            <a:extLst>
              <a:ext uri="{FF2B5EF4-FFF2-40B4-BE49-F238E27FC236}">
                <a16:creationId xmlns:a16="http://schemas.microsoft.com/office/drawing/2014/main" xmlns="" id="{07D1C6F6-BBD7-0C06-A31C-D06795CD97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7506"/>
            <a:ext cx="4343400" cy="2364581"/>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3" descr="images25081_thanhha100904">
            <a:extLst>
              <a:ext uri="{FF2B5EF4-FFF2-40B4-BE49-F238E27FC236}">
                <a16:creationId xmlns:a16="http://schemas.microsoft.com/office/drawing/2014/main" xmlns="" id="{A6A60C7B-FFE2-1149-CA3C-209F0A5198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47311"/>
            <a:ext cx="4495800" cy="2343150"/>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Rectangle 4">
            <a:extLst>
              <a:ext uri="{FF2B5EF4-FFF2-40B4-BE49-F238E27FC236}">
                <a16:creationId xmlns:a16="http://schemas.microsoft.com/office/drawing/2014/main" xmlns="" id="{3B608CFE-58F5-A2C6-5C08-E6271EACA1AC}"/>
              </a:ext>
            </a:extLst>
          </p:cNvPr>
          <p:cNvSpPr>
            <a:spLocks noChangeArrowheads="1"/>
          </p:cNvSpPr>
          <p:nvPr/>
        </p:nvSpPr>
        <p:spPr bwMode="auto">
          <a:xfrm>
            <a:off x="2000250" y="4914900"/>
            <a:ext cx="4800600" cy="171450"/>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altLang="en-US" sz="1800" b="1" dirty="0" err="1">
                <a:solidFill>
                  <a:srgbClr val="028910"/>
                </a:solidFill>
                <a:cs typeface="Arial" panose="020B0604020202020204" pitchFamily="34" charset="0"/>
              </a:rPr>
              <a:t>Phố</a:t>
            </a:r>
            <a:r>
              <a:rPr lang="en-US" altLang="en-US" sz="1800" b="1" dirty="0">
                <a:solidFill>
                  <a:srgbClr val="028910"/>
                </a:solidFill>
                <a:cs typeface="Arial" panose="020B0604020202020204" pitchFamily="34" charset="0"/>
              </a:rPr>
              <a:t> </a:t>
            </a:r>
            <a:r>
              <a:rPr lang="en-US" altLang="en-US" sz="1800" b="1" dirty="0" err="1">
                <a:solidFill>
                  <a:srgbClr val="028910"/>
                </a:solidFill>
                <a:cs typeface="Arial" panose="020B0604020202020204" pitchFamily="34" charset="0"/>
              </a:rPr>
              <a:t>thị</a:t>
            </a:r>
            <a:r>
              <a:rPr lang="en-US" altLang="en-US" sz="1800" b="1" dirty="0">
                <a:solidFill>
                  <a:srgbClr val="028910"/>
                </a:solidFill>
                <a:cs typeface="Arial" panose="020B0604020202020204" pitchFamily="34" charset="0"/>
              </a:rPr>
              <a:t> Thanh Hà (</a:t>
            </a:r>
            <a:r>
              <a:rPr lang="en-US" altLang="en-US" sz="1800" b="1" dirty="0" err="1">
                <a:solidFill>
                  <a:srgbClr val="028910"/>
                </a:solidFill>
                <a:cs typeface="Arial" panose="020B0604020202020204" pitchFamily="34" charset="0"/>
              </a:rPr>
              <a:t>Thừa</a:t>
            </a:r>
            <a:r>
              <a:rPr lang="en-US" altLang="en-US" sz="1800" b="1" dirty="0">
                <a:solidFill>
                  <a:srgbClr val="028910"/>
                </a:solidFill>
                <a:cs typeface="Arial" panose="020B0604020202020204" pitchFamily="34" charset="0"/>
              </a:rPr>
              <a:t> </a:t>
            </a:r>
            <a:r>
              <a:rPr lang="en-US" altLang="en-US" sz="1800" b="1" dirty="0" err="1">
                <a:solidFill>
                  <a:srgbClr val="028910"/>
                </a:solidFill>
                <a:cs typeface="Arial" panose="020B0604020202020204" pitchFamily="34" charset="0"/>
              </a:rPr>
              <a:t>Thiên</a:t>
            </a:r>
            <a:r>
              <a:rPr lang="en-US" altLang="en-US" sz="1800" b="1" dirty="0">
                <a:solidFill>
                  <a:srgbClr val="028910"/>
                </a:solidFill>
                <a:cs typeface="Arial" panose="020B0604020202020204" pitchFamily="34" charset="0"/>
              </a:rPr>
              <a:t> </a:t>
            </a:r>
            <a:r>
              <a:rPr lang="en-US" altLang="en-US" sz="1800" b="1" dirty="0" err="1">
                <a:solidFill>
                  <a:srgbClr val="028910"/>
                </a:solidFill>
                <a:cs typeface="Arial" panose="020B0604020202020204" pitchFamily="34" charset="0"/>
              </a:rPr>
              <a:t>Huế</a:t>
            </a:r>
            <a:r>
              <a:rPr lang="en-US" altLang="en-US" sz="1800" b="1" dirty="0">
                <a:solidFill>
                  <a:srgbClr val="028910"/>
                </a:solidFill>
                <a:cs typeface="Arial" panose="020B0604020202020204" pitchFamily="34" charset="0"/>
              </a:rPr>
              <a:t>)</a:t>
            </a:r>
          </a:p>
        </p:txBody>
      </p:sp>
      <p:pic>
        <p:nvPicPr>
          <p:cNvPr id="44037" name="Picture 5" descr="1105Av08L1">
            <a:extLst>
              <a:ext uri="{FF2B5EF4-FFF2-40B4-BE49-F238E27FC236}">
                <a16:creationId xmlns:a16="http://schemas.microsoft.com/office/drawing/2014/main" xmlns="" id="{44BE8455-E95C-1282-C05F-6999A45877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2457450"/>
            <a:ext cx="4343400" cy="2400300"/>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6" descr="ANd9GcTanUC_VAxKptT0qYq0NBOeLQmNGsjyO-YBfTpY6rlldFOGkAJP">
            <a:extLst>
              <a:ext uri="{FF2B5EF4-FFF2-40B4-BE49-F238E27FC236}">
                <a16:creationId xmlns:a16="http://schemas.microsoft.com/office/drawing/2014/main" xmlns="" id="{1E7E16EA-9090-C99A-660B-3ECC752AB1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2457450"/>
            <a:ext cx="4495800" cy="2400300"/>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44036"/>
                                        </p:tgtEl>
                                        <p:attrNameLst>
                                          <p:attrName>style.visibility</p:attrName>
                                        </p:attrNameLst>
                                      </p:cBhvr>
                                      <p:to>
                                        <p:strVal val="visible"/>
                                      </p:to>
                                    </p:set>
                                    <p:animEffect transition="in" filter="blinds(horizontal)">
                                      <p:cBhvr>
                                        <p:cTn id="7" dur="500"/>
                                        <p:tgtEl>
                                          <p:spTgt spid="44036"/>
                                        </p:tgtEl>
                                      </p:cBhvr>
                                    </p:animEffect>
                                  </p:childTnLst>
                                </p:cTn>
                              </p:par>
                              <p:par>
                                <p:cTn id="8" presetID="9" presetClass="entr" presetSubtype="0" fill="hold" nodeType="withEffect">
                                  <p:stCondLst>
                                    <p:cond delay="0"/>
                                  </p:stCondLst>
                                  <p:childTnLst>
                                    <p:set>
                                      <p:cBhvr>
                                        <p:cTn id="9" dur="1" fill="hold">
                                          <p:stCondLst>
                                            <p:cond delay="0"/>
                                          </p:stCondLst>
                                        </p:cTn>
                                        <p:tgtEl>
                                          <p:spTgt spid="44035"/>
                                        </p:tgtEl>
                                        <p:attrNameLst>
                                          <p:attrName>style.visibility</p:attrName>
                                        </p:attrNameLst>
                                      </p:cBhvr>
                                      <p:to>
                                        <p:strVal val="visible"/>
                                      </p:to>
                                    </p:set>
                                    <p:animEffect transition="in" filter="dissolve">
                                      <p:cBhvr>
                                        <p:cTn id="10" dur="500"/>
                                        <p:tgtEl>
                                          <p:spTgt spid="44035"/>
                                        </p:tgtEl>
                                      </p:cBhvr>
                                    </p:animEffect>
                                  </p:childTnLst>
                                </p:cTn>
                              </p:par>
                              <p:par>
                                <p:cTn id="11" presetID="9" presetClass="entr" presetSubtype="0" fill="hold" nodeType="withEffect">
                                  <p:stCondLst>
                                    <p:cond delay="0"/>
                                  </p:stCondLst>
                                  <p:childTnLst>
                                    <p:set>
                                      <p:cBhvr>
                                        <p:cTn id="12" dur="1" fill="hold">
                                          <p:stCondLst>
                                            <p:cond delay="0"/>
                                          </p:stCondLst>
                                        </p:cTn>
                                        <p:tgtEl>
                                          <p:spTgt spid="44034"/>
                                        </p:tgtEl>
                                        <p:attrNameLst>
                                          <p:attrName>style.visibility</p:attrName>
                                        </p:attrNameLst>
                                      </p:cBhvr>
                                      <p:to>
                                        <p:strVal val="visible"/>
                                      </p:to>
                                    </p:set>
                                    <p:animEffect transition="in" filter="dissolve">
                                      <p:cBhvr>
                                        <p:cTn id="13" dur="500"/>
                                        <p:tgtEl>
                                          <p:spTgt spid="44034"/>
                                        </p:tgtEl>
                                      </p:cBhvr>
                                    </p:animEffect>
                                  </p:childTnLst>
                                </p:cTn>
                              </p:par>
                              <p:par>
                                <p:cTn id="14" presetID="9" presetClass="entr" presetSubtype="0" fill="hold" nodeType="withEffect">
                                  <p:stCondLst>
                                    <p:cond delay="0"/>
                                  </p:stCondLst>
                                  <p:childTnLst>
                                    <p:set>
                                      <p:cBhvr>
                                        <p:cTn id="15" dur="1" fill="hold">
                                          <p:stCondLst>
                                            <p:cond delay="0"/>
                                          </p:stCondLst>
                                        </p:cTn>
                                        <p:tgtEl>
                                          <p:spTgt spid="44038"/>
                                        </p:tgtEl>
                                        <p:attrNameLst>
                                          <p:attrName>style.visibility</p:attrName>
                                        </p:attrNameLst>
                                      </p:cBhvr>
                                      <p:to>
                                        <p:strVal val="visible"/>
                                      </p:to>
                                    </p:set>
                                    <p:animEffect transition="in" filter="dissolve">
                                      <p:cBhvr>
                                        <p:cTn id="16" dur="500"/>
                                        <p:tgtEl>
                                          <p:spTgt spid="44038"/>
                                        </p:tgtEl>
                                      </p:cBhvr>
                                    </p:animEffect>
                                  </p:childTnLst>
                                </p:cTn>
                              </p:par>
                              <p:par>
                                <p:cTn id="17" presetID="9" presetClass="entr" presetSubtype="0" fill="hold" nodeType="withEffect">
                                  <p:stCondLst>
                                    <p:cond delay="0"/>
                                  </p:stCondLst>
                                  <p:childTnLst>
                                    <p:set>
                                      <p:cBhvr>
                                        <p:cTn id="18" dur="1" fill="hold">
                                          <p:stCondLst>
                                            <p:cond delay="0"/>
                                          </p:stCondLst>
                                        </p:cTn>
                                        <p:tgtEl>
                                          <p:spTgt spid="44037"/>
                                        </p:tgtEl>
                                        <p:attrNameLst>
                                          <p:attrName>style.visibility</p:attrName>
                                        </p:attrNameLst>
                                      </p:cBhvr>
                                      <p:to>
                                        <p:strVal val="visible"/>
                                      </p:to>
                                    </p:set>
                                    <p:animEffect transition="in" filter="dissolve">
                                      <p:cBhvr>
                                        <p:cTn id="19" dur="500"/>
                                        <p:tgtEl>
                                          <p:spTgt spid="440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a:extLst>
              <a:ext uri="{FF2B5EF4-FFF2-40B4-BE49-F238E27FC236}">
                <a16:creationId xmlns:a16="http://schemas.microsoft.com/office/drawing/2014/main" xmlns="" id="{E571E2DA-416A-7BC4-AF2D-1BBD9A4572A1}"/>
              </a:ext>
            </a:extLst>
          </p:cNvPr>
          <p:cNvSpPr>
            <a:spLocks noGrp="1" noChangeArrowheads="1"/>
          </p:cNvSpPr>
          <p:nvPr>
            <p:ph type="title"/>
          </p:nvPr>
        </p:nvSpPr>
        <p:spPr>
          <a:xfrm>
            <a:off x="1600200" y="4552950"/>
            <a:ext cx="5372100" cy="685800"/>
          </a:xfrm>
        </p:spPr>
        <p:txBody>
          <a:bodyPr/>
          <a:lstStyle/>
          <a:p>
            <a:pP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r>
              <a:rPr lang="en-US" altLang="en-US" sz="1800" b="1" dirty="0" err="1">
                <a:solidFill>
                  <a:srgbClr val="028910"/>
                </a:solidFill>
                <a:latin typeface="+mj-lt"/>
              </a:rPr>
              <a:t>Thương</a:t>
            </a:r>
            <a:r>
              <a:rPr lang="en-US" altLang="en-US" sz="1800" b="1" dirty="0">
                <a:solidFill>
                  <a:srgbClr val="028910"/>
                </a:solidFill>
                <a:latin typeface="+mj-lt"/>
              </a:rPr>
              <a:t> </a:t>
            </a:r>
            <a:r>
              <a:rPr lang="en-US" altLang="en-US" sz="1800" b="1" dirty="0" err="1">
                <a:solidFill>
                  <a:srgbClr val="028910"/>
                </a:solidFill>
                <a:latin typeface="+mj-lt"/>
              </a:rPr>
              <a:t>cảng</a:t>
            </a:r>
            <a:r>
              <a:rPr lang="en-US" altLang="en-US" sz="1800" b="1" dirty="0">
                <a:solidFill>
                  <a:srgbClr val="028910"/>
                </a:solidFill>
                <a:latin typeface="+mj-lt"/>
              </a:rPr>
              <a:t> </a:t>
            </a:r>
            <a:r>
              <a:rPr lang="en-US" altLang="en-US" sz="1800" b="1" dirty="0" err="1">
                <a:solidFill>
                  <a:srgbClr val="028910"/>
                </a:solidFill>
                <a:latin typeface="+mj-lt"/>
              </a:rPr>
              <a:t>Hội</a:t>
            </a:r>
            <a:r>
              <a:rPr lang="en-US" altLang="en-US" sz="1800" b="1" dirty="0">
                <a:solidFill>
                  <a:srgbClr val="028910"/>
                </a:solidFill>
                <a:latin typeface="+mj-lt"/>
              </a:rPr>
              <a:t> An </a:t>
            </a:r>
            <a:r>
              <a:rPr lang="en-US" altLang="en-US" sz="1800" b="1" dirty="0" err="1">
                <a:solidFill>
                  <a:srgbClr val="028910"/>
                </a:solidFill>
                <a:latin typeface="+mj-lt"/>
              </a:rPr>
              <a:t>thế</a:t>
            </a:r>
            <a:r>
              <a:rPr lang="en-US" altLang="en-US" sz="1800" b="1" dirty="0">
                <a:solidFill>
                  <a:srgbClr val="028910"/>
                </a:solidFill>
                <a:latin typeface="+mj-lt"/>
              </a:rPr>
              <a:t> </a:t>
            </a:r>
            <a:r>
              <a:rPr lang="en-US" altLang="en-US" sz="1800" b="1" dirty="0" err="1">
                <a:solidFill>
                  <a:srgbClr val="028910"/>
                </a:solidFill>
                <a:latin typeface="+mj-lt"/>
              </a:rPr>
              <a:t>kỉ</a:t>
            </a:r>
            <a:r>
              <a:rPr lang="en-US" altLang="en-US" sz="1800" b="1" dirty="0">
                <a:solidFill>
                  <a:srgbClr val="028910"/>
                </a:solidFill>
                <a:latin typeface="+mj-lt"/>
              </a:rPr>
              <a:t> XVIII</a:t>
            </a:r>
          </a:p>
        </p:txBody>
      </p:sp>
      <p:pic>
        <p:nvPicPr>
          <p:cNvPr id="15362" name="Picture 2">
            <a:extLst>
              <a:ext uri="{FF2B5EF4-FFF2-40B4-BE49-F238E27FC236}">
                <a16:creationId xmlns:a16="http://schemas.microsoft.com/office/drawing/2014/main" xmlns="" id="{43C86477-775C-7B6B-DD64-3B4A410AF6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 y="209550"/>
            <a:ext cx="8001000" cy="4148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additive="repl">
                                        <p:cTn id="6" dur="1" fill="hold">
                                          <p:stCondLst>
                                            <p:cond delay="0"/>
                                          </p:stCondLst>
                                        </p:cTn>
                                        <p:tgtEl>
                                          <p:spTgt spid="15362"/>
                                        </p:tgtEl>
                                        <p:attrNameLst>
                                          <p:attrName>style.visibility</p:attrName>
                                        </p:attrNameLst>
                                      </p:cBhvr>
                                      <p:to>
                                        <p:strVal val="visible"/>
                                      </p:to>
                                    </p:set>
                                    <p:animEffect transition="in" filter="blinds(horizontal)">
                                      <p:cBhvr additive="repl">
                                        <p:cTn id="7" dur="500"/>
                                        <p:tgtEl>
                                          <p:spTgt spid="1536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additive="repl">
                                        <p:cTn id="11" dur="1" fill="hold">
                                          <p:stCondLst>
                                            <p:cond delay="0"/>
                                          </p:stCondLst>
                                        </p:cTn>
                                        <p:tgtEl>
                                          <p:spTgt spid="15361"/>
                                        </p:tgtEl>
                                        <p:attrNameLst>
                                          <p:attrName>style.visibility</p:attrName>
                                        </p:attrNameLst>
                                      </p:cBhvr>
                                      <p:to>
                                        <p:strVal val="visible"/>
                                      </p:to>
                                    </p:set>
                                    <p:animEffect transition="in" filter="blinds(horizontal)">
                                      <p:cBhvr additive="repl">
                                        <p:cTn id="12" dur="500"/>
                                        <p:tgtEl>
                                          <p:spTgt spid="153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xmlns="" id="{98245F2D-91B5-9EB4-7B31-65DB239B4084}"/>
              </a:ext>
            </a:extLst>
          </p:cNvPr>
          <p:cNvSpPr>
            <a:spLocks noGrp="1" noChangeArrowheads="1"/>
          </p:cNvSpPr>
          <p:nvPr>
            <p:ph type="title"/>
          </p:nvPr>
        </p:nvSpPr>
        <p:spPr>
          <a:xfrm>
            <a:off x="0" y="4800600"/>
            <a:ext cx="9144000" cy="571500"/>
          </a:xfrm>
        </p:spPr>
        <p:txBody>
          <a:bodyPr/>
          <a:lstStyle/>
          <a:p>
            <a:pPr eaLnBrk="1" hangingPunct="1"/>
            <a:r>
              <a:rPr lang="en-US" altLang="en-US" sz="1350" b="1" dirty="0" err="1">
                <a:solidFill>
                  <a:srgbClr val="028910"/>
                </a:solidFill>
                <a:latin typeface="+mj-lt"/>
              </a:rPr>
              <a:t>Hôi</a:t>
            </a:r>
            <a:r>
              <a:rPr lang="en-US" altLang="en-US" sz="1350" b="1" dirty="0">
                <a:solidFill>
                  <a:srgbClr val="028910"/>
                </a:solidFill>
                <a:latin typeface="+mj-lt"/>
              </a:rPr>
              <a:t> An - </a:t>
            </a:r>
            <a:r>
              <a:rPr lang="en-US" altLang="en-US" sz="1350" b="1" dirty="0" err="1">
                <a:solidFill>
                  <a:srgbClr val="028910"/>
                </a:solidFill>
                <a:latin typeface="+mj-lt"/>
              </a:rPr>
              <a:t>thành</a:t>
            </a:r>
            <a:r>
              <a:rPr lang="en-US" altLang="en-US" sz="1350" b="1" dirty="0">
                <a:solidFill>
                  <a:srgbClr val="028910"/>
                </a:solidFill>
                <a:latin typeface="+mj-lt"/>
              </a:rPr>
              <a:t> </a:t>
            </a:r>
            <a:r>
              <a:rPr lang="en-US" altLang="en-US" sz="1350" b="1" dirty="0" err="1">
                <a:solidFill>
                  <a:srgbClr val="028910"/>
                </a:solidFill>
                <a:latin typeface="+mj-lt"/>
              </a:rPr>
              <a:t>phô</a:t>
            </a:r>
            <a:r>
              <a:rPr lang="en-US" altLang="en-US" sz="1350" b="1" dirty="0">
                <a:solidFill>
                  <a:srgbClr val="028910"/>
                </a:solidFill>
                <a:latin typeface="+mj-lt"/>
              </a:rPr>
              <a:t>́ </a:t>
            </a:r>
            <a:r>
              <a:rPr lang="en-US" altLang="en-US" sz="1350" b="1" dirty="0" err="1">
                <a:solidFill>
                  <a:srgbClr val="028910"/>
                </a:solidFill>
                <a:latin typeface="+mj-lt"/>
              </a:rPr>
              <a:t>cảng</a:t>
            </a:r>
            <a:r>
              <a:rPr lang="en-US" altLang="en-US" sz="1350" b="1" dirty="0">
                <a:solidFill>
                  <a:srgbClr val="028910"/>
                </a:solidFill>
                <a:latin typeface="+mj-lt"/>
              </a:rPr>
              <a:t> </a:t>
            </a:r>
            <a:r>
              <a:rPr lang="en-US" altLang="en-US" sz="1350" b="1" dirty="0" err="1">
                <a:solidFill>
                  <a:srgbClr val="028910"/>
                </a:solidFill>
                <a:latin typeface="+mj-lt"/>
              </a:rPr>
              <a:t>lớn</a:t>
            </a:r>
            <a:r>
              <a:rPr lang="en-US" altLang="en-US" sz="1350" b="1" dirty="0">
                <a:solidFill>
                  <a:srgbClr val="028910"/>
                </a:solidFill>
                <a:latin typeface="+mj-lt"/>
              </a:rPr>
              <a:t> </a:t>
            </a:r>
            <a:r>
              <a:rPr lang="en-US" altLang="en-US" sz="1350" b="1" dirty="0" err="1">
                <a:solidFill>
                  <a:srgbClr val="028910"/>
                </a:solidFill>
                <a:latin typeface="+mj-lt"/>
              </a:rPr>
              <a:t>nhất</a:t>
            </a:r>
            <a:r>
              <a:rPr lang="en-US" altLang="en-US" sz="1350" b="1" dirty="0">
                <a:solidFill>
                  <a:srgbClr val="028910"/>
                </a:solidFill>
                <a:latin typeface="+mj-lt"/>
              </a:rPr>
              <a:t> </a:t>
            </a:r>
            <a:r>
              <a:rPr lang="en-US" altLang="en-US" sz="1350" b="1" dirty="0" err="1">
                <a:solidFill>
                  <a:srgbClr val="028910"/>
                </a:solidFill>
                <a:latin typeface="+mj-lt"/>
              </a:rPr>
              <a:t>Đàng</a:t>
            </a:r>
            <a:r>
              <a:rPr lang="en-US" altLang="en-US" sz="1350" b="1" dirty="0">
                <a:solidFill>
                  <a:srgbClr val="028910"/>
                </a:solidFill>
                <a:latin typeface="+mj-lt"/>
              </a:rPr>
              <a:t> Trong - </a:t>
            </a:r>
            <a:r>
              <a:rPr lang="en-US" altLang="en-US" sz="1350" b="1" dirty="0" err="1">
                <a:solidFill>
                  <a:srgbClr val="028910"/>
                </a:solidFill>
                <a:latin typeface="+mj-lt"/>
              </a:rPr>
              <a:t>thê</a:t>
            </a:r>
            <a:r>
              <a:rPr lang="en-US" altLang="en-US" sz="1350" b="1" dirty="0">
                <a:solidFill>
                  <a:srgbClr val="028910"/>
                </a:solidFill>
                <a:latin typeface="+mj-lt"/>
              </a:rPr>
              <a:t>́ </a:t>
            </a:r>
            <a:r>
              <a:rPr lang="en-US" altLang="en-US" sz="1350" b="1" dirty="0" err="1">
                <a:solidFill>
                  <a:srgbClr val="028910"/>
                </a:solidFill>
                <a:latin typeface="+mj-lt"/>
              </a:rPr>
              <a:t>ky</a:t>
            </a:r>
            <a:r>
              <a:rPr lang="en-US" altLang="en-US" sz="1350" b="1" dirty="0">
                <a:solidFill>
                  <a:srgbClr val="028910"/>
                </a:solidFill>
                <a:latin typeface="+mj-lt"/>
              </a:rPr>
              <a:t>̉ XVII</a:t>
            </a:r>
          </a:p>
        </p:txBody>
      </p:sp>
      <p:pic>
        <p:nvPicPr>
          <p:cNvPr id="43011" name="Picture 3" descr="hoian">
            <a:extLst>
              <a:ext uri="{FF2B5EF4-FFF2-40B4-BE49-F238E27FC236}">
                <a16:creationId xmlns:a16="http://schemas.microsoft.com/office/drawing/2014/main" xmlns="" id="{7DF5C2A6-F8C6-BD5D-2A99-24AAC0775D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0"/>
            <a:ext cx="3752850" cy="2279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4" descr="CauBridge">
            <a:extLst>
              <a:ext uri="{FF2B5EF4-FFF2-40B4-BE49-F238E27FC236}">
                <a16:creationId xmlns:a16="http://schemas.microsoft.com/office/drawing/2014/main" xmlns="" id="{19D324A5-EC21-CC43-CE3D-785D570352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4237" y="1"/>
            <a:ext cx="4722830" cy="2279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5" descr="dem%20ram%20pho%20hoi">
            <a:extLst>
              <a:ext uri="{FF2B5EF4-FFF2-40B4-BE49-F238E27FC236}">
                <a16:creationId xmlns:a16="http://schemas.microsoft.com/office/drawing/2014/main" xmlns="" id="{FB1C89A5-6DEC-9F4F-D813-F3890119D3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787" y="2414587"/>
            <a:ext cx="3748663" cy="238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6" descr="nhat01c1">
            <a:extLst>
              <a:ext uri="{FF2B5EF4-FFF2-40B4-BE49-F238E27FC236}">
                <a16:creationId xmlns:a16="http://schemas.microsoft.com/office/drawing/2014/main" xmlns="" id="{D279A510-5D2E-7EC8-8420-5DEEA3D577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4237" y="2428279"/>
            <a:ext cx="4722829" cy="2372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43010"/>
                                        </p:tgtEl>
                                        <p:attrNameLst>
                                          <p:attrName>style.visibility</p:attrName>
                                        </p:attrNameLst>
                                      </p:cBhvr>
                                      <p:to>
                                        <p:strVal val="visible"/>
                                      </p:to>
                                    </p:set>
                                    <p:animEffect transition="in" filter="box(in)">
                                      <p:cBhvr>
                                        <p:cTn id="7" dur="500"/>
                                        <p:tgtEl>
                                          <p:spTgt spid="43010"/>
                                        </p:tgtEl>
                                      </p:cBhvr>
                                    </p:animEffect>
                                  </p:childTnLst>
                                </p:cTn>
                              </p:par>
                              <p:par>
                                <p:cTn id="8" presetID="9" presetClass="entr" presetSubtype="0" fill="hold" nodeType="withEffect">
                                  <p:stCondLst>
                                    <p:cond delay="0"/>
                                  </p:stCondLst>
                                  <p:childTnLst>
                                    <p:set>
                                      <p:cBhvr>
                                        <p:cTn id="9" dur="1" fill="hold">
                                          <p:stCondLst>
                                            <p:cond delay="0"/>
                                          </p:stCondLst>
                                        </p:cTn>
                                        <p:tgtEl>
                                          <p:spTgt spid="43011"/>
                                        </p:tgtEl>
                                        <p:attrNameLst>
                                          <p:attrName>style.visibility</p:attrName>
                                        </p:attrNameLst>
                                      </p:cBhvr>
                                      <p:to>
                                        <p:strVal val="visible"/>
                                      </p:to>
                                    </p:set>
                                    <p:animEffect transition="in" filter="dissolve">
                                      <p:cBhvr>
                                        <p:cTn id="10" dur="500"/>
                                        <p:tgtEl>
                                          <p:spTgt spid="43011"/>
                                        </p:tgtEl>
                                      </p:cBhvr>
                                    </p:animEffect>
                                  </p:childTnLst>
                                </p:cTn>
                              </p:par>
                              <p:par>
                                <p:cTn id="11" presetID="9" presetClass="entr" presetSubtype="0" fill="hold" nodeType="withEffect">
                                  <p:stCondLst>
                                    <p:cond delay="0"/>
                                  </p:stCondLst>
                                  <p:childTnLst>
                                    <p:set>
                                      <p:cBhvr>
                                        <p:cTn id="12" dur="1" fill="hold">
                                          <p:stCondLst>
                                            <p:cond delay="0"/>
                                          </p:stCondLst>
                                        </p:cTn>
                                        <p:tgtEl>
                                          <p:spTgt spid="43013"/>
                                        </p:tgtEl>
                                        <p:attrNameLst>
                                          <p:attrName>style.visibility</p:attrName>
                                        </p:attrNameLst>
                                      </p:cBhvr>
                                      <p:to>
                                        <p:strVal val="visible"/>
                                      </p:to>
                                    </p:set>
                                    <p:animEffect transition="in" filter="dissolve">
                                      <p:cBhvr>
                                        <p:cTn id="13" dur="500"/>
                                        <p:tgtEl>
                                          <p:spTgt spid="43013"/>
                                        </p:tgtEl>
                                      </p:cBhvr>
                                    </p:animEffect>
                                  </p:childTnLst>
                                </p:cTn>
                              </p:par>
                              <p:par>
                                <p:cTn id="14" presetID="9" presetClass="entr" presetSubtype="0" fill="hold" nodeType="withEffect">
                                  <p:stCondLst>
                                    <p:cond delay="0"/>
                                  </p:stCondLst>
                                  <p:childTnLst>
                                    <p:set>
                                      <p:cBhvr>
                                        <p:cTn id="15" dur="1" fill="hold">
                                          <p:stCondLst>
                                            <p:cond delay="0"/>
                                          </p:stCondLst>
                                        </p:cTn>
                                        <p:tgtEl>
                                          <p:spTgt spid="43012"/>
                                        </p:tgtEl>
                                        <p:attrNameLst>
                                          <p:attrName>style.visibility</p:attrName>
                                        </p:attrNameLst>
                                      </p:cBhvr>
                                      <p:to>
                                        <p:strVal val="visible"/>
                                      </p:to>
                                    </p:set>
                                    <p:animEffect transition="in" filter="dissolve">
                                      <p:cBhvr>
                                        <p:cTn id="16" dur="500"/>
                                        <p:tgtEl>
                                          <p:spTgt spid="43012"/>
                                        </p:tgtEl>
                                      </p:cBhvr>
                                    </p:animEffect>
                                  </p:childTnLst>
                                </p:cTn>
                              </p:par>
                              <p:par>
                                <p:cTn id="17" presetID="9" presetClass="entr" presetSubtype="0" fill="hold" nodeType="withEffect">
                                  <p:stCondLst>
                                    <p:cond delay="0"/>
                                  </p:stCondLst>
                                  <p:childTnLst>
                                    <p:set>
                                      <p:cBhvr>
                                        <p:cTn id="18" dur="1" fill="hold">
                                          <p:stCondLst>
                                            <p:cond delay="0"/>
                                          </p:stCondLst>
                                        </p:cTn>
                                        <p:tgtEl>
                                          <p:spTgt spid="43014"/>
                                        </p:tgtEl>
                                        <p:attrNameLst>
                                          <p:attrName>style.visibility</p:attrName>
                                        </p:attrNameLst>
                                      </p:cBhvr>
                                      <p:to>
                                        <p:strVal val="visible"/>
                                      </p:to>
                                    </p:set>
                                    <p:animEffect transition="in" filter="dissolve">
                                      <p:cBhvr>
                                        <p:cTn id="19" dur="500"/>
                                        <p:tgtEl>
                                          <p:spTgt spid="430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hố Cổ Hội An - Phố Cổ Đẹp Hàng Đầu Châu Á.mp4">
            <a:hlinkClick r:id="" action="ppaction://media"/>
            <a:extLst>
              <a:ext uri="{FF2B5EF4-FFF2-40B4-BE49-F238E27FC236}">
                <a16:creationId xmlns:a16="http://schemas.microsoft.com/office/drawing/2014/main" xmlns="" id="{7E9AF90C-FBE9-D850-59CE-1C4BC0566461}"/>
              </a:ext>
            </a:extLst>
          </p:cNvPr>
          <p:cNvPicPr>
            <a:picLocks noRot="1" noChangeAspect="1" noChangeArrowheads="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762000" y="140493"/>
            <a:ext cx="7339641" cy="486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802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a:extLst>
              <a:ext uri="{FF2B5EF4-FFF2-40B4-BE49-F238E27FC236}">
                <a16:creationId xmlns:a16="http://schemas.microsoft.com/office/drawing/2014/main" xmlns="" id="{6F9EF89D-4002-1434-62E5-162122C574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75" y="171450"/>
            <a:ext cx="7715250" cy="4292204"/>
          </a:xfrm>
          <a:prstGeom prst="round2Diag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a:extLst>
              <a:ext uri="{FF2B5EF4-FFF2-40B4-BE49-F238E27FC236}">
                <a16:creationId xmlns:a16="http://schemas.microsoft.com/office/drawing/2014/main" xmlns="" id="{2D9DE88C-8509-8D42-9C2E-76365C63B536}"/>
              </a:ext>
            </a:extLst>
          </p:cNvPr>
          <p:cNvSpPr txBox="1">
            <a:spLocks/>
          </p:cNvSpPr>
          <p:nvPr/>
        </p:nvSpPr>
        <p:spPr>
          <a:xfrm>
            <a:off x="1257300" y="4463653"/>
            <a:ext cx="6629400" cy="622697"/>
          </a:xfrm>
          <a:prstGeom prst="rect">
            <a:avLst/>
          </a:prstGeom>
        </p:spPr>
        <p:txBody>
          <a:bodyPr lIns="34290" rIns="34290" anchor="ctr">
            <a:normAutofit/>
          </a:bodyPr>
          <a:lstStyle/>
          <a:p>
            <a:pPr algn="ctr" defTabSz="685800">
              <a:defRPr/>
            </a:pPr>
            <a:r>
              <a:rPr lang="vi-VN" sz="2100" b="1" i="1" dirty="0">
                <a:solidFill>
                  <a:srgbClr val="028910"/>
                </a:solidFill>
                <a:latin typeface="+mn-lt"/>
              </a:rPr>
              <a:t>Tranh vẽ thương cảng Hội An thế kỉ XVII</a:t>
            </a:r>
            <a:endParaRPr lang="en-US" sz="2100" b="1" i="1" dirty="0">
              <a:solidFill>
                <a:srgbClr val="028910"/>
              </a:solidFill>
              <a:latin typeface="+mn-lt"/>
            </a:endParaRPr>
          </a:p>
        </p:txBody>
      </p:sp>
    </p:spTree>
    <p:extLst>
      <p:ext uri="{BB962C8B-B14F-4D97-AF65-F5344CB8AC3E}">
        <p14:creationId xmlns:p14="http://schemas.microsoft.com/office/powerpoint/2010/main" val="1952670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2073;p41">
            <a:extLst>
              <a:ext uri="{FF2B5EF4-FFF2-40B4-BE49-F238E27FC236}">
                <a16:creationId xmlns:a16="http://schemas.microsoft.com/office/drawing/2014/main" xmlns="" id="{65F96A2D-6C49-4352-981F-5F06644C65BD}"/>
              </a:ext>
            </a:extLst>
          </p:cNvPr>
          <p:cNvSpPr txBox="1">
            <a:spLocks/>
          </p:cNvSpPr>
          <p:nvPr/>
        </p:nvSpPr>
        <p:spPr>
          <a:xfrm>
            <a:off x="905819" y="209550"/>
            <a:ext cx="3970981" cy="5010150"/>
          </a:xfrm>
          <a:prstGeom prst="rect">
            <a:avLst/>
          </a:prstGeom>
          <a:noFill/>
          <a:ln>
            <a:noFill/>
          </a:ln>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2400"/>
              <a:buFont typeface="Fredoka One"/>
              <a:buNone/>
              <a:defRPr sz="3000" b="0"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2pPr>
            <a:lvl3pPr marR="0" lvl="2"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3pPr>
            <a:lvl4pPr marR="0" lvl="3"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4pPr>
            <a:lvl5pPr marR="0" lvl="4"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5pPr>
            <a:lvl6pPr marR="0" lvl="5"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6pPr>
            <a:lvl7pPr marR="0" lvl="6"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7pPr>
            <a:lvl8pPr marR="0" lvl="7"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8pPr>
            <a:lvl9pPr marR="0" lvl="8"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9pPr>
          </a:lstStyle>
          <a:p>
            <a:pPr algn="ctr"/>
            <a:r>
              <a:rPr lang="vi-VN" sz="3600" dirty="0">
                <a:solidFill>
                  <a:srgbClr val="F34976"/>
                </a:solidFill>
                <a:latin typeface="#9Slide05 Gullever Font" panose="02000507000000020004" pitchFamily="2" charset="0"/>
              </a:rPr>
              <a:t>Bài </a:t>
            </a:r>
            <a:r>
              <a:rPr lang="en-US" sz="3600" dirty="0">
                <a:solidFill>
                  <a:srgbClr val="F34976"/>
                </a:solidFill>
                <a:latin typeface="#9Slide05 Gullever Font" panose="02000507000000020004" pitchFamily="2" charset="0"/>
              </a:rPr>
              <a:t>9</a:t>
            </a:r>
            <a:r>
              <a:rPr lang="vi-VN" sz="3600" dirty="0">
                <a:solidFill>
                  <a:srgbClr val="F34976"/>
                </a:solidFill>
                <a:latin typeface="#9Slide05 Gullever Font" panose="02000507000000020004" pitchFamily="2" charset="0"/>
              </a:rPr>
              <a:t>:</a:t>
            </a:r>
          </a:p>
          <a:p>
            <a:pPr algn="ctr"/>
            <a:r>
              <a:rPr lang="en-US" sz="4800" dirty="0" err="1">
                <a:solidFill>
                  <a:srgbClr val="028910"/>
                </a:solidFill>
                <a:latin typeface="#9Slide07 IcielCadena" panose="02000503000000020004" pitchFamily="2" charset="0"/>
              </a:rPr>
              <a:t>Tình</a:t>
            </a:r>
            <a:r>
              <a:rPr lang="en-US" sz="4800" dirty="0">
                <a:solidFill>
                  <a:srgbClr val="028910"/>
                </a:solidFill>
                <a:latin typeface="#9Slide07 IcielCadena" panose="02000503000000020004" pitchFamily="2" charset="0"/>
              </a:rPr>
              <a:t> </a:t>
            </a:r>
            <a:r>
              <a:rPr lang="en-US" sz="4800" dirty="0" err="1">
                <a:solidFill>
                  <a:srgbClr val="028910"/>
                </a:solidFill>
                <a:latin typeface="#9Slide07 IcielCadena" panose="02000503000000020004" pitchFamily="2" charset="0"/>
              </a:rPr>
              <a:t>hÌnh</a:t>
            </a:r>
            <a:r>
              <a:rPr lang="en-US" sz="4800" dirty="0">
                <a:solidFill>
                  <a:srgbClr val="028910"/>
                </a:solidFill>
                <a:latin typeface="#9Slide07 IcielCadena" panose="02000503000000020004" pitchFamily="2" charset="0"/>
              </a:rPr>
              <a:t> </a:t>
            </a:r>
            <a:r>
              <a:rPr lang="en-US" sz="4800" dirty="0" err="1">
                <a:solidFill>
                  <a:srgbClr val="028910"/>
                </a:solidFill>
                <a:latin typeface="#9Slide07 IcielCadena" panose="02000503000000020004" pitchFamily="2" charset="0"/>
              </a:rPr>
              <a:t>kinh</a:t>
            </a:r>
            <a:r>
              <a:rPr lang="en-US" sz="4800" dirty="0">
                <a:solidFill>
                  <a:srgbClr val="028910"/>
                </a:solidFill>
                <a:latin typeface="#9Slide07 IcielCadena" panose="02000503000000020004" pitchFamily="2" charset="0"/>
              </a:rPr>
              <a:t> </a:t>
            </a:r>
            <a:r>
              <a:rPr lang="en-US" sz="4800" dirty="0" err="1">
                <a:solidFill>
                  <a:srgbClr val="028910"/>
                </a:solidFill>
                <a:latin typeface="#9Slide07 IcielCadena" panose="02000503000000020004" pitchFamily="2" charset="0"/>
              </a:rPr>
              <a:t>tế</a:t>
            </a:r>
            <a:r>
              <a:rPr lang="en-US" sz="4800" dirty="0">
                <a:solidFill>
                  <a:srgbClr val="028910"/>
                </a:solidFill>
                <a:latin typeface="#9Slide07 IcielCadena" panose="02000503000000020004" pitchFamily="2" charset="0"/>
              </a:rPr>
              <a:t>, </a:t>
            </a:r>
            <a:r>
              <a:rPr lang="en-US" sz="4800" dirty="0" err="1">
                <a:solidFill>
                  <a:srgbClr val="028910"/>
                </a:solidFill>
                <a:latin typeface="#9Slide07 IcielCadena" panose="02000503000000020004" pitchFamily="2" charset="0"/>
              </a:rPr>
              <a:t>văn</a:t>
            </a:r>
            <a:r>
              <a:rPr lang="en-US" sz="4800" dirty="0">
                <a:solidFill>
                  <a:srgbClr val="028910"/>
                </a:solidFill>
                <a:latin typeface="#9Slide07 IcielCadena" panose="02000503000000020004" pitchFamily="2" charset="0"/>
              </a:rPr>
              <a:t> </a:t>
            </a:r>
            <a:r>
              <a:rPr lang="en-US" sz="4800" dirty="0" err="1">
                <a:solidFill>
                  <a:srgbClr val="028910"/>
                </a:solidFill>
                <a:latin typeface="#9Slide07 IcielCadena" panose="02000503000000020004" pitchFamily="2" charset="0"/>
              </a:rPr>
              <a:t>hóa</a:t>
            </a:r>
            <a:r>
              <a:rPr lang="en-US" sz="4800" dirty="0">
                <a:solidFill>
                  <a:srgbClr val="028910"/>
                </a:solidFill>
                <a:latin typeface="#9Slide07 IcielCadena" panose="02000503000000020004" pitchFamily="2" charset="0"/>
              </a:rPr>
              <a:t>, </a:t>
            </a:r>
            <a:r>
              <a:rPr lang="en-US" sz="4800" dirty="0" err="1">
                <a:solidFill>
                  <a:srgbClr val="028910"/>
                </a:solidFill>
                <a:latin typeface="#9Slide07 IcielCadena" panose="02000503000000020004" pitchFamily="2" charset="0"/>
              </a:rPr>
              <a:t>tôn</a:t>
            </a:r>
            <a:r>
              <a:rPr lang="en-US" sz="4800" dirty="0">
                <a:solidFill>
                  <a:srgbClr val="028910"/>
                </a:solidFill>
                <a:latin typeface="#9Slide07 IcielCadena" panose="02000503000000020004" pitchFamily="2" charset="0"/>
              </a:rPr>
              <a:t> </a:t>
            </a:r>
            <a:r>
              <a:rPr lang="en-US" sz="4800" dirty="0" err="1">
                <a:solidFill>
                  <a:srgbClr val="028910"/>
                </a:solidFill>
                <a:latin typeface="#9Slide07 IcielCadena" panose="02000503000000020004" pitchFamily="2" charset="0"/>
              </a:rPr>
              <a:t>giáo</a:t>
            </a:r>
            <a:r>
              <a:rPr lang="en-US" sz="4800" dirty="0">
                <a:solidFill>
                  <a:srgbClr val="028910"/>
                </a:solidFill>
                <a:latin typeface="#9Slide07 IcielCadena" panose="02000503000000020004" pitchFamily="2" charset="0"/>
              </a:rPr>
              <a:t> </a:t>
            </a:r>
            <a:r>
              <a:rPr lang="en-US" sz="4800" dirty="0" err="1">
                <a:solidFill>
                  <a:srgbClr val="028910"/>
                </a:solidFill>
                <a:latin typeface="#9Slide07 IcielCadena" panose="02000503000000020004" pitchFamily="2" charset="0"/>
              </a:rPr>
              <a:t>trong</a:t>
            </a:r>
            <a:r>
              <a:rPr lang="en-US" sz="4800" dirty="0">
                <a:solidFill>
                  <a:srgbClr val="028910"/>
                </a:solidFill>
                <a:latin typeface="#9Slide07 IcielCadena" panose="02000503000000020004" pitchFamily="2" charset="0"/>
              </a:rPr>
              <a:t> </a:t>
            </a:r>
            <a:r>
              <a:rPr lang="en-US" sz="4800" dirty="0" err="1">
                <a:solidFill>
                  <a:srgbClr val="028910"/>
                </a:solidFill>
                <a:latin typeface="#9Slide07 IcielCadena" panose="02000503000000020004" pitchFamily="2" charset="0"/>
              </a:rPr>
              <a:t>các</a:t>
            </a:r>
            <a:r>
              <a:rPr lang="en-US" sz="4800" dirty="0">
                <a:solidFill>
                  <a:srgbClr val="028910"/>
                </a:solidFill>
                <a:latin typeface="#9Slide07 IcielCadena" panose="02000503000000020004" pitchFamily="2" charset="0"/>
              </a:rPr>
              <a:t> </a:t>
            </a:r>
            <a:r>
              <a:rPr lang="en-US" sz="4800" dirty="0" err="1">
                <a:solidFill>
                  <a:srgbClr val="028910"/>
                </a:solidFill>
                <a:latin typeface="#9Slide07 IcielCadena" panose="02000503000000020004" pitchFamily="2" charset="0"/>
              </a:rPr>
              <a:t>thế</a:t>
            </a:r>
            <a:r>
              <a:rPr lang="en-US" sz="4800" dirty="0">
                <a:solidFill>
                  <a:srgbClr val="028910"/>
                </a:solidFill>
                <a:latin typeface="#9Slide07 IcielCadena" panose="02000503000000020004" pitchFamily="2" charset="0"/>
              </a:rPr>
              <a:t> </a:t>
            </a:r>
            <a:r>
              <a:rPr lang="en-US" sz="4800" dirty="0" err="1">
                <a:solidFill>
                  <a:srgbClr val="028910"/>
                </a:solidFill>
                <a:latin typeface="#9Slide07 IcielCadena" panose="02000503000000020004" pitchFamily="2" charset="0"/>
              </a:rPr>
              <a:t>kỉ</a:t>
            </a:r>
            <a:r>
              <a:rPr lang="en-US" sz="4800" dirty="0">
                <a:solidFill>
                  <a:srgbClr val="028910"/>
                </a:solidFill>
                <a:latin typeface="#9Slide07 IcielCadena" panose="02000503000000020004" pitchFamily="2" charset="0"/>
              </a:rPr>
              <a:t> XVI - XVIII</a:t>
            </a:r>
          </a:p>
        </p:txBody>
      </p:sp>
      <p:pic>
        <p:nvPicPr>
          <p:cNvPr id="2" name="Picture 2" descr="LỊCH SỬ 7 - Bài 23: KINH TẾ- VĂN HÓA THẾ KỶ XVI-XVIII | THCS Nguyễn Tri  Phương">
            <a:extLst>
              <a:ext uri="{FF2B5EF4-FFF2-40B4-BE49-F238E27FC236}">
                <a16:creationId xmlns:a16="http://schemas.microsoft.com/office/drawing/2014/main" xmlns="" id="{3EF1E5FF-5718-F0AD-5DA1-F8759EDD14C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876800" y="285750"/>
            <a:ext cx="3810000" cy="4724400"/>
          </a:xfrm>
          <a:prstGeom prst="round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5200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4">
            <a:extLst>
              <a:ext uri="{FF2B5EF4-FFF2-40B4-BE49-F238E27FC236}">
                <a16:creationId xmlns:a16="http://schemas.microsoft.com/office/drawing/2014/main" xmlns="" id="{C204EAEC-5814-B247-93C8-81B828EB6A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8686800" cy="4055269"/>
          </a:xfrm>
          <a:prstGeom prst="round2Diag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xmlns="" id="{DA0377A0-E3EE-E2B2-9435-E48413CC4C14}"/>
              </a:ext>
            </a:extLst>
          </p:cNvPr>
          <p:cNvSpPr txBox="1">
            <a:spLocks/>
          </p:cNvSpPr>
          <p:nvPr/>
        </p:nvSpPr>
        <p:spPr>
          <a:xfrm>
            <a:off x="1571625" y="4341019"/>
            <a:ext cx="6029325" cy="622697"/>
          </a:xfrm>
          <a:prstGeom prst="rect">
            <a:avLst/>
          </a:prstGeom>
        </p:spPr>
        <p:txBody>
          <a:bodyPr lIns="34290" rIns="34290" anchor="ctr">
            <a:normAutofit fontScale="77500" lnSpcReduction="20000"/>
          </a:bodyPr>
          <a:lstStyle/>
          <a:p>
            <a:pPr algn="ctr" defTabSz="685800">
              <a:defRPr/>
            </a:pPr>
            <a:r>
              <a:rPr lang="vi-VN" sz="2250" b="1" i="1" dirty="0">
                <a:solidFill>
                  <a:srgbClr val="028910"/>
                </a:solidFill>
                <a:latin typeface="+mn-lt"/>
              </a:rPr>
              <a:t>Chùa Cầu – Hội An</a:t>
            </a:r>
            <a:br>
              <a:rPr lang="vi-VN" sz="2250" b="1" i="1" dirty="0">
                <a:solidFill>
                  <a:srgbClr val="028910"/>
                </a:solidFill>
                <a:latin typeface="+mn-lt"/>
              </a:rPr>
            </a:br>
            <a:r>
              <a:rPr lang="vi-VN" sz="2100" b="1" i="1" dirty="0">
                <a:solidFill>
                  <a:srgbClr val="028910"/>
                </a:solidFill>
                <a:latin typeface="+mn-lt"/>
              </a:rPr>
              <a:t>được các thương nhân Nhật Bản xây dựng vào thế kỉ XVII</a:t>
            </a:r>
            <a:endParaRPr lang="en-US" sz="2100" b="1" i="1" dirty="0">
              <a:solidFill>
                <a:srgbClr val="028910"/>
              </a:solidFill>
              <a:latin typeface="+mn-lt"/>
            </a:endParaRPr>
          </a:p>
        </p:txBody>
      </p:sp>
    </p:spTree>
    <p:extLst>
      <p:ext uri="{BB962C8B-B14F-4D97-AF65-F5344CB8AC3E}">
        <p14:creationId xmlns:p14="http://schemas.microsoft.com/office/powerpoint/2010/main" val="25999244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4">
            <a:extLst>
              <a:ext uri="{FF2B5EF4-FFF2-40B4-BE49-F238E27FC236}">
                <a16:creationId xmlns:a16="http://schemas.microsoft.com/office/drawing/2014/main" xmlns="" id="{354B21AC-E61B-8136-5E4E-C03CDE74EB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133351"/>
            <a:ext cx="5772150" cy="4864894"/>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xmlns="" id="{CF809469-2A3B-66EF-ACC4-9AA865AD9944}"/>
              </a:ext>
            </a:extLst>
          </p:cNvPr>
          <p:cNvSpPr txBox="1">
            <a:spLocks/>
          </p:cNvSpPr>
          <p:nvPr/>
        </p:nvSpPr>
        <p:spPr>
          <a:xfrm>
            <a:off x="6248400" y="819150"/>
            <a:ext cx="2476500" cy="2203848"/>
          </a:xfrm>
          <a:prstGeom prst="rect">
            <a:avLst/>
          </a:prstGeom>
        </p:spPr>
        <p:txBody>
          <a:bodyPr lIns="34290" rIns="34290" anchor="ctr"/>
          <a:lstStyle/>
          <a:p>
            <a:pPr algn="ctr" defTabSz="685800">
              <a:defRPr/>
            </a:pPr>
            <a:r>
              <a:rPr lang="vi-VN" sz="2100" b="1" i="1" dirty="0">
                <a:solidFill>
                  <a:srgbClr val="028910"/>
                </a:solidFill>
                <a:latin typeface="+mn-lt"/>
              </a:rPr>
              <a:t>Hội quán Phúc Kiến của người Hoa ở Hội An</a:t>
            </a:r>
            <a:endParaRPr lang="en-US" sz="2100" b="1" i="1" dirty="0">
              <a:solidFill>
                <a:srgbClr val="028910"/>
              </a:solidFill>
              <a:latin typeface="+mn-lt"/>
            </a:endParaRPr>
          </a:p>
        </p:txBody>
      </p:sp>
    </p:spTree>
    <p:extLst>
      <p:ext uri="{BB962C8B-B14F-4D97-AF65-F5344CB8AC3E}">
        <p14:creationId xmlns:p14="http://schemas.microsoft.com/office/powerpoint/2010/main" val="25267382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156"/>
        <p:cNvGrpSpPr/>
        <p:nvPr/>
      </p:nvGrpSpPr>
      <p:grpSpPr>
        <a:xfrm>
          <a:off x="0" y="0"/>
          <a:ext cx="0" cy="0"/>
          <a:chOff x="0" y="0"/>
          <a:chExt cx="0" cy="0"/>
        </a:xfrm>
      </p:grpSpPr>
      <p:sp>
        <p:nvSpPr>
          <p:cNvPr id="4" name="Rectangle 3">
            <a:extLst>
              <a:ext uri="{FF2B5EF4-FFF2-40B4-BE49-F238E27FC236}">
                <a16:creationId xmlns:a16="http://schemas.microsoft.com/office/drawing/2014/main" xmlns="" id="{1E1398FE-6E20-442E-AC4B-E65BBCEC4E7F}"/>
              </a:ext>
            </a:extLst>
          </p:cNvPr>
          <p:cNvSpPr/>
          <p:nvPr/>
        </p:nvSpPr>
        <p:spPr>
          <a:xfrm>
            <a:off x="-1" y="1070"/>
            <a:ext cx="8973619" cy="5142430"/>
          </a:xfrm>
          <a:prstGeom prst="rect">
            <a:avLst/>
          </a:prstGeom>
          <a:solidFill>
            <a:schemeClr val="accent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Google Shape;2225;p44">
            <a:extLst>
              <a:ext uri="{FF2B5EF4-FFF2-40B4-BE49-F238E27FC236}">
                <a16:creationId xmlns:a16="http://schemas.microsoft.com/office/drawing/2014/main" xmlns="" id="{3DEF0298-9A5C-4E70-86CF-0A9588676D81}"/>
              </a:ext>
            </a:extLst>
          </p:cNvPr>
          <p:cNvSpPr/>
          <p:nvPr/>
        </p:nvSpPr>
        <p:spPr>
          <a:xfrm>
            <a:off x="305835" y="-7920"/>
            <a:ext cx="551403" cy="446687"/>
          </a:xfrm>
          <a:prstGeom prst="ellipse">
            <a:avLst/>
          </a:prstGeom>
          <a:solidFill>
            <a:schemeClr val="accent3">
              <a:lumMod val="75000"/>
            </a:schemeClr>
          </a:solidFill>
          <a:ln>
            <a:solidFill>
              <a:schemeClr val="bg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69" name="Google Shape;2229;p44">
            <a:extLst>
              <a:ext uri="{FF2B5EF4-FFF2-40B4-BE49-F238E27FC236}">
                <a16:creationId xmlns:a16="http://schemas.microsoft.com/office/drawing/2014/main" xmlns="" id="{8B009C01-83E5-477C-86F6-0EAD75E6C198}"/>
              </a:ext>
            </a:extLst>
          </p:cNvPr>
          <p:cNvSpPr txBox="1">
            <a:spLocks/>
          </p:cNvSpPr>
          <p:nvPr/>
        </p:nvSpPr>
        <p:spPr>
          <a:xfrm>
            <a:off x="305835" y="1070"/>
            <a:ext cx="551403" cy="53864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1600" dirty="0">
                <a:latin typeface="Times New Roman" panose="02020603050405020304" pitchFamily="18" charset="0"/>
                <a:cs typeface="Times New Roman" panose="02020603050405020304" pitchFamily="18" charset="0"/>
              </a:rPr>
              <a:t>1</a:t>
            </a:r>
          </a:p>
        </p:txBody>
      </p:sp>
      <p:sp>
        <p:nvSpPr>
          <p:cNvPr id="72" name="Google Shape;2238;p44">
            <a:extLst>
              <a:ext uri="{FF2B5EF4-FFF2-40B4-BE49-F238E27FC236}">
                <a16:creationId xmlns:a16="http://schemas.microsoft.com/office/drawing/2014/main" xmlns="" id="{7303E75F-9B37-4D0D-8F19-C6602C4F6393}"/>
              </a:ext>
            </a:extLst>
          </p:cNvPr>
          <p:cNvSpPr txBox="1">
            <a:spLocks/>
          </p:cNvSpPr>
          <p:nvPr/>
        </p:nvSpPr>
        <p:spPr>
          <a:xfrm>
            <a:off x="228600" y="-75747"/>
            <a:ext cx="6972300" cy="437697"/>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dirty="0" err="1">
                <a:solidFill>
                  <a:srgbClr val="03AC13"/>
                </a:solidFill>
                <a:latin typeface="Times New Roman" panose="02020603050405020304" pitchFamily="18" charset="0"/>
                <a:cs typeface="Times New Roman" panose="02020603050405020304" pitchFamily="18" charset="0"/>
              </a:rPr>
              <a:t>Tình</a:t>
            </a:r>
            <a:r>
              <a:rPr lang="en-US" sz="2000" dirty="0">
                <a:solidFill>
                  <a:srgbClr val="03AC13"/>
                </a:solidFill>
                <a:latin typeface="Times New Roman" panose="02020603050405020304" pitchFamily="18" charset="0"/>
                <a:cs typeface="Times New Roman" panose="02020603050405020304" pitchFamily="18" charset="0"/>
              </a:rPr>
              <a:t> </a:t>
            </a:r>
            <a:r>
              <a:rPr lang="en-US" sz="2000" dirty="0" err="1">
                <a:solidFill>
                  <a:srgbClr val="03AC13"/>
                </a:solidFill>
                <a:latin typeface="Times New Roman" panose="02020603050405020304" pitchFamily="18" charset="0"/>
                <a:cs typeface="Times New Roman" panose="02020603050405020304" pitchFamily="18" charset="0"/>
              </a:rPr>
              <a:t>hình</a:t>
            </a:r>
            <a:r>
              <a:rPr lang="en-US" sz="2000" dirty="0">
                <a:solidFill>
                  <a:srgbClr val="03AC13"/>
                </a:solidFill>
                <a:latin typeface="Times New Roman" panose="02020603050405020304" pitchFamily="18" charset="0"/>
                <a:cs typeface="Times New Roman" panose="02020603050405020304" pitchFamily="18" charset="0"/>
              </a:rPr>
              <a:t> </a:t>
            </a:r>
            <a:r>
              <a:rPr lang="en-US" sz="2000" dirty="0" err="1">
                <a:solidFill>
                  <a:srgbClr val="03AC13"/>
                </a:solidFill>
                <a:latin typeface="Times New Roman" panose="02020603050405020304" pitchFamily="18" charset="0"/>
                <a:cs typeface="Times New Roman" panose="02020603050405020304" pitchFamily="18" charset="0"/>
              </a:rPr>
              <a:t>kinh</a:t>
            </a:r>
            <a:r>
              <a:rPr lang="en-US" sz="2000" dirty="0">
                <a:solidFill>
                  <a:srgbClr val="03AC13"/>
                </a:solidFill>
                <a:latin typeface="Times New Roman" panose="02020603050405020304" pitchFamily="18" charset="0"/>
                <a:cs typeface="Times New Roman" panose="02020603050405020304" pitchFamily="18" charset="0"/>
              </a:rPr>
              <a:t> </a:t>
            </a:r>
            <a:r>
              <a:rPr lang="en-US" sz="2000" dirty="0" err="1">
                <a:solidFill>
                  <a:srgbClr val="03AC13"/>
                </a:solidFill>
                <a:latin typeface="Times New Roman" panose="02020603050405020304" pitchFamily="18" charset="0"/>
                <a:cs typeface="Times New Roman" panose="02020603050405020304" pitchFamily="18" charset="0"/>
              </a:rPr>
              <a:t>tế</a:t>
            </a:r>
            <a:r>
              <a:rPr lang="en-US" sz="2000" dirty="0">
                <a:solidFill>
                  <a:srgbClr val="03AC13"/>
                </a:solidFill>
                <a:latin typeface="Times New Roman" panose="02020603050405020304" pitchFamily="18" charset="0"/>
                <a:cs typeface="Times New Roman" panose="02020603050405020304" pitchFamily="18" charset="0"/>
              </a:rPr>
              <a:t> </a:t>
            </a:r>
            <a:r>
              <a:rPr lang="en-US" sz="2000" dirty="0" err="1">
                <a:solidFill>
                  <a:srgbClr val="03AC13"/>
                </a:solidFill>
                <a:latin typeface="Times New Roman" panose="02020603050405020304" pitchFamily="18" charset="0"/>
                <a:cs typeface="Times New Roman" panose="02020603050405020304" pitchFamily="18" charset="0"/>
              </a:rPr>
              <a:t>trong</a:t>
            </a:r>
            <a:r>
              <a:rPr lang="en-US" sz="2000" dirty="0">
                <a:solidFill>
                  <a:srgbClr val="03AC13"/>
                </a:solidFill>
                <a:latin typeface="Times New Roman" panose="02020603050405020304" pitchFamily="18" charset="0"/>
                <a:cs typeface="Times New Roman" panose="02020603050405020304" pitchFamily="18" charset="0"/>
              </a:rPr>
              <a:t> </a:t>
            </a:r>
            <a:r>
              <a:rPr lang="en-US" sz="2000" dirty="0" err="1">
                <a:solidFill>
                  <a:srgbClr val="03AC13"/>
                </a:solidFill>
                <a:latin typeface="Times New Roman" panose="02020603050405020304" pitchFamily="18" charset="0"/>
                <a:cs typeface="Times New Roman" panose="02020603050405020304" pitchFamily="18" charset="0"/>
              </a:rPr>
              <a:t>các</a:t>
            </a:r>
            <a:r>
              <a:rPr lang="en-US" sz="2000" dirty="0">
                <a:solidFill>
                  <a:srgbClr val="03AC13"/>
                </a:solidFill>
                <a:latin typeface="Times New Roman" panose="02020603050405020304" pitchFamily="18" charset="0"/>
                <a:cs typeface="Times New Roman" panose="02020603050405020304" pitchFamily="18" charset="0"/>
              </a:rPr>
              <a:t> </a:t>
            </a:r>
            <a:r>
              <a:rPr lang="en-US" sz="2000" dirty="0" err="1">
                <a:solidFill>
                  <a:srgbClr val="03AC13"/>
                </a:solidFill>
                <a:latin typeface="Times New Roman" panose="02020603050405020304" pitchFamily="18" charset="0"/>
                <a:cs typeface="Times New Roman" panose="02020603050405020304" pitchFamily="18" charset="0"/>
              </a:rPr>
              <a:t>thế</a:t>
            </a:r>
            <a:r>
              <a:rPr lang="en-US" sz="2000" dirty="0">
                <a:solidFill>
                  <a:srgbClr val="03AC13"/>
                </a:solidFill>
                <a:latin typeface="Times New Roman" panose="02020603050405020304" pitchFamily="18" charset="0"/>
                <a:cs typeface="Times New Roman" panose="02020603050405020304" pitchFamily="18" charset="0"/>
              </a:rPr>
              <a:t> </a:t>
            </a:r>
            <a:r>
              <a:rPr lang="en-US" sz="2000" dirty="0" err="1">
                <a:solidFill>
                  <a:srgbClr val="03AC13"/>
                </a:solidFill>
                <a:latin typeface="Times New Roman" panose="02020603050405020304" pitchFamily="18" charset="0"/>
                <a:cs typeface="Times New Roman" panose="02020603050405020304" pitchFamily="18" charset="0"/>
              </a:rPr>
              <a:t>kỉ</a:t>
            </a:r>
            <a:r>
              <a:rPr lang="en-US" sz="2000" dirty="0">
                <a:solidFill>
                  <a:srgbClr val="03AC13"/>
                </a:solidFill>
                <a:latin typeface="Times New Roman" panose="02020603050405020304" pitchFamily="18" charset="0"/>
                <a:cs typeface="Times New Roman" panose="02020603050405020304" pitchFamily="18" charset="0"/>
              </a:rPr>
              <a:t> XVI-XVIII</a:t>
            </a:r>
            <a:endParaRPr lang="vi-VN" sz="2000" dirty="0">
              <a:solidFill>
                <a:srgbClr val="03AC13"/>
              </a:solidFill>
              <a:latin typeface="Times New Roman" panose="02020603050405020304" pitchFamily="18" charset="0"/>
              <a:cs typeface="Times New Roman" panose="02020603050405020304" pitchFamily="18" charset="0"/>
            </a:endParaRPr>
          </a:p>
        </p:txBody>
      </p:sp>
      <p:graphicFrame>
        <p:nvGraphicFramePr>
          <p:cNvPr id="5" name="Table 4">
            <a:extLst>
              <a:ext uri="{FF2B5EF4-FFF2-40B4-BE49-F238E27FC236}">
                <a16:creationId xmlns:a16="http://schemas.microsoft.com/office/drawing/2014/main" xmlns="" id="{A55DBF4B-1CF0-2643-CC94-291E2E62060B}"/>
              </a:ext>
            </a:extLst>
          </p:cNvPr>
          <p:cNvGraphicFramePr>
            <a:graphicFrameLocks noGrp="1"/>
          </p:cNvGraphicFramePr>
          <p:nvPr>
            <p:extLst>
              <p:ext uri="{D42A27DB-BD31-4B8C-83A1-F6EECF244321}">
                <p14:modId xmlns:p14="http://schemas.microsoft.com/office/powerpoint/2010/main" val="2375319486"/>
              </p:ext>
            </p:extLst>
          </p:nvPr>
        </p:nvGraphicFramePr>
        <p:xfrm>
          <a:off x="119767" y="326694"/>
          <a:ext cx="8853851" cy="5019501"/>
        </p:xfrm>
        <a:graphic>
          <a:graphicData uri="http://schemas.openxmlformats.org/drawingml/2006/table">
            <a:tbl>
              <a:tblPr firstRow="1" firstCol="1" bandRow="1"/>
              <a:tblGrid>
                <a:gridCol w="947032">
                  <a:extLst>
                    <a:ext uri="{9D8B030D-6E8A-4147-A177-3AD203B41FA5}">
                      <a16:colId xmlns:a16="http://schemas.microsoft.com/office/drawing/2014/main" xmlns="" val="2621896099"/>
                    </a:ext>
                  </a:extLst>
                </a:gridCol>
                <a:gridCol w="7906819">
                  <a:extLst>
                    <a:ext uri="{9D8B030D-6E8A-4147-A177-3AD203B41FA5}">
                      <a16:colId xmlns:a16="http://schemas.microsoft.com/office/drawing/2014/main" xmlns="" val="269891773"/>
                    </a:ext>
                  </a:extLst>
                </a:gridCol>
              </a:tblGrid>
              <a:tr h="294105">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lnSpc>
                          <a:spcPct val="100000"/>
                        </a:lnSpc>
                        <a:spcAft>
                          <a:spcPts val="0"/>
                        </a:spcAft>
                      </a:pPr>
                      <a:r>
                        <a:rPr lang="en-US" sz="2000" b="1" dirty="0" err="1">
                          <a:solidFill>
                            <a:srgbClr val="028910"/>
                          </a:solidFill>
                          <a:effectLst/>
                          <a:latin typeface="Times New Roman" panose="02020603050405020304" pitchFamily="18" charset="0"/>
                          <a:cs typeface="Times New Roman" panose="02020603050405020304" pitchFamily="18" charset="0"/>
                        </a:rPr>
                        <a:t>L.Vực</a:t>
                      </a:r>
                      <a:endParaRPr lang="en-US" sz="2000" b="1" dirty="0">
                        <a:solidFill>
                          <a:srgbClr val="02891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lnSpc>
                          <a:spcPct val="100000"/>
                        </a:lnSpc>
                        <a:spcAft>
                          <a:spcPts val="0"/>
                        </a:spcAft>
                      </a:pPr>
                      <a:r>
                        <a:rPr lang="en-US" sz="2000" b="1" dirty="0" err="1">
                          <a:solidFill>
                            <a:srgbClr val="028910"/>
                          </a:solidFill>
                          <a:effectLst/>
                          <a:latin typeface="Times New Roman" panose="02020603050405020304" pitchFamily="18" charset="0"/>
                          <a:cs typeface="Times New Roman" panose="02020603050405020304" pitchFamily="18" charset="0"/>
                        </a:rPr>
                        <a:t>Những</a:t>
                      </a:r>
                      <a:r>
                        <a:rPr lang="en-US" sz="2000" b="1" dirty="0">
                          <a:solidFill>
                            <a:srgbClr val="028910"/>
                          </a:solidFill>
                          <a:effectLst/>
                          <a:latin typeface="Times New Roman" panose="02020603050405020304" pitchFamily="18" charset="0"/>
                          <a:cs typeface="Times New Roman" panose="02020603050405020304" pitchFamily="18" charset="0"/>
                        </a:rPr>
                        <a:t> </a:t>
                      </a:r>
                      <a:r>
                        <a:rPr lang="en-US" sz="2000" b="1" dirty="0" err="1">
                          <a:solidFill>
                            <a:srgbClr val="028910"/>
                          </a:solidFill>
                          <a:effectLst/>
                          <a:latin typeface="Times New Roman" panose="02020603050405020304" pitchFamily="18" charset="0"/>
                          <a:cs typeface="Times New Roman" panose="02020603050405020304" pitchFamily="18" charset="0"/>
                        </a:rPr>
                        <a:t>nét</a:t>
                      </a:r>
                      <a:r>
                        <a:rPr lang="en-US" sz="2000" b="1" dirty="0">
                          <a:solidFill>
                            <a:srgbClr val="028910"/>
                          </a:solidFill>
                          <a:effectLst/>
                          <a:latin typeface="Times New Roman" panose="02020603050405020304" pitchFamily="18" charset="0"/>
                          <a:cs typeface="Times New Roman" panose="02020603050405020304" pitchFamily="18" charset="0"/>
                        </a:rPr>
                        <a:t> </a:t>
                      </a:r>
                      <a:r>
                        <a:rPr lang="en-US" sz="2000" b="1" dirty="0" err="1">
                          <a:solidFill>
                            <a:srgbClr val="028910"/>
                          </a:solidFill>
                          <a:effectLst/>
                          <a:latin typeface="Times New Roman" panose="02020603050405020304" pitchFamily="18" charset="0"/>
                          <a:cs typeface="Times New Roman" panose="02020603050405020304" pitchFamily="18" charset="0"/>
                        </a:rPr>
                        <a:t>chính</a:t>
                      </a:r>
                      <a:endParaRPr lang="en-US" sz="2000" b="1" dirty="0">
                        <a:solidFill>
                          <a:srgbClr val="02891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xmlns="" val="1458267073"/>
                  </a:ext>
                </a:extLst>
              </a:tr>
              <a:tr h="1406856">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lnSpc>
                          <a:spcPct val="100000"/>
                        </a:lnSpc>
                        <a:spcAft>
                          <a:spcPts val="0"/>
                        </a:spcAft>
                      </a:pPr>
                      <a:r>
                        <a:rPr lang="en-US" sz="1600" b="1" dirty="0" err="1">
                          <a:solidFill>
                            <a:srgbClr val="028910"/>
                          </a:solidFill>
                          <a:effectLst/>
                          <a:latin typeface="Times New Roman" panose="02020603050405020304" pitchFamily="18" charset="0"/>
                          <a:cs typeface="Times New Roman" panose="02020603050405020304" pitchFamily="18" charset="0"/>
                        </a:rPr>
                        <a:t>Nông</a:t>
                      </a:r>
                      <a:r>
                        <a:rPr lang="en-US" sz="1600" b="1" dirty="0">
                          <a:solidFill>
                            <a:srgbClr val="028910"/>
                          </a:solidFill>
                          <a:effectLst/>
                          <a:latin typeface="Times New Roman" panose="02020603050405020304" pitchFamily="18" charset="0"/>
                          <a:cs typeface="Times New Roman" panose="02020603050405020304" pitchFamily="18" charset="0"/>
                        </a:rPr>
                        <a:t> </a:t>
                      </a:r>
                      <a:r>
                        <a:rPr lang="en-US" sz="1600" b="1" dirty="0" err="1">
                          <a:solidFill>
                            <a:srgbClr val="028910"/>
                          </a:solidFill>
                          <a:effectLst/>
                          <a:latin typeface="Times New Roman" panose="02020603050405020304" pitchFamily="18" charset="0"/>
                          <a:cs typeface="Times New Roman" panose="02020603050405020304" pitchFamily="18" charset="0"/>
                        </a:rPr>
                        <a:t>nghiệp</a:t>
                      </a:r>
                      <a:endParaRPr lang="en-US" sz="1600" b="1" dirty="0">
                        <a:solidFill>
                          <a:srgbClr val="02891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just">
                        <a:lnSpc>
                          <a:spcPct val="100000"/>
                        </a:lnSpc>
                        <a:spcAft>
                          <a:spcPts val="0"/>
                        </a:spcAft>
                      </a:pP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Ở Đàng ngoài: </a:t>
                      </a:r>
                      <a:r>
                        <a:rPr lang="en-US" sz="1600" b="1" dirty="0" smtClean="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nông</a:t>
                      </a:r>
                      <a:r>
                        <a:rPr lang="en-US" sz="1600" b="1" baseline="0" dirty="0" smtClean="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nghiệp </a:t>
                      </a:r>
                      <a:r>
                        <a:rPr lang="en-US" sz="1600" b="1" dirty="0" smtClean="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sa </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sút, ruộng công </a:t>
                      </a:r>
                      <a:r>
                        <a:rPr lang="en-US" sz="1600" b="1" dirty="0" smtClean="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1600" b="1" baseline="0" dirty="0" smtClean="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lấn chiếm</a:t>
                      </a:r>
                      <a:r>
                        <a:rPr lang="en-US" sz="1600" b="1" dirty="0" smtClean="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nông dân mất ruộng đất phải lĩnh canh, nộp tô cho địa chủ, thuế nhà nước; thiên tai, mất mùa,… nông dân nghèo bỏ làng đi phiêu tán.</a:t>
                      </a:r>
                      <a:endParaRPr lang="en-US" sz="16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tabLst>
                          <a:tab pos="3442970" algn="l"/>
                        </a:tabLst>
                      </a:pP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Ở Đàng Trong: nông nghiệp phát </a:t>
                      </a:r>
                      <a:r>
                        <a:rPr lang="en-US" sz="1600" b="1" dirty="0" smtClean="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triển hơn; </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hình thành tầng lớp địa chủ lớn; nông dân bị bần cùng hóa do bị mất ruộng đất </a:t>
                      </a:r>
                      <a:r>
                        <a:rPr lang="en-US" sz="1600" b="1" dirty="0" smtClean="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1600" b="1" baseline="0" dirty="0" smtClean="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smtClean="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chưa </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nghiêm trọng như Đàng Ngoài</a:t>
                      </a:r>
                      <a:endParaRPr lang="en-US" sz="16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21935343"/>
                  </a:ext>
                </a:extLst>
              </a:tr>
              <a:tr h="1454984">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lnSpc>
                          <a:spcPct val="100000"/>
                        </a:lnSpc>
                        <a:spcAft>
                          <a:spcPts val="0"/>
                        </a:spcAft>
                      </a:pPr>
                      <a:r>
                        <a:rPr lang="en-US" sz="1600" b="1" dirty="0" err="1">
                          <a:solidFill>
                            <a:srgbClr val="028910"/>
                          </a:solidFill>
                          <a:effectLst/>
                          <a:latin typeface="Times New Roman" panose="02020603050405020304" pitchFamily="18" charset="0"/>
                          <a:cs typeface="Times New Roman" panose="02020603050405020304" pitchFamily="18" charset="0"/>
                        </a:rPr>
                        <a:t>Công</a:t>
                      </a:r>
                      <a:r>
                        <a:rPr lang="en-US" sz="1600" b="1" dirty="0">
                          <a:solidFill>
                            <a:srgbClr val="028910"/>
                          </a:solidFill>
                          <a:effectLst/>
                          <a:latin typeface="Times New Roman" panose="02020603050405020304" pitchFamily="18" charset="0"/>
                          <a:cs typeface="Times New Roman" panose="02020603050405020304" pitchFamily="18" charset="0"/>
                        </a:rPr>
                        <a:t> </a:t>
                      </a:r>
                      <a:r>
                        <a:rPr lang="en-US" sz="1600" b="1" dirty="0" err="1">
                          <a:solidFill>
                            <a:srgbClr val="028910"/>
                          </a:solidFill>
                          <a:effectLst/>
                          <a:latin typeface="Times New Roman" panose="02020603050405020304" pitchFamily="18" charset="0"/>
                          <a:cs typeface="Times New Roman" panose="02020603050405020304" pitchFamily="18" charset="0"/>
                        </a:rPr>
                        <a:t>nghiệp</a:t>
                      </a:r>
                      <a:endParaRPr lang="en-US" sz="1600" b="1" dirty="0">
                        <a:solidFill>
                          <a:srgbClr val="02891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just">
                        <a:lnSpc>
                          <a:spcPct val="100000"/>
                        </a:lnSpc>
                        <a:spcAft>
                          <a:spcPts val="0"/>
                        </a:spcAft>
                      </a:pP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Đàng</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Trong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Đàng</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Ngoài</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quyền</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vẫn</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duy</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trì</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xưởng</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6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tabLst>
                          <a:tab pos="3442970" algn="l"/>
                        </a:tabLst>
                      </a:pP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Nghề thủ công trong nhân dân phát triển </a:t>
                      </a:r>
                      <a:r>
                        <a:rPr lang="en-US" sz="1600" b="1" dirty="0" smtClean="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dệt vải, đồ gốm, rèn sắt…</a:t>
                      </a:r>
                    </a:p>
                    <a:p>
                      <a:pPr algn="just">
                        <a:lnSpc>
                          <a:spcPct val="100000"/>
                        </a:lnSpc>
                        <a:spcAft>
                          <a:spcPts val="0"/>
                        </a:spcAft>
                        <a:tabLst>
                          <a:tab pos="3442970" algn="l"/>
                        </a:tabLst>
                      </a:pP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Xuất hiện nhiều làng nghề nổi tiếng: Gốm Thổ Hà (</a:t>
                      </a:r>
                      <a:r>
                        <a:rPr lang="en-US" sz="1600" b="1" dirty="0" smtClean="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Bắc</a:t>
                      </a:r>
                      <a:r>
                        <a:rPr lang="en-US" sz="1600" b="1" baseline="0" dirty="0" smtClean="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smtClean="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Giang</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Bát Tràng (</a:t>
                      </a:r>
                      <a:r>
                        <a:rPr lang="en-US" sz="1600" b="1" dirty="0" smtClean="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Hà</a:t>
                      </a:r>
                      <a:r>
                        <a:rPr lang="en-US" sz="1600" b="1" baseline="0" dirty="0" smtClean="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smtClean="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Dệt La Khê (</a:t>
                      </a:r>
                      <a:r>
                        <a:rPr lang="en-US" sz="1600" b="1" dirty="0" smtClean="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Hà</a:t>
                      </a:r>
                      <a:r>
                        <a:rPr lang="en-US" sz="1600" b="1" baseline="0" dirty="0" smtClean="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smtClean="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Rèn sắt Nho Lâm (</a:t>
                      </a:r>
                      <a:r>
                        <a:rPr lang="en-US" sz="1600" b="1" dirty="0" smtClean="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1600" b="1" baseline="0" dirty="0" smtClean="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smtClean="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An</a:t>
                      </a:r>
                      <a:r>
                        <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làm đường mía ở Quảng Nam</a:t>
                      </a:r>
                    </a:p>
                  </a:txBody>
                  <a:tcPr marL="68580" marR="68580" marT="0" marB="0">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47451909"/>
                  </a:ext>
                </a:extLst>
              </a:tr>
              <a:tr h="1852861">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lnSpc>
                          <a:spcPct val="100000"/>
                        </a:lnSpc>
                        <a:spcAft>
                          <a:spcPts val="0"/>
                        </a:spcAft>
                      </a:pPr>
                      <a:r>
                        <a:rPr lang="en-US" sz="1600" b="1" dirty="0" err="1">
                          <a:solidFill>
                            <a:srgbClr val="028910"/>
                          </a:solidFill>
                          <a:effectLst/>
                          <a:latin typeface="Times New Roman" panose="02020603050405020304" pitchFamily="18" charset="0"/>
                          <a:cs typeface="Times New Roman" panose="02020603050405020304" pitchFamily="18" charset="0"/>
                        </a:rPr>
                        <a:t>Thương</a:t>
                      </a:r>
                      <a:r>
                        <a:rPr lang="en-US" sz="1600" b="1" dirty="0">
                          <a:solidFill>
                            <a:srgbClr val="028910"/>
                          </a:solidFill>
                          <a:effectLst/>
                          <a:latin typeface="Times New Roman" panose="02020603050405020304" pitchFamily="18" charset="0"/>
                          <a:cs typeface="Times New Roman" panose="02020603050405020304" pitchFamily="18" charset="0"/>
                        </a:rPr>
                        <a:t> </a:t>
                      </a:r>
                      <a:r>
                        <a:rPr lang="en-US" sz="1600" b="1" dirty="0" err="1">
                          <a:solidFill>
                            <a:srgbClr val="028910"/>
                          </a:solidFill>
                          <a:effectLst/>
                          <a:latin typeface="Times New Roman" panose="02020603050405020304" pitchFamily="18" charset="0"/>
                          <a:cs typeface="Times New Roman" panose="02020603050405020304" pitchFamily="18" charset="0"/>
                        </a:rPr>
                        <a:t>nghiệp</a:t>
                      </a:r>
                      <a:endParaRPr lang="en-US" sz="1600" b="1" dirty="0">
                        <a:solidFill>
                          <a:srgbClr val="02891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just"/>
                      <a:r>
                        <a:rPr lang="en-US" sz="1600" b="1" kern="1200" dirty="0">
                          <a:solidFill>
                            <a:srgbClr val="0000FF"/>
                          </a:solidFill>
                          <a:effectLst/>
                          <a:latin typeface="Times New Roman" panose="02020603050405020304" pitchFamily="18" charset="0"/>
                          <a:ea typeface="+mn-ea"/>
                          <a:cs typeface="Times New Roman" panose="02020603050405020304" pitchFamily="18" charset="0"/>
                        </a:rPr>
                        <a:t>- Buôn bán được mở rộng, </a:t>
                      </a:r>
                      <a:r>
                        <a:rPr lang="en-US" sz="1600" b="1" kern="1200" dirty="0" smtClean="0">
                          <a:solidFill>
                            <a:srgbClr val="0000FF"/>
                          </a:solidFill>
                          <a:effectLst/>
                          <a:latin typeface="Times New Roman" panose="02020603050405020304" pitchFamily="18" charset="0"/>
                          <a:ea typeface="+mn-ea"/>
                          <a:cs typeface="Times New Roman" panose="02020603050405020304" pitchFamily="18" charset="0"/>
                        </a:rPr>
                        <a:t>hình thành mạng </a:t>
                      </a:r>
                      <a:r>
                        <a:rPr lang="en-US" sz="1600" b="1" kern="1200" dirty="0">
                          <a:solidFill>
                            <a:srgbClr val="0000FF"/>
                          </a:solidFill>
                          <a:effectLst/>
                          <a:latin typeface="Times New Roman" panose="02020603050405020304" pitchFamily="18" charset="0"/>
                          <a:ea typeface="+mn-ea"/>
                          <a:cs typeface="Times New Roman" panose="02020603050405020304" pitchFamily="18" charset="0"/>
                        </a:rPr>
                        <a:t>lưới chợ </a:t>
                      </a:r>
                      <a:r>
                        <a:rPr lang="en-US" sz="1600" b="1" kern="1200" dirty="0" smtClean="0">
                          <a:solidFill>
                            <a:srgbClr val="0000FF"/>
                          </a:solidFill>
                          <a:effectLst/>
                          <a:latin typeface="Times New Roman" panose="02020603050405020304" pitchFamily="18" charset="0"/>
                          <a:ea typeface="+mn-ea"/>
                          <a:cs typeface="Times New Roman" panose="02020603050405020304" pitchFamily="18" charset="0"/>
                        </a:rPr>
                        <a:t>ở </a:t>
                      </a:r>
                      <a:r>
                        <a:rPr lang="en-US" sz="1600" b="1" kern="1200" dirty="0">
                          <a:solidFill>
                            <a:srgbClr val="0000FF"/>
                          </a:solidFill>
                          <a:effectLst/>
                          <a:latin typeface="Times New Roman" panose="02020603050405020304" pitchFamily="18" charset="0"/>
                          <a:ea typeface="+mn-ea"/>
                          <a:cs typeface="Times New Roman" panose="02020603050405020304" pitchFamily="18" charset="0"/>
                        </a:rPr>
                        <a:t>cả vùng đồng bằng và ven biển.</a:t>
                      </a:r>
                    </a:p>
                    <a:p>
                      <a:pPr algn="just"/>
                      <a:r>
                        <a:rPr lang="en-US" sz="1600" b="1" kern="1200" dirty="0">
                          <a:solidFill>
                            <a:srgbClr val="0000FF"/>
                          </a:solidFill>
                          <a:effectLst/>
                          <a:latin typeface="Times New Roman" panose="02020603050405020304" pitchFamily="18" charset="0"/>
                          <a:ea typeface="+mn-ea"/>
                          <a:cs typeface="Times New Roman" panose="02020603050405020304" pitchFamily="18" charset="0"/>
                        </a:rPr>
                        <a:t>- Nhiều đô thị xuất hiện ở những thời điểm khác nhau và khởi sắc trong </a:t>
                      </a:r>
                      <a:r>
                        <a:rPr lang="en-US" sz="1600" b="1" kern="1200" dirty="0" smtClean="0">
                          <a:solidFill>
                            <a:srgbClr val="0000FF"/>
                          </a:solidFill>
                          <a:effectLst/>
                          <a:latin typeface="Times New Roman" panose="02020603050405020304" pitchFamily="18" charset="0"/>
                          <a:ea typeface="+mn-ea"/>
                          <a:cs typeface="Times New Roman" panose="02020603050405020304" pitchFamily="18" charset="0"/>
                        </a:rPr>
                        <a:t>các </a:t>
                      </a:r>
                      <a:r>
                        <a:rPr lang="en-US" sz="1600" b="1" kern="1200" dirty="0" err="1" smtClean="0">
                          <a:solidFill>
                            <a:srgbClr val="0000FF"/>
                          </a:solidFill>
                          <a:effectLst/>
                          <a:latin typeface="Times New Roman" panose="02020603050405020304" pitchFamily="18" charset="0"/>
                          <a:ea typeface="+mn-ea"/>
                          <a:cs typeface="Times New Roman" panose="02020603050405020304" pitchFamily="18" charset="0"/>
                        </a:rPr>
                        <a:t>Tk</a:t>
                      </a:r>
                      <a:r>
                        <a:rPr lang="en-US" sz="1600" b="1" kern="1200" dirty="0" smtClean="0">
                          <a:solidFill>
                            <a:srgbClr val="0000FF"/>
                          </a:solidFill>
                          <a:effectLst/>
                          <a:latin typeface="Times New Roman" panose="02020603050405020304" pitchFamily="18" charset="0"/>
                          <a:ea typeface="+mn-ea"/>
                          <a:cs typeface="Times New Roman" panose="02020603050405020304" pitchFamily="18" charset="0"/>
                        </a:rPr>
                        <a:t> </a:t>
                      </a:r>
                      <a:r>
                        <a:rPr lang="en-US" sz="1600" b="1" kern="1200" dirty="0">
                          <a:solidFill>
                            <a:srgbClr val="0000FF"/>
                          </a:solidFill>
                          <a:effectLst/>
                          <a:latin typeface="Times New Roman" panose="02020603050405020304" pitchFamily="18" charset="0"/>
                          <a:ea typeface="+mn-ea"/>
                          <a:cs typeface="Times New Roman" panose="02020603050405020304" pitchFamily="18" charset="0"/>
                        </a:rPr>
                        <a:t>XVII-XVIII</a:t>
                      </a:r>
                      <a:r>
                        <a:rPr lang="en-US" sz="1600" b="1" kern="1200" dirty="0" smtClean="0">
                          <a:solidFill>
                            <a:srgbClr val="0000FF"/>
                          </a:solidFill>
                          <a:effectLst/>
                          <a:latin typeface="Times New Roman" panose="02020603050405020304" pitchFamily="18" charset="0"/>
                          <a:ea typeface="+mn-ea"/>
                          <a:cs typeface="Times New Roman" panose="02020603050405020304" pitchFamily="18" charset="0"/>
                        </a:rPr>
                        <a:t>: Thăng </a:t>
                      </a:r>
                      <a:r>
                        <a:rPr lang="en-US" sz="1600" b="1" kern="1200" dirty="0">
                          <a:solidFill>
                            <a:srgbClr val="0000FF"/>
                          </a:solidFill>
                          <a:effectLst/>
                          <a:latin typeface="Times New Roman" panose="02020603050405020304" pitchFamily="18" charset="0"/>
                          <a:ea typeface="+mn-ea"/>
                          <a:cs typeface="Times New Roman" panose="02020603050405020304" pitchFamily="18" charset="0"/>
                        </a:rPr>
                        <a:t>Long, Phố Hiến, Thanh Hà, Hội An, Gia Định.. </a:t>
                      </a:r>
                      <a:r>
                        <a:rPr lang="en-US" sz="1600" b="1" kern="1200" dirty="0" err="1">
                          <a:solidFill>
                            <a:srgbClr val="0000FF"/>
                          </a:solidFill>
                          <a:effectLst/>
                          <a:latin typeface="Times New Roman" panose="02020603050405020304" pitchFamily="18" charset="0"/>
                          <a:ea typeface="+mn-ea"/>
                          <a:cs typeface="Times New Roman" panose="02020603050405020304" pitchFamily="18" charset="0"/>
                        </a:rPr>
                        <a:t>và</a:t>
                      </a:r>
                      <a:r>
                        <a:rPr lang="en-US" sz="1600" b="1" kern="1200" dirty="0">
                          <a:solidFill>
                            <a:srgbClr val="0000FF"/>
                          </a:solidFill>
                          <a:effectLst/>
                          <a:latin typeface="Times New Roman" panose="02020603050405020304" pitchFamily="18" charset="0"/>
                          <a:ea typeface="+mn-ea"/>
                          <a:cs typeface="Times New Roman" panose="02020603050405020304" pitchFamily="18" charset="0"/>
                        </a:rPr>
                        <a:t> </a:t>
                      </a:r>
                      <a:r>
                        <a:rPr lang="en-US" sz="1600" b="1" kern="1200" dirty="0" err="1">
                          <a:solidFill>
                            <a:srgbClr val="0000FF"/>
                          </a:solidFill>
                          <a:effectLst/>
                          <a:latin typeface="Times New Roman" panose="02020603050405020304" pitchFamily="18" charset="0"/>
                          <a:ea typeface="+mn-ea"/>
                          <a:cs typeface="Times New Roman" panose="02020603050405020304" pitchFamily="18" charset="0"/>
                        </a:rPr>
                        <a:t>gắn</a:t>
                      </a:r>
                      <a:r>
                        <a:rPr lang="en-US" sz="1600" b="1" kern="1200" dirty="0">
                          <a:solidFill>
                            <a:srgbClr val="0000FF"/>
                          </a:solidFill>
                          <a:effectLst/>
                          <a:latin typeface="Times New Roman" panose="02020603050405020304" pitchFamily="18" charset="0"/>
                          <a:ea typeface="+mn-ea"/>
                          <a:cs typeface="Times New Roman" panose="02020603050405020304" pitchFamily="18" charset="0"/>
                        </a:rPr>
                        <a:t> </a:t>
                      </a:r>
                      <a:r>
                        <a:rPr lang="en-US" sz="1600" b="1" kern="1200" dirty="0" err="1">
                          <a:solidFill>
                            <a:srgbClr val="0000FF"/>
                          </a:solidFill>
                          <a:effectLst/>
                          <a:latin typeface="Times New Roman" panose="02020603050405020304" pitchFamily="18" charset="0"/>
                          <a:ea typeface="+mn-ea"/>
                          <a:cs typeface="Times New Roman" panose="02020603050405020304" pitchFamily="18" charset="0"/>
                        </a:rPr>
                        <a:t>với</a:t>
                      </a:r>
                      <a:r>
                        <a:rPr lang="en-US" sz="1600" b="1" kern="1200" dirty="0">
                          <a:solidFill>
                            <a:srgbClr val="0000FF"/>
                          </a:solidFill>
                          <a:effectLst/>
                          <a:latin typeface="Times New Roman" panose="02020603050405020304" pitchFamily="18" charset="0"/>
                          <a:ea typeface="+mn-ea"/>
                          <a:cs typeface="Times New Roman" panose="02020603050405020304" pitchFamily="18" charset="0"/>
                        </a:rPr>
                        <a:t> </a:t>
                      </a:r>
                      <a:r>
                        <a:rPr lang="en-US" sz="1600" b="1" kern="1200" dirty="0" err="1">
                          <a:solidFill>
                            <a:srgbClr val="0000FF"/>
                          </a:solidFill>
                          <a:effectLst/>
                          <a:latin typeface="Times New Roman" panose="02020603050405020304" pitchFamily="18" charset="0"/>
                          <a:ea typeface="+mn-ea"/>
                          <a:cs typeface="Times New Roman" panose="02020603050405020304" pitchFamily="18" charset="0"/>
                        </a:rPr>
                        <a:t>hoạt</a:t>
                      </a:r>
                      <a:r>
                        <a:rPr lang="en-US" sz="1600" b="1" kern="1200" dirty="0">
                          <a:solidFill>
                            <a:srgbClr val="0000FF"/>
                          </a:solidFill>
                          <a:effectLst/>
                          <a:latin typeface="Times New Roman" panose="02020603050405020304" pitchFamily="18" charset="0"/>
                          <a:ea typeface="+mn-ea"/>
                          <a:cs typeface="Times New Roman" panose="02020603050405020304" pitchFamily="18" charset="0"/>
                        </a:rPr>
                        <a:t> </a:t>
                      </a:r>
                      <a:r>
                        <a:rPr lang="en-US" sz="1600" b="1" kern="1200" dirty="0" err="1">
                          <a:solidFill>
                            <a:srgbClr val="0000FF"/>
                          </a:solidFill>
                          <a:effectLst/>
                          <a:latin typeface="Times New Roman" panose="02020603050405020304" pitchFamily="18" charset="0"/>
                          <a:ea typeface="+mn-ea"/>
                          <a:cs typeface="Times New Roman" panose="02020603050405020304" pitchFamily="18" charset="0"/>
                        </a:rPr>
                        <a:t>động</a:t>
                      </a:r>
                      <a:r>
                        <a:rPr lang="en-US" sz="1600" b="1" kern="1200" dirty="0">
                          <a:solidFill>
                            <a:srgbClr val="0000FF"/>
                          </a:solidFill>
                          <a:effectLst/>
                          <a:latin typeface="Times New Roman" panose="02020603050405020304" pitchFamily="18" charset="0"/>
                          <a:ea typeface="+mn-ea"/>
                          <a:cs typeface="Times New Roman" panose="02020603050405020304" pitchFamily="18" charset="0"/>
                        </a:rPr>
                        <a:t> </a:t>
                      </a:r>
                      <a:r>
                        <a:rPr lang="en-US" sz="1600" b="1" kern="1200" dirty="0" err="1">
                          <a:solidFill>
                            <a:srgbClr val="0000FF"/>
                          </a:solidFill>
                          <a:effectLst/>
                          <a:latin typeface="Times New Roman" panose="02020603050405020304" pitchFamily="18" charset="0"/>
                          <a:ea typeface="+mn-ea"/>
                          <a:cs typeface="Times New Roman" panose="02020603050405020304" pitchFamily="18" charset="0"/>
                        </a:rPr>
                        <a:t>ngoại</a:t>
                      </a:r>
                      <a:r>
                        <a:rPr lang="en-US" sz="1600" b="1" kern="1200" dirty="0">
                          <a:solidFill>
                            <a:srgbClr val="0000FF"/>
                          </a:solidFill>
                          <a:effectLst/>
                          <a:latin typeface="Times New Roman" panose="02020603050405020304" pitchFamily="18" charset="0"/>
                          <a:ea typeface="+mn-ea"/>
                          <a:cs typeface="Times New Roman" panose="02020603050405020304" pitchFamily="18" charset="0"/>
                        </a:rPr>
                        <a:t> </a:t>
                      </a:r>
                      <a:r>
                        <a:rPr lang="en-US" sz="1600" b="1" kern="1200" dirty="0" err="1">
                          <a:solidFill>
                            <a:srgbClr val="0000FF"/>
                          </a:solidFill>
                          <a:effectLst/>
                          <a:latin typeface="Times New Roman" panose="02020603050405020304" pitchFamily="18" charset="0"/>
                          <a:ea typeface="+mn-ea"/>
                          <a:cs typeface="Times New Roman" panose="02020603050405020304" pitchFamily="18" charset="0"/>
                        </a:rPr>
                        <a:t>thương</a:t>
                      </a:r>
                      <a:r>
                        <a:rPr lang="en-US" sz="1600" b="1" kern="1200" dirty="0">
                          <a:solidFill>
                            <a:srgbClr val="0000FF"/>
                          </a:solidFill>
                          <a:effectLst/>
                          <a:latin typeface="Times New Roman" panose="02020603050405020304" pitchFamily="18" charset="0"/>
                          <a:ea typeface="+mn-ea"/>
                          <a:cs typeface="Times New Roman" panose="02020603050405020304" pitchFamily="18" charset="0"/>
                        </a:rPr>
                        <a:t>.</a:t>
                      </a:r>
                    </a:p>
                    <a:p>
                      <a:pPr marL="0" marR="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1600" b="1" kern="1200" dirty="0">
                          <a:solidFill>
                            <a:srgbClr val="0000FF"/>
                          </a:solidFill>
                          <a:effectLst/>
                          <a:latin typeface="Times New Roman" panose="02020603050405020304" pitchFamily="18" charset="0"/>
                          <a:ea typeface="+mn-ea"/>
                          <a:cs typeface="Times New Roman" panose="02020603050405020304" pitchFamily="18" charset="0"/>
                        </a:rPr>
                        <a:t>- </a:t>
                      </a:r>
                      <a:r>
                        <a:rPr lang="en-US" sz="1600" b="1" kern="1200" dirty="0" smtClean="0">
                          <a:solidFill>
                            <a:srgbClr val="0000FF"/>
                          </a:solidFill>
                          <a:effectLst/>
                          <a:latin typeface="Times New Roman" panose="02020603050405020304" pitchFamily="18" charset="0"/>
                          <a:ea typeface="+mn-ea"/>
                          <a:cs typeface="Times New Roman" panose="02020603050405020304" pitchFamily="18" charset="0"/>
                        </a:rPr>
                        <a:t>Ngoại thương: có</a:t>
                      </a:r>
                      <a:r>
                        <a:rPr lang="en-US" sz="1600" b="1" kern="1200" baseline="0" dirty="0" smtClean="0">
                          <a:solidFill>
                            <a:srgbClr val="0000FF"/>
                          </a:solidFill>
                          <a:effectLst/>
                          <a:latin typeface="Times New Roman" panose="02020603050405020304" pitchFamily="18" charset="0"/>
                          <a:ea typeface="+mn-ea"/>
                          <a:cs typeface="Times New Roman" panose="02020603050405020304" pitchFamily="18" charset="0"/>
                        </a:rPr>
                        <a:t> điều kiện phát triển nhưng bị hạn chế  </a:t>
                      </a:r>
                      <a:r>
                        <a:rPr lang="en-US" sz="1600" b="1" kern="1200" dirty="0" smtClean="0">
                          <a:solidFill>
                            <a:srgbClr val="0000FF"/>
                          </a:solidFill>
                          <a:effectLst/>
                          <a:latin typeface="Times New Roman" panose="02020603050405020304" pitchFamily="18" charset="0"/>
                          <a:ea typeface="+mn-ea"/>
                          <a:cs typeface="Times New Roman" panose="02020603050405020304" pitchFamily="18" charset="0"/>
                        </a:rPr>
                        <a:t>(Nửa </a:t>
                      </a:r>
                      <a:r>
                        <a:rPr lang="en-US" sz="1600" b="1" kern="1200" dirty="0">
                          <a:solidFill>
                            <a:srgbClr val="0000FF"/>
                          </a:solidFill>
                          <a:effectLst/>
                          <a:latin typeface="Times New Roman" panose="02020603050405020304" pitchFamily="18" charset="0"/>
                          <a:ea typeface="+mn-ea"/>
                          <a:cs typeface="Times New Roman" panose="02020603050405020304" pitchFamily="18" charset="0"/>
                        </a:rPr>
                        <a:t>sau TK </a:t>
                      </a:r>
                      <a:r>
                        <a:rPr lang="en-US" sz="1600" b="1" kern="1200" dirty="0" smtClean="0">
                          <a:solidFill>
                            <a:srgbClr val="0000FF"/>
                          </a:solidFill>
                          <a:effectLst/>
                          <a:latin typeface="Times New Roman" panose="02020603050405020304" pitchFamily="18" charset="0"/>
                          <a:ea typeface="+mn-ea"/>
                          <a:cs typeface="Times New Roman" panose="02020603050405020304" pitchFamily="18" charset="0"/>
                        </a:rPr>
                        <a:t>XVIII</a:t>
                      </a:r>
                      <a:r>
                        <a:rPr lang="en-US" sz="1600" b="1" kern="1200" baseline="0" dirty="0" smtClean="0">
                          <a:solidFill>
                            <a:srgbClr val="0000FF"/>
                          </a:solidFill>
                          <a:effectLst/>
                          <a:latin typeface="Times New Roman" panose="02020603050405020304" pitchFamily="18" charset="0"/>
                          <a:ea typeface="+mn-ea"/>
                          <a:cs typeface="Times New Roman" panose="02020603050405020304" pitchFamily="18" charset="0"/>
                        </a:rPr>
                        <a:t> </a:t>
                      </a:r>
                      <a:r>
                        <a:rPr lang="en-US" sz="1600" b="1" kern="1200" dirty="0" smtClean="0">
                          <a:solidFill>
                            <a:srgbClr val="0000FF"/>
                          </a:solidFill>
                          <a:effectLst/>
                          <a:latin typeface="Times New Roman" panose="02020603050405020304" pitchFamily="18" charset="0"/>
                          <a:ea typeface="+mn-ea"/>
                          <a:cs typeface="Times New Roman" panose="02020603050405020304" pitchFamily="18" charset="0"/>
                        </a:rPr>
                        <a:t>chính </a:t>
                      </a:r>
                      <a:r>
                        <a:rPr lang="en-US" sz="1600" b="1" kern="1200" dirty="0">
                          <a:solidFill>
                            <a:srgbClr val="0000FF"/>
                          </a:solidFill>
                          <a:effectLst/>
                          <a:latin typeface="Times New Roman" panose="02020603050405020304" pitchFamily="18" charset="0"/>
                          <a:ea typeface="+mn-ea"/>
                          <a:cs typeface="Times New Roman" panose="02020603050405020304" pitchFamily="18" charset="0"/>
                        </a:rPr>
                        <a:t>quyền thi hành chính sách hạn chế ngoại </a:t>
                      </a:r>
                      <a:r>
                        <a:rPr lang="en-US" sz="1600" b="1" kern="1200" dirty="0" smtClean="0">
                          <a:solidFill>
                            <a:srgbClr val="0000FF"/>
                          </a:solidFill>
                          <a:effectLst/>
                          <a:latin typeface="Times New Roman" panose="02020603050405020304" pitchFamily="18" charset="0"/>
                          <a:ea typeface="+mn-ea"/>
                          <a:cs typeface="Times New Roman" panose="02020603050405020304" pitchFamily="18" charset="0"/>
                        </a:rPr>
                        <a:t>thương)</a:t>
                      </a:r>
                      <a:endParaRPr lang="en-US" sz="1600" b="1" kern="1200" dirty="0">
                        <a:solidFill>
                          <a:srgbClr val="0000FF"/>
                        </a:solidFill>
                        <a:effectLst/>
                        <a:latin typeface="Times New Roman" panose="02020603050405020304" pitchFamily="18" charset="0"/>
                        <a:ea typeface="+mn-ea"/>
                        <a:cs typeface="Times New Roman" panose="02020603050405020304" pitchFamily="18" charset="0"/>
                      </a:endParaRPr>
                    </a:p>
                  </a:txBody>
                  <a:tcPr marL="68580" marR="68580" marT="0" marB="0">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612621205"/>
                  </a:ext>
                </a:extLst>
              </a:tr>
            </a:tbl>
          </a:graphicData>
        </a:graphic>
      </p:graphicFrame>
    </p:spTree>
    <p:extLst>
      <p:ext uri="{BB962C8B-B14F-4D97-AF65-F5344CB8AC3E}">
        <p14:creationId xmlns:p14="http://schemas.microsoft.com/office/powerpoint/2010/main" val="17577869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156"/>
        <p:cNvGrpSpPr/>
        <p:nvPr/>
      </p:nvGrpSpPr>
      <p:grpSpPr>
        <a:xfrm>
          <a:off x="0" y="0"/>
          <a:ext cx="0" cy="0"/>
          <a:chOff x="0" y="0"/>
          <a:chExt cx="0" cy="0"/>
        </a:xfrm>
      </p:grpSpPr>
      <p:sp>
        <p:nvSpPr>
          <p:cNvPr id="4" name="Rectangle 3">
            <a:extLst>
              <a:ext uri="{FF2B5EF4-FFF2-40B4-BE49-F238E27FC236}">
                <a16:creationId xmlns:a16="http://schemas.microsoft.com/office/drawing/2014/main" xmlns="" id="{1E1398FE-6E20-442E-AC4B-E65BBCEC4E7F}"/>
              </a:ext>
            </a:extLst>
          </p:cNvPr>
          <p:cNvSpPr/>
          <p:nvPr/>
        </p:nvSpPr>
        <p:spPr>
          <a:xfrm>
            <a:off x="266700" y="247650"/>
            <a:ext cx="8610600" cy="4648200"/>
          </a:xfrm>
          <a:prstGeom prst="rect">
            <a:avLst/>
          </a:prstGeom>
          <a:solidFill>
            <a:schemeClr val="accent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Google Shape;2225;p44">
            <a:extLst>
              <a:ext uri="{FF2B5EF4-FFF2-40B4-BE49-F238E27FC236}">
                <a16:creationId xmlns:a16="http://schemas.microsoft.com/office/drawing/2014/main" xmlns="" id="{3DEF0298-9A5C-4E70-86CF-0A9588676D81}"/>
              </a:ext>
            </a:extLst>
          </p:cNvPr>
          <p:cNvSpPr/>
          <p:nvPr/>
        </p:nvSpPr>
        <p:spPr>
          <a:xfrm>
            <a:off x="381000" y="711658"/>
            <a:ext cx="551403" cy="538648"/>
          </a:xfrm>
          <a:prstGeom prst="ellipse">
            <a:avLst/>
          </a:prstGeom>
          <a:solidFill>
            <a:schemeClr val="accent3">
              <a:lumMod val="75000"/>
            </a:schemeClr>
          </a:solidFill>
          <a:ln>
            <a:solidFill>
              <a:schemeClr val="bg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69" name="Google Shape;2229;p44">
            <a:extLst>
              <a:ext uri="{FF2B5EF4-FFF2-40B4-BE49-F238E27FC236}">
                <a16:creationId xmlns:a16="http://schemas.microsoft.com/office/drawing/2014/main" xmlns="" id="{8B009C01-83E5-477C-86F6-0EAD75E6C198}"/>
              </a:ext>
            </a:extLst>
          </p:cNvPr>
          <p:cNvSpPr txBox="1">
            <a:spLocks/>
          </p:cNvSpPr>
          <p:nvPr/>
        </p:nvSpPr>
        <p:spPr>
          <a:xfrm>
            <a:off x="381000" y="746229"/>
            <a:ext cx="551403" cy="53864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000" dirty="0"/>
              <a:t>2</a:t>
            </a:r>
          </a:p>
        </p:txBody>
      </p:sp>
      <p:sp>
        <p:nvSpPr>
          <p:cNvPr id="72" name="Google Shape;2238;p44">
            <a:extLst>
              <a:ext uri="{FF2B5EF4-FFF2-40B4-BE49-F238E27FC236}">
                <a16:creationId xmlns:a16="http://schemas.microsoft.com/office/drawing/2014/main" xmlns="" id="{7303E75F-9B37-4D0D-8F19-C6602C4F6393}"/>
              </a:ext>
            </a:extLst>
          </p:cNvPr>
          <p:cNvSpPr txBox="1">
            <a:spLocks/>
          </p:cNvSpPr>
          <p:nvPr/>
        </p:nvSpPr>
        <p:spPr>
          <a:xfrm>
            <a:off x="-76200" y="734855"/>
            <a:ext cx="6972300" cy="538648"/>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dirty="0" err="1">
                <a:solidFill>
                  <a:srgbClr val="03AC13"/>
                </a:solidFill>
                <a:latin typeface="#9Slide07 IcielBaliho Script" pitchFamily="2" charset="0"/>
              </a:rPr>
              <a:t>Tình</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hình</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văn</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hóa</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trong</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các</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thế</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kỉ</a:t>
            </a:r>
            <a:r>
              <a:rPr lang="en-US" sz="2400" dirty="0">
                <a:solidFill>
                  <a:srgbClr val="03AC13"/>
                </a:solidFill>
                <a:latin typeface="#9Slide07 IcielBaliho Script" pitchFamily="2" charset="0"/>
              </a:rPr>
              <a:t> XVI-XVIII</a:t>
            </a:r>
            <a:endParaRPr lang="vi-VN" sz="2400" dirty="0">
              <a:solidFill>
                <a:srgbClr val="03AC13"/>
              </a:solidFill>
              <a:latin typeface="#9Slide07 IcielBaliho Script" pitchFamily="2" charset="0"/>
            </a:endParaRPr>
          </a:p>
        </p:txBody>
      </p:sp>
      <p:sp>
        <p:nvSpPr>
          <p:cNvPr id="2" name="Google Shape;2073;p41">
            <a:extLst>
              <a:ext uri="{FF2B5EF4-FFF2-40B4-BE49-F238E27FC236}">
                <a16:creationId xmlns:a16="http://schemas.microsoft.com/office/drawing/2014/main" xmlns="" id="{2BB1B01D-A748-31FB-BD13-0D4351AB15F1}"/>
              </a:ext>
            </a:extLst>
          </p:cNvPr>
          <p:cNvSpPr txBox="1">
            <a:spLocks/>
          </p:cNvSpPr>
          <p:nvPr/>
        </p:nvSpPr>
        <p:spPr>
          <a:xfrm>
            <a:off x="266700" y="256840"/>
            <a:ext cx="8724899" cy="389778"/>
          </a:xfrm>
          <a:prstGeom prst="rect">
            <a:avLst/>
          </a:prstGeom>
          <a:noFill/>
          <a:ln>
            <a:noFill/>
          </a:ln>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2400"/>
              <a:buFont typeface="Fredoka One"/>
              <a:buNone/>
              <a:defRPr sz="3000" b="0"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2pPr>
            <a:lvl3pPr marR="0" lvl="2"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3pPr>
            <a:lvl4pPr marR="0" lvl="3"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4pPr>
            <a:lvl5pPr marR="0" lvl="4"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5pPr>
            <a:lvl6pPr marR="0" lvl="5"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6pPr>
            <a:lvl7pPr marR="0" lvl="6"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7pPr>
            <a:lvl8pPr marR="0" lvl="7"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8pPr>
            <a:lvl9pPr marR="0" lvl="8"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9pPr>
          </a:lstStyle>
          <a:p>
            <a:pPr algn="ctr"/>
            <a:r>
              <a:rPr lang="vi-VN" sz="2000" b="1" dirty="0">
                <a:solidFill>
                  <a:srgbClr val="F34976"/>
                </a:solidFill>
                <a:latin typeface="#9Slide05 Gullever Font" panose="02000507000000020004" pitchFamily="2" charset="0"/>
              </a:rPr>
              <a:t>Bài </a:t>
            </a:r>
            <a:r>
              <a:rPr lang="en-US" sz="2000" b="1" dirty="0">
                <a:solidFill>
                  <a:srgbClr val="F34976"/>
                </a:solidFill>
                <a:latin typeface="#9Slide05 Gullever Font" panose="02000507000000020004" pitchFamily="2" charset="0"/>
              </a:rPr>
              <a:t>9.  </a:t>
            </a:r>
            <a:r>
              <a:rPr lang="en-US" sz="2000" dirty="0" err="1">
                <a:solidFill>
                  <a:srgbClr val="028910"/>
                </a:solidFill>
                <a:latin typeface="#9Slide07 IcielCadena" panose="02000503000000020004" pitchFamily="2" charset="0"/>
              </a:rPr>
              <a:t>Tình</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hÌnh</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kinh</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tế</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văn</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hóa</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tôn</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giáo</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trong</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các</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thế</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kỉ</a:t>
            </a:r>
            <a:r>
              <a:rPr lang="en-US" sz="2000" dirty="0">
                <a:solidFill>
                  <a:srgbClr val="028910"/>
                </a:solidFill>
                <a:latin typeface="#9Slide07 IcielCadena" panose="02000503000000020004" pitchFamily="2" charset="0"/>
              </a:rPr>
              <a:t> XVI - XVIII</a:t>
            </a:r>
          </a:p>
        </p:txBody>
      </p:sp>
    </p:spTree>
    <p:extLst>
      <p:ext uri="{BB962C8B-B14F-4D97-AF65-F5344CB8AC3E}">
        <p14:creationId xmlns:p14="http://schemas.microsoft.com/office/powerpoint/2010/main" val="6935637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156"/>
        <p:cNvGrpSpPr/>
        <p:nvPr/>
      </p:nvGrpSpPr>
      <p:grpSpPr>
        <a:xfrm>
          <a:off x="0" y="0"/>
          <a:ext cx="0" cy="0"/>
          <a:chOff x="0" y="0"/>
          <a:chExt cx="0" cy="0"/>
        </a:xfrm>
      </p:grpSpPr>
      <p:sp>
        <p:nvSpPr>
          <p:cNvPr id="4" name="Rectangle 3">
            <a:extLst>
              <a:ext uri="{FF2B5EF4-FFF2-40B4-BE49-F238E27FC236}">
                <a16:creationId xmlns:a16="http://schemas.microsoft.com/office/drawing/2014/main" xmlns="" id="{1E1398FE-6E20-442E-AC4B-E65BBCEC4E7F}"/>
              </a:ext>
            </a:extLst>
          </p:cNvPr>
          <p:cNvSpPr/>
          <p:nvPr/>
        </p:nvSpPr>
        <p:spPr>
          <a:xfrm>
            <a:off x="210207" y="1047750"/>
            <a:ext cx="8648700" cy="3886200"/>
          </a:xfrm>
          <a:prstGeom prst="rect">
            <a:avLst/>
          </a:prstGeom>
          <a:solidFill>
            <a:schemeClr val="accent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3000"/>
              </a:lnSpc>
            </a:pPr>
            <a:endParaRPr lang="vi-VN" sz="2000">
              <a:solidFill>
                <a:srgbClr val="FE0849"/>
              </a:solidFill>
              <a:latin typeface="#9Slide02 Noi dung rat dai" panose="02000000000000000000" pitchFamily="2" charset="0"/>
              <a:ea typeface="#9Slide02 Noi dung rat dai" panose="02000000000000000000" pitchFamily="2" charset="0"/>
            </a:endParaRPr>
          </a:p>
        </p:txBody>
      </p:sp>
      <p:sp>
        <p:nvSpPr>
          <p:cNvPr id="19" name="Google Shape;2238;p44">
            <a:extLst>
              <a:ext uri="{FF2B5EF4-FFF2-40B4-BE49-F238E27FC236}">
                <a16:creationId xmlns:a16="http://schemas.microsoft.com/office/drawing/2014/main" xmlns="" id="{8E6C4341-B232-458F-969A-3AE6DB142723}"/>
              </a:ext>
            </a:extLst>
          </p:cNvPr>
          <p:cNvSpPr txBox="1">
            <a:spLocks/>
          </p:cNvSpPr>
          <p:nvPr/>
        </p:nvSpPr>
        <p:spPr>
          <a:xfrm>
            <a:off x="194440" y="279903"/>
            <a:ext cx="8263759" cy="538648"/>
          </a:xfrm>
          <a:prstGeom prst="rect">
            <a:avLst/>
          </a:prstGeom>
          <a:solidFill>
            <a:schemeClr val="accent5"/>
          </a:solidFill>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3600" dirty="0">
                <a:solidFill>
                  <a:srgbClr val="03AC13"/>
                </a:solidFill>
                <a:latin typeface="#9Slide07 IcielBaliho Script" pitchFamily="2" charset="0"/>
              </a:rPr>
              <a:t>2. </a:t>
            </a:r>
            <a:r>
              <a:rPr lang="en-US" sz="3600" dirty="0" err="1">
                <a:solidFill>
                  <a:srgbClr val="03AC13"/>
                </a:solidFill>
                <a:latin typeface="#9Slide07 IcielBaliho Script" pitchFamily="2" charset="0"/>
              </a:rPr>
              <a:t>Tình</a:t>
            </a:r>
            <a:r>
              <a:rPr lang="en-US" sz="3600" dirty="0">
                <a:solidFill>
                  <a:srgbClr val="03AC13"/>
                </a:solidFill>
                <a:latin typeface="#9Slide07 IcielBaliho Script" pitchFamily="2" charset="0"/>
              </a:rPr>
              <a:t> </a:t>
            </a:r>
            <a:r>
              <a:rPr lang="en-US" sz="3600" dirty="0" err="1">
                <a:solidFill>
                  <a:srgbClr val="03AC13"/>
                </a:solidFill>
                <a:latin typeface="#9Slide07 IcielBaliho Script" pitchFamily="2" charset="0"/>
              </a:rPr>
              <a:t>hình</a:t>
            </a:r>
            <a:r>
              <a:rPr lang="en-US" sz="3600" dirty="0">
                <a:solidFill>
                  <a:srgbClr val="03AC13"/>
                </a:solidFill>
                <a:latin typeface="#9Slide07 IcielBaliho Script" pitchFamily="2" charset="0"/>
              </a:rPr>
              <a:t> </a:t>
            </a:r>
            <a:r>
              <a:rPr lang="en-US" sz="3600" dirty="0" err="1">
                <a:solidFill>
                  <a:srgbClr val="03AC13"/>
                </a:solidFill>
                <a:latin typeface="#9Slide07 IcielBaliho Script" pitchFamily="2" charset="0"/>
              </a:rPr>
              <a:t>văn</a:t>
            </a:r>
            <a:r>
              <a:rPr lang="en-US" sz="3600" dirty="0">
                <a:solidFill>
                  <a:srgbClr val="03AC13"/>
                </a:solidFill>
                <a:latin typeface="#9Slide07 IcielBaliho Script" pitchFamily="2" charset="0"/>
              </a:rPr>
              <a:t> </a:t>
            </a:r>
            <a:r>
              <a:rPr lang="en-US" sz="3600" dirty="0" err="1">
                <a:solidFill>
                  <a:srgbClr val="03AC13"/>
                </a:solidFill>
                <a:latin typeface="#9Slide07 IcielBaliho Script" pitchFamily="2" charset="0"/>
              </a:rPr>
              <a:t>hóa</a:t>
            </a:r>
            <a:r>
              <a:rPr lang="en-US" sz="3600" dirty="0">
                <a:solidFill>
                  <a:srgbClr val="03AC13"/>
                </a:solidFill>
                <a:latin typeface="#9Slide07 IcielBaliho Script" pitchFamily="2" charset="0"/>
              </a:rPr>
              <a:t> </a:t>
            </a:r>
            <a:r>
              <a:rPr lang="en-US" sz="3600" dirty="0" err="1">
                <a:solidFill>
                  <a:srgbClr val="03AC13"/>
                </a:solidFill>
                <a:latin typeface="#9Slide07 IcielBaliho Script" pitchFamily="2" charset="0"/>
              </a:rPr>
              <a:t>trong</a:t>
            </a:r>
            <a:r>
              <a:rPr lang="en-US" sz="3600" dirty="0">
                <a:solidFill>
                  <a:srgbClr val="03AC13"/>
                </a:solidFill>
                <a:latin typeface="#9Slide07 IcielBaliho Script" pitchFamily="2" charset="0"/>
              </a:rPr>
              <a:t> </a:t>
            </a:r>
            <a:r>
              <a:rPr lang="en-US" sz="3600" dirty="0" err="1">
                <a:solidFill>
                  <a:srgbClr val="03AC13"/>
                </a:solidFill>
                <a:latin typeface="#9Slide07 IcielBaliho Script" pitchFamily="2" charset="0"/>
              </a:rPr>
              <a:t>các</a:t>
            </a:r>
            <a:r>
              <a:rPr lang="en-US" sz="3600" dirty="0">
                <a:solidFill>
                  <a:srgbClr val="03AC13"/>
                </a:solidFill>
                <a:latin typeface="#9Slide07 IcielBaliho Script" pitchFamily="2" charset="0"/>
              </a:rPr>
              <a:t> </a:t>
            </a:r>
            <a:r>
              <a:rPr lang="en-US" sz="3600" dirty="0" err="1">
                <a:solidFill>
                  <a:srgbClr val="03AC13"/>
                </a:solidFill>
                <a:latin typeface="#9Slide07 IcielBaliho Script" pitchFamily="2" charset="0"/>
              </a:rPr>
              <a:t>thế</a:t>
            </a:r>
            <a:r>
              <a:rPr lang="en-US" sz="3600" dirty="0">
                <a:solidFill>
                  <a:srgbClr val="03AC13"/>
                </a:solidFill>
                <a:latin typeface="#9Slide07 IcielBaliho Script" pitchFamily="2" charset="0"/>
              </a:rPr>
              <a:t> </a:t>
            </a:r>
            <a:r>
              <a:rPr lang="en-US" sz="3600" dirty="0" err="1">
                <a:solidFill>
                  <a:srgbClr val="03AC13"/>
                </a:solidFill>
                <a:latin typeface="#9Slide07 IcielBaliho Script" pitchFamily="2" charset="0"/>
              </a:rPr>
              <a:t>kỉ</a:t>
            </a:r>
            <a:r>
              <a:rPr lang="en-US" sz="3600" dirty="0">
                <a:solidFill>
                  <a:srgbClr val="03AC13"/>
                </a:solidFill>
                <a:latin typeface="#9Slide07 IcielBaliho Script" pitchFamily="2" charset="0"/>
              </a:rPr>
              <a:t> XVI-XVIII</a:t>
            </a:r>
            <a:endParaRPr lang="vi-VN" sz="3600" dirty="0">
              <a:solidFill>
                <a:srgbClr val="03AC13"/>
              </a:solidFill>
              <a:latin typeface="#9Slide07 IcielBaliho Script" pitchFamily="2" charset="0"/>
            </a:endParaRPr>
          </a:p>
        </p:txBody>
      </p:sp>
      <p:pic>
        <p:nvPicPr>
          <p:cNvPr id="3" name="Picture 2">
            <a:extLst>
              <a:ext uri="{FF2B5EF4-FFF2-40B4-BE49-F238E27FC236}">
                <a16:creationId xmlns:a16="http://schemas.microsoft.com/office/drawing/2014/main" xmlns="" id="{FBA02E66-844D-46D5-9F8C-A788D59C1E34}"/>
              </a:ext>
            </a:extLst>
          </p:cNvPr>
          <p:cNvPicPr>
            <a:picLocks noChangeAspect="1"/>
          </p:cNvPicPr>
          <p:nvPr/>
        </p:nvPicPr>
        <p:blipFill rotWithShape="1">
          <a:blip r:embed="rId3"/>
          <a:srcRect t="19171"/>
          <a:stretch/>
        </p:blipFill>
        <p:spPr>
          <a:xfrm>
            <a:off x="420414" y="1209255"/>
            <a:ext cx="1752600" cy="1165860"/>
          </a:xfrm>
          <a:prstGeom prst="rect">
            <a:avLst/>
          </a:prstGeom>
        </p:spPr>
      </p:pic>
      <p:sp>
        <p:nvSpPr>
          <p:cNvPr id="6" name="Google Shape;2073;p41">
            <a:extLst>
              <a:ext uri="{FF2B5EF4-FFF2-40B4-BE49-F238E27FC236}">
                <a16:creationId xmlns:a16="http://schemas.microsoft.com/office/drawing/2014/main" xmlns="" id="{783BA865-4A0A-48A1-8133-41F989EC13EC}"/>
              </a:ext>
            </a:extLst>
          </p:cNvPr>
          <p:cNvSpPr txBox="1">
            <a:spLocks/>
          </p:cNvSpPr>
          <p:nvPr/>
        </p:nvSpPr>
        <p:spPr>
          <a:xfrm>
            <a:off x="2349062" y="1091144"/>
            <a:ext cx="4243552" cy="79743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4800"/>
              <a:buFont typeface="Fredoka One"/>
              <a:buNone/>
              <a:defRPr sz="9600" b="0" i="0" u="none" strike="noStrike" cap="none">
                <a:solidFill>
                  <a:schemeClr val="accent2"/>
                </a:solidFill>
                <a:latin typeface="Fredoka One"/>
                <a:ea typeface="Fredoka One"/>
                <a:cs typeface="Fredoka One"/>
                <a:sym typeface="Fredoka One"/>
              </a:defRPr>
            </a:lvl1pPr>
            <a:lvl2pPr marR="0" lvl="1" algn="ctr" rtl="0">
              <a:lnSpc>
                <a:spcPct val="100000"/>
              </a:lnSpc>
              <a:spcBef>
                <a:spcPts val="0"/>
              </a:spcBef>
              <a:spcAft>
                <a:spcPts val="0"/>
              </a:spcAft>
              <a:buClr>
                <a:schemeClr val="accent2"/>
              </a:buClr>
              <a:buSzPts val="4200"/>
              <a:buFont typeface="Arial"/>
              <a:buNone/>
              <a:defRPr sz="4200" b="0" i="0" u="none" strike="noStrike" cap="none">
                <a:solidFill>
                  <a:schemeClr val="accent2"/>
                </a:solidFill>
                <a:latin typeface="Arial"/>
                <a:ea typeface="Arial"/>
                <a:cs typeface="Arial"/>
                <a:sym typeface="Arial"/>
              </a:defRPr>
            </a:lvl2pPr>
            <a:lvl3pPr marR="0" lvl="2" algn="ctr" rtl="0">
              <a:lnSpc>
                <a:spcPct val="100000"/>
              </a:lnSpc>
              <a:spcBef>
                <a:spcPts val="0"/>
              </a:spcBef>
              <a:spcAft>
                <a:spcPts val="0"/>
              </a:spcAft>
              <a:buClr>
                <a:schemeClr val="accent2"/>
              </a:buClr>
              <a:buSzPts val="4200"/>
              <a:buFont typeface="Arial"/>
              <a:buNone/>
              <a:defRPr sz="4200" b="0" i="0" u="none" strike="noStrike" cap="none">
                <a:solidFill>
                  <a:schemeClr val="accent2"/>
                </a:solidFill>
                <a:latin typeface="Arial"/>
                <a:ea typeface="Arial"/>
                <a:cs typeface="Arial"/>
                <a:sym typeface="Arial"/>
              </a:defRPr>
            </a:lvl3pPr>
            <a:lvl4pPr marR="0" lvl="3" algn="ctr" rtl="0">
              <a:lnSpc>
                <a:spcPct val="100000"/>
              </a:lnSpc>
              <a:spcBef>
                <a:spcPts val="0"/>
              </a:spcBef>
              <a:spcAft>
                <a:spcPts val="0"/>
              </a:spcAft>
              <a:buClr>
                <a:schemeClr val="accent2"/>
              </a:buClr>
              <a:buSzPts val="4200"/>
              <a:buFont typeface="Arial"/>
              <a:buNone/>
              <a:defRPr sz="4200" b="0" i="0" u="none" strike="noStrike" cap="none">
                <a:solidFill>
                  <a:schemeClr val="accent2"/>
                </a:solidFill>
                <a:latin typeface="Arial"/>
                <a:ea typeface="Arial"/>
                <a:cs typeface="Arial"/>
                <a:sym typeface="Arial"/>
              </a:defRPr>
            </a:lvl4pPr>
            <a:lvl5pPr marR="0" lvl="4" algn="ctr" rtl="0">
              <a:lnSpc>
                <a:spcPct val="100000"/>
              </a:lnSpc>
              <a:spcBef>
                <a:spcPts val="0"/>
              </a:spcBef>
              <a:spcAft>
                <a:spcPts val="0"/>
              </a:spcAft>
              <a:buClr>
                <a:schemeClr val="accent2"/>
              </a:buClr>
              <a:buSzPts val="4200"/>
              <a:buFont typeface="Arial"/>
              <a:buNone/>
              <a:defRPr sz="4200" b="0" i="0" u="none" strike="noStrike" cap="none">
                <a:solidFill>
                  <a:schemeClr val="accent2"/>
                </a:solidFill>
                <a:latin typeface="Arial"/>
                <a:ea typeface="Arial"/>
                <a:cs typeface="Arial"/>
                <a:sym typeface="Arial"/>
              </a:defRPr>
            </a:lvl5pPr>
            <a:lvl6pPr marR="0" lvl="5" algn="ctr" rtl="0">
              <a:lnSpc>
                <a:spcPct val="100000"/>
              </a:lnSpc>
              <a:spcBef>
                <a:spcPts val="0"/>
              </a:spcBef>
              <a:spcAft>
                <a:spcPts val="0"/>
              </a:spcAft>
              <a:buClr>
                <a:schemeClr val="accent2"/>
              </a:buClr>
              <a:buSzPts val="4200"/>
              <a:buFont typeface="Arial"/>
              <a:buNone/>
              <a:defRPr sz="4200" b="0" i="0" u="none" strike="noStrike" cap="none">
                <a:solidFill>
                  <a:schemeClr val="accent2"/>
                </a:solidFill>
                <a:latin typeface="Arial"/>
                <a:ea typeface="Arial"/>
                <a:cs typeface="Arial"/>
                <a:sym typeface="Arial"/>
              </a:defRPr>
            </a:lvl6pPr>
            <a:lvl7pPr marR="0" lvl="6" algn="ctr" rtl="0">
              <a:lnSpc>
                <a:spcPct val="100000"/>
              </a:lnSpc>
              <a:spcBef>
                <a:spcPts val="0"/>
              </a:spcBef>
              <a:spcAft>
                <a:spcPts val="0"/>
              </a:spcAft>
              <a:buClr>
                <a:schemeClr val="accent2"/>
              </a:buClr>
              <a:buSzPts val="4200"/>
              <a:buFont typeface="Arial"/>
              <a:buNone/>
              <a:defRPr sz="4200" b="0" i="0" u="none" strike="noStrike" cap="none">
                <a:solidFill>
                  <a:schemeClr val="accent2"/>
                </a:solidFill>
                <a:latin typeface="Arial"/>
                <a:ea typeface="Arial"/>
                <a:cs typeface="Arial"/>
                <a:sym typeface="Arial"/>
              </a:defRPr>
            </a:lvl7pPr>
            <a:lvl8pPr marR="0" lvl="7" algn="ctr" rtl="0">
              <a:lnSpc>
                <a:spcPct val="100000"/>
              </a:lnSpc>
              <a:spcBef>
                <a:spcPts val="0"/>
              </a:spcBef>
              <a:spcAft>
                <a:spcPts val="0"/>
              </a:spcAft>
              <a:buClr>
                <a:schemeClr val="accent2"/>
              </a:buClr>
              <a:buSzPts val="4200"/>
              <a:buFont typeface="Arial"/>
              <a:buNone/>
              <a:defRPr sz="4200" b="0" i="0" u="none" strike="noStrike" cap="none">
                <a:solidFill>
                  <a:schemeClr val="accent2"/>
                </a:solidFill>
                <a:latin typeface="Arial"/>
                <a:ea typeface="Arial"/>
                <a:cs typeface="Arial"/>
                <a:sym typeface="Arial"/>
              </a:defRPr>
            </a:lvl8pPr>
            <a:lvl9pPr marR="0" lvl="8" algn="ctr" rtl="0">
              <a:lnSpc>
                <a:spcPct val="100000"/>
              </a:lnSpc>
              <a:spcBef>
                <a:spcPts val="0"/>
              </a:spcBef>
              <a:spcAft>
                <a:spcPts val="0"/>
              </a:spcAft>
              <a:buClr>
                <a:schemeClr val="accent2"/>
              </a:buClr>
              <a:buSzPts val="4200"/>
              <a:buFont typeface="Arial"/>
              <a:buNone/>
              <a:defRPr sz="4200" b="0" i="0" u="none" strike="noStrike" cap="none">
                <a:solidFill>
                  <a:schemeClr val="accent2"/>
                </a:solidFill>
                <a:latin typeface="Arial"/>
                <a:ea typeface="Arial"/>
                <a:cs typeface="Arial"/>
                <a:sym typeface="Arial"/>
              </a:defRPr>
            </a:lvl9pPr>
          </a:lstStyle>
          <a:p>
            <a:pPr algn="l"/>
            <a:r>
              <a:rPr lang="vi-VN" sz="3600" dirty="0">
                <a:solidFill>
                  <a:schemeClr val="tx1">
                    <a:lumMod val="75000"/>
                    <a:lumOff val="25000"/>
                  </a:schemeClr>
                </a:solidFill>
                <a:latin typeface="#9Slide07 IcielCadena" panose="02000503000000020004" pitchFamily="2" charset="0"/>
              </a:rPr>
              <a:t>HOẠT ĐỘNG NHÓM</a:t>
            </a:r>
            <a:endParaRPr lang="en-US" sz="4400" dirty="0">
              <a:solidFill>
                <a:schemeClr val="tx1">
                  <a:lumMod val="75000"/>
                  <a:lumOff val="25000"/>
                </a:schemeClr>
              </a:solidFill>
              <a:latin typeface="#9Slide07 IcielCadena" panose="02000503000000020004" pitchFamily="2" charset="0"/>
            </a:endParaRPr>
          </a:p>
        </p:txBody>
      </p:sp>
      <p:sp>
        <p:nvSpPr>
          <p:cNvPr id="7" name="Google Shape;2238;p44">
            <a:extLst>
              <a:ext uri="{FF2B5EF4-FFF2-40B4-BE49-F238E27FC236}">
                <a16:creationId xmlns:a16="http://schemas.microsoft.com/office/drawing/2014/main" xmlns="" id="{488DD1E6-E3B1-491F-9005-64FD4A57288E}"/>
              </a:ext>
            </a:extLst>
          </p:cNvPr>
          <p:cNvSpPr txBox="1">
            <a:spLocks/>
          </p:cNvSpPr>
          <p:nvPr/>
        </p:nvSpPr>
        <p:spPr>
          <a:xfrm>
            <a:off x="2115445" y="1733550"/>
            <a:ext cx="4419600" cy="97098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800" dirty="0" err="1">
                <a:solidFill>
                  <a:srgbClr val="FD2257"/>
                </a:solidFill>
                <a:latin typeface="Times New Roman" panose="02020603050405020304" pitchFamily="18" charset="0"/>
                <a:cs typeface="Times New Roman" panose="02020603050405020304" pitchFamily="18" charset="0"/>
              </a:rPr>
              <a:t>Nhiệm</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vụ</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Dựa</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vào</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thông</a:t>
            </a:r>
            <a:r>
              <a:rPr lang="en-US" sz="1800" dirty="0">
                <a:solidFill>
                  <a:srgbClr val="FD2257"/>
                </a:solidFill>
                <a:latin typeface="Times New Roman" panose="02020603050405020304" pitchFamily="18" charset="0"/>
                <a:cs typeface="Times New Roman" panose="02020603050405020304" pitchFamily="18" charset="0"/>
              </a:rPr>
              <a:t> tin SGK </a:t>
            </a:r>
            <a:r>
              <a:rPr lang="en-US" sz="1800" dirty="0" err="1">
                <a:solidFill>
                  <a:srgbClr val="FD2257"/>
                </a:solidFill>
                <a:latin typeface="Times New Roman" panose="02020603050405020304" pitchFamily="18" charset="0"/>
                <a:cs typeface="Times New Roman" panose="02020603050405020304" pitchFamily="18" charset="0"/>
              </a:rPr>
              <a:t>và</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hiểu</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biết</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của</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bản</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thân</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hãy</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trao</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đổi</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và</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hoàn</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thiện</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những</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yêu</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cầu</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sau</a:t>
            </a:r>
            <a:r>
              <a:rPr lang="en-US" sz="1800" dirty="0">
                <a:solidFill>
                  <a:srgbClr val="FD2257"/>
                </a:solidFill>
                <a:latin typeface="Times New Roman" panose="02020603050405020304" pitchFamily="18" charset="0"/>
                <a:cs typeface="Times New Roman" panose="02020603050405020304" pitchFamily="18" charset="0"/>
              </a:rPr>
              <a:t>:</a:t>
            </a:r>
            <a:endParaRPr lang="vi-VN" sz="1800" dirty="0">
              <a:solidFill>
                <a:srgbClr val="FD2257"/>
              </a:solidFill>
              <a:latin typeface="#9Slide05 Claudia" pitchFamily="2" charset="0"/>
            </a:endParaRPr>
          </a:p>
        </p:txBody>
      </p:sp>
      <p:pic>
        <p:nvPicPr>
          <p:cNvPr id="5" name="Picture 4">
            <a:extLst>
              <a:ext uri="{FF2B5EF4-FFF2-40B4-BE49-F238E27FC236}">
                <a16:creationId xmlns:a16="http://schemas.microsoft.com/office/drawing/2014/main" xmlns="" id="{E1DFCD03-7CD3-4C19-A53E-D55A0BA294AA}"/>
              </a:ext>
            </a:extLst>
          </p:cNvPr>
          <p:cNvPicPr>
            <a:picLocks noChangeAspect="1"/>
          </p:cNvPicPr>
          <p:nvPr/>
        </p:nvPicPr>
        <p:blipFill>
          <a:blip r:embed="rId4"/>
          <a:stretch>
            <a:fillRect/>
          </a:stretch>
        </p:blipFill>
        <p:spPr>
          <a:xfrm>
            <a:off x="6768662" y="1224364"/>
            <a:ext cx="1786759" cy="1106058"/>
          </a:xfrm>
          <a:prstGeom prst="rect">
            <a:avLst/>
          </a:prstGeom>
        </p:spPr>
      </p:pic>
      <p:graphicFrame>
        <p:nvGraphicFramePr>
          <p:cNvPr id="8" name="Table 8">
            <a:extLst>
              <a:ext uri="{FF2B5EF4-FFF2-40B4-BE49-F238E27FC236}">
                <a16:creationId xmlns:a16="http://schemas.microsoft.com/office/drawing/2014/main" xmlns="" id="{B4BDAC09-B6A0-44D6-A806-18F9B8DF8238}"/>
              </a:ext>
            </a:extLst>
          </p:cNvPr>
          <p:cNvGraphicFramePr>
            <a:graphicFrameLocks noGrp="1"/>
          </p:cNvGraphicFramePr>
          <p:nvPr>
            <p:extLst>
              <p:ext uri="{D42A27DB-BD31-4B8C-83A1-F6EECF244321}">
                <p14:modId xmlns:p14="http://schemas.microsoft.com/office/powerpoint/2010/main" val="1607596286"/>
              </p:ext>
            </p:extLst>
          </p:nvPr>
        </p:nvGraphicFramePr>
        <p:xfrm>
          <a:off x="333703" y="3131855"/>
          <a:ext cx="8401707" cy="1397000"/>
        </p:xfrm>
        <a:graphic>
          <a:graphicData uri="http://schemas.openxmlformats.org/drawingml/2006/table">
            <a:tbl>
              <a:tblPr firstRow="1" bandRow="1">
                <a:tableStyleId>{B7FD0E7F-9C0A-4CCD-AD92-66A2B31F771F}</a:tableStyleId>
              </a:tblPr>
              <a:tblGrid>
                <a:gridCol w="8401707">
                  <a:extLst>
                    <a:ext uri="{9D8B030D-6E8A-4147-A177-3AD203B41FA5}">
                      <a16:colId xmlns:a16="http://schemas.microsoft.com/office/drawing/2014/main" xmlns="" val="2788954833"/>
                    </a:ext>
                  </a:extLst>
                </a:gridCol>
              </a:tblGrid>
              <a:tr h="1289104">
                <a:tc>
                  <a:txBody>
                    <a:bodyPr/>
                    <a:lstStyle/>
                    <a:p>
                      <a:pPr algn="just">
                        <a:lnSpc>
                          <a:spcPct val="115000"/>
                        </a:lnSpc>
                        <a:spcAft>
                          <a:spcPts val="1000"/>
                        </a:spcAft>
                        <a:tabLst>
                          <a:tab pos="76200" algn="l"/>
                        </a:tabLst>
                      </a:pP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1.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Vẽ</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sơ</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đồ</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tư</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duy</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hoá</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kỉ</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XVI – XVIII. </a:t>
                      </a:r>
                      <a:endParaRPr lang="en-US" sz="2000" b="1" dirty="0">
                        <a:solidFill>
                          <a:srgbClr val="03AC13"/>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tabLst>
                          <a:tab pos="76200" algn="l"/>
                        </a:tabLst>
                      </a:pP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2.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Hãy</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nêu</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xét</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biến</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kỉ</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XVI - XVIII. </a:t>
                      </a:r>
                      <a:endParaRPr lang="en-US" sz="2000" b="1" dirty="0">
                        <a:solidFill>
                          <a:srgbClr val="03AC13"/>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tabLst>
                          <a:tab pos="76200" algn="l"/>
                        </a:tabLst>
                      </a:pP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3.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ấn</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tựu</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nhất</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Vì</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sao</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b="1" dirty="0">
                        <a:solidFill>
                          <a:srgbClr val="03AC13"/>
                        </a:solidFill>
                        <a:effectLst/>
                        <a:latin typeface="Calibri" panose="020F0502020204030204" pitchFamily="34" charset="0"/>
                        <a:ea typeface="Calibri" panose="020F0502020204030204" pitchFamily="34" charset="0"/>
                        <a:cs typeface="Times New Roman" panose="02020603050405020304" pitchFamily="18" charset="0"/>
                      </a:endParaRPr>
                    </a:p>
                  </a:txBody>
                  <a:tcPr>
                    <a:lnL w="28575" cap="flat" cmpd="sng" algn="ctr">
                      <a:solidFill>
                        <a:srgbClr val="00B050"/>
                      </a:solidFill>
                      <a:prstDash val="solid"/>
                      <a:round/>
                      <a:headEnd type="none" w="med" len="med"/>
                      <a:tailEnd type="none" w="med" len="med"/>
                    </a:lnL>
                    <a:lnR w="28575" cap="flat" cmpd="sng" algn="ctr">
                      <a:solidFill>
                        <a:srgbClr val="00B050"/>
                      </a:solidFill>
                      <a:prstDash val="solid"/>
                      <a:round/>
                      <a:headEnd type="none" w="med" len="med"/>
                      <a:tailEnd type="none" w="med" len="med"/>
                    </a:lnR>
                    <a:lnT w="28575" cap="flat" cmpd="sng" algn="ctr">
                      <a:solidFill>
                        <a:srgbClr val="00B050"/>
                      </a:solidFill>
                      <a:prstDash val="solid"/>
                      <a:round/>
                      <a:headEnd type="none" w="med" len="med"/>
                      <a:tailEnd type="none" w="med" len="med"/>
                    </a:lnT>
                    <a:lnB w="28575" cap="flat" cmpd="sng" algn="ctr">
                      <a:solidFill>
                        <a:srgbClr val="00B050"/>
                      </a:solidFill>
                      <a:prstDash val="solid"/>
                      <a:round/>
                      <a:headEnd type="none" w="med" len="med"/>
                      <a:tailEnd type="none" w="med" len="med"/>
                    </a:lnB>
                    <a:noFill/>
                  </a:tcPr>
                </a:tc>
                <a:extLst>
                  <a:ext uri="{0D108BD9-81ED-4DB2-BD59-A6C34878D82A}">
                    <a16:rowId xmlns:a16="http://schemas.microsoft.com/office/drawing/2014/main" xmlns="" val="3963572729"/>
                  </a:ext>
                </a:extLst>
              </a:tr>
            </a:tbl>
          </a:graphicData>
        </a:graphic>
      </p:graphicFrame>
    </p:spTree>
    <p:extLst>
      <p:ext uri="{BB962C8B-B14F-4D97-AF65-F5344CB8AC3E}">
        <p14:creationId xmlns:p14="http://schemas.microsoft.com/office/powerpoint/2010/main" val="36832462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156"/>
        <p:cNvGrpSpPr/>
        <p:nvPr/>
      </p:nvGrpSpPr>
      <p:grpSpPr>
        <a:xfrm>
          <a:off x="0" y="0"/>
          <a:ext cx="0" cy="0"/>
          <a:chOff x="0" y="0"/>
          <a:chExt cx="0" cy="0"/>
        </a:xfrm>
      </p:grpSpPr>
      <p:sp>
        <p:nvSpPr>
          <p:cNvPr id="2" name="Rectangle 1">
            <a:extLst>
              <a:ext uri="{FF2B5EF4-FFF2-40B4-BE49-F238E27FC236}">
                <a16:creationId xmlns:a16="http://schemas.microsoft.com/office/drawing/2014/main" xmlns="" id="{B5CCDD07-74E5-A58B-3D7C-5C776AD2902F}"/>
              </a:ext>
            </a:extLst>
          </p:cNvPr>
          <p:cNvSpPr/>
          <p:nvPr/>
        </p:nvSpPr>
        <p:spPr>
          <a:xfrm>
            <a:off x="0" y="0"/>
            <a:ext cx="9144000" cy="5143500"/>
          </a:xfrm>
          <a:prstGeom prst="rect">
            <a:avLst/>
          </a:prstGeom>
          <a:solidFill>
            <a:schemeClr val="accent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FF"/>
              </a:solidFill>
            </a:endParaRPr>
          </a:p>
        </p:txBody>
      </p:sp>
      <p:sp>
        <p:nvSpPr>
          <p:cNvPr id="3" name="Oval 2">
            <a:extLst>
              <a:ext uri="{FF2B5EF4-FFF2-40B4-BE49-F238E27FC236}">
                <a16:creationId xmlns:a16="http://schemas.microsoft.com/office/drawing/2014/main" xmlns="" id="{EAA884C5-AD82-D8CB-0981-71A9BF2B48E7}"/>
              </a:ext>
            </a:extLst>
          </p:cNvPr>
          <p:cNvSpPr/>
          <p:nvPr/>
        </p:nvSpPr>
        <p:spPr>
          <a:xfrm>
            <a:off x="76199" y="840544"/>
            <a:ext cx="1464371" cy="34624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sz="1800" b="1" dirty="0">
                <a:solidFill>
                  <a:srgbClr val="FF0000"/>
                </a:solidFill>
                <a:latin typeface="Times New Roman" panose="02020603050405020304" pitchFamily="18" charset="0"/>
              </a:rPr>
              <a:t>TÌNH HÌNH VĂN HÓA TRONG CÁC </a:t>
            </a:r>
            <a:r>
              <a:rPr lang="vi-VN" altLang="vi-VN" sz="1800" b="1" noProof="1">
                <a:solidFill>
                  <a:srgbClr val="FF0000"/>
                </a:solidFill>
                <a:latin typeface="Times New Roman" panose="02020603050405020304" pitchFamily="18" charset="0"/>
              </a:rPr>
              <a:t>THẾ</a:t>
            </a:r>
            <a:r>
              <a:rPr lang="en-US" altLang="vi-VN" sz="1800" b="1" dirty="0">
                <a:solidFill>
                  <a:srgbClr val="FF0000"/>
                </a:solidFill>
                <a:latin typeface="Times New Roman" panose="02020603050405020304" pitchFamily="18" charset="0"/>
              </a:rPr>
              <a:t> KI XVI - XVIII</a:t>
            </a:r>
            <a:endParaRPr lang="en-US" altLang="vi-VN" sz="1100" b="1" dirty="0">
              <a:solidFill>
                <a:srgbClr val="FF0000"/>
              </a:solidFill>
              <a:latin typeface="Times New Roman" panose="02020603050405020304" pitchFamily="18" charset="0"/>
            </a:endParaRPr>
          </a:p>
        </p:txBody>
      </p:sp>
      <p:sp>
        <p:nvSpPr>
          <p:cNvPr id="5" name="Rectangle: Rounded Corners 4">
            <a:extLst>
              <a:ext uri="{FF2B5EF4-FFF2-40B4-BE49-F238E27FC236}">
                <a16:creationId xmlns:a16="http://schemas.microsoft.com/office/drawing/2014/main" xmlns="" id="{20350FB4-3FAC-65C3-D068-CF2056BB779D}"/>
              </a:ext>
            </a:extLst>
          </p:cNvPr>
          <p:cNvSpPr/>
          <p:nvPr/>
        </p:nvSpPr>
        <p:spPr>
          <a:xfrm>
            <a:off x="1752601" y="4092151"/>
            <a:ext cx="1235770" cy="717015"/>
          </a:xfrm>
          <a:prstGeom prst="roundRect">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b="1" dirty="0" err="1">
                <a:solidFill>
                  <a:srgbClr val="FF6600"/>
                </a:solidFill>
                <a:latin typeface="Times New Roman" panose="02020603050405020304" pitchFamily="18" charset="0"/>
              </a:rPr>
              <a:t>Nghệ</a:t>
            </a:r>
            <a:r>
              <a:rPr lang="en-US" altLang="vi-VN" b="1" dirty="0">
                <a:solidFill>
                  <a:srgbClr val="FF6600"/>
                </a:solidFill>
                <a:latin typeface="Times New Roman" panose="02020603050405020304" pitchFamily="18" charset="0"/>
              </a:rPr>
              <a:t> </a:t>
            </a:r>
            <a:r>
              <a:rPr lang="en-US" altLang="vi-VN" b="1" dirty="0" err="1">
                <a:solidFill>
                  <a:srgbClr val="FF6600"/>
                </a:solidFill>
                <a:latin typeface="Times New Roman" panose="02020603050405020304" pitchFamily="18" charset="0"/>
              </a:rPr>
              <a:t>thuật</a:t>
            </a:r>
            <a:r>
              <a:rPr lang="en-US" altLang="vi-VN" b="1" dirty="0">
                <a:solidFill>
                  <a:srgbClr val="FF6600"/>
                </a:solidFill>
                <a:latin typeface="Times New Roman" panose="02020603050405020304" pitchFamily="18" charset="0"/>
              </a:rPr>
              <a:t> </a:t>
            </a:r>
            <a:r>
              <a:rPr lang="en-US" altLang="vi-VN" b="1" dirty="0" err="1">
                <a:solidFill>
                  <a:srgbClr val="FF6600"/>
                </a:solidFill>
                <a:latin typeface="Times New Roman" panose="02020603050405020304" pitchFamily="18" charset="0"/>
              </a:rPr>
              <a:t>dân</a:t>
            </a:r>
            <a:r>
              <a:rPr lang="en-US" altLang="vi-VN" b="1" dirty="0">
                <a:solidFill>
                  <a:srgbClr val="FF6600"/>
                </a:solidFill>
                <a:latin typeface="Times New Roman" panose="02020603050405020304" pitchFamily="18" charset="0"/>
              </a:rPr>
              <a:t> </a:t>
            </a:r>
            <a:r>
              <a:rPr lang="en-US" altLang="vi-VN" b="1" dirty="0" err="1">
                <a:solidFill>
                  <a:srgbClr val="FF6600"/>
                </a:solidFill>
                <a:latin typeface="Times New Roman" panose="02020603050405020304" pitchFamily="18" charset="0"/>
              </a:rPr>
              <a:t>gian</a:t>
            </a:r>
            <a:endParaRPr lang="vi-VN" altLang="vi-VN" b="1" dirty="0">
              <a:solidFill>
                <a:srgbClr val="FF6600"/>
              </a:solidFill>
              <a:latin typeface="Times New Roman" panose="02020603050405020304" pitchFamily="18" charset="0"/>
            </a:endParaRPr>
          </a:p>
        </p:txBody>
      </p:sp>
      <p:sp>
        <p:nvSpPr>
          <p:cNvPr id="6" name="Rectangle: Rounded Corners 5">
            <a:extLst>
              <a:ext uri="{FF2B5EF4-FFF2-40B4-BE49-F238E27FC236}">
                <a16:creationId xmlns:a16="http://schemas.microsoft.com/office/drawing/2014/main" xmlns="" id="{0347FB2C-1DE3-5C7B-7099-B5BA0285A8FF}"/>
              </a:ext>
            </a:extLst>
          </p:cNvPr>
          <p:cNvSpPr/>
          <p:nvPr/>
        </p:nvSpPr>
        <p:spPr>
          <a:xfrm>
            <a:off x="3200400" y="64486"/>
            <a:ext cx="5867400" cy="131127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Tôn </a:t>
            </a:r>
            <a:r>
              <a:rPr lang="en-US" b="1" dirty="0" err="1">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giáo</a:t>
            </a:r>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Nho giáo</a:t>
            </a:r>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đề cao trong học tập, thi cử và tuyển chọn quan lại.</a:t>
            </a:r>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Phật giáo và Đạo giáo được phục hồi</a:t>
            </a:r>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Năm 1533, </a:t>
            </a:r>
            <a:r>
              <a:rPr lang="en-US" b="1" dirty="0" err="1">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giáo</a:t>
            </a:r>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được truyền bá vào nước ta</a:t>
            </a:r>
            <a:endPar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Tín</a:t>
            </a:r>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ngưỡng</a:t>
            </a:r>
            <a:r>
              <a:rPr lang="vi-VN"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thờ Thành hoàng, thờ cúng tổ tiên, tổ chức lễ hội hàng năm... thể hiện tinh thần đoàn kết, yêu quê hương, đất nước.</a:t>
            </a:r>
            <a:endParaRPr lang="en-US" altLang="vi-VN" b="1" dirty="0">
              <a:solidFill>
                <a:srgbClr val="028910"/>
              </a:solidFill>
              <a:latin typeface="Times New Roman" panose="02020603050405020304" pitchFamily="18" charset="0"/>
            </a:endParaRPr>
          </a:p>
        </p:txBody>
      </p:sp>
      <p:sp>
        <p:nvSpPr>
          <p:cNvPr id="7" name="Rectangle: Rounded Corners 6">
            <a:extLst>
              <a:ext uri="{FF2B5EF4-FFF2-40B4-BE49-F238E27FC236}">
                <a16:creationId xmlns:a16="http://schemas.microsoft.com/office/drawing/2014/main" xmlns="" id="{FCD79269-C207-2E9B-4EAB-CF74A12E3D3C}"/>
              </a:ext>
            </a:extLst>
          </p:cNvPr>
          <p:cNvSpPr/>
          <p:nvPr/>
        </p:nvSpPr>
        <p:spPr>
          <a:xfrm>
            <a:off x="1752601" y="2776280"/>
            <a:ext cx="1235770" cy="444637"/>
          </a:xfrm>
          <a:prstGeom prst="round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b="1" dirty="0">
                <a:solidFill>
                  <a:srgbClr val="0000FF"/>
                </a:solidFill>
                <a:latin typeface="Times New Roman" panose="02020603050405020304" pitchFamily="18" charset="0"/>
              </a:rPr>
              <a:t>Văn </a:t>
            </a:r>
            <a:r>
              <a:rPr lang="en-US" altLang="vi-VN" b="1" dirty="0" err="1">
                <a:solidFill>
                  <a:srgbClr val="0000FF"/>
                </a:solidFill>
                <a:latin typeface="Times New Roman" panose="02020603050405020304" pitchFamily="18" charset="0"/>
              </a:rPr>
              <a:t>học</a:t>
            </a:r>
            <a:endParaRPr lang="en-US" altLang="vi-VN" b="1" dirty="0">
              <a:solidFill>
                <a:srgbClr val="0000FF"/>
              </a:solidFill>
              <a:latin typeface="Times New Roman" panose="02020603050405020304" pitchFamily="18" charset="0"/>
            </a:endParaRPr>
          </a:p>
        </p:txBody>
      </p:sp>
      <p:sp>
        <p:nvSpPr>
          <p:cNvPr id="8" name="Rectangle: Rounded Corners 7">
            <a:extLst>
              <a:ext uri="{FF2B5EF4-FFF2-40B4-BE49-F238E27FC236}">
                <a16:creationId xmlns:a16="http://schemas.microsoft.com/office/drawing/2014/main" xmlns="" id="{0D774A10-0CDE-14AF-02CC-5E60EC306D85}"/>
              </a:ext>
            </a:extLst>
          </p:cNvPr>
          <p:cNvSpPr/>
          <p:nvPr/>
        </p:nvSpPr>
        <p:spPr>
          <a:xfrm>
            <a:off x="1752601" y="1657350"/>
            <a:ext cx="1235770" cy="523220"/>
          </a:xfrm>
          <a:prstGeom prst="roundRect">
            <a:avLst/>
          </a:prstGeom>
          <a:noFill/>
          <a:ln>
            <a:solidFill>
              <a:srgbClr val="FD346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b="1" dirty="0" err="1">
                <a:solidFill>
                  <a:srgbClr val="FD3468"/>
                </a:solidFill>
                <a:latin typeface="Times New Roman" panose="02020603050405020304" pitchFamily="18" charset="0"/>
              </a:rPr>
              <a:t>Chữ</a:t>
            </a:r>
            <a:r>
              <a:rPr lang="en-US" altLang="vi-VN" b="1" dirty="0">
                <a:solidFill>
                  <a:srgbClr val="FD3468"/>
                </a:solidFill>
                <a:latin typeface="Times New Roman" panose="02020603050405020304" pitchFamily="18" charset="0"/>
              </a:rPr>
              <a:t> </a:t>
            </a:r>
            <a:r>
              <a:rPr lang="en-US" altLang="vi-VN" b="1" dirty="0" err="1">
                <a:solidFill>
                  <a:srgbClr val="FD3468"/>
                </a:solidFill>
                <a:latin typeface="Times New Roman" panose="02020603050405020304" pitchFamily="18" charset="0"/>
              </a:rPr>
              <a:t>viết</a:t>
            </a:r>
            <a:endParaRPr lang="en-US" altLang="vi-VN" b="1" dirty="0">
              <a:solidFill>
                <a:srgbClr val="FD3468"/>
              </a:solidFill>
              <a:latin typeface="Times New Roman" panose="02020603050405020304" pitchFamily="18" charset="0"/>
            </a:endParaRPr>
          </a:p>
        </p:txBody>
      </p:sp>
      <p:sp>
        <p:nvSpPr>
          <p:cNvPr id="16" name="Rectangle: Rounded Corners 15">
            <a:extLst>
              <a:ext uri="{FF2B5EF4-FFF2-40B4-BE49-F238E27FC236}">
                <a16:creationId xmlns:a16="http://schemas.microsoft.com/office/drawing/2014/main" xmlns="" id="{44E0E4C9-AA56-5B52-EE78-44ED205CD037}"/>
              </a:ext>
            </a:extLst>
          </p:cNvPr>
          <p:cNvSpPr/>
          <p:nvPr/>
        </p:nvSpPr>
        <p:spPr>
          <a:xfrm>
            <a:off x="1752600" y="334333"/>
            <a:ext cx="1235770" cy="7170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b="1" dirty="0" err="1">
                <a:solidFill>
                  <a:srgbClr val="028910"/>
                </a:solidFill>
                <a:latin typeface="Times New Roman" panose="02020603050405020304" pitchFamily="18" charset="0"/>
              </a:rPr>
              <a:t>Tư</a:t>
            </a:r>
            <a:r>
              <a:rPr lang="en-US" altLang="vi-VN" b="1" dirty="0">
                <a:solidFill>
                  <a:srgbClr val="028910"/>
                </a:solidFill>
                <a:latin typeface="Times New Roman" panose="02020603050405020304" pitchFamily="18" charset="0"/>
              </a:rPr>
              <a:t> </a:t>
            </a:r>
            <a:r>
              <a:rPr lang="en-US" altLang="vi-VN" b="1" dirty="0" err="1">
                <a:solidFill>
                  <a:srgbClr val="028910"/>
                </a:solidFill>
                <a:latin typeface="Times New Roman" panose="02020603050405020304" pitchFamily="18" charset="0"/>
              </a:rPr>
              <a:t>tưởng</a:t>
            </a:r>
            <a:r>
              <a:rPr lang="en-US" altLang="vi-VN" b="1" dirty="0">
                <a:solidFill>
                  <a:srgbClr val="028910"/>
                </a:solidFill>
                <a:latin typeface="Times New Roman" panose="02020603050405020304" pitchFamily="18" charset="0"/>
              </a:rPr>
              <a:t>, </a:t>
            </a:r>
            <a:r>
              <a:rPr lang="en-US" altLang="vi-VN" b="1" dirty="0" err="1">
                <a:solidFill>
                  <a:srgbClr val="028910"/>
                </a:solidFill>
                <a:latin typeface="Times New Roman" panose="02020603050405020304" pitchFamily="18" charset="0"/>
              </a:rPr>
              <a:t>tín</a:t>
            </a:r>
            <a:r>
              <a:rPr lang="en-US" altLang="vi-VN" b="1" dirty="0">
                <a:solidFill>
                  <a:srgbClr val="028910"/>
                </a:solidFill>
                <a:latin typeface="Times New Roman" panose="02020603050405020304" pitchFamily="18" charset="0"/>
              </a:rPr>
              <a:t> </a:t>
            </a:r>
            <a:r>
              <a:rPr lang="en-US" altLang="vi-VN" b="1" dirty="0" err="1">
                <a:solidFill>
                  <a:srgbClr val="028910"/>
                </a:solidFill>
                <a:latin typeface="Times New Roman" panose="02020603050405020304" pitchFamily="18" charset="0"/>
              </a:rPr>
              <a:t>ngưỡng</a:t>
            </a:r>
            <a:r>
              <a:rPr lang="en-US" altLang="vi-VN" b="1" dirty="0">
                <a:solidFill>
                  <a:srgbClr val="028910"/>
                </a:solidFill>
                <a:latin typeface="Times New Roman" panose="02020603050405020304" pitchFamily="18" charset="0"/>
              </a:rPr>
              <a:t>, </a:t>
            </a:r>
            <a:r>
              <a:rPr lang="en-US" altLang="vi-VN" b="1" dirty="0" err="1">
                <a:solidFill>
                  <a:srgbClr val="028910"/>
                </a:solidFill>
                <a:latin typeface="Times New Roman" panose="02020603050405020304" pitchFamily="18" charset="0"/>
              </a:rPr>
              <a:t>tôn</a:t>
            </a:r>
            <a:r>
              <a:rPr lang="en-US" altLang="vi-VN" b="1" dirty="0">
                <a:solidFill>
                  <a:srgbClr val="028910"/>
                </a:solidFill>
                <a:latin typeface="Times New Roman" panose="02020603050405020304" pitchFamily="18" charset="0"/>
              </a:rPr>
              <a:t> </a:t>
            </a:r>
            <a:r>
              <a:rPr lang="en-US" altLang="vi-VN" b="1" dirty="0" err="1">
                <a:solidFill>
                  <a:srgbClr val="028910"/>
                </a:solidFill>
                <a:latin typeface="Times New Roman" panose="02020603050405020304" pitchFamily="18" charset="0"/>
              </a:rPr>
              <a:t>giáo</a:t>
            </a:r>
            <a:endParaRPr lang="en-US" altLang="vi-VN" b="1" dirty="0">
              <a:solidFill>
                <a:srgbClr val="028910"/>
              </a:solidFill>
              <a:latin typeface="Times New Roman" panose="02020603050405020304" pitchFamily="18" charset="0"/>
            </a:endParaRPr>
          </a:p>
        </p:txBody>
      </p:sp>
      <p:sp>
        <p:nvSpPr>
          <p:cNvPr id="17" name="Rectangle: Rounded Corners 16">
            <a:extLst>
              <a:ext uri="{FF2B5EF4-FFF2-40B4-BE49-F238E27FC236}">
                <a16:creationId xmlns:a16="http://schemas.microsoft.com/office/drawing/2014/main" xmlns="" id="{BF6F7C68-15F9-89E4-516A-F7BCBC9CE60B}"/>
              </a:ext>
            </a:extLst>
          </p:cNvPr>
          <p:cNvSpPr/>
          <p:nvPr/>
        </p:nvSpPr>
        <p:spPr>
          <a:xfrm>
            <a:off x="3200400" y="1427482"/>
            <a:ext cx="5867400" cy="946150"/>
          </a:xfrm>
          <a:prstGeom prst="roundRect">
            <a:avLst/>
          </a:prstGeom>
          <a:noFill/>
          <a:ln>
            <a:solidFill>
              <a:srgbClr val="FD346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r>
              <a:rPr lang="en-US" b="1" dirty="0">
                <a:solidFill>
                  <a:srgbClr val="FD3468"/>
                </a:solidFill>
                <a:effectLst/>
                <a:latin typeface="Times New Roman" panose="02020603050405020304" pitchFamily="18" charset="0"/>
                <a:ea typeface="Calibri" panose="020F0502020204030204" pitchFamily="34" charset="0"/>
                <a:cs typeface="Times New Roman" panose="02020603050405020304" pitchFamily="18" charset="0"/>
              </a:rPr>
              <a:t>- C</a:t>
            </a:r>
            <a:r>
              <a:rPr lang="vi-VN" b="1" dirty="0">
                <a:solidFill>
                  <a:srgbClr val="FD3468"/>
                </a:solidFill>
                <a:effectLst/>
                <a:latin typeface="Times New Roman" panose="02020603050405020304" pitchFamily="18" charset="0"/>
                <a:ea typeface="Calibri" panose="020F0502020204030204" pitchFamily="34" charset="0"/>
                <a:cs typeface="Times New Roman" panose="02020603050405020304" pitchFamily="18" charset="0"/>
              </a:rPr>
              <a:t>hữ Quốc ngữ theo mẫu tự La tinh cũng được sáng tạo. </a:t>
            </a:r>
            <a:endParaRPr lang="en-US" b="1" dirty="0">
              <a:solidFill>
                <a:srgbClr val="FD3468"/>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b="1" dirty="0">
                <a:solidFill>
                  <a:srgbClr val="FD3468"/>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FD3468"/>
                </a:solidFill>
                <a:effectLst/>
                <a:latin typeface="Times New Roman" panose="02020603050405020304" pitchFamily="18" charset="0"/>
                <a:ea typeface="Calibri" panose="020F0502020204030204" pitchFamily="34" charset="0"/>
                <a:cs typeface="Times New Roman" panose="02020603050405020304" pitchFamily="18" charset="0"/>
              </a:rPr>
              <a:t>Ban đầu, các giáo sĩ phương Tây học tiếng Việt để truyền đạo. Trong quá trình đó, họ dùng chữ cái La-tinh để ghi âm tiếng Việt, tạo ra chữ Quốc ngữ. Loại chữ này dần được sử dụng phổ biến vì tiện lợi</a:t>
            </a:r>
            <a:r>
              <a:rPr lang="en-US" b="1" dirty="0">
                <a:solidFill>
                  <a:srgbClr val="FD3468"/>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FD3468"/>
                </a:solidFill>
                <a:effectLst/>
                <a:latin typeface="Times New Roman" panose="02020603050405020304" pitchFamily="18" charset="0"/>
                <a:ea typeface="Calibri" panose="020F0502020204030204" pitchFamily="34" charset="0"/>
                <a:cs typeface="Times New Roman" panose="02020603050405020304" pitchFamily="18" charset="0"/>
              </a:rPr>
              <a:t>khoa học.</a:t>
            </a:r>
            <a:endParaRPr lang="en-US" b="1" dirty="0">
              <a:solidFill>
                <a:srgbClr val="FD3468"/>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Rectangle: Rounded Corners 17">
            <a:extLst>
              <a:ext uri="{FF2B5EF4-FFF2-40B4-BE49-F238E27FC236}">
                <a16:creationId xmlns:a16="http://schemas.microsoft.com/office/drawing/2014/main" xmlns="" id="{8D30853B-DB93-9B68-1AFC-0E009D4A08E4}"/>
              </a:ext>
            </a:extLst>
          </p:cNvPr>
          <p:cNvSpPr/>
          <p:nvPr/>
        </p:nvSpPr>
        <p:spPr>
          <a:xfrm>
            <a:off x="3200400" y="2410192"/>
            <a:ext cx="5867400" cy="1311275"/>
          </a:xfrm>
          <a:prstGeom prst="round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r>
              <a:rPr lang="en-US"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V</a:t>
            </a:r>
            <a:r>
              <a:rPr lang="vi-VN"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ăn học chữ Hán</a:t>
            </a:r>
            <a:r>
              <a:rPr lang="en-US"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vẫn chiếm ưu thế</a:t>
            </a:r>
            <a:r>
              <a:rPr lang="en-US"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V</a:t>
            </a:r>
            <a:r>
              <a:rPr lang="vi-VN"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ăn học chữ Nôm</a:t>
            </a:r>
            <a:r>
              <a:rPr lang="en-US"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phát triển mạnh hơn trước. Thơ Nôm và truyện Nôm xuất hiện ngày càng nhiều hơn với một số tác giả và tác phẩm nổi tiếng</a:t>
            </a:r>
            <a:r>
              <a:rPr lang="en-US" b="1"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a:t>
            </a:r>
          </a:p>
          <a:p>
            <a:pPr algn="just"/>
            <a:r>
              <a:rPr lang="en-US"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Văn học dân gian</a:t>
            </a:r>
            <a:r>
              <a:rPr lang="en-US" b="1"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a:t>
            </a:r>
            <a:r>
              <a:rPr lang="vi-VN"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phát triển nhiều thể loại như: truyện tiếu lâm, truyện Trạng Quỳnh, Trạng Lợn</a:t>
            </a:r>
            <a:r>
              <a:rPr lang="en-US"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thơ lục bát và song thất lục bát</a:t>
            </a:r>
            <a:r>
              <a:rPr lang="en-US"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b="1"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Rectangle: Rounded Corners 18">
            <a:extLst>
              <a:ext uri="{FF2B5EF4-FFF2-40B4-BE49-F238E27FC236}">
                <a16:creationId xmlns:a16="http://schemas.microsoft.com/office/drawing/2014/main" xmlns="" id="{DB512240-02B0-7DDB-9840-4A98D18867B1}"/>
              </a:ext>
            </a:extLst>
          </p:cNvPr>
          <p:cNvSpPr/>
          <p:nvPr/>
        </p:nvSpPr>
        <p:spPr>
          <a:xfrm>
            <a:off x="3200400" y="3767739"/>
            <a:ext cx="5867400" cy="1311275"/>
          </a:xfrm>
          <a:prstGeom prst="roundRect">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r>
              <a:rPr lang="en-US" b="1" dirty="0">
                <a:solidFill>
                  <a:srgbClr val="FF66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FF6600"/>
                </a:solidFill>
                <a:effectLst/>
                <a:latin typeface="Times New Roman" panose="02020603050405020304" pitchFamily="18" charset="0"/>
                <a:ea typeface="Calibri" panose="020F0502020204030204" pitchFamily="34" charset="0"/>
                <a:cs typeface="Times New Roman" panose="02020603050405020304" pitchFamily="18" charset="0"/>
              </a:rPr>
              <a:t>Nghệ thuật dân gian phát triển, tiêu biểu là nghệ thuật điều khắc trong các đình, chùa với nét chạm khắc mềm mại, mô tả cảnh sinh hoạt thường ngày và tượng Phật rất đặc sắc.</a:t>
            </a:r>
            <a:endParaRPr lang="en-US" b="1" dirty="0">
              <a:solidFill>
                <a:srgbClr val="FF6600"/>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b="1" dirty="0">
                <a:solidFill>
                  <a:srgbClr val="FF66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FF6600"/>
                </a:solidFill>
                <a:effectLst/>
                <a:latin typeface="Times New Roman" panose="02020603050405020304" pitchFamily="18" charset="0"/>
                <a:ea typeface="Calibri" panose="020F0502020204030204" pitchFamily="34" charset="0"/>
                <a:cs typeface="Times New Roman" panose="02020603050405020304" pitchFamily="18" charset="0"/>
              </a:rPr>
              <a:t>Nghệ thuật sân khấu đa dạng với các loại hình như hát chèo, hát ả đào, hát tuồng,... các điệu múa như: múa trên dây, múa đèn,</a:t>
            </a:r>
            <a:r>
              <a:rPr lang="en-US" b="1" dirty="0">
                <a:solidFill>
                  <a:srgbClr val="FF66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b="1" dirty="0">
              <a:solidFill>
                <a:srgbClr val="FF6600"/>
              </a:solidFill>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21" name="Straight Arrow Connector 20">
            <a:extLst>
              <a:ext uri="{FF2B5EF4-FFF2-40B4-BE49-F238E27FC236}">
                <a16:creationId xmlns:a16="http://schemas.microsoft.com/office/drawing/2014/main" xmlns="" id="{61F13175-3C73-9706-35A2-A681370FEAE8}"/>
              </a:ext>
            </a:extLst>
          </p:cNvPr>
          <p:cNvCxnSpPr>
            <a:endCxn id="16" idx="1"/>
          </p:cNvCxnSpPr>
          <p:nvPr/>
        </p:nvCxnSpPr>
        <p:spPr>
          <a:xfrm flipV="1">
            <a:off x="1540570" y="692841"/>
            <a:ext cx="212030" cy="1878909"/>
          </a:xfrm>
          <a:prstGeom prst="straightConnector1">
            <a:avLst/>
          </a:prstGeom>
          <a:ln w="38100">
            <a:solidFill>
              <a:srgbClr val="02891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xmlns="" id="{D35EF6A4-9CC6-7F58-D168-25D7F11FB954}"/>
              </a:ext>
            </a:extLst>
          </p:cNvPr>
          <p:cNvCxnSpPr>
            <a:cxnSpLocks/>
            <a:stCxn id="16" idx="3"/>
          </p:cNvCxnSpPr>
          <p:nvPr/>
        </p:nvCxnSpPr>
        <p:spPr>
          <a:xfrm flipV="1">
            <a:off x="2988370" y="666750"/>
            <a:ext cx="212030" cy="26091"/>
          </a:xfrm>
          <a:prstGeom prst="straightConnector1">
            <a:avLst/>
          </a:prstGeom>
          <a:ln w="38100">
            <a:solidFill>
              <a:srgbClr val="02891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xmlns="" id="{5F40EBA7-D259-3372-80D8-40E36161ACE1}"/>
              </a:ext>
            </a:extLst>
          </p:cNvPr>
          <p:cNvCxnSpPr>
            <a:endCxn id="8" idx="1"/>
          </p:cNvCxnSpPr>
          <p:nvPr/>
        </p:nvCxnSpPr>
        <p:spPr>
          <a:xfrm flipV="1">
            <a:off x="1540569" y="1918960"/>
            <a:ext cx="212032" cy="652790"/>
          </a:xfrm>
          <a:prstGeom prst="straightConnector1">
            <a:avLst/>
          </a:prstGeom>
          <a:ln w="38100">
            <a:solidFill>
              <a:srgbClr val="FD3468"/>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xmlns="" id="{02294BCC-97B8-7CAB-9EA0-7F9F1BFC8ED1}"/>
              </a:ext>
            </a:extLst>
          </p:cNvPr>
          <p:cNvCxnSpPr>
            <a:endCxn id="17" idx="1"/>
          </p:cNvCxnSpPr>
          <p:nvPr/>
        </p:nvCxnSpPr>
        <p:spPr>
          <a:xfrm flipV="1">
            <a:off x="2988370" y="1900557"/>
            <a:ext cx="212030" cy="18403"/>
          </a:xfrm>
          <a:prstGeom prst="straightConnector1">
            <a:avLst/>
          </a:prstGeom>
          <a:ln w="38100">
            <a:solidFill>
              <a:srgbClr val="FD3468"/>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xmlns="" id="{1663C98A-5E0A-96DB-CB69-6A2E26916CB9}"/>
              </a:ext>
            </a:extLst>
          </p:cNvPr>
          <p:cNvCxnSpPr>
            <a:stCxn id="3" idx="6"/>
            <a:endCxn id="7" idx="1"/>
          </p:cNvCxnSpPr>
          <p:nvPr/>
        </p:nvCxnSpPr>
        <p:spPr>
          <a:xfrm>
            <a:off x="1540570" y="2571750"/>
            <a:ext cx="212031" cy="426849"/>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xmlns="" id="{3709CFFC-52D9-1CC7-A66B-F5BA0F82803C}"/>
              </a:ext>
            </a:extLst>
          </p:cNvPr>
          <p:cNvCxnSpPr>
            <a:endCxn id="18" idx="1"/>
          </p:cNvCxnSpPr>
          <p:nvPr/>
        </p:nvCxnSpPr>
        <p:spPr>
          <a:xfrm>
            <a:off x="2988370" y="2998599"/>
            <a:ext cx="212030" cy="0"/>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xmlns="" id="{95280938-5301-1825-47E6-CF279BBAFF60}"/>
              </a:ext>
            </a:extLst>
          </p:cNvPr>
          <p:cNvCxnSpPr>
            <a:endCxn id="5" idx="1"/>
          </p:cNvCxnSpPr>
          <p:nvPr/>
        </p:nvCxnSpPr>
        <p:spPr>
          <a:xfrm>
            <a:off x="1540569" y="2571750"/>
            <a:ext cx="212032" cy="1878909"/>
          </a:xfrm>
          <a:prstGeom prst="straightConnector1">
            <a:avLst/>
          </a:prstGeom>
          <a:ln w="38100">
            <a:solidFill>
              <a:srgbClr val="FF6600"/>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xmlns="" id="{0662D94F-8F99-B136-41CD-35D0ACB314D3}"/>
              </a:ext>
            </a:extLst>
          </p:cNvPr>
          <p:cNvCxnSpPr>
            <a:stCxn id="5" idx="3"/>
          </p:cNvCxnSpPr>
          <p:nvPr/>
        </p:nvCxnSpPr>
        <p:spPr>
          <a:xfrm flipV="1">
            <a:off x="2988371" y="4450658"/>
            <a:ext cx="212028" cy="1"/>
          </a:xfrm>
          <a:prstGeom prst="straightConnector1">
            <a:avLst/>
          </a:prstGeom>
          <a:ln w="38100">
            <a:solidFill>
              <a:srgbClr val="FF66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89544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left)">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left)">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wipe(left)">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left)">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wipe(left)">
                                      <p:cBhvr>
                                        <p:cTn id="52" dur="500"/>
                                        <p:tgtEl>
                                          <p:spTgt spid="3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wipe(left)">
                                      <p:cBhvr>
                                        <p:cTn id="57" dur="500"/>
                                        <p:tgtEl>
                                          <p:spTgt spid="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65"/>
                                        </p:tgtEl>
                                        <p:attrNameLst>
                                          <p:attrName>style.visibility</p:attrName>
                                        </p:attrNameLst>
                                      </p:cBhvr>
                                      <p:to>
                                        <p:strVal val="visible"/>
                                      </p:to>
                                    </p:set>
                                    <p:animEffect transition="in" filter="wipe(left)">
                                      <p:cBhvr>
                                        <p:cTn id="62" dur="500"/>
                                        <p:tgtEl>
                                          <p:spTgt spid="6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wipe(left)">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67"/>
                                        </p:tgtEl>
                                        <p:attrNameLst>
                                          <p:attrName>style.visibility</p:attrName>
                                        </p:attrNameLst>
                                      </p:cBhvr>
                                      <p:to>
                                        <p:strVal val="visible"/>
                                      </p:to>
                                    </p:set>
                                    <p:animEffect transition="in" filter="wipe(left)">
                                      <p:cBhvr>
                                        <p:cTn id="72" dur="500"/>
                                        <p:tgtEl>
                                          <p:spTgt spid="67"/>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5"/>
                                        </p:tgtEl>
                                        <p:attrNameLst>
                                          <p:attrName>style.visibility</p:attrName>
                                        </p:attrNameLst>
                                      </p:cBhvr>
                                      <p:to>
                                        <p:strVal val="visible"/>
                                      </p:to>
                                    </p:set>
                                    <p:animEffect transition="in" filter="wipe(left)">
                                      <p:cBhvr>
                                        <p:cTn id="77" dur="500"/>
                                        <p:tgtEl>
                                          <p:spTgt spid="5"/>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nodeType="clickEffect">
                                  <p:stCondLst>
                                    <p:cond delay="0"/>
                                  </p:stCondLst>
                                  <p:childTnLst>
                                    <p:set>
                                      <p:cBhvr>
                                        <p:cTn id="81" dur="1" fill="hold">
                                          <p:stCondLst>
                                            <p:cond delay="0"/>
                                          </p:stCondLst>
                                        </p:cTn>
                                        <p:tgtEl>
                                          <p:spTgt spid="71"/>
                                        </p:tgtEl>
                                        <p:attrNameLst>
                                          <p:attrName>style.visibility</p:attrName>
                                        </p:attrNameLst>
                                      </p:cBhvr>
                                      <p:to>
                                        <p:strVal val="visible"/>
                                      </p:to>
                                    </p:set>
                                    <p:animEffect transition="in" filter="wipe(left)">
                                      <p:cBhvr>
                                        <p:cTn id="82" dur="500"/>
                                        <p:tgtEl>
                                          <p:spTgt spid="71"/>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19"/>
                                        </p:tgtEl>
                                        <p:attrNameLst>
                                          <p:attrName>style.visibility</p:attrName>
                                        </p:attrNameLst>
                                      </p:cBhvr>
                                      <p:to>
                                        <p:strVal val="visible"/>
                                      </p:to>
                                    </p:set>
                                    <p:animEffect transition="in" filter="wipe(left)">
                                      <p:cBhvr>
                                        <p:cTn id="8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16" grpId="0" animBg="1"/>
      <p:bldP spid="17" grpId="0" animBg="1"/>
      <p:bldP spid="18" grpId="0" animBg="1"/>
      <p:bldP spid="1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81000" y="6264"/>
            <a:ext cx="3790950" cy="2470759"/>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6076" y="2668459"/>
            <a:ext cx="3903847" cy="2262520"/>
          </a:xfrm>
          <a:prstGeom prst="round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 y="2705130"/>
            <a:ext cx="3790950" cy="2228820"/>
          </a:xfrm>
          <a:prstGeom prst="round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0" y="0"/>
            <a:ext cx="3852000" cy="2475041"/>
          </a:xfrm>
          <a:prstGeom prst="roundRect">
            <a:avLst/>
          </a:prstGeom>
        </p:spPr>
      </p:pic>
      <p:sp>
        <p:nvSpPr>
          <p:cNvPr id="7" name="Rectangle: Rounded Corners 6"/>
          <p:cNvSpPr/>
          <p:nvPr/>
        </p:nvSpPr>
        <p:spPr>
          <a:xfrm>
            <a:off x="5613226" y="4866501"/>
            <a:ext cx="1885949" cy="340519"/>
          </a:xfrm>
          <a:prstGeom prst="roundRect">
            <a:avLst/>
          </a:prstGeom>
        </p:spPr>
        <p:txBody>
          <a:bodyPr wrap="square">
            <a:spAutoFit/>
          </a:bodyPr>
          <a:lstStyle/>
          <a:p>
            <a:r>
              <a:rPr lang="en-US" b="1" dirty="0" err="1">
                <a:solidFill>
                  <a:srgbClr val="028910"/>
                </a:solidFill>
                <a:latin typeface="Times New Roman" pitchFamily="18" charset="0"/>
                <a:cs typeface="Times New Roman" pitchFamily="18" charset="0"/>
              </a:rPr>
              <a:t>Nho</a:t>
            </a:r>
            <a:r>
              <a:rPr lang="en-US" b="1" dirty="0">
                <a:solidFill>
                  <a:srgbClr val="028910"/>
                </a:solidFill>
                <a:latin typeface="Times New Roman" pitchFamily="18" charset="0"/>
                <a:cs typeface="Times New Roman" pitchFamily="18" charset="0"/>
              </a:rPr>
              <a:t> </a:t>
            </a:r>
            <a:r>
              <a:rPr lang="en-US" b="1" dirty="0" err="1">
                <a:solidFill>
                  <a:srgbClr val="028910"/>
                </a:solidFill>
                <a:latin typeface="Times New Roman" pitchFamily="18" charset="0"/>
                <a:cs typeface="Times New Roman" pitchFamily="18" charset="0"/>
              </a:rPr>
              <a:t>giáo</a:t>
            </a:r>
            <a:r>
              <a:rPr lang="vi-VN" b="1" dirty="0">
                <a:solidFill>
                  <a:srgbClr val="028910"/>
                </a:solidFill>
                <a:latin typeface="Times New Roman" pitchFamily="18" charset="0"/>
                <a:cs typeface="Times New Roman" pitchFamily="18" charset="0"/>
              </a:rPr>
              <a:t> (Khổng Tử)</a:t>
            </a:r>
            <a:r>
              <a:rPr lang="en-US" b="1" dirty="0">
                <a:solidFill>
                  <a:srgbClr val="028910"/>
                </a:solidFill>
                <a:latin typeface="Times New Roman" pitchFamily="18" charset="0"/>
                <a:cs typeface="Times New Roman" pitchFamily="18" charset="0"/>
              </a:rPr>
              <a:t> </a:t>
            </a:r>
          </a:p>
        </p:txBody>
      </p:sp>
      <p:sp>
        <p:nvSpPr>
          <p:cNvPr id="8" name="Rectangle: Rounded Corners 7"/>
          <p:cNvSpPr/>
          <p:nvPr/>
        </p:nvSpPr>
        <p:spPr>
          <a:xfrm>
            <a:off x="1715773" y="2418759"/>
            <a:ext cx="2370489" cy="340519"/>
          </a:xfrm>
          <a:prstGeom prst="roundRect">
            <a:avLst/>
          </a:prstGeom>
        </p:spPr>
        <p:txBody>
          <a:bodyPr wrap="square">
            <a:spAutoFit/>
          </a:bodyPr>
          <a:lstStyle/>
          <a:p>
            <a:r>
              <a:rPr lang="vi-VN" b="1" dirty="0">
                <a:solidFill>
                  <a:srgbClr val="028910"/>
                </a:solidFill>
                <a:latin typeface="+mj-lt"/>
              </a:rPr>
              <a:t>Thiên chúa</a:t>
            </a:r>
            <a:r>
              <a:rPr lang="en-US" b="1" dirty="0">
                <a:solidFill>
                  <a:srgbClr val="028910"/>
                </a:solidFill>
                <a:latin typeface="+mj-lt"/>
              </a:rPr>
              <a:t> </a:t>
            </a:r>
            <a:r>
              <a:rPr lang="en-US" b="1" dirty="0" err="1">
                <a:solidFill>
                  <a:srgbClr val="028910"/>
                </a:solidFill>
                <a:latin typeface="Times New Roman" pitchFamily="18" charset="0"/>
                <a:cs typeface="Times New Roman" pitchFamily="18" charset="0"/>
              </a:rPr>
              <a:t>giáo</a:t>
            </a:r>
            <a:r>
              <a:rPr lang="vi-VN" b="1" dirty="0">
                <a:solidFill>
                  <a:srgbClr val="028910"/>
                </a:solidFill>
                <a:latin typeface="+mj-lt"/>
              </a:rPr>
              <a:t> (Jesus)</a:t>
            </a:r>
            <a:r>
              <a:rPr lang="en-US" b="1" dirty="0">
                <a:solidFill>
                  <a:srgbClr val="028910"/>
                </a:solidFill>
                <a:latin typeface="+mj-lt"/>
              </a:rPr>
              <a:t> </a:t>
            </a:r>
          </a:p>
        </p:txBody>
      </p:sp>
      <p:sp>
        <p:nvSpPr>
          <p:cNvPr id="9" name="Rectangle: Rounded Corners 8"/>
          <p:cNvSpPr/>
          <p:nvPr/>
        </p:nvSpPr>
        <p:spPr>
          <a:xfrm>
            <a:off x="1625332" y="4900201"/>
            <a:ext cx="2484730" cy="340519"/>
          </a:xfrm>
          <a:prstGeom prst="roundRect">
            <a:avLst/>
          </a:prstGeom>
        </p:spPr>
        <p:txBody>
          <a:bodyPr wrap="none">
            <a:spAutoFit/>
          </a:bodyPr>
          <a:lstStyle/>
          <a:p>
            <a:r>
              <a:rPr lang="vi-VN" b="1" dirty="0">
                <a:solidFill>
                  <a:srgbClr val="028910"/>
                </a:solidFill>
                <a:latin typeface="+mj-lt"/>
              </a:rPr>
              <a:t>Phật</a:t>
            </a:r>
            <a:r>
              <a:rPr lang="en-US" b="1" dirty="0">
                <a:solidFill>
                  <a:srgbClr val="028910"/>
                </a:solidFill>
                <a:latin typeface="Times New Roman" pitchFamily="18" charset="0"/>
                <a:cs typeface="Times New Roman" pitchFamily="18" charset="0"/>
              </a:rPr>
              <a:t> </a:t>
            </a:r>
            <a:r>
              <a:rPr lang="en-US" b="1" dirty="0" err="1">
                <a:solidFill>
                  <a:srgbClr val="028910"/>
                </a:solidFill>
                <a:latin typeface="Times New Roman" pitchFamily="18" charset="0"/>
                <a:cs typeface="Times New Roman" pitchFamily="18" charset="0"/>
              </a:rPr>
              <a:t>giáo</a:t>
            </a:r>
            <a:r>
              <a:rPr lang="vi-VN" b="1" dirty="0">
                <a:solidFill>
                  <a:srgbClr val="028910"/>
                </a:solidFill>
                <a:latin typeface="Times New Roman" pitchFamily="18" charset="0"/>
                <a:cs typeface="Times New Roman" pitchFamily="18" charset="0"/>
              </a:rPr>
              <a:t> </a:t>
            </a:r>
            <a:r>
              <a:rPr lang="vi-VN" b="1" dirty="0">
                <a:solidFill>
                  <a:srgbClr val="028910"/>
                </a:solidFill>
                <a:latin typeface="+mj-lt"/>
              </a:rPr>
              <a:t>(Thích Ca Mâu Ni)</a:t>
            </a:r>
            <a:r>
              <a:rPr lang="en-US" b="1" dirty="0">
                <a:solidFill>
                  <a:srgbClr val="028910"/>
                </a:solidFill>
                <a:latin typeface="+mj-lt"/>
              </a:rPr>
              <a:t> </a:t>
            </a:r>
          </a:p>
        </p:txBody>
      </p:sp>
      <p:sp>
        <p:nvSpPr>
          <p:cNvPr id="10" name="Rectangle: Rounded Corners 9"/>
          <p:cNvSpPr/>
          <p:nvPr/>
        </p:nvSpPr>
        <p:spPr>
          <a:xfrm>
            <a:off x="5421035" y="2397353"/>
            <a:ext cx="1812774" cy="340519"/>
          </a:xfrm>
          <a:prstGeom prst="roundRect">
            <a:avLst/>
          </a:prstGeom>
        </p:spPr>
        <p:txBody>
          <a:bodyPr wrap="square">
            <a:spAutoFit/>
          </a:bodyPr>
          <a:lstStyle/>
          <a:p>
            <a:r>
              <a:rPr lang="vi-VN" b="1" dirty="0">
                <a:solidFill>
                  <a:srgbClr val="028910"/>
                </a:solidFill>
                <a:latin typeface="+mj-lt"/>
              </a:rPr>
              <a:t>Đạo</a:t>
            </a:r>
            <a:r>
              <a:rPr lang="en-US" b="1" dirty="0">
                <a:solidFill>
                  <a:srgbClr val="028910"/>
                </a:solidFill>
                <a:latin typeface="+mj-lt"/>
              </a:rPr>
              <a:t> </a:t>
            </a:r>
            <a:r>
              <a:rPr lang="en-US" b="1" dirty="0" err="1">
                <a:solidFill>
                  <a:srgbClr val="028910"/>
                </a:solidFill>
                <a:latin typeface="Times New Roman" pitchFamily="18" charset="0"/>
                <a:cs typeface="Times New Roman" pitchFamily="18" charset="0"/>
              </a:rPr>
              <a:t>giáo</a:t>
            </a:r>
            <a:r>
              <a:rPr lang="vi-VN" b="1" dirty="0">
                <a:solidFill>
                  <a:srgbClr val="028910"/>
                </a:solidFill>
                <a:latin typeface="+mj-lt"/>
              </a:rPr>
              <a:t> ( Lão Tử)</a:t>
            </a:r>
            <a:r>
              <a:rPr lang="en-US" b="1" dirty="0">
                <a:solidFill>
                  <a:srgbClr val="028910"/>
                </a:solidFill>
                <a:latin typeface="+mj-lt"/>
              </a:rPr>
              <a:t> </a:t>
            </a:r>
          </a:p>
        </p:txBody>
      </p:sp>
    </p:spTree>
    <p:extLst>
      <p:ext uri="{BB962C8B-B14F-4D97-AF65-F5344CB8AC3E}">
        <p14:creationId xmlns:p14="http://schemas.microsoft.com/office/powerpoint/2010/main" val="33275904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fade">
                                      <p:cBhvr>
                                        <p:cTn id="7" dur="1000"/>
                                        <p:tgtEl>
                                          <p:spTgt spid="4099"/>
                                        </p:tgtEl>
                                      </p:cBhvr>
                                    </p:animEffect>
                                    <p:anim calcmode="lin" valueType="num">
                                      <p:cBhvr>
                                        <p:cTn id="8" dur="1000" fill="hold"/>
                                        <p:tgtEl>
                                          <p:spTgt spid="4099"/>
                                        </p:tgtEl>
                                        <p:attrNameLst>
                                          <p:attrName>ppt_x</p:attrName>
                                        </p:attrNameLst>
                                      </p:cBhvr>
                                      <p:tavLst>
                                        <p:tav tm="0">
                                          <p:val>
                                            <p:strVal val="#ppt_x"/>
                                          </p:val>
                                        </p:tav>
                                        <p:tav tm="100000">
                                          <p:val>
                                            <p:strVal val="#ppt_x"/>
                                          </p:val>
                                        </p:tav>
                                      </p:tavLst>
                                    </p:anim>
                                    <p:anim calcmode="lin" valueType="num">
                                      <p:cBhvr>
                                        <p:cTn id="9" dur="1000" fill="hold"/>
                                        <p:tgtEl>
                                          <p:spTgt spid="409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wipe(down)">
                                      <p:cBhvr>
                                        <p:cTn id="14" dur="500"/>
                                        <p:tgtEl>
                                          <p:spTgt spid="8">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9">
                                            <p:txEl>
                                              <p:pRg st="0" end="0"/>
                                            </p:txEl>
                                          </p:spTgt>
                                        </p:tgtEl>
                                        <p:attrNameLst>
                                          <p:attrName>style.visibility</p:attrName>
                                        </p:attrNameLst>
                                      </p:cBhvr>
                                      <p:to>
                                        <p:strVal val="visible"/>
                                      </p:to>
                                    </p:set>
                                    <p:animEffect transition="in" filter="circle(in)">
                                      <p:cBhvr>
                                        <p:cTn id="26" dur="2000"/>
                                        <p:tgtEl>
                                          <p:spTgt spid="9">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down)">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nodeType="clickEffect">
                                  <p:stCondLst>
                                    <p:cond delay="0"/>
                                  </p:stCondLst>
                                  <p:childTnLst>
                                    <p:set>
                                      <p:cBhvr>
                                        <p:cTn id="35" dur="1" fill="hold">
                                          <p:stCondLst>
                                            <p:cond delay="0"/>
                                          </p:stCondLst>
                                        </p:cTn>
                                        <p:tgtEl>
                                          <p:spTgt spid="10">
                                            <p:txEl>
                                              <p:pRg st="0" end="0"/>
                                            </p:txEl>
                                          </p:spTgt>
                                        </p:tgtEl>
                                        <p:attrNameLst>
                                          <p:attrName>style.visibility</p:attrName>
                                        </p:attrNameLst>
                                      </p:cBhvr>
                                      <p:to>
                                        <p:strVal val="visible"/>
                                      </p:to>
                                    </p:set>
                                    <p:animEffect transition="in" filter="wheel(1)">
                                      <p:cBhvr>
                                        <p:cTn id="36" dur="2000"/>
                                        <p:tgtEl>
                                          <p:spTgt spid="10">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additive="base">
                                        <p:cTn id="41" dur="500" fill="hold"/>
                                        <p:tgtEl>
                                          <p:spTgt spid="3"/>
                                        </p:tgtEl>
                                        <p:attrNameLst>
                                          <p:attrName>ppt_x</p:attrName>
                                        </p:attrNameLst>
                                      </p:cBhvr>
                                      <p:tavLst>
                                        <p:tav tm="0">
                                          <p:val>
                                            <p:strVal val="#ppt_x"/>
                                          </p:val>
                                        </p:tav>
                                        <p:tav tm="100000">
                                          <p:val>
                                            <p:strVal val="#ppt_x"/>
                                          </p:val>
                                        </p:tav>
                                      </p:tavLst>
                                    </p:anim>
                                    <p:anim calcmode="lin" valueType="num">
                                      <p:cBhvr additive="base">
                                        <p:cTn id="4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7">
                                            <p:txEl>
                                              <p:pRg st="0" end="0"/>
                                            </p:txEl>
                                          </p:spTgt>
                                        </p:tgtEl>
                                        <p:attrNameLst>
                                          <p:attrName>style.visibility</p:attrName>
                                        </p:attrNameLst>
                                      </p:cBhvr>
                                      <p:to>
                                        <p:strVal val="visible"/>
                                      </p:to>
                                    </p:set>
                                    <p:animEffect transition="in" filter="circle(in)">
                                      <p:cBhvr>
                                        <p:cTn id="47" dur="2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0" y="742950"/>
            <a:ext cx="3018358" cy="3986852"/>
          </a:xfrm>
          <a:prstGeom prst="rect">
            <a:avLst/>
          </a:prstGeom>
        </p:spPr>
      </p:pic>
      <p:sp>
        <p:nvSpPr>
          <p:cNvPr id="10" name="TextBox 9"/>
          <p:cNvSpPr txBox="1"/>
          <p:nvPr/>
        </p:nvSpPr>
        <p:spPr>
          <a:xfrm>
            <a:off x="381000" y="90815"/>
            <a:ext cx="5486400" cy="5005626"/>
          </a:xfrm>
          <a:prstGeom prst="roundRect">
            <a:avLst/>
          </a:prstGeom>
          <a:solidFill>
            <a:schemeClr val="accent5"/>
          </a:solidFill>
          <a:ln>
            <a:solidFill>
              <a:srgbClr val="028910"/>
            </a:solidFill>
          </a:ln>
        </p:spPr>
        <p:txBody>
          <a:bodyPr wrap="square" rtlCol="0">
            <a:spAutoFit/>
          </a:bodyPr>
          <a:lstStyle/>
          <a:p>
            <a:pPr marL="214313" indent="-214313">
              <a:buFontTx/>
              <a:buChar char="-"/>
            </a:pPr>
            <a:r>
              <a:rPr lang="en-US" sz="2400" dirty="0">
                <a:latin typeface="+mj-lt"/>
                <a:cs typeface="Times New Roman" panose="02020603050405020304" pitchFamily="18" charset="0"/>
              </a:rPr>
              <a:t>Nho giáo từng bước suy thoái: “ Còn tiền còn bạc còn đệ tử/ hết cơm hết gạo hết ông tôi”.</a:t>
            </a:r>
          </a:p>
          <a:p>
            <a:pPr marL="214313" indent="-214313">
              <a:buFontTx/>
              <a:buChar char="-"/>
            </a:pPr>
            <a:r>
              <a:rPr lang="en-US" sz="2400" dirty="0">
                <a:solidFill>
                  <a:srgbClr val="FF0000"/>
                </a:solidFill>
                <a:latin typeface="+mj-lt"/>
                <a:cs typeface="Times New Roman" panose="02020603050405020304" pitchFamily="18" charset="0"/>
              </a:rPr>
              <a:t>Vì sao trong thời kì này Nho giáo lại suy thoái?</a:t>
            </a:r>
          </a:p>
          <a:p>
            <a:r>
              <a:rPr lang="en-US" sz="2400" dirty="0">
                <a:latin typeface="+mj-lt"/>
                <a:cs typeface="Times New Roman" panose="02020603050405020304" pitchFamily="18" charset="0"/>
              </a:rPr>
              <a:t>+ Tôn ti trật tự phong kiến không còn được tôn trọng: chúa tiếm quyền vua, vua không ra vua tôi không ra tôi,….</a:t>
            </a:r>
          </a:p>
          <a:p>
            <a:r>
              <a:rPr lang="en-US" sz="2400" dirty="0">
                <a:latin typeface="+mj-lt"/>
                <a:cs typeface="Times New Roman" panose="02020603050405020304" pitchFamily="18" charset="0"/>
              </a:rPr>
              <a:t>+ Sự phát triển nhanh chóng của kinh tế công thương nghiệp, vai trò của đồng tiền,………..</a:t>
            </a:r>
            <a:endParaRPr lang="vi-VN" sz="2400" dirty="0">
              <a:latin typeface="+mj-lt"/>
              <a:cs typeface="Times New Roman" panose="02020603050405020304" pitchFamily="18" charset="0"/>
            </a:endParaRPr>
          </a:p>
        </p:txBody>
      </p:sp>
    </p:spTree>
    <p:extLst>
      <p:ext uri="{BB962C8B-B14F-4D97-AF65-F5344CB8AC3E}">
        <p14:creationId xmlns:p14="http://schemas.microsoft.com/office/powerpoint/2010/main" val="29639368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arn(inVertical)">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barn(inVertical)">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barn(inVertical)">
                                      <p:cBhvr>
                                        <p:cTn id="22" dur="5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barn(inVertical)">
                                      <p:cBhvr>
                                        <p:cTn id="27"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6990" y="192273"/>
            <a:ext cx="3429000" cy="4830604"/>
          </a:xfrm>
          <a:prstGeom prst="roundRect">
            <a:avLst/>
          </a:prstGeom>
          <a:solidFill>
            <a:schemeClr val="accent5"/>
          </a:solidFill>
          <a:ln>
            <a:solidFill>
              <a:srgbClr val="028910"/>
            </a:solidFill>
          </a:ln>
        </p:spPr>
        <p:txBody>
          <a:bodyPr wrap="square" rtlCol="0">
            <a:spAutoFit/>
          </a:bodyPr>
          <a:lstStyle/>
          <a:p>
            <a:pPr algn="just"/>
            <a:r>
              <a:rPr lang="en-US" sz="2400" b="1" dirty="0">
                <a:solidFill>
                  <a:srgbClr val="028910"/>
                </a:solidFill>
                <a:latin typeface="+mj-lt"/>
                <a:cs typeface="Times New Roman" panose="02020603050405020304" pitchFamily="18" charset="0"/>
              </a:rPr>
              <a:t>Phật giáo, Đạo giáo có điều kiện khôi phục vị </a:t>
            </a:r>
            <a:r>
              <a:rPr lang="en-US" sz="2400" b="1" dirty="0" smtClean="0">
                <a:solidFill>
                  <a:srgbClr val="028910"/>
                </a:solidFill>
                <a:latin typeface="+mj-lt"/>
                <a:cs typeface="Times New Roman" panose="02020603050405020304" pitchFamily="18" charset="0"/>
              </a:rPr>
              <a:t>trí </a:t>
            </a:r>
            <a:r>
              <a:rPr lang="en-US" sz="2400" b="1" dirty="0">
                <a:solidFill>
                  <a:srgbClr val="028910"/>
                </a:solidFill>
                <a:latin typeface="+mj-lt"/>
                <a:cs typeface="Times New Roman" panose="02020603050405020304" pitchFamily="18" charset="0"/>
              </a:rPr>
              <a:t>nhưng không được như dưới thời Lý, Trần.</a:t>
            </a:r>
          </a:p>
          <a:p>
            <a:pPr algn="just"/>
            <a:r>
              <a:rPr lang="en-US" sz="2400" b="1" dirty="0">
                <a:solidFill>
                  <a:srgbClr val="028910"/>
                </a:solidFill>
                <a:latin typeface="+mj-lt"/>
                <a:cs typeface="Times New Roman" panose="02020603050405020304" pitchFamily="18" charset="0"/>
              </a:rPr>
              <a:t>+ Chùa quán được xây dựng thêm.</a:t>
            </a:r>
          </a:p>
          <a:p>
            <a:pPr algn="just"/>
            <a:r>
              <a:rPr lang="en-US" sz="2400" b="1" dirty="0">
                <a:solidFill>
                  <a:srgbClr val="028910"/>
                </a:solidFill>
                <a:latin typeface="+mj-lt"/>
                <a:cs typeface="Times New Roman" panose="02020603050405020304" pitchFamily="18" charset="0"/>
              </a:rPr>
              <a:t>+  Các vị chúa, quan lại, nhân dân bỏ tiền xây dựng, sửa sang chùa chiền.</a:t>
            </a:r>
            <a:endParaRPr lang="vi-VN" sz="2400" b="1" dirty="0">
              <a:solidFill>
                <a:srgbClr val="028910"/>
              </a:solidFill>
              <a:latin typeface="+mj-lt"/>
              <a:cs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1630" y="337781"/>
            <a:ext cx="2685196" cy="450376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6999" y="373607"/>
            <a:ext cx="2532797" cy="4467936"/>
          </a:xfrm>
          <a:prstGeom prst="rect">
            <a:avLst/>
          </a:prstGeom>
        </p:spPr>
      </p:pic>
    </p:spTree>
    <p:extLst>
      <p:ext uri="{BB962C8B-B14F-4D97-AF65-F5344CB8AC3E}">
        <p14:creationId xmlns:p14="http://schemas.microsoft.com/office/powerpoint/2010/main" val="2095188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barn(inVertical)">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barn(inVertical)">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barn(inVertical)">
                                      <p:cBhvr>
                                        <p:cTn id="2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1193" y="278603"/>
            <a:ext cx="4565177" cy="4367153"/>
          </a:xfrm>
          <a:prstGeom prst="roundRect">
            <a:avLst/>
          </a:prstGeom>
          <a:solidFill>
            <a:schemeClr val="accent5"/>
          </a:solidFill>
          <a:ln>
            <a:solidFill>
              <a:srgbClr val="028910"/>
            </a:solidFill>
          </a:ln>
        </p:spPr>
        <p:txBody>
          <a:bodyPr wrap="square" rtlCol="0">
            <a:spAutoFit/>
          </a:bodyPr>
          <a:lstStyle/>
          <a:p>
            <a:pPr marL="214313" indent="-214313" algn="just">
              <a:buFontTx/>
              <a:buChar char="-"/>
            </a:pPr>
            <a:r>
              <a:rPr lang="en-US" sz="2400" b="1" dirty="0" err="1">
                <a:solidFill>
                  <a:srgbClr val="028910"/>
                </a:solidFill>
                <a:latin typeface="+mj-lt"/>
                <a:cs typeface="Times New Roman" panose="02020603050405020304" pitchFamily="18" charset="0"/>
              </a:rPr>
              <a:t>Từ</a:t>
            </a:r>
            <a:r>
              <a:rPr lang="en-US" sz="2400" b="1" dirty="0">
                <a:solidFill>
                  <a:srgbClr val="028910"/>
                </a:solidFill>
                <a:latin typeface="+mj-lt"/>
                <a:cs typeface="Times New Roman" panose="02020603050405020304" pitchFamily="18" charset="0"/>
              </a:rPr>
              <a:t> thế kỉ XVI-XVIII, sự truyền giáo của giáo sĩ và nhà thờ Thiên Chúa Giáo mọc lên ở nhiều nơi.</a:t>
            </a:r>
          </a:p>
          <a:p>
            <a:pPr marL="214313" indent="-214313" algn="just">
              <a:buFontTx/>
              <a:buChar char="-"/>
            </a:pPr>
            <a:r>
              <a:rPr lang="en-US" sz="2400" b="1" dirty="0">
                <a:solidFill>
                  <a:srgbClr val="028910"/>
                </a:solidFill>
                <a:latin typeface="+mj-lt"/>
                <a:cs typeface="Times New Roman" panose="02020603050405020304" pitchFamily="18" charset="0"/>
              </a:rPr>
              <a:t>Đạo Thiên Chúa trở thành tôn giáo được lan truyền trong cả nước, tuy nhiên hoạt động truyền giáo của các giáo sĩ bị nhà nước cấm đoán.</a:t>
            </a:r>
          </a:p>
          <a:p>
            <a:endParaRPr lang="vi-VN" sz="1050" dirty="0">
              <a:solidFill>
                <a:srgbClr val="028910"/>
              </a:solidFill>
              <a:latin typeface="+mj-l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9230" y="203409"/>
            <a:ext cx="3193577" cy="4442347"/>
          </a:xfrm>
          <a:prstGeom prst="roundRect">
            <a:avLst/>
          </a:prstGeom>
          <a:solidFill>
            <a:schemeClr val="accent5"/>
          </a:solidFill>
          <a:ln>
            <a:solidFill>
              <a:srgbClr val="028910"/>
            </a:solidFill>
          </a:ln>
        </p:spPr>
      </p:pic>
    </p:spTree>
    <p:extLst>
      <p:ext uri="{BB962C8B-B14F-4D97-AF65-F5344CB8AC3E}">
        <p14:creationId xmlns:p14="http://schemas.microsoft.com/office/powerpoint/2010/main" val="2132624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arn(inVertical)">
                                      <p:cBhvr>
                                        <p:cTn id="1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24"/>
        <p:cNvGrpSpPr/>
        <p:nvPr/>
      </p:nvGrpSpPr>
      <p:grpSpPr>
        <a:xfrm>
          <a:off x="0" y="0"/>
          <a:ext cx="0" cy="0"/>
          <a:chOff x="0" y="0"/>
          <a:chExt cx="0" cy="0"/>
        </a:xfrm>
      </p:grpSpPr>
      <p:sp>
        <p:nvSpPr>
          <p:cNvPr id="2225" name="Google Shape;2225;p44"/>
          <p:cNvSpPr/>
          <p:nvPr/>
        </p:nvSpPr>
        <p:spPr>
          <a:xfrm>
            <a:off x="2236999" y="1856912"/>
            <a:ext cx="1095837" cy="1095837"/>
          </a:xfrm>
          <a:prstGeom prst="ellipse">
            <a:avLst/>
          </a:prstGeom>
          <a:solidFill>
            <a:schemeClr val="bg1">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E0849"/>
              </a:solidFill>
            </a:endParaRPr>
          </a:p>
        </p:txBody>
      </p:sp>
      <p:sp>
        <p:nvSpPr>
          <p:cNvPr id="2227" name="Google Shape;2227;p44"/>
          <p:cNvSpPr/>
          <p:nvPr/>
        </p:nvSpPr>
        <p:spPr>
          <a:xfrm>
            <a:off x="2283451" y="3608890"/>
            <a:ext cx="1095837" cy="1095837"/>
          </a:xfrm>
          <a:prstGeom prst="ellipse">
            <a:avLst/>
          </a:prstGeom>
          <a:solidFill>
            <a:schemeClr val="bg1">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E0849"/>
              </a:solidFill>
            </a:endParaRPr>
          </a:p>
        </p:txBody>
      </p:sp>
      <p:sp>
        <p:nvSpPr>
          <p:cNvPr id="2230" name="Google Shape;2230;p44"/>
          <p:cNvSpPr txBox="1">
            <a:spLocks noGrp="1"/>
          </p:cNvSpPr>
          <p:nvPr>
            <p:ph type="title"/>
          </p:nvPr>
        </p:nvSpPr>
        <p:spPr>
          <a:xfrm>
            <a:off x="476257" y="2195569"/>
            <a:ext cx="1905878" cy="215605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3200" dirty="0">
                <a:solidFill>
                  <a:srgbClr val="F34976"/>
                </a:solidFill>
                <a:latin typeface="#9Slide07 IcielCadena" panose="02000503000000020004" pitchFamily="2" charset="0"/>
              </a:rPr>
              <a:t>NỘI DUNG CHÍNH</a:t>
            </a:r>
            <a:endParaRPr sz="3200" dirty="0">
              <a:solidFill>
                <a:srgbClr val="F34976"/>
              </a:solidFill>
              <a:latin typeface="#9Slide07 IcielCadena" panose="02000503000000020004" pitchFamily="2" charset="0"/>
            </a:endParaRPr>
          </a:p>
        </p:txBody>
      </p:sp>
      <p:sp>
        <p:nvSpPr>
          <p:cNvPr id="2238" name="Google Shape;2238;p44"/>
          <p:cNvSpPr txBox="1">
            <a:spLocks noGrp="1"/>
          </p:cNvSpPr>
          <p:nvPr>
            <p:ph type="subTitle" idx="1"/>
          </p:nvPr>
        </p:nvSpPr>
        <p:spPr>
          <a:xfrm>
            <a:off x="3353888" y="1347962"/>
            <a:ext cx="5443771" cy="1858361"/>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600" dirty="0" err="1">
                <a:solidFill>
                  <a:srgbClr val="03AC13"/>
                </a:solidFill>
                <a:latin typeface="#9Slide07 IcielBaliho Script" pitchFamily="2" charset="0"/>
              </a:rPr>
              <a:t>Tình</a:t>
            </a:r>
            <a:r>
              <a:rPr lang="en-US" sz="3600" dirty="0">
                <a:solidFill>
                  <a:srgbClr val="03AC13"/>
                </a:solidFill>
                <a:latin typeface="#9Slide07 IcielBaliho Script" pitchFamily="2" charset="0"/>
              </a:rPr>
              <a:t> </a:t>
            </a:r>
            <a:r>
              <a:rPr lang="en-US" sz="3600" dirty="0" err="1">
                <a:solidFill>
                  <a:srgbClr val="03AC13"/>
                </a:solidFill>
                <a:latin typeface="#9Slide07 IcielBaliho Script" pitchFamily="2" charset="0"/>
              </a:rPr>
              <a:t>hình</a:t>
            </a:r>
            <a:r>
              <a:rPr lang="en-US" sz="3600" dirty="0">
                <a:solidFill>
                  <a:srgbClr val="03AC13"/>
                </a:solidFill>
                <a:latin typeface="#9Slide07 IcielBaliho Script" pitchFamily="2" charset="0"/>
              </a:rPr>
              <a:t> </a:t>
            </a:r>
            <a:r>
              <a:rPr lang="en-US" sz="3600" dirty="0" err="1">
                <a:solidFill>
                  <a:srgbClr val="03AC13"/>
                </a:solidFill>
                <a:latin typeface="#9Slide07 IcielBaliho Script" pitchFamily="2" charset="0"/>
              </a:rPr>
              <a:t>kinh</a:t>
            </a:r>
            <a:r>
              <a:rPr lang="en-US" sz="3600" dirty="0">
                <a:solidFill>
                  <a:srgbClr val="03AC13"/>
                </a:solidFill>
                <a:latin typeface="#9Slide07 IcielBaliho Script" pitchFamily="2" charset="0"/>
              </a:rPr>
              <a:t> </a:t>
            </a:r>
            <a:r>
              <a:rPr lang="en-US" sz="3600" dirty="0" err="1">
                <a:solidFill>
                  <a:srgbClr val="03AC13"/>
                </a:solidFill>
                <a:latin typeface="#9Slide07 IcielBaliho Script" pitchFamily="2" charset="0"/>
              </a:rPr>
              <a:t>tế</a:t>
            </a:r>
            <a:r>
              <a:rPr lang="en-US" sz="3600" dirty="0">
                <a:solidFill>
                  <a:srgbClr val="03AC13"/>
                </a:solidFill>
                <a:latin typeface="#9Slide07 IcielBaliho Script" pitchFamily="2" charset="0"/>
              </a:rPr>
              <a:t> </a:t>
            </a:r>
            <a:r>
              <a:rPr lang="en-US" sz="3600" dirty="0" err="1">
                <a:solidFill>
                  <a:srgbClr val="03AC13"/>
                </a:solidFill>
                <a:latin typeface="#9Slide07 IcielBaliho Script" pitchFamily="2" charset="0"/>
              </a:rPr>
              <a:t>trong</a:t>
            </a:r>
            <a:r>
              <a:rPr lang="en-US" sz="3600" dirty="0">
                <a:solidFill>
                  <a:srgbClr val="03AC13"/>
                </a:solidFill>
                <a:latin typeface="#9Slide07 IcielBaliho Script" pitchFamily="2" charset="0"/>
              </a:rPr>
              <a:t> </a:t>
            </a:r>
            <a:r>
              <a:rPr lang="en-US" sz="3600" dirty="0" err="1">
                <a:solidFill>
                  <a:srgbClr val="03AC13"/>
                </a:solidFill>
                <a:latin typeface="#9Slide07 IcielBaliho Script" pitchFamily="2" charset="0"/>
              </a:rPr>
              <a:t>các</a:t>
            </a:r>
            <a:r>
              <a:rPr lang="en-US" sz="3600" dirty="0">
                <a:solidFill>
                  <a:srgbClr val="03AC13"/>
                </a:solidFill>
                <a:latin typeface="#9Slide07 IcielBaliho Script" pitchFamily="2" charset="0"/>
              </a:rPr>
              <a:t> </a:t>
            </a:r>
            <a:r>
              <a:rPr lang="en-US" sz="3600" dirty="0" err="1">
                <a:solidFill>
                  <a:srgbClr val="03AC13"/>
                </a:solidFill>
                <a:latin typeface="#9Slide07 IcielBaliho Script" pitchFamily="2" charset="0"/>
              </a:rPr>
              <a:t>thế</a:t>
            </a:r>
            <a:r>
              <a:rPr lang="en-US" sz="3600" dirty="0">
                <a:solidFill>
                  <a:srgbClr val="03AC13"/>
                </a:solidFill>
                <a:latin typeface="#9Slide07 IcielBaliho Script" pitchFamily="2" charset="0"/>
              </a:rPr>
              <a:t> </a:t>
            </a:r>
            <a:r>
              <a:rPr lang="en-US" sz="3600" dirty="0" err="1">
                <a:solidFill>
                  <a:srgbClr val="03AC13"/>
                </a:solidFill>
                <a:latin typeface="#9Slide07 IcielBaliho Script" pitchFamily="2" charset="0"/>
              </a:rPr>
              <a:t>kỉ</a:t>
            </a:r>
            <a:r>
              <a:rPr lang="en-US" sz="3600" dirty="0">
                <a:solidFill>
                  <a:srgbClr val="03AC13"/>
                </a:solidFill>
                <a:latin typeface="#9Slide07 IcielBaliho Script" pitchFamily="2" charset="0"/>
              </a:rPr>
              <a:t> XVI-XVIII</a:t>
            </a:r>
            <a:endParaRPr sz="3600" dirty="0">
              <a:solidFill>
                <a:srgbClr val="03AC13"/>
              </a:solidFill>
              <a:latin typeface="#9Slide07 IcielBaliho Script" pitchFamily="2" charset="0"/>
            </a:endParaRPr>
          </a:p>
        </p:txBody>
      </p:sp>
      <p:sp>
        <p:nvSpPr>
          <p:cNvPr id="2229" name="Google Shape;2229;p44"/>
          <p:cNvSpPr txBox="1">
            <a:spLocks noGrp="1"/>
          </p:cNvSpPr>
          <p:nvPr>
            <p:ph type="title" idx="2"/>
          </p:nvPr>
        </p:nvSpPr>
        <p:spPr>
          <a:xfrm>
            <a:off x="2223391" y="1985956"/>
            <a:ext cx="1095838" cy="68724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000" dirty="0">
                <a:solidFill>
                  <a:srgbClr val="FE0849"/>
                </a:solidFill>
              </a:rPr>
              <a:t>01</a:t>
            </a:r>
            <a:endParaRPr sz="4000" dirty="0">
              <a:solidFill>
                <a:srgbClr val="FE0849"/>
              </a:solidFill>
            </a:endParaRPr>
          </a:p>
        </p:txBody>
      </p:sp>
      <p:sp>
        <p:nvSpPr>
          <p:cNvPr id="2236" name="Google Shape;2236;p44"/>
          <p:cNvSpPr txBox="1">
            <a:spLocks noGrp="1"/>
          </p:cNvSpPr>
          <p:nvPr>
            <p:ph type="title" idx="4"/>
          </p:nvPr>
        </p:nvSpPr>
        <p:spPr>
          <a:xfrm>
            <a:off x="2480819" y="3762857"/>
            <a:ext cx="701100" cy="439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dirty="0">
                <a:solidFill>
                  <a:srgbClr val="FE0849"/>
                </a:solidFill>
              </a:rPr>
              <a:t>02</a:t>
            </a:r>
            <a:endParaRPr sz="3200" dirty="0">
              <a:solidFill>
                <a:srgbClr val="FE0849"/>
              </a:solidFill>
            </a:endParaRPr>
          </a:p>
        </p:txBody>
      </p:sp>
      <p:sp>
        <p:nvSpPr>
          <p:cNvPr id="37" name="Google Shape;2238;p44">
            <a:extLst>
              <a:ext uri="{FF2B5EF4-FFF2-40B4-BE49-F238E27FC236}">
                <a16:creationId xmlns:a16="http://schemas.microsoft.com/office/drawing/2014/main" xmlns="" id="{5DAA1193-30E0-4C8A-AC0C-21253FF3E1D1}"/>
              </a:ext>
            </a:extLst>
          </p:cNvPr>
          <p:cNvSpPr txBox="1">
            <a:spLocks/>
          </p:cNvSpPr>
          <p:nvPr/>
        </p:nvSpPr>
        <p:spPr>
          <a:xfrm>
            <a:off x="3411862" y="3404286"/>
            <a:ext cx="5152330" cy="130044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2400"/>
              <a:buFont typeface="Anton"/>
              <a:buNone/>
              <a:defRPr sz="2400" b="0" i="0" u="none" strike="noStrike" cap="none">
                <a:solidFill>
                  <a:schemeClr val="accent2"/>
                </a:solidFill>
                <a:latin typeface="Fredoka One"/>
                <a:ea typeface="Fredoka One"/>
                <a:cs typeface="Fredoka One"/>
                <a:sym typeface="Fredoka One"/>
              </a:defRPr>
            </a:lvl1pPr>
            <a:lvl2pPr marL="914400" marR="0" lvl="1" indent="-317500" algn="l"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r>
              <a:rPr lang="en-US" sz="3600" dirty="0" err="1">
                <a:solidFill>
                  <a:srgbClr val="03AC13"/>
                </a:solidFill>
                <a:latin typeface="#9Slide07 IcielBaliho Script" pitchFamily="2" charset="0"/>
              </a:rPr>
              <a:t>Tình</a:t>
            </a:r>
            <a:r>
              <a:rPr lang="en-US" sz="3600" dirty="0">
                <a:solidFill>
                  <a:srgbClr val="03AC13"/>
                </a:solidFill>
                <a:latin typeface="#9Slide07 IcielBaliho Script" pitchFamily="2" charset="0"/>
              </a:rPr>
              <a:t> </a:t>
            </a:r>
            <a:r>
              <a:rPr lang="en-US" sz="3600" dirty="0" err="1">
                <a:solidFill>
                  <a:srgbClr val="03AC13"/>
                </a:solidFill>
                <a:latin typeface="#9Slide07 IcielBaliho Script" pitchFamily="2" charset="0"/>
              </a:rPr>
              <a:t>hình</a:t>
            </a:r>
            <a:r>
              <a:rPr lang="en-US" sz="3600" dirty="0">
                <a:solidFill>
                  <a:srgbClr val="03AC13"/>
                </a:solidFill>
                <a:latin typeface="#9Slide07 IcielBaliho Script" pitchFamily="2" charset="0"/>
              </a:rPr>
              <a:t> </a:t>
            </a:r>
            <a:r>
              <a:rPr lang="en-US" sz="3600" dirty="0" err="1">
                <a:solidFill>
                  <a:srgbClr val="03AC13"/>
                </a:solidFill>
                <a:latin typeface="#9Slide07 IcielBaliho Script" pitchFamily="2" charset="0"/>
              </a:rPr>
              <a:t>văn</a:t>
            </a:r>
            <a:r>
              <a:rPr lang="en-US" sz="3600" dirty="0">
                <a:solidFill>
                  <a:srgbClr val="03AC13"/>
                </a:solidFill>
                <a:latin typeface="#9Slide07 IcielBaliho Script" pitchFamily="2" charset="0"/>
              </a:rPr>
              <a:t> </a:t>
            </a:r>
            <a:r>
              <a:rPr lang="en-US" sz="3600" dirty="0" err="1">
                <a:solidFill>
                  <a:srgbClr val="03AC13"/>
                </a:solidFill>
                <a:latin typeface="#9Slide07 IcielBaliho Script" pitchFamily="2" charset="0"/>
              </a:rPr>
              <a:t>hóa</a:t>
            </a:r>
            <a:r>
              <a:rPr lang="en-US" sz="3600" dirty="0">
                <a:solidFill>
                  <a:srgbClr val="03AC13"/>
                </a:solidFill>
                <a:latin typeface="#9Slide07 IcielBaliho Script" pitchFamily="2" charset="0"/>
              </a:rPr>
              <a:t> </a:t>
            </a:r>
            <a:r>
              <a:rPr lang="en-US" sz="3600" dirty="0" err="1">
                <a:solidFill>
                  <a:srgbClr val="03AC13"/>
                </a:solidFill>
                <a:latin typeface="#9Slide07 IcielBaliho Script" pitchFamily="2" charset="0"/>
              </a:rPr>
              <a:t>trong</a:t>
            </a:r>
            <a:r>
              <a:rPr lang="en-US" sz="3600" dirty="0">
                <a:solidFill>
                  <a:srgbClr val="03AC13"/>
                </a:solidFill>
                <a:latin typeface="#9Slide07 IcielBaliho Script" pitchFamily="2" charset="0"/>
              </a:rPr>
              <a:t> </a:t>
            </a:r>
            <a:r>
              <a:rPr lang="en-US" sz="3600" dirty="0" err="1">
                <a:solidFill>
                  <a:srgbClr val="03AC13"/>
                </a:solidFill>
                <a:latin typeface="#9Slide07 IcielBaliho Script" pitchFamily="2" charset="0"/>
              </a:rPr>
              <a:t>các</a:t>
            </a:r>
            <a:r>
              <a:rPr lang="en-US" sz="3600" dirty="0">
                <a:solidFill>
                  <a:srgbClr val="03AC13"/>
                </a:solidFill>
                <a:latin typeface="#9Slide07 IcielBaliho Script" pitchFamily="2" charset="0"/>
              </a:rPr>
              <a:t> </a:t>
            </a:r>
            <a:r>
              <a:rPr lang="en-US" sz="3600" dirty="0" err="1">
                <a:solidFill>
                  <a:srgbClr val="03AC13"/>
                </a:solidFill>
                <a:latin typeface="#9Slide07 IcielBaliho Script" pitchFamily="2" charset="0"/>
              </a:rPr>
              <a:t>thế</a:t>
            </a:r>
            <a:r>
              <a:rPr lang="en-US" sz="3600" dirty="0">
                <a:solidFill>
                  <a:srgbClr val="03AC13"/>
                </a:solidFill>
                <a:latin typeface="#9Slide07 IcielBaliho Script" pitchFamily="2" charset="0"/>
              </a:rPr>
              <a:t> </a:t>
            </a:r>
            <a:r>
              <a:rPr lang="en-US" sz="3600" dirty="0" err="1">
                <a:solidFill>
                  <a:srgbClr val="03AC13"/>
                </a:solidFill>
                <a:latin typeface="#9Slide07 IcielBaliho Script" pitchFamily="2" charset="0"/>
              </a:rPr>
              <a:t>kỉ</a:t>
            </a:r>
            <a:r>
              <a:rPr lang="en-US" sz="3600" dirty="0">
                <a:solidFill>
                  <a:srgbClr val="03AC13"/>
                </a:solidFill>
                <a:latin typeface="#9Slide07 IcielBaliho Script" pitchFamily="2" charset="0"/>
              </a:rPr>
              <a:t> XVI-XVIII</a:t>
            </a:r>
            <a:endParaRPr lang="vi-VN" sz="3600" dirty="0">
              <a:solidFill>
                <a:srgbClr val="03AC13"/>
              </a:solidFill>
              <a:latin typeface="#9Slide07 IcielBaliho Script" pitchFamily="2" charset="0"/>
            </a:endParaRPr>
          </a:p>
        </p:txBody>
      </p:sp>
      <p:sp>
        <p:nvSpPr>
          <p:cNvPr id="20" name="Rectangle 19">
            <a:extLst>
              <a:ext uri="{FF2B5EF4-FFF2-40B4-BE49-F238E27FC236}">
                <a16:creationId xmlns:a16="http://schemas.microsoft.com/office/drawing/2014/main" xmlns="" id="{B67633D9-8DF3-46DB-9F9F-2CF8894EA8F8}"/>
              </a:ext>
            </a:extLst>
          </p:cNvPr>
          <p:cNvSpPr/>
          <p:nvPr/>
        </p:nvSpPr>
        <p:spPr>
          <a:xfrm>
            <a:off x="609600" y="373471"/>
            <a:ext cx="8153400" cy="4484279"/>
          </a:xfrm>
          <a:prstGeom prst="rect">
            <a:avLst/>
          </a:prstGeom>
          <a:noFill/>
          <a:ln>
            <a:solidFill>
              <a:srgbClr val="03AC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2073;p41">
            <a:extLst>
              <a:ext uri="{FF2B5EF4-FFF2-40B4-BE49-F238E27FC236}">
                <a16:creationId xmlns:a16="http://schemas.microsoft.com/office/drawing/2014/main" xmlns="" id="{172AD9EA-8AFB-42D6-E2F6-AC763F715D8F}"/>
              </a:ext>
            </a:extLst>
          </p:cNvPr>
          <p:cNvSpPr txBox="1">
            <a:spLocks/>
          </p:cNvSpPr>
          <p:nvPr/>
        </p:nvSpPr>
        <p:spPr>
          <a:xfrm>
            <a:off x="833909" y="-77284"/>
            <a:ext cx="7476181" cy="1401057"/>
          </a:xfrm>
          <a:prstGeom prst="rect">
            <a:avLst/>
          </a:prstGeom>
          <a:noFill/>
          <a:ln>
            <a:noFill/>
          </a:ln>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2400"/>
              <a:buFont typeface="Fredoka One"/>
              <a:buNone/>
              <a:defRPr sz="3000" b="0"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2pPr>
            <a:lvl3pPr marR="0" lvl="2"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3pPr>
            <a:lvl4pPr marR="0" lvl="3"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4pPr>
            <a:lvl5pPr marR="0" lvl="4"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5pPr>
            <a:lvl6pPr marR="0" lvl="5"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6pPr>
            <a:lvl7pPr marR="0" lvl="6"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7pPr>
            <a:lvl8pPr marR="0" lvl="7"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8pPr>
            <a:lvl9pPr marR="0" lvl="8"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9pPr>
          </a:lstStyle>
          <a:p>
            <a:pPr algn="ctr"/>
            <a:r>
              <a:rPr lang="vi-VN" sz="2000" dirty="0">
                <a:solidFill>
                  <a:srgbClr val="F34976"/>
                </a:solidFill>
                <a:latin typeface="#9Slide05 Gullever Font" panose="02000507000000020004" pitchFamily="2" charset="0"/>
              </a:rPr>
              <a:t>Bài </a:t>
            </a:r>
            <a:r>
              <a:rPr lang="en-US" sz="2000" dirty="0">
                <a:solidFill>
                  <a:srgbClr val="F34976"/>
                </a:solidFill>
                <a:latin typeface="#9Slide05 Gullever Font" panose="02000507000000020004" pitchFamily="2" charset="0"/>
              </a:rPr>
              <a:t>9</a:t>
            </a:r>
            <a:r>
              <a:rPr lang="vi-VN" sz="2000" dirty="0">
                <a:solidFill>
                  <a:srgbClr val="F34976"/>
                </a:solidFill>
                <a:latin typeface="#9Slide05 Gullever Font" panose="02000507000000020004" pitchFamily="2" charset="0"/>
              </a:rPr>
              <a:t>:</a:t>
            </a:r>
            <a:endParaRPr lang="en-US" sz="2000" dirty="0">
              <a:solidFill>
                <a:srgbClr val="F34976"/>
              </a:solidFill>
              <a:latin typeface="#9Slide05 Gullever Font" panose="02000507000000020004" pitchFamily="2" charset="0"/>
            </a:endParaRPr>
          </a:p>
          <a:p>
            <a:pPr algn="ctr"/>
            <a:endParaRPr lang="en-US" sz="300" dirty="0">
              <a:solidFill>
                <a:srgbClr val="F34976"/>
              </a:solidFill>
              <a:latin typeface="#9Slide05 Gullever Font" panose="02000507000000020004" pitchFamily="2" charset="0"/>
            </a:endParaRPr>
          </a:p>
          <a:p>
            <a:pPr algn="ctr"/>
            <a:endParaRPr lang="vi-VN" sz="300" dirty="0">
              <a:solidFill>
                <a:srgbClr val="F34976"/>
              </a:solidFill>
              <a:latin typeface="#9Slide05 Gullever Font" panose="02000507000000020004" pitchFamily="2" charset="0"/>
            </a:endParaRPr>
          </a:p>
          <a:p>
            <a:pPr algn="ctr"/>
            <a:r>
              <a:rPr lang="en-US" sz="3200" dirty="0" err="1">
                <a:solidFill>
                  <a:srgbClr val="028910"/>
                </a:solidFill>
                <a:latin typeface="#9Slide07 IcielCadena" panose="02000503000000020004" pitchFamily="2" charset="0"/>
              </a:rPr>
              <a:t>Tình</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hÌnh</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kinh</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tế</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văn</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hóa</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tôn</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giáo</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trong</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các</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thế</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kỉ</a:t>
            </a:r>
            <a:r>
              <a:rPr lang="en-US" sz="3200" dirty="0">
                <a:solidFill>
                  <a:srgbClr val="028910"/>
                </a:solidFill>
                <a:latin typeface="#9Slide07 IcielCadena" panose="02000503000000020004" pitchFamily="2" charset="0"/>
              </a:rPr>
              <a:t> XVI - XVIII</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230"/>
                                        </p:tgtEl>
                                        <p:attrNameLst>
                                          <p:attrName>style.visibility</p:attrName>
                                        </p:attrNameLst>
                                      </p:cBhvr>
                                      <p:to>
                                        <p:strVal val="visible"/>
                                      </p:to>
                                    </p:set>
                                    <p:anim calcmode="lin" valueType="num">
                                      <p:cBhvr additive="base">
                                        <p:cTn id="7" dur="500" fill="hold"/>
                                        <p:tgtEl>
                                          <p:spTgt spid="2230"/>
                                        </p:tgtEl>
                                        <p:attrNameLst>
                                          <p:attrName>ppt_x</p:attrName>
                                        </p:attrNameLst>
                                      </p:cBhvr>
                                      <p:tavLst>
                                        <p:tav tm="0">
                                          <p:val>
                                            <p:strVal val="#ppt_x"/>
                                          </p:val>
                                        </p:tav>
                                        <p:tav tm="100000">
                                          <p:val>
                                            <p:strVal val="#ppt_x"/>
                                          </p:val>
                                        </p:tav>
                                      </p:tavLst>
                                    </p:anim>
                                    <p:anim calcmode="lin" valueType="num">
                                      <p:cBhvr additive="base">
                                        <p:cTn id="8" dur="500" fill="hold"/>
                                        <p:tgtEl>
                                          <p:spTgt spid="223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2225"/>
                                        </p:tgtEl>
                                        <p:attrNameLst>
                                          <p:attrName>style.visibility</p:attrName>
                                        </p:attrNameLst>
                                      </p:cBhvr>
                                      <p:to>
                                        <p:strVal val="visible"/>
                                      </p:to>
                                    </p:set>
                                    <p:animEffect transition="in" filter="barn(inVertical)">
                                      <p:cBhvr>
                                        <p:cTn id="12" dur="500"/>
                                        <p:tgtEl>
                                          <p:spTgt spid="2225"/>
                                        </p:tgtEl>
                                      </p:cBhvr>
                                    </p:animEffect>
                                  </p:childTnLst>
                                </p:cTn>
                              </p:par>
                            </p:childTnLst>
                          </p:cTn>
                        </p:par>
                        <p:par>
                          <p:cTn id="13" fill="hold">
                            <p:stCondLst>
                              <p:cond delay="1000"/>
                            </p:stCondLst>
                            <p:childTnLst>
                              <p:par>
                                <p:cTn id="14" presetID="6" presetClass="entr" presetSubtype="16" fill="hold" grpId="0" nodeType="afterEffect">
                                  <p:stCondLst>
                                    <p:cond delay="0"/>
                                  </p:stCondLst>
                                  <p:childTnLst>
                                    <p:set>
                                      <p:cBhvr>
                                        <p:cTn id="15" dur="1" fill="hold">
                                          <p:stCondLst>
                                            <p:cond delay="0"/>
                                          </p:stCondLst>
                                        </p:cTn>
                                        <p:tgtEl>
                                          <p:spTgt spid="2229"/>
                                        </p:tgtEl>
                                        <p:attrNameLst>
                                          <p:attrName>style.visibility</p:attrName>
                                        </p:attrNameLst>
                                      </p:cBhvr>
                                      <p:to>
                                        <p:strVal val="visible"/>
                                      </p:to>
                                    </p:set>
                                    <p:animEffect transition="in" filter="circle(in)">
                                      <p:cBhvr>
                                        <p:cTn id="16" dur="2000"/>
                                        <p:tgtEl>
                                          <p:spTgt spid="2229"/>
                                        </p:tgtEl>
                                      </p:cBhvr>
                                    </p:animEffect>
                                  </p:childTnLst>
                                </p:cTn>
                              </p:par>
                            </p:childTnLst>
                          </p:cTn>
                        </p:par>
                        <p:par>
                          <p:cTn id="17" fill="hold">
                            <p:stCondLst>
                              <p:cond delay="3000"/>
                            </p:stCondLst>
                            <p:childTnLst>
                              <p:par>
                                <p:cTn id="18" presetID="22" presetClass="entr" presetSubtype="8" fill="hold" grpId="0" nodeType="afterEffect">
                                  <p:stCondLst>
                                    <p:cond delay="0"/>
                                  </p:stCondLst>
                                  <p:childTnLst>
                                    <p:set>
                                      <p:cBhvr>
                                        <p:cTn id="19" dur="1" fill="hold">
                                          <p:stCondLst>
                                            <p:cond delay="0"/>
                                          </p:stCondLst>
                                        </p:cTn>
                                        <p:tgtEl>
                                          <p:spTgt spid="2238">
                                            <p:txEl>
                                              <p:pRg st="0" end="0"/>
                                            </p:txEl>
                                          </p:spTgt>
                                        </p:tgtEl>
                                        <p:attrNameLst>
                                          <p:attrName>style.visibility</p:attrName>
                                        </p:attrNameLst>
                                      </p:cBhvr>
                                      <p:to>
                                        <p:strVal val="visible"/>
                                      </p:to>
                                    </p:set>
                                    <p:animEffect transition="in" filter="wipe(left)">
                                      <p:cBhvr>
                                        <p:cTn id="20" dur="500"/>
                                        <p:tgtEl>
                                          <p:spTgt spid="2238">
                                            <p:txEl>
                                              <p:pRg st="0" end="0"/>
                                            </p:txEl>
                                          </p:spTgt>
                                        </p:tgtEl>
                                      </p:cBhvr>
                                    </p:animEffect>
                                  </p:childTnLst>
                                </p:cTn>
                              </p:par>
                            </p:childTnLst>
                          </p:cTn>
                        </p:par>
                        <p:par>
                          <p:cTn id="21" fill="hold">
                            <p:stCondLst>
                              <p:cond delay="3500"/>
                            </p:stCondLst>
                            <p:childTnLst>
                              <p:par>
                                <p:cTn id="22" presetID="16" presetClass="entr" presetSubtype="21" fill="hold" grpId="0" nodeType="afterEffect">
                                  <p:stCondLst>
                                    <p:cond delay="0"/>
                                  </p:stCondLst>
                                  <p:childTnLst>
                                    <p:set>
                                      <p:cBhvr>
                                        <p:cTn id="23" dur="1" fill="hold">
                                          <p:stCondLst>
                                            <p:cond delay="0"/>
                                          </p:stCondLst>
                                        </p:cTn>
                                        <p:tgtEl>
                                          <p:spTgt spid="2227"/>
                                        </p:tgtEl>
                                        <p:attrNameLst>
                                          <p:attrName>style.visibility</p:attrName>
                                        </p:attrNameLst>
                                      </p:cBhvr>
                                      <p:to>
                                        <p:strVal val="visible"/>
                                      </p:to>
                                    </p:set>
                                    <p:animEffect transition="in" filter="barn(inVertical)">
                                      <p:cBhvr>
                                        <p:cTn id="24" dur="500"/>
                                        <p:tgtEl>
                                          <p:spTgt spid="2227"/>
                                        </p:tgtEl>
                                      </p:cBhvr>
                                    </p:animEffect>
                                  </p:childTnLst>
                                </p:cTn>
                              </p:par>
                            </p:childTnLst>
                          </p:cTn>
                        </p:par>
                        <p:par>
                          <p:cTn id="25" fill="hold">
                            <p:stCondLst>
                              <p:cond delay="4000"/>
                            </p:stCondLst>
                            <p:childTnLst>
                              <p:par>
                                <p:cTn id="26" presetID="6" presetClass="entr" presetSubtype="16" fill="hold" grpId="0" nodeType="afterEffect">
                                  <p:stCondLst>
                                    <p:cond delay="0"/>
                                  </p:stCondLst>
                                  <p:childTnLst>
                                    <p:set>
                                      <p:cBhvr>
                                        <p:cTn id="27" dur="1" fill="hold">
                                          <p:stCondLst>
                                            <p:cond delay="0"/>
                                          </p:stCondLst>
                                        </p:cTn>
                                        <p:tgtEl>
                                          <p:spTgt spid="2236"/>
                                        </p:tgtEl>
                                        <p:attrNameLst>
                                          <p:attrName>style.visibility</p:attrName>
                                        </p:attrNameLst>
                                      </p:cBhvr>
                                      <p:to>
                                        <p:strVal val="visible"/>
                                      </p:to>
                                    </p:set>
                                    <p:animEffect transition="in" filter="circle(in)">
                                      <p:cBhvr>
                                        <p:cTn id="28" dur="2000"/>
                                        <p:tgtEl>
                                          <p:spTgt spid="2236"/>
                                        </p:tgtEl>
                                      </p:cBhvr>
                                    </p:animEffect>
                                  </p:childTnLst>
                                </p:cTn>
                              </p:par>
                            </p:childTnLst>
                          </p:cTn>
                        </p:par>
                        <p:par>
                          <p:cTn id="29" fill="hold">
                            <p:stCondLst>
                              <p:cond delay="6000"/>
                            </p:stCondLst>
                            <p:childTnLst>
                              <p:par>
                                <p:cTn id="30" presetID="22" presetClass="entr" presetSubtype="8"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wipe(left)">
                                      <p:cBhvr>
                                        <p:cTn id="3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5" grpId="0" animBg="1"/>
      <p:bldP spid="2227" grpId="0" animBg="1"/>
      <p:bldP spid="2230" grpId="0"/>
      <p:bldP spid="2238" grpId="0" build="p"/>
      <p:bldP spid="2229" grpId="0"/>
      <p:bldP spid="2236" grpId="0"/>
      <p:bldP spid="3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514350"/>
            <a:ext cx="8305800" cy="3779758"/>
          </a:xfrm>
          <a:prstGeom prst="roundRect">
            <a:avLst/>
          </a:prstGeom>
          <a:solidFill>
            <a:schemeClr val="accent5"/>
          </a:solidFill>
          <a:ln>
            <a:solidFill>
              <a:srgbClr val="028910"/>
            </a:solidFill>
          </a:ln>
        </p:spPr>
        <p:txBody>
          <a:bodyPr wrap="square" rtlCol="0">
            <a:spAutoFit/>
          </a:bodyPr>
          <a:lstStyle/>
          <a:p>
            <a:pPr marL="214313" indent="-214313" algn="just">
              <a:buFontTx/>
              <a:buChar char="-"/>
            </a:pPr>
            <a:r>
              <a:rPr lang="en-US" sz="2400" b="1" dirty="0">
                <a:latin typeface="Times New Roman" panose="02020603050405020304" pitchFamily="18" charset="0"/>
                <a:cs typeface="Times New Roman" panose="02020603050405020304" pitchFamily="18" charset="0"/>
              </a:rPr>
              <a:t>Sự xuất hiện của chữ quốc ngữ gắn liền với hoạt động truyền giáo của các giáo sĩ phương Tây.</a:t>
            </a:r>
          </a:p>
          <a:p>
            <a:pPr algn="just"/>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Vì</a:t>
            </a:r>
            <a:r>
              <a:rPr lang="en-US" sz="2400" b="1" dirty="0">
                <a:solidFill>
                  <a:srgbClr val="FF0000"/>
                </a:solidFill>
                <a:latin typeface="Times New Roman" panose="02020603050405020304" pitchFamily="18" charset="0"/>
                <a:cs typeface="Times New Roman" panose="02020603050405020304" pitchFamily="18" charset="0"/>
              </a:rPr>
              <a:t> sao đạo Thiên Chúa lại bị chính quyền phong kiến cấm đoán?</a:t>
            </a:r>
          </a:p>
          <a:p>
            <a:pPr marL="214313" indent="-214313" algn="just">
              <a:buFontTx/>
              <a:buChar char="-"/>
            </a:pPr>
            <a:r>
              <a:rPr lang="en-US" sz="2400" b="1" dirty="0">
                <a:latin typeface="Times New Roman" panose="02020603050405020304" pitchFamily="18" charset="0"/>
                <a:cs typeface="Times New Roman" panose="02020603050405020304" pitchFamily="18" charset="0"/>
              </a:rPr>
              <a:t>Trái với truyền thống dân tộc ta: Thờ chúa mà không thờ tổ tiên</a:t>
            </a:r>
          </a:p>
          <a:p>
            <a:pPr marL="214313" indent="-214313" algn="just">
              <a:buFontTx/>
              <a:buChar char="-"/>
            </a:pPr>
            <a:r>
              <a:rPr lang="en-US" sz="2400" b="1" dirty="0">
                <a:latin typeface="Times New Roman" panose="02020603050405020304" pitchFamily="18" charset="0"/>
                <a:cs typeface="Times New Roman" panose="02020603050405020304" pitchFamily="18" charset="0"/>
              </a:rPr>
              <a:t>Được coi là công cụ xâm lược của chính quyền thực dân.</a:t>
            </a:r>
          </a:p>
          <a:p>
            <a:pPr algn="just"/>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Các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em</a:t>
            </a:r>
            <a:r>
              <a:rPr lang="en-US" sz="2400" b="1" dirty="0">
                <a:solidFill>
                  <a:srgbClr val="FF0000"/>
                </a:solidFill>
                <a:latin typeface="Times New Roman" panose="02020603050405020304" pitchFamily="18" charset="0"/>
                <a:cs typeface="Times New Roman" panose="02020603050405020304" pitchFamily="18" charset="0"/>
              </a:rPr>
              <a:t> hãy liên hệ với chính sách tôn giáo của Đảng và Nhà nước ta hiện nay?</a:t>
            </a:r>
          </a:p>
        </p:txBody>
      </p:sp>
    </p:spTree>
    <p:extLst>
      <p:ext uri="{BB962C8B-B14F-4D97-AF65-F5344CB8AC3E}">
        <p14:creationId xmlns:p14="http://schemas.microsoft.com/office/powerpoint/2010/main" val="3627367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arn(inVertical)">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442" y="610466"/>
            <a:ext cx="5679558" cy="3473291"/>
          </a:xfrm>
          <a:prstGeom prst="roundRect">
            <a:avLst/>
          </a:prstGeom>
          <a:solidFill>
            <a:schemeClr val="accent5"/>
          </a:solidFill>
          <a:ln>
            <a:solidFill>
              <a:srgbClr val="028910"/>
            </a:solidFill>
          </a:ln>
        </p:spPr>
        <p:txBody>
          <a:bodyPr wrap="square" rtlCol="0">
            <a:spAutoFit/>
          </a:bodyPr>
          <a:lstStyle/>
          <a:p>
            <a:pPr marL="214313" indent="-214313" algn="just">
              <a:buFontTx/>
              <a:buChar char="-"/>
            </a:pPr>
            <a:r>
              <a:rPr lang="en-US" sz="2200" b="1" dirty="0">
                <a:solidFill>
                  <a:srgbClr val="028910"/>
                </a:solidFill>
                <a:latin typeface="+mj-lt"/>
                <a:cs typeface="Times New Roman" panose="02020603050405020304" pitchFamily="18" charset="0"/>
              </a:rPr>
              <a:t>Tín ngưỡng thờ cúng tổ tiên, anh hùng dân tộc được duy trì và phát triển.</a:t>
            </a:r>
          </a:p>
          <a:p>
            <a:pPr marL="214313" indent="-214313" algn="just">
              <a:buFontTx/>
              <a:buChar char="-"/>
            </a:pPr>
            <a:r>
              <a:rPr lang="en-US" sz="2200" b="1" dirty="0">
                <a:solidFill>
                  <a:srgbClr val="028910"/>
                </a:solidFill>
                <a:latin typeface="+mj-lt"/>
                <a:cs typeface="Times New Roman" panose="02020603050405020304" pitchFamily="18" charset="0"/>
              </a:rPr>
              <a:t>Tiếp biến các loại hình tôn giáo, tư tưởng người Việt đã tạo cho mình một nếp sống văn hóa riêng, hòa nhập nhưng không hòa tan.</a:t>
            </a:r>
          </a:p>
          <a:p>
            <a:pPr algn="ctr"/>
            <a:r>
              <a:rPr lang="en-US" sz="2200" i="1" dirty="0">
                <a:solidFill>
                  <a:srgbClr val="028910"/>
                </a:solidFill>
                <a:latin typeface="+mj-lt"/>
                <a:cs typeface="Times New Roman" panose="02020603050405020304" pitchFamily="18" charset="0"/>
              </a:rPr>
              <a:t>“</a:t>
            </a:r>
            <a:r>
              <a:rPr lang="en-US" sz="2200" i="1" dirty="0" err="1">
                <a:solidFill>
                  <a:srgbClr val="028910"/>
                </a:solidFill>
                <a:latin typeface="+mj-lt"/>
                <a:cs typeface="Times New Roman" panose="02020603050405020304" pitchFamily="18" charset="0"/>
              </a:rPr>
              <a:t>Dù</a:t>
            </a:r>
            <a:r>
              <a:rPr lang="en-US" sz="2200" i="1" dirty="0">
                <a:solidFill>
                  <a:srgbClr val="028910"/>
                </a:solidFill>
                <a:latin typeface="+mj-lt"/>
                <a:cs typeface="Times New Roman" panose="02020603050405020304" pitchFamily="18" charset="0"/>
              </a:rPr>
              <a:t> ai đi ngược về xuôi</a:t>
            </a:r>
          </a:p>
          <a:p>
            <a:pPr algn="ctr"/>
            <a:r>
              <a:rPr lang="en-US" sz="2200" i="1" dirty="0">
                <a:solidFill>
                  <a:srgbClr val="028910"/>
                </a:solidFill>
                <a:latin typeface="+mj-lt"/>
                <a:cs typeface="Times New Roman" panose="02020603050405020304" pitchFamily="18" charset="0"/>
              </a:rPr>
              <a:t>Nhớ ngày giỗ tổ mùng mười tháng ba”.</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36719" y="397506"/>
            <a:ext cx="3247030" cy="3961263"/>
          </a:xfrm>
          <a:prstGeom prst="roundRect">
            <a:avLst/>
          </a:prstGeom>
        </p:spPr>
      </p:pic>
    </p:spTree>
    <p:extLst>
      <p:ext uri="{BB962C8B-B14F-4D97-AF65-F5344CB8AC3E}">
        <p14:creationId xmlns:p14="http://schemas.microsoft.com/office/powerpoint/2010/main" val="2775205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arn(inVertical)">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barn(inVertical)">
                                      <p:cBhvr>
                                        <p:cTn id="22" dur="500"/>
                                        <p:tgtEl>
                                          <p:spTgt spid="4">
                                            <p:txEl>
                                              <p:pRg st="2" end="2"/>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barn(inVertical)">
                                      <p:cBhvr>
                                        <p:cTn id="25"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43_Tin_ngng_th_cung_t_tien__Vit_Nam.jpg"/>
          <p:cNvPicPr>
            <a:picLocks noChangeAspect="1"/>
          </p:cNvPicPr>
          <p:nvPr/>
        </p:nvPicPr>
        <p:blipFill rotWithShape="1">
          <a:blip r:embed="rId2"/>
          <a:srcRect l="3988" t="-577" r="26380" b="577"/>
          <a:stretch/>
        </p:blipFill>
        <p:spPr>
          <a:xfrm>
            <a:off x="247650" y="168498"/>
            <a:ext cx="4019550" cy="4085213"/>
          </a:xfrm>
          <a:prstGeom prst="round2DiagRect">
            <a:avLst/>
          </a:prstGeom>
        </p:spPr>
      </p:pic>
      <p:sp>
        <p:nvSpPr>
          <p:cNvPr id="6" name="TextBox 5"/>
          <p:cNvSpPr txBox="1"/>
          <p:nvPr/>
        </p:nvSpPr>
        <p:spPr>
          <a:xfrm>
            <a:off x="2914650" y="4629150"/>
            <a:ext cx="3600450" cy="369332"/>
          </a:xfrm>
          <a:prstGeom prst="rect">
            <a:avLst/>
          </a:prstGeom>
          <a:noFill/>
        </p:spPr>
        <p:txBody>
          <a:bodyPr wrap="square" rtlCol="0">
            <a:spAutoFit/>
          </a:bodyPr>
          <a:lstStyle/>
          <a:p>
            <a:pPr algn="ctr"/>
            <a:r>
              <a:rPr lang="en-US" sz="1800" b="1" dirty="0">
                <a:solidFill>
                  <a:srgbClr val="028910"/>
                </a:solidFill>
                <a:latin typeface="+mj-lt"/>
                <a:cs typeface="Times New Roman" pitchFamily="18" charset="0"/>
              </a:rPr>
              <a:t>THỜ CÚNG ÔNG BÀ TỔ TIÊN</a:t>
            </a:r>
          </a:p>
        </p:txBody>
      </p:sp>
      <p:pic>
        <p:nvPicPr>
          <p:cNvPr id="3" name="Picture 2">
            <a:extLst>
              <a:ext uri="{FF2B5EF4-FFF2-40B4-BE49-F238E27FC236}">
                <a16:creationId xmlns:a16="http://schemas.microsoft.com/office/drawing/2014/main" xmlns="" id="{CD17DD1A-62D1-9ED3-5904-388C6F35C8F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454" r="10454"/>
          <a:stretch/>
        </p:blipFill>
        <p:spPr bwMode="auto">
          <a:xfrm>
            <a:off x="4419600" y="145017"/>
            <a:ext cx="4719460" cy="4108693"/>
          </a:xfrm>
          <a:prstGeom prst="round2Diag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429" y="540000"/>
            <a:ext cx="8162571" cy="477600"/>
          </a:xfrm>
        </p:spPr>
        <p:txBody>
          <a:bodyPr/>
          <a:lstStyle/>
          <a:p>
            <a:endParaRPr lang="en-US" sz="2000">
              <a:solidFill>
                <a:srgbClr val="028910"/>
              </a:solidFill>
              <a:latin typeface="+mj-lt"/>
            </a:endParaRPr>
          </a:p>
        </p:txBody>
      </p:sp>
      <p:pic>
        <p:nvPicPr>
          <p:cNvPr id="9218"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7326" b="17326"/>
          <a:stretch/>
        </p:blipFill>
        <p:spPr bwMode="auto">
          <a:xfrm>
            <a:off x="582386" y="27025"/>
            <a:ext cx="7647214" cy="4664891"/>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344386" y="4778246"/>
            <a:ext cx="6504214" cy="400110"/>
          </a:xfrm>
          <a:prstGeom prst="rect">
            <a:avLst/>
          </a:prstGeom>
        </p:spPr>
        <p:txBody>
          <a:bodyPr wrap="square">
            <a:spAutoFit/>
          </a:bodyPr>
          <a:lstStyle/>
          <a:p>
            <a:r>
              <a:rPr lang="vi-VN" sz="2000" b="1" dirty="0">
                <a:solidFill>
                  <a:srgbClr val="028910"/>
                </a:solidFill>
                <a:latin typeface="+mj-lt"/>
              </a:rPr>
              <a:t>Sắc phong tôn thờ những người có công với làng nước</a:t>
            </a:r>
          </a:p>
        </p:txBody>
      </p:sp>
    </p:spTree>
    <p:extLst>
      <p:ext uri="{BB962C8B-B14F-4D97-AF65-F5344CB8AC3E}">
        <p14:creationId xmlns:p14="http://schemas.microsoft.com/office/powerpoint/2010/main" val="2261153653"/>
      </p:ext>
    </p:extLst>
  </p:cSld>
  <p:clrMapOvr>
    <a:masterClrMapping/>
  </p:clrMapOvr>
  <p:transition spd="slow">
    <p:randomBar dir="vert"/>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07AE01B-1440-EA4C-8EF9-4C9144DF6634}"/>
              </a:ext>
            </a:extLst>
          </p:cNvPr>
          <p:cNvPicPr>
            <a:picLocks noChangeAspect="1"/>
          </p:cNvPicPr>
          <p:nvPr/>
        </p:nvPicPr>
        <p:blipFill>
          <a:blip r:embed="rId3"/>
          <a:stretch>
            <a:fillRect/>
          </a:stretch>
        </p:blipFill>
        <p:spPr>
          <a:xfrm>
            <a:off x="-1" y="0"/>
            <a:ext cx="9144001" cy="5143500"/>
          </a:xfrm>
          <a:prstGeom prst="rect">
            <a:avLst/>
          </a:prstGeom>
        </p:spPr>
      </p:pic>
      <p:sp>
        <p:nvSpPr>
          <p:cNvPr id="5" name="Flowchart: Alternate Process 6">
            <a:extLst>
              <a:ext uri="{FF2B5EF4-FFF2-40B4-BE49-F238E27FC236}">
                <a16:creationId xmlns:a16="http://schemas.microsoft.com/office/drawing/2014/main" xmlns="" id="{3B1E7CCC-4A32-4048-8EB5-841C3D3EBEFB}"/>
              </a:ext>
            </a:extLst>
          </p:cNvPr>
          <p:cNvSpPr/>
          <p:nvPr/>
        </p:nvSpPr>
        <p:spPr>
          <a:xfrm>
            <a:off x="60713" y="-27910"/>
            <a:ext cx="6568687" cy="5143500"/>
          </a:xfrm>
          <a:prstGeom prst="flowChartAlternateProcess">
            <a:avLst/>
          </a:pr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just">
              <a:tabLst>
                <a:tab pos="353378" algn="l"/>
              </a:tabLst>
              <a:defRPr/>
            </a:pPr>
            <a:r>
              <a:rPr lang="vi-VN" sz="2000" kern="1200" dirty="0">
                <a:solidFill>
                  <a:srgbClr val="FF0000"/>
                </a:solidFill>
                <a:latin typeface="Times New Roman" panose="02020603050405020304" pitchFamily="18" charset="0"/>
                <a:ea typeface="Arial" panose="020B0604020202020204" pitchFamily="34" charset="0"/>
              </a:rPr>
              <a:t>Alexandre de Rhodes (15</a:t>
            </a:r>
            <a:r>
              <a:rPr lang="en-US" sz="2000" kern="1200" dirty="0">
                <a:solidFill>
                  <a:srgbClr val="FF0000"/>
                </a:solidFill>
                <a:latin typeface="Times New Roman" panose="02020603050405020304" pitchFamily="18" charset="0"/>
                <a:ea typeface="Arial" panose="020B0604020202020204" pitchFamily="34" charset="0"/>
              </a:rPr>
              <a:t>/</a:t>
            </a:r>
            <a:r>
              <a:rPr lang="vi-VN" sz="2000" kern="1200" dirty="0">
                <a:solidFill>
                  <a:srgbClr val="FF0000"/>
                </a:solidFill>
                <a:latin typeface="Times New Roman" panose="02020603050405020304" pitchFamily="18" charset="0"/>
                <a:ea typeface="Arial" panose="020B0604020202020204" pitchFamily="34" charset="0"/>
              </a:rPr>
              <a:t>3</a:t>
            </a:r>
            <a:r>
              <a:rPr lang="en-US" sz="2000" kern="1200" dirty="0">
                <a:solidFill>
                  <a:srgbClr val="FF0000"/>
                </a:solidFill>
                <a:latin typeface="Times New Roman" panose="02020603050405020304" pitchFamily="18" charset="0"/>
                <a:ea typeface="Arial" panose="020B0604020202020204" pitchFamily="34" charset="0"/>
              </a:rPr>
              <a:t>/1</a:t>
            </a:r>
            <a:r>
              <a:rPr lang="vi-VN" sz="2000" kern="1200" dirty="0">
                <a:solidFill>
                  <a:srgbClr val="FF0000"/>
                </a:solidFill>
                <a:latin typeface="Times New Roman" panose="02020603050405020304" pitchFamily="18" charset="0"/>
                <a:ea typeface="Arial" panose="020B0604020202020204" pitchFamily="34" charset="0"/>
              </a:rPr>
              <a:t>593 – 5</a:t>
            </a:r>
            <a:r>
              <a:rPr lang="en-US" sz="2000" kern="1200" dirty="0">
                <a:solidFill>
                  <a:srgbClr val="FF0000"/>
                </a:solidFill>
                <a:latin typeface="Times New Roman" panose="02020603050405020304" pitchFamily="18" charset="0"/>
                <a:ea typeface="Arial" panose="020B0604020202020204" pitchFamily="34" charset="0"/>
              </a:rPr>
              <a:t>/</a:t>
            </a:r>
            <a:r>
              <a:rPr lang="vi-VN" sz="2000" kern="1200" dirty="0">
                <a:solidFill>
                  <a:srgbClr val="FF0000"/>
                </a:solidFill>
                <a:latin typeface="Times New Roman" panose="02020603050405020304" pitchFamily="18" charset="0"/>
                <a:ea typeface="Arial" panose="020B0604020202020204" pitchFamily="34" charset="0"/>
              </a:rPr>
              <a:t>11</a:t>
            </a:r>
            <a:r>
              <a:rPr lang="en-US" sz="2000" kern="1200" dirty="0">
                <a:solidFill>
                  <a:srgbClr val="FF0000"/>
                </a:solidFill>
                <a:latin typeface="Times New Roman" panose="02020603050405020304" pitchFamily="18" charset="0"/>
                <a:ea typeface="Arial" panose="020B0604020202020204" pitchFamily="34" charset="0"/>
              </a:rPr>
              <a:t>/</a:t>
            </a:r>
            <a:r>
              <a:rPr lang="vi-VN" sz="2000" kern="1200" dirty="0">
                <a:solidFill>
                  <a:srgbClr val="FF0000"/>
                </a:solidFill>
                <a:latin typeface="Times New Roman" panose="02020603050405020304" pitchFamily="18" charset="0"/>
                <a:ea typeface="Arial" panose="020B0604020202020204" pitchFamily="34" charset="0"/>
              </a:rPr>
              <a:t>1660) là một nhà truyền giáo Dòng Tên và một nhà ngôn ngữ học người Avignon. Ông là một trong những giáo sĩ góp phần quan trọng vào quá trình truyền bá Công giáo tại Việt Nam.</a:t>
            </a:r>
            <a:endParaRPr lang="en-US" sz="2000" kern="1200" dirty="0">
              <a:solidFill>
                <a:srgbClr val="FF0000"/>
              </a:solidFill>
              <a:latin typeface="Times New Roman" panose="02020603050405020304" pitchFamily="18" charset="0"/>
              <a:ea typeface="Arial" panose="020B0604020202020204" pitchFamily="34" charset="0"/>
            </a:endParaRPr>
          </a:p>
          <a:p>
            <a:pPr algn="just">
              <a:tabLst>
                <a:tab pos="353378" algn="l"/>
              </a:tabLst>
              <a:defRPr/>
            </a:pPr>
            <a:r>
              <a:rPr lang="vi-VN" sz="2000" kern="1200" dirty="0">
                <a:solidFill>
                  <a:srgbClr val="FF0000"/>
                </a:solidFill>
                <a:latin typeface="Times New Roman" panose="02020603050405020304" pitchFamily="18" charset="0"/>
                <a:ea typeface="Arial" panose="020B0604020202020204" pitchFamily="34" charset="0"/>
              </a:rPr>
              <a:t>Chữ Quốc ngữ Việt Nam được hình thành nhờ công trình tập thể của các nhà truyền giáo Bồ Đào Nha, và Ý, với sự trợ giúp của các giáo hữu Việt Nam và Nhật Bản, do giáo sĩ Francisco de Pina khởi đầu.</a:t>
            </a:r>
            <a:r>
              <a:rPr lang="en-US" sz="2000" kern="1200" dirty="0">
                <a:solidFill>
                  <a:srgbClr val="FF0000"/>
                </a:solidFill>
                <a:latin typeface="Times New Roman" panose="02020603050405020304" pitchFamily="18" charset="0"/>
                <a:ea typeface="Arial" panose="020B0604020202020204" pitchFamily="34" charset="0"/>
              </a:rPr>
              <a:t> </a:t>
            </a:r>
            <a:r>
              <a:rPr lang="vi-VN" sz="2000" kern="1200" dirty="0">
                <a:solidFill>
                  <a:srgbClr val="FF0000"/>
                </a:solidFill>
                <a:latin typeface="Times New Roman" panose="02020603050405020304" pitchFamily="18" charset="0"/>
                <a:ea typeface="Arial" panose="020B0604020202020204" pitchFamily="34" charset="0"/>
              </a:rPr>
              <a:t>Khi Rhodes đến xứ Đàng Trong thì phương pháp ghi âm tiếng Việt bằng ký tự Latinh, nay gọi là chữ Quốc ngữ, đang được xây dựng. Alexandre de Rhodes đã ghi nhận và thừa hưởng di cảo của những người tiền bối. Ông không phải là người tạo ra chữ Quốc ngữ nhưng có công hệ thống hóa và san định hệ chữ này, cũng như biên soạn và giám sát việc ấn hành Từ điển Việt–Bồ–La, là cuốn từ điển tiếng Việt đầu tiên.</a:t>
            </a:r>
            <a:endParaRPr lang="en-US" sz="2000" kern="1200" dirty="0">
              <a:solidFill>
                <a:srgbClr val="FF0000"/>
              </a:solidFill>
              <a:latin typeface="Times New Roman" panose="02020603050405020304" pitchFamily="18" charset="0"/>
              <a:ea typeface="Arial" panose="020B0604020202020204" pitchFamily="34" charset="0"/>
            </a:endParaRPr>
          </a:p>
        </p:txBody>
      </p:sp>
      <p:sp>
        <p:nvSpPr>
          <p:cNvPr id="2" name="Oval 1">
            <a:extLst>
              <a:ext uri="{FF2B5EF4-FFF2-40B4-BE49-F238E27FC236}">
                <a16:creationId xmlns:a16="http://schemas.microsoft.com/office/drawing/2014/main" xmlns="" id="{699CED2D-76C7-2F4B-98F0-F05A943ED57D}"/>
              </a:ext>
            </a:extLst>
          </p:cNvPr>
          <p:cNvSpPr/>
          <p:nvPr/>
        </p:nvSpPr>
        <p:spPr>
          <a:xfrm>
            <a:off x="6528816" y="1947672"/>
            <a:ext cx="1819656" cy="1627632"/>
          </a:xfrm>
          <a:prstGeom prst="ellipse">
            <a:avLst/>
          </a:prstGeom>
          <a:no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x-none" sz="1350" kern="1200">
              <a:solidFill>
                <a:prstClr val="white"/>
              </a:solidFill>
              <a:latin typeface="Calibri"/>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81871" y="590550"/>
            <a:ext cx="2133600" cy="3118842"/>
          </a:xfrm>
          <a:prstGeom prst="round2Diag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0892530"/>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remove" grpId="0" nodeType="afterEffect">
                                  <p:stCondLst>
                                    <p:cond delay="0"/>
                                  </p:stCondLst>
                                  <p:endCondLst>
                                    <p:cond evt="onNext" delay="0">
                                      <p:tgtEl>
                                        <p:sldTgt/>
                                      </p:tgtEl>
                                    </p:cond>
                                  </p:endCondLst>
                                  <p:childTnLst>
                                    <p:animRot by="21600000">
                                      <p:cBhvr>
                                        <p:cTn id="6" dur="3000" fill="hold"/>
                                        <p:tgtEl>
                                          <p:spTgt spid="2"/>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solidFill>
                <a:srgbClr val="028910"/>
              </a:solidFill>
              <a:latin typeface="+mj-lt"/>
            </a:endParaRPr>
          </a:p>
        </p:txBody>
      </p:sp>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23999" y="159742"/>
            <a:ext cx="2965537"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3801" y="159742"/>
            <a:ext cx="3886200" cy="5180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543050" y="4514850"/>
            <a:ext cx="221536" cy="253916"/>
          </a:xfrm>
          <a:prstGeom prst="rect">
            <a:avLst/>
          </a:prstGeom>
        </p:spPr>
        <p:txBody>
          <a:bodyPr wrap="none">
            <a:spAutoFit/>
          </a:bodyPr>
          <a:lstStyle/>
          <a:p>
            <a:r>
              <a:rPr lang="en-US" sz="1050" dirty="0">
                <a:solidFill>
                  <a:srgbClr val="028910"/>
                </a:solidFill>
                <a:latin typeface="+mj-lt"/>
              </a:rPr>
              <a:t> </a:t>
            </a:r>
          </a:p>
        </p:txBody>
      </p:sp>
      <p:sp>
        <p:nvSpPr>
          <p:cNvPr id="5" name="Rectangle 4"/>
          <p:cNvSpPr/>
          <p:nvPr/>
        </p:nvSpPr>
        <p:spPr>
          <a:xfrm>
            <a:off x="1142999" y="4538266"/>
            <a:ext cx="2066814" cy="415498"/>
          </a:xfrm>
          <a:prstGeom prst="rect">
            <a:avLst/>
          </a:prstGeom>
        </p:spPr>
        <p:txBody>
          <a:bodyPr wrap="square">
            <a:spAutoFit/>
          </a:bodyPr>
          <a:lstStyle/>
          <a:p>
            <a:pPr algn="ctr"/>
            <a:r>
              <a:rPr lang="en-US" sz="1050" b="1" dirty="0" err="1">
                <a:solidFill>
                  <a:srgbClr val="028910"/>
                </a:solidFill>
                <a:latin typeface="+mj-lt"/>
                <a:cs typeface="Times New Roman" pitchFamily="18" charset="0"/>
              </a:rPr>
              <a:t>Alexandre</a:t>
            </a:r>
            <a:r>
              <a:rPr lang="en-US" sz="1050" b="1" dirty="0">
                <a:solidFill>
                  <a:srgbClr val="028910"/>
                </a:solidFill>
                <a:latin typeface="+mj-lt"/>
                <a:cs typeface="Times New Roman" pitchFamily="18" charset="0"/>
              </a:rPr>
              <a:t> De Rhodes</a:t>
            </a:r>
          </a:p>
          <a:p>
            <a:pPr algn="ctr"/>
            <a:r>
              <a:rPr lang="en-US" sz="1050" b="1" dirty="0">
                <a:solidFill>
                  <a:srgbClr val="028910"/>
                </a:solidFill>
                <a:latin typeface="+mj-lt"/>
                <a:cs typeface="Times New Roman" pitchFamily="18" charset="0"/>
              </a:rPr>
              <a:t>(</a:t>
            </a:r>
            <a:r>
              <a:rPr lang="vi-VN" sz="1050" b="1" dirty="0">
                <a:solidFill>
                  <a:srgbClr val="028910"/>
                </a:solidFill>
                <a:latin typeface="+mj-lt"/>
                <a:cs typeface="Times New Roman" pitchFamily="18" charset="0"/>
              </a:rPr>
              <a:t>15</a:t>
            </a:r>
            <a:r>
              <a:rPr lang="en-US" sz="1050" b="1" dirty="0">
                <a:solidFill>
                  <a:srgbClr val="028910"/>
                </a:solidFill>
                <a:latin typeface="+mj-lt"/>
                <a:cs typeface="Times New Roman" pitchFamily="18" charset="0"/>
              </a:rPr>
              <a:t>/</a:t>
            </a:r>
            <a:r>
              <a:rPr lang="vi-VN" sz="1050" b="1" dirty="0">
                <a:solidFill>
                  <a:srgbClr val="028910"/>
                </a:solidFill>
                <a:latin typeface="+mj-lt"/>
                <a:cs typeface="Times New Roman" pitchFamily="18" charset="0"/>
              </a:rPr>
              <a:t>3</a:t>
            </a:r>
            <a:r>
              <a:rPr lang="en-US" sz="1050" b="1" dirty="0">
                <a:solidFill>
                  <a:srgbClr val="028910"/>
                </a:solidFill>
                <a:latin typeface="+mj-lt"/>
                <a:cs typeface="Times New Roman" pitchFamily="18" charset="0"/>
              </a:rPr>
              <a:t>/</a:t>
            </a:r>
            <a:r>
              <a:rPr lang="vi-VN" sz="1050" b="1" dirty="0">
                <a:solidFill>
                  <a:srgbClr val="028910"/>
                </a:solidFill>
                <a:latin typeface="+mj-lt"/>
                <a:cs typeface="Times New Roman" pitchFamily="18" charset="0"/>
              </a:rPr>
              <a:t>1591 – 5</a:t>
            </a:r>
            <a:r>
              <a:rPr lang="en-US" sz="1050" b="1" dirty="0">
                <a:solidFill>
                  <a:srgbClr val="028910"/>
                </a:solidFill>
                <a:latin typeface="+mj-lt"/>
                <a:cs typeface="Times New Roman" pitchFamily="18" charset="0"/>
              </a:rPr>
              <a:t>/</a:t>
            </a:r>
            <a:r>
              <a:rPr lang="vi-VN" sz="1050" b="1" dirty="0">
                <a:solidFill>
                  <a:srgbClr val="028910"/>
                </a:solidFill>
                <a:latin typeface="+mj-lt"/>
                <a:cs typeface="Times New Roman" pitchFamily="18" charset="0"/>
              </a:rPr>
              <a:t>11</a:t>
            </a:r>
            <a:r>
              <a:rPr lang="en-US" sz="1050" b="1" dirty="0">
                <a:solidFill>
                  <a:srgbClr val="028910"/>
                </a:solidFill>
                <a:latin typeface="+mj-lt"/>
                <a:cs typeface="Times New Roman" pitchFamily="18" charset="0"/>
              </a:rPr>
              <a:t>/</a:t>
            </a:r>
            <a:r>
              <a:rPr lang="vi-VN" sz="1050" b="1" dirty="0">
                <a:solidFill>
                  <a:srgbClr val="028910"/>
                </a:solidFill>
                <a:latin typeface="+mj-lt"/>
                <a:cs typeface="Times New Roman" pitchFamily="18" charset="0"/>
              </a:rPr>
              <a:t>1660)</a:t>
            </a:r>
            <a:endParaRPr lang="en-US" sz="1050" b="1" dirty="0">
              <a:solidFill>
                <a:srgbClr val="028910"/>
              </a:solidFill>
              <a:latin typeface="+mj-lt"/>
              <a:cs typeface="Times New Roman" pitchFamily="18" charset="0"/>
            </a:endParaRPr>
          </a:p>
        </p:txBody>
      </p:sp>
    </p:spTree>
    <p:extLst>
      <p:ext uri="{BB962C8B-B14F-4D97-AF65-F5344CB8AC3E}">
        <p14:creationId xmlns:p14="http://schemas.microsoft.com/office/powerpoint/2010/main" val="297242196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wipe(down)">
                                      <p:cBhvr>
                                        <p:cTn id="7" dur="500"/>
                                        <p:tgtEl>
                                          <p:spTgt spid="1229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291"/>
                                        </p:tgtEl>
                                        <p:attrNameLst>
                                          <p:attrName>style.visibility</p:attrName>
                                        </p:attrNameLst>
                                      </p:cBhvr>
                                      <p:to>
                                        <p:strVal val="visible"/>
                                      </p:to>
                                    </p:set>
                                    <p:animEffect transition="in" filter="wipe(down)">
                                      <p:cBhvr>
                                        <p:cTn id="12" dur="500"/>
                                        <p:tgtEl>
                                          <p:spTgt spid="1229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circle(in)">
                                      <p:cBhvr>
                                        <p:cTn id="17" dur="2000"/>
                                        <p:tgtEl>
                                          <p:spTgt spid="5">
                                            <p:txEl>
                                              <p:pRg st="0" end="0"/>
                                            </p:txEl>
                                          </p:spTgt>
                                        </p:tgtEl>
                                      </p:cBhvr>
                                    </p:animEffect>
                                  </p:childTnLst>
                                </p:cTn>
                              </p:par>
                              <p:par>
                                <p:cTn id="18" presetID="6" presetClass="entr" presetSubtype="16" fill="hold" nodeType="with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circle(in)">
                                      <p:cBhvr>
                                        <p:cTn id="20" dur="2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oundRect">
            <a:avLst/>
          </a:prstGeom>
        </p:spPr>
        <p:txBody>
          <a:bodyPr/>
          <a:lstStyle/>
          <a:p>
            <a:endParaRPr lang="en-US" dirty="0">
              <a:latin typeface="+mj-lt"/>
            </a:endParaRPr>
          </a:p>
        </p:txBody>
      </p:sp>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43000" y="1"/>
            <a:ext cx="6858000" cy="4594622"/>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Rounded Corners 3"/>
          <p:cNvSpPr/>
          <p:nvPr/>
        </p:nvSpPr>
        <p:spPr>
          <a:xfrm>
            <a:off x="2457450" y="4662132"/>
            <a:ext cx="5543550" cy="340519"/>
          </a:xfrm>
          <a:prstGeom prst="roundRect">
            <a:avLst/>
          </a:prstGeom>
        </p:spPr>
        <p:txBody>
          <a:bodyPr wrap="square">
            <a:spAutoFit/>
          </a:bodyPr>
          <a:lstStyle/>
          <a:p>
            <a:pPr algn="ctr"/>
            <a:r>
              <a:rPr lang="en-US" b="1" dirty="0" err="1">
                <a:solidFill>
                  <a:srgbClr val="028910"/>
                </a:solidFill>
                <a:latin typeface="+mj-lt"/>
                <a:cs typeface="Times New Roman" pitchFamily="18" charset="0"/>
              </a:rPr>
              <a:t>Bảng</a:t>
            </a:r>
            <a:r>
              <a:rPr lang="en-US" b="1" dirty="0">
                <a:solidFill>
                  <a:srgbClr val="028910"/>
                </a:solidFill>
                <a:latin typeface="+mj-lt"/>
                <a:cs typeface="Times New Roman" pitchFamily="18" charset="0"/>
              </a:rPr>
              <a:t> </a:t>
            </a:r>
            <a:r>
              <a:rPr lang="en-US" b="1" dirty="0" err="1">
                <a:solidFill>
                  <a:srgbClr val="028910"/>
                </a:solidFill>
                <a:latin typeface="+mj-lt"/>
                <a:cs typeface="Times New Roman" pitchFamily="18" charset="0"/>
              </a:rPr>
              <a:t>chữ</a:t>
            </a:r>
            <a:r>
              <a:rPr lang="en-US" b="1" dirty="0">
                <a:solidFill>
                  <a:srgbClr val="028910"/>
                </a:solidFill>
                <a:latin typeface="+mj-lt"/>
                <a:cs typeface="Times New Roman" pitchFamily="18" charset="0"/>
              </a:rPr>
              <a:t> </a:t>
            </a:r>
            <a:r>
              <a:rPr lang="en-US" b="1" dirty="0" err="1">
                <a:solidFill>
                  <a:srgbClr val="028910"/>
                </a:solidFill>
                <a:latin typeface="+mj-lt"/>
                <a:cs typeface="Times New Roman" pitchFamily="18" charset="0"/>
              </a:rPr>
              <a:t>cái</a:t>
            </a:r>
            <a:r>
              <a:rPr lang="en-US" b="1" dirty="0">
                <a:solidFill>
                  <a:srgbClr val="028910"/>
                </a:solidFill>
                <a:latin typeface="+mj-lt"/>
                <a:cs typeface="Times New Roman" pitchFamily="18" charset="0"/>
              </a:rPr>
              <a:t> </a:t>
            </a:r>
            <a:r>
              <a:rPr lang="en-US" b="1" dirty="0" err="1">
                <a:solidFill>
                  <a:srgbClr val="028910"/>
                </a:solidFill>
                <a:latin typeface="+mj-lt"/>
                <a:cs typeface="Times New Roman" pitchFamily="18" charset="0"/>
              </a:rPr>
              <a:t>hiện</a:t>
            </a:r>
            <a:r>
              <a:rPr lang="en-US" b="1" dirty="0">
                <a:solidFill>
                  <a:srgbClr val="028910"/>
                </a:solidFill>
                <a:latin typeface="+mj-lt"/>
                <a:cs typeface="Times New Roman" pitchFamily="18" charset="0"/>
              </a:rPr>
              <a:t> nay </a:t>
            </a:r>
            <a:r>
              <a:rPr lang="en-US" b="1" dirty="0" err="1">
                <a:solidFill>
                  <a:srgbClr val="028910"/>
                </a:solidFill>
                <a:latin typeface="+mj-lt"/>
                <a:cs typeface="Times New Roman" pitchFamily="18" charset="0"/>
              </a:rPr>
              <a:t>được</a:t>
            </a:r>
            <a:r>
              <a:rPr lang="en-US" b="1" dirty="0">
                <a:solidFill>
                  <a:srgbClr val="028910"/>
                </a:solidFill>
                <a:latin typeface="+mj-lt"/>
                <a:cs typeface="Times New Roman" pitchFamily="18" charset="0"/>
              </a:rPr>
              <a:t> </a:t>
            </a:r>
            <a:r>
              <a:rPr lang="en-US" b="1" dirty="0" err="1">
                <a:solidFill>
                  <a:srgbClr val="028910"/>
                </a:solidFill>
                <a:latin typeface="+mj-lt"/>
                <a:cs typeface="Times New Roman" pitchFamily="18" charset="0"/>
              </a:rPr>
              <a:t>dựa</a:t>
            </a:r>
            <a:r>
              <a:rPr lang="en-US" b="1" dirty="0">
                <a:solidFill>
                  <a:srgbClr val="028910"/>
                </a:solidFill>
                <a:latin typeface="+mj-lt"/>
                <a:cs typeface="Times New Roman" pitchFamily="18" charset="0"/>
              </a:rPr>
              <a:t> </a:t>
            </a:r>
            <a:r>
              <a:rPr lang="en-US" b="1" dirty="0" err="1">
                <a:solidFill>
                  <a:srgbClr val="028910"/>
                </a:solidFill>
                <a:latin typeface="+mj-lt"/>
                <a:cs typeface="Times New Roman" pitchFamily="18" charset="0"/>
              </a:rPr>
              <a:t>trên</a:t>
            </a:r>
            <a:r>
              <a:rPr lang="en-US" b="1" dirty="0">
                <a:solidFill>
                  <a:srgbClr val="028910"/>
                </a:solidFill>
                <a:latin typeface="+mj-lt"/>
                <a:cs typeface="Times New Roman" pitchFamily="18" charset="0"/>
              </a:rPr>
              <a:t> </a:t>
            </a:r>
            <a:r>
              <a:rPr lang="en-US" b="1" dirty="0" err="1">
                <a:solidFill>
                  <a:srgbClr val="028910"/>
                </a:solidFill>
                <a:latin typeface="+mj-lt"/>
                <a:cs typeface="Times New Roman" pitchFamily="18" charset="0"/>
              </a:rPr>
              <a:t>mẫu</a:t>
            </a:r>
            <a:r>
              <a:rPr lang="en-US" b="1" dirty="0">
                <a:solidFill>
                  <a:srgbClr val="028910"/>
                </a:solidFill>
                <a:latin typeface="+mj-lt"/>
                <a:cs typeface="Times New Roman" pitchFamily="18" charset="0"/>
              </a:rPr>
              <a:t> </a:t>
            </a:r>
            <a:r>
              <a:rPr lang="en-US" b="1" dirty="0" err="1">
                <a:solidFill>
                  <a:srgbClr val="028910"/>
                </a:solidFill>
                <a:latin typeface="+mj-lt"/>
                <a:cs typeface="Times New Roman" pitchFamily="18" charset="0"/>
              </a:rPr>
              <a:t>tự</a:t>
            </a:r>
            <a:r>
              <a:rPr lang="en-US" b="1" dirty="0">
                <a:solidFill>
                  <a:srgbClr val="028910"/>
                </a:solidFill>
                <a:latin typeface="+mj-lt"/>
                <a:cs typeface="Times New Roman" pitchFamily="18" charset="0"/>
              </a:rPr>
              <a:t> </a:t>
            </a:r>
            <a:r>
              <a:rPr lang="en-US" b="1" dirty="0" err="1">
                <a:solidFill>
                  <a:srgbClr val="028910"/>
                </a:solidFill>
                <a:latin typeface="+mj-lt"/>
                <a:cs typeface="Times New Roman" pitchFamily="18" charset="0"/>
              </a:rPr>
              <a:t>latinh</a:t>
            </a:r>
            <a:r>
              <a:rPr lang="en-US" dirty="0">
                <a:solidFill>
                  <a:srgbClr val="028910"/>
                </a:solidFill>
                <a:latin typeface="+mj-lt"/>
                <a:cs typeface="Times New Roman" pitchFamily="18" charset="0"/>
              </a:rPr>
              <a:t>.</a:t>
            </a:r>
          </a:p>
        </p:txBody>
      </p:sp>
    </p:spTree>
    <p:extLst>
      <p:ext uri="{BB962C8B-B14F-4D97-AF65-F5344CB8AC3E}">
        <p14:creationId xmlns:p14="http://schemas.microsoft.com/office/powerpoint/2010/main" val="25399523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ircle(in)">
                                      <p:cBhvr>
                                        <p:cTn id="7" dur="2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additive="base">
                                        <p:cTn id="12"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0" name="TextBox 4"/>
          <p:cNvSpPr txBox="1">
            <a:spLocks noChangeArrowheads="1"/>
          </p:cNvSpPr>
          <p:nvPr/>
        </p:nvSpPr>
        <p:spPr bwMode="auto">
          <a:xfrm>
            <a:off x="1314450" y="1600200"/>
            <a:ext cx="25840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nAvant" panose="020B7200000000000000" pitchFamily="34" charset="0"/>
                <a:cs typeface="Arial" panose="020B0604020202020204" pitchFamily="34" charset="0"/>
              </a:defRPr>
            </a:lvl1pPr>
            <a:lvl2pPr marL="742950" indent="-285750">
              <a:defRPr>
                <a:solidFill>
                  <a:schemeClr val="tx1"/>
                </a:solidFill>
                <a:latin typeface=".VnAvant" panose="020B7200000000000000" pitchFamily="34" charset="0"/>
                <a:cs typeface="Arial" panose="020B0604020202020204" pitchFamily="34" charset="0"/>
              </a:defRPr>
            </a:lvl2pPr>
            <a:lvl3pPr marL="1143000" indent="-228600">
              <a:defRPr>
                <a:solidFill>
                  <a:schemeClr val="tx1"/>
                </a:solidFill>
                <a:latin typeface=".VnAvant" panose="020B7200000000000000" pitchFamily="34" charset="0"/>
                <a:cs typeface="Arial" panose="020B0604020202020204" pitchFamily="34" charset="0"/>
              </a:defRPr>
            </a:lvl3pPr>
            <a:lvl4pPr marL="1600200" indent="-228600">
              <a:defRPr>
                <a:solidFill>
                  <a:schemeClr val="tx1"/>
                </a:solidFill>
                <a:latin typeface=".VnAvant" panose="020B7200000000000000" pitchFamily="34" charset="0"/>
                <a:cs typeface="Arial" panose="020B0604020202020204" pitchFamily="34" charset="0"/>
              </a:defRPr>
            </a:lvl4pPr>
            <a:lvl5pPr marL="2057400" indent="-228600">
              <a:defRPr>
                <a:solidFill>
                  <a:schemeClr val="tx1"/>
                </a:solidFill>
                <a:latin typeface=".VnAvant" panose="020B7200000000000000" pitchFamily="34" charset="0"/>
                <a:cs typeface="Arial" panose="020B0604020202020204" pitchFamily="34" charset="0"/>
              </a:defRPr>
            </a:lvl5pPr>
            <a:lvl6pPr marL="25146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6pPr>
            <a:lvl7pPr marL="29718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7pPr>
            <a:lvl8pPr marL="34290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8pPr>
            <a:lvl9pPr marL="38862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9pPr>
          </a:lstStyle>
          <a:p>
            <a:r>
              <a:rPr lang="en-US" altLang="en-US" sz="1050">
                <a:latin typeface="+mj-lt"/>
              </a:rPr>
              <a:t>  </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5251" y="107446"/>
            <a:ext cx="8913498" cy="4520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3733800" y="4607666"/>
            <a:ext cx="277191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nAvant" panose="020B7200000000000000" pitchFamily="34" charset="0"/>
                <a:cs typeface="Arial" panose="020B0604020202020204" pitchFamily="34" charset="0"/>
              </a:defRPr>
            </a:lvl1pPr>
            <a:lvl2pPr marL="742950" indent="-285750">
              <a:defRPr>
                <a:solidFill>
                  <a:schemeClr val="tx1"/>
                </a:solidFill>
                <a:latin typeface=".VnAvant" panose="020B7200000000000000" pitchFamily="34" charset="0"/>
                <a:cs typeface="Arial" panose="020B0604020202020204" pitchFamily="34" charset="0"/>
              </a:defRPr>
            </a:lvl2pPr>
            <a:lvl3pPr marL="1143000" indent="-228600">
              <a:defRPr>
                <a:solidFill>
                  <a:schemeClr val="tx1"/>
                </a:solidFill>
                <a:latin typeface=".VnAvant" panose="020B7200000000000000" pitchFamily="34" charset="0"/>
                <a:cs typeface="Arial" panose="020B0604020202020204" pitchFamily="34" charset="0"/>
              </a:defRPr>
            </a:lvl3pPr>
            <a:lvl4pPr marL="1600200" indent="-228600">
              <a:defRPr>
                <a:solidFill>
                  <a:schemeClr val="tx1"/>
                </a:solidFill>
                <a:latin typeface=".VnAvant" panose="020B7200000000000000" pitchFamily="34" charset="0"/>
                <a:cs typeface="Arial" panose="020B0604020202020204" pitchFamily="34" charset="0"/>
              </a:defRPr>
            </a:lvl4pPr>
            <a:lvl5pPr marL="2057400" indent="-228600">
              <a:defRPr>
                <a:solidFill>
                  <a:schemeClr val="tx1"/>
                </a:solidFill>
                <a:latin typeface=".VnAvant" panose="020B7200000000000000" pitchFamily="34" charset="0"/>
                <a:cs typeface="Arial" panose="020B0604020202020204" pitchFamily="34" charset="0"/>
              </a:defRPr>
            </a:lvl5pPr>
            <a:lvl6pPr marL="25146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6pPr>
            <a:lvl7pPr marL="29718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7pPr>
            <a:lvl8pPr marL="34290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8pPr>
            <a:lvl9pPr marL="38862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9pPr>
          </a:lstStyle>
          <a:p>
            <a:r>
              <a:rPr lang="en-US" altLang="en-US" sz="3000" dirty="0">
                <a:latin typeface="+mj-lt"/>
                <a:cs typeface="Times New Roman" panose="02020603050405020304" pitchFamily="18" charset="0"/>
              </a:rPr>
              <a:t> </a:t>
            </a:r>
            <a:r>
              <a:rPr lang="en-US" altLang="en-US" sz="3000" dirty="0" err="1">
                <a:latin typeface="+mj-lt"/>
                <a:cs typeface="Times New Roman" panose="02020603050405020304" pitchFamily="18" charset="0"/>
              </a:rPr>
              <a:t>Chữ</a:t>
            </a:r>
            <a:r>
              <a:rPr lang="en-US" altLang="en-US" sz="3000" dirty="0">
                <a:latin typeface="+mj-lt"/>
                <a:cs typeface="Times New Roman" panose="02020603050405020304" pitchFamily="18" charset="0"/>
              </a:rPr>
              <a:t> </a:t>
            </a:r>
            <a:r>
              <a:rPr lang="en-US" altLang="en-US" sz="3000" dirty="0" err="1">
                <a:latin typeface="+mj-lt"/>
                <a:cs typeface="Times New Roman" panose="02020603050405020304" pitchFamily="18" charset="0"/>
              </a:rPr>
              <a:t>quốc</a:t>
            </a:r>
            <a:r>
              <a:rPr lang="en-US" altLang="en-US" sz="3000" dirty="0">
                <a:latin typeface="+mj-lt"/>
                <a:cs typeface="Times New Roman" panose="02020603050405020304" pitchFamily="18" charset="0"/>
              </a:rPr>
              <a:t> </a:t>
            </a:r>
            <a:r>
              <a:rPr lang="en-US" altLang="en-US" sz="3000" dirty="0" err="1">
                <a:latin typeface="+mj-lt"/>
                <a:cs typeface="Times New Roman" panose="02020603050405020304" pitchFamily="18" charset="0"/>
              </a:rPr>
              <a:t>ngữ</a:t>
            </a:r>
            <a:endParaRPr lang="en-US" altLang="en-US" sz="3000" dirty="0">
              <a:latin typeface="+mj-lt"/>
              <a:cs typeface="Times New Roman" panose="02020603050405020304" pitchFamily="18" charset="0"/>
            </a:endParaRPr>
          </a:p>
        </p:txBody>
      </p:sp>
    </p:spTree>
    <p:extLst>
      <p:ext uri="{BB962C8B-B14F-4D97-AF65-F5344CB8AC3E}">
        <p14:creationId xmlns:p14="http://schemas.microsoft.com/office/powerpoint/2010/main" val="25336454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8" descr="Tu dien Viet - Bo - La ti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 y="37657"/>
            <a:ext cx="3912395" cy="4572000"/>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7" descr="Chan dung Alexandre de Rhodes"/>
          <p:cNvPicPr>
            <a:picLocks noGrp="1" noChangeAspect="1" noChangeArrowheads="1"/>
          </p:cNvPicPr>
          <p:nvPr>
            <p:ph/>
          </p:nvPr>
        </p:nvPicPr>
        <p:blipFill>
          <a:blip r:embed="rId4">
            <a:extLst>
              <a:ext uri="{28A0092B-C50C-407E-A947-70E740481C1C}">
                <a14:useLocalDpi xmlns:a14="http://schemas.microsoft.com/office/drawing/2010/main" val="0"/>
              </a:ext>
            </a:extLst>
          </a:blip>
          <a:srcRect/>
          <a:stretch>
            <a:fillRect/>
          </a:stretch>
        </p:blipFill>
        <p:spPr>
          <a:xfrm>
            <a:off x="4648200" y="37657"/>
            <a:ext cx="4133850" cy="4572000"/>
          </a:xfrm>
          <a:prstGeom prst="roundRect">
            <a:avLst/>
          </a:prstGeom>
        </p:spPr>
      </p:pic>
      <p:sp>
        <p:nvSpPr>
          <p:cNvPr id="5" name="Rectangle: Rounded Corners 4"/>
          <p:cNvSpPr>
            <a:spLocks noChangeArrowheads="1"/>
          </p:cNvSpPr>
          <p:nvPr/>
        </p:nvSpPr>
        <p:spPr bwMode="auto">
          <a:xfrm>
            <a:off x="1676401" y="4675142"/>
            <a:ext cx="2970282" cy="408623"/>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a:solidFill>
                  <a:schemeClr val="tx1"/>
                </a:solidFill>
                <a:latin typeface=".VnAvant" panose="020B7200000000000000" pitchFamily="34" charset="0"/>
                <a:cs typeface="Arial" panose="020B0604020202020204" pitchFamily="34" charset="0"/>
              </a:defRPr>
            </a:lvl1pPr>
            <a:lvl2pPr marL="742950" indent="-285750">
              <a:defRPr>
                <a:solidFill>
                  <a:schemeClr val="tx1"/>
                </a:solidFill>
                <a:latin typeface=".VnAvant" panose="020B7200000000000000" pitchFamily="34" charset="0"/>
                <a:cs typeface="Arial" panose="020B0604020202020204" pitchFamily="34" charset="0"/>
              </a:defRPr>
            </a:lvl2pPr>
            <a:lvl3pPr marL="1143000" indent="-228600">
              <a:defRPr>
                <a:solidFill>
                  <a:schemeClr val="tx1"/>
                </a:solidFill>
                <a:latin typeface=".VnAvant" panose="020B7200000000000000" pitchFamily="34" charset="0"/>
                <a:cs typeface="Arial" panose="020B0604020202020204" pitchFamily="34" charset="0"/>
              </a:defRPr>
            </a:lvl3pPr>
            <a:lvl4pPr marL="1600200" indent="-228600">
              <a:defRPr>
                <a:solidFill>
                  <a:schemeClr val="tx1"/>
                </a:solidFill>
                <a:latin typeface=".VnAvant" panose="020B7200000000000000" pitchFamily="34" charset="0"/>
                <a:cs typeface="Arial" panose="020B0604020202020204" pitchFamily="34" charset="0"/>
              </a:defRPr>
            </a:lvl4pPr>
            <a:lvl5pPr marL="2057400" indent="-228600">
              <a:defRPr>
                <a:solidFill>
                  <a:schemeClr val="tx1"/>
                </a:solidFill>
                <a:latin typeface=".VnAvant" panose="020B7200000000000000" pitchFamily="34" charset="0"/>
                <a:cs typeface="Arial" panose="020B0604020202020204" pitchFamily="34" charset="0"/>
              </a:defRPr>
            </a:lvl5pPr>
            <a:lvl6pPr marL="25146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6pPr>
            <a:lvl7pPr marL="29718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7pPr>
            <a:lvl8pPr marL="34290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8pPr>
            <a:lvl9pPr marL="38862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9pPr>
          </a:lstStyle>
          <a:p>
            <a:pPr marL="0" indent="0"/>
            <a:r>
              <a:rPr lang="en-US" altLang="en-US" sz="1800" b="1" dirty="0" err="1">
                <a:solidFill>
                  <a:srgbClr val="028910"/>
                </a:solidFill>
                <a:latin typeface="+mj-lt"/>
              </a:rPr>
              <a:t>Từ</a:t>
            </a:r>
            <a:r>
              <a:rPr lang="en-US" altLang="en-US" sz="1800" b="1" dirty="0">
                <a:solidFill>
                  <a:srgbClr val="028910"/>
                </a:solidFill>
                <a:latin typeface="+mj-lt"/>
              </a:rPr>
              <a:t> </a:t>
            </a:r>
            <a:r>
              <a:rPr lang="en-US" altLang="en-US" sz="1800" b="1" dirty="0" err="1">
                <a:solidFill>
                  <a:srgbClr val="028910"/>
                </a:solidFill>
                <a:latin typeface="+mj-lt"/>
              </a:rPr>
              <a:t>điển</a:t>
            </a:r>
            <a:r>
              <a:rPr lang="en-US" altLang="en-US" sz="1800" b="1" dirty="0">
                <a:solidFill>
                  <a:srgbClr val="028910"/>
                </a:solidFill>
                <a:latin typeface="+mj-lt"/>
              </a:rPr>
              <a:t> </a:t>
            </a:r>
            <a:r>
              <a:rPr lang="en-US" altLang="en-US" sz="1800" b="1" dirty="0" err="1">
                <a:solidFill>
                  <a:srgbClr val="028910"/>
                </a:solidFill>
                <a:latin typeface="+mj-lt"/>
              </a:rPr>
              <a:t>Việt</a:t>
            </a:r>
            <a:r>
              <a:rPr lang="en-US" altLang="en-US" sz="1800" b="1" dirty="0">
                <a:solidFill>
                  <a:srgbClr val="028910"/>
                </a:solidFill>
                <a:latin typeface="+mj-lt"/>
              </a:rPr>
              <a:t>- </a:t>
            </a:r>
            <a:r>
              <a:rPr lang="en-US" altLang="en-US" sz="1800" b="1" dirty="0" err="1">
                <a:solidFill>
                  <a:srgbClr val="028910"/>
                </a:solidFill>
                <a:latin typeface="+mj-lt"/>
              </a:rPr>
              <a:t>Bồ</a:t>
            </a:r>
            <a:r>
              <a:rPr lang="en-US" altLang="en-US" sz="1800" b="1" dirty="0">
                <a:solidFill>
                  <a:srgbClr val="028910"/>
                </a:solidFill>
                <a:latin typeface="+mj-lt"/>
              </a:rPr>
              <a:t>- La-</a:t>
            </a:r>
            <a:r>
              <a:rPr lang="en-US" altLang="en-US" sz="1800" b="1" dirty="0" err="1">
                <a:solidFill>
                  <a:srgbClr val="028910"/>
                </a:solidFill>
                <a:latin typeface="+mj-lt"/>
              </a:rPr>
              <a:t>tinh</a:t>
            </a:r>
            <a:r>
              <a:rPr lang="en-US" altLang="en-US" sz="1800" b="1" dirty="0">
                <a:solidFill>
                  <a:srgbClr val="028910"/>
                </a:solidFill>
                <a:latin typeface="+mj-lt"/>
              </a:rPr>
              <a:t>.</a:t>
            </a:r>
          </a:p>
        </p:txBody>
      </p:sp>
      <p:sp>
        <p:nvSpPr>
          <p:cNvPr id="6" name="Rectangle: Rounded Corners 5"/>
          <p:cNvSpPr>
            <a:spLocks noChangeArrowheads="1"/>
          </p:cNvSpPr>
          <p:nvPr/>
        </p:nvSpPr>
        <p:spPr bwMode="auto">
          <a:xfrm>
            <a:off x="5505451" y="4675142"/>
            <a:ext cx="2426464" cy="408623"/>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nAvant" panose="020B7200000000000000" pitchFamily="34" charset="0"/>
                <a:cs typeface="Arial" panose="020B0604020202020204" pitchFamily="34" charset="0"/>
              </a:defRPr>
            </a:lvl1pPr>
            <a:lvl2pPr marL="742950" indent="-285750">
              <a:defRPr>
                <a:solidFill>
                  <a:schemeClr val="tx1"/>
                </a:solidFill>
                <a:latin typeface=".VnAvant" panose="020B7200000000000000" pitchFamily="34" charset="0"/>
                <a:cs typeface="Arial" panose="020B0604020202020204" pitchFamily="34" charset="0"/>
              </a:defRPr>
            </a:lvl2pPr>
            <a:lvl3pPr marL="1143000" indent="-228600">
              <a:defRPr>
                <a:solidFill>
                  <a:schemeClr val="tx1"/>
                </a:solidFill>
                <a:latin typeface=".VnAvant" panose="020B7200000000000000" pitchFamily="34" charset="0"/>
                <a:cs typeface="Arial" panose="020B0604020202020204" pitchFamily="34" charset="0"/>
              </a:defRPr>
            </a:lvl3pPr>
            <a:lvl4pPr marL="1600200" indent="-228600">
              <a:defRPr>
                <a:solidFill>
                  <a:schemeClr val="tx1"/>
                </a:solidFill>
                <a:latin typeface=".VnAvant" panose="020B7200000000000000" pitchFamily="34" charset="0"/>
                <a:cs typeface="Arial" panose="020B0604020202020204" pitchFamily="34" charset="0"/>
              </a:defRPr>
            </a:lvl4pPr>
            <a:lvl5pPr marL="2057400" indent="-228600">
              <a:defRPr>
                <a:solidFill>
                  <a:schemeClr val="tx1"/>
                </a:solidFill>
                <a:latin typeface=".VnAvant" panose="020B7200000000000000" pitchFamily="34" charset="0"/>
                <a:cs typeface="Arial" panose="020B0604020202020204" pitchFamily="34" charset="0"/>
              </a:defRPr>
            </a:lvl5pPr>
            <a:lvl6pPr marL="25146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6pPr>
            <a:lvl7pPr marL="29718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7pPr>
            <a:lvl8pPr marL="34290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8pPr>
            <a:lvl9pPr marL="38862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9pPr>
          </a:lstStyle>
          <a:p>
            <a:r>
              <a:rPr lang="en-US" altLang="en-US" sz="1800" b="1">
                <a:solidFill>
                  <a:srgbClr val="028910"/>
                </a:solidFill>
                <a:latin typeface="+mj-lt"/>
              </a:rPr>
              <a:t>Alexandre de Rodes</a:t>
            </a:r>
          </a:p>
        </p:txBody>
      </p:sp>
    </p:spTree>
    <p:extLst>
      <p:ext uri="{BB962C8B-B14F-4D97-AF65-F5344CB8AC3E}">
        <p14:creationId xmlns:p14="http://schemas.microsoft.com/office/powerpoint/2010/main" val="23325602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4114800" y="0"/>
            <a:ext cx="1837886" cy="664012"/>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nAvant" panose="020B7200000000000000" pitchFamily="34" charset="0"/>
                <a:cs typeface="Arial" panose="020B0604020202020204" pitchFamily="34" charset="0"/>
              </a:defRPr>
            </a:lvl1pPr>
            <a:lvl2pPr marL="742950" indent="-285750">
              <a:defRPr>
                <a:solidFill>
                  <a:schemeClr val="tx1"/>
                </a:solidFill>
                <a:latin typeface=".VnAvant" panose="020B7200000000000000" pitchFamily="34" charset="0"/>
                <a:cs typeface="Arial" panose="020B0604020202020204" pitchFamily="34" charset="0"/>
              </a:defRPr>
            </a:lvl2pPr>
            <a:lvl3pPr marL="1143000" indent="-228600">
              <a:defRPr>
                <a:solidFill>
                  <a:schemeClr val="tx1"/>
                </a:solidFill>
                <a:latin typeface=".VnAvant" panose="020B7200000000000000" pitchFamily="34" charset="0"/>
                <a:cs typeface="Arial" panose="020B0604020202020204" pitchFamily="34" charset="0"/>
              </a:defRPr>
            </a:lvl3pPr>
            <a:lvl4pPr marL="1600200" indent="-228600">
              <a:defRPr>
                <a:solidFill>
                  <a:schemeClr val="tx1"/>
                </a:solidFill>
                <a:latin typeface=".VnAvant" panose="020B7200000000000000" pitchFamily="34" charset="0"/>
                <a:cs typeface="Arial" panose="020B0604020202020204" pitchFamily="34" charset="0"/>
              </a:defRPr>
            </a:lvl4pPr>
            <a:lvl5pPr marL="2057400" indent="-228600">
              <a:defRPr>
                <a:solidFill>
                  <a:schemeClr val="tx1"/>
                </a:solidFill>
                <a:latin typeface=".VnAvant" panose="020B7200000000000000" pitchFamily="34" charset="0"/>
                <a:cs typeface="Arial" panose="020B0604020202020204" pitchFamily="34" charset="0"/>
              </a:defRPr>
            </a:lvl5pPr>
            <a:lvl6pPr marL="25146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6pPr>
            <a:lvl7pPr marL="29718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7pPr>
            <a:lvl8pPr marL="34290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8pPr>
            <a:lvl9pPr marL="38862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9pPr>
          </a:lstStyle>
          <a:p>
            <a:r>
              <a:rPr lang="en-US" altLang="en-US" sz="3300" dirty="0" err="1">
                <a:solidFill>
                  <a:srgbClr val="028910"/>
                </a:solidFill>
                <a:latin typeface="+mj-lt"/>
                <a:cs typeface="Times New Roman" panose="02020603050405020304" pitchFamily="18" charset="0"/>
              </a:rPr>
              <a:t>Chữ</a:t>
            </a:r>
            <a:r>
              <a:rPr lang="en-US" altLang="en-US" sz="3300" dirty="0">
                <a:solidFill>
                  <a:srgbClr val="028910"/>
                </a:solidFill>
                <a:latin typeface="+mj-lt"/>
                <a:cs typeface="Times New Roman" panose="02020603050405020304" pitchFamily="18" charset="0"/>
              </a:rPr>
              <a:t> </a:t>
            </a:r>
            <a:r>
              <a:rPr lang="en-US" altLang="en-US" sz="3300" dirty="0" err="1">
                <a:solidFill>
                  <a:srgbClr val="028910"/>
                </a:solidFill>
                <a:latin typeface="+mj-lt"/>
                <a:cs typeface="Times New Roman" panose="02020603050405020304" pitchFamily="18" charset="0"/>
              </a:rPr>
              <a:t>viết</a:t>
            </a:r>
            <a:endParaRPr lang="en-US" altLang="en-US" sz="3300" dirty="0">
              <a:solidFill>
                <a:srgbClr val="028910"/>
              </a:solidFill>
              <a:latin typeface="+mj-lt"/>
              <a:cs typeface="Times New Roman" panose="0202060305040502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819150"/>
            <a:ext cx="3962400" cy="2838450"/>
          </a:xfrm>
          <a:prstGeom prst="round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TextBox 4"/>
          <p:cNvSpPr txBox="1">
            <a:spLocks noChangeArrowheads="1"/>
          </p:cNvSpPr>
          <p:nvPr/>
        </p:nvSpPr>
        <p:spPr bwMode="auto">
          <a:xfrm>
            <a:off x="1485901" y="4000500"/>
            <a:ext cx="1887372" cy="664012"/>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nAvant" panose="020B7200000000000000" pitchFamily="34" charset="0"/>
                <a:cs typeface="Arial" panose="020B0604020202020204" pitchFamily="34" charset="0"/>
              </a:defRPr>
            </a:lvl1pPr>
            <a:lvl2pPr marL="742950" indent="-285750">
              <a:defRPr>
                <a:solidFill>
                  <a:schemeClr val="tx1"/>
                </a:solidFill>
                <a:latin typeface=".VnAvant" panose="020B7200000000000000" pitchFamily="34" charset="0"/>
                <a:cs typeface="Arial" panose="020B0604020202020204" pitchFamily="34" charset="0"/>
              </a:defRPr>
            </a:lvl2pPr>
            <a:lvl3pPr marL="1143000" indent="-228600">
              <a:defRPr>
                <a:solidFill>
                  <a:schemeClr val="tx1"/>
                </a:solidFill>
                <a:latin typeface=".VnAvant" panose="020B7200000000000000" pitchFamily="34" charset="0"/>
                <a:cs typeface="Arial" panose="020B0604020202020204" pitchFamily="34" charset="0"/>
              </a:defRPr>
            </a:lvl3pPr>
            <a:lvl4pPr marL="1600200" indent="-228600">
              <a:defRPr>
                <a:solidFill>
                  <a:schemeClr val="tx1"/>
                </a:solidFill>
                <a:latin typeface=".VnAvant" panose="020B7200000000000000" pitchFamily="34" charset="0"/>
                <a:cs typeface="Arial" panose="020B0604020202020204" pitchFamily="34" charset="0"/>
              </a:defRPr>
            </a:lvl4pPr>
            <a:lvl5pPr marL="2057400" indent="-228600">
              <a:defRPr>
                <a:solidFill>
                  <a:schemeClr val="tx1"/>
                </a:solidFill>
                <a:latin typeface=".VnAvant" panose="020B7200000000000000" pitchFamily="34" charset="0"/>
                <a:cs typeface="Arial" panose="020B0604020202020204" pitchFamily="34" charset="0"/>
              </a:defRPr>
            </a:lvl5pPr>
            <a:lvl6pPr marL="25146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6pPr>
            <a:lvl7pPr marL="29718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7pPr>
            <a:lvl8pPr marL="34290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8pPr>
            <a:lvl9pPr marL="38862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9pPr>
          </a:lstStyle>
          <a:p>
            <a:r>
              <a:rPr lang="en-US" altLang="en-US" sz="3300" dirty="0" err="1">
                <a:solidFill>
                  <a:srgbClr val="028910"/>
                </a:solidFill>
                <a:latin typeface="+mj-lt"/>
                <a:cs typeface="Times New Roman" panose="02020603050405020304" pitchFamily="18" charset="0"/>
              </a:rPr>
              <a:t>Chữ</a:t>
            </a:r>
            <a:r>
              <a:rPr lang="en-US" altLang="en-US" sz="3300" dirty="0">
                <a:solidFill>
                  <a:srgbClr val="028910"/>
                </a:solidFill>
                <a:latin typeface="+mj-lt"/>
                <a:cs typeface="Times New Roman" panose="02020603050405020304" pitchFamily="18" charset="0"/>
              </a:rPr>
              <a:t> </a:t>
            </a:r>
            <a:r>
              <a:rPr lang="en-US" altLang="en-US" sz="3300" dirty="0" err="1">
                <a:solidFill>
                  <a:srgbClr val="028910"/>
                </a:solidFill>
                <a:latin typeface="+mj-lt"/>
                <a:cs typeface="Times New Roman" panose="02020603050405020304" pitchFamily="18" charset="0"/>
              </a:rPr>
              <a:t>hán</a:t>
            </a:r>
            <a:endParaRPr lang="en-US" altLang="en-US" sz="3300" dirty="0">
              <a:solidFill>
                <a:srgbClr val="028910"/>
              </a:solidFill>
              <a:latin typeface="+mj-lt"/>
              <a:cs typeface="Times New Roman" panose="02020603050405020304" pitchFamily="18"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43399" y="819150"/>
            <a:ext cx="4494213" cy="2838450"/>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5029200" y="4057650"/>
            <a:ext cx="2080364" cy="664012"/>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nAvant" panose="020B7200000000000000" pitchFamily="34" charset="0"/>
                <a:cs typeface="Arial" panose="020B0604020202020204" pitchFamily="34" charset="0"/>
              </a:defRPr>
            </a:lvl1pPr>
            <a:lvl2pPr marL="742950" indent="-285750">
              <a:defRPr>
                <a:solidFill>
                  <a:schemeClr val="tx1"/>
                </a:solidFill>
                <a:latin typeface=".VnAvant" panose="020B7200000000000000" pitchFamily="34" charset="0"/>
                <a:cs typeface="Arial" panose="020B0604020202020204" pitchFamily="34" charset="0"/>
              </a:defRPr>
            </a:lvl2pPr>
            <a:lvl3pPr marL="1143000" indent="-228600">
              <a:defRPr>
                <a:solidFill>
                  <a:schemeClr val="tx1"/>
                </a:solidFill>
                <a:latin typeface=".VnAvant" panose="020B7200000000000000" pitchFamily="34" charset="0"/>
                <a:cs typeface="Arial" panose="020B0604020202020204" pitchFamily="34" charset="0"/>
              </a:defRPr>
            </a:lvl3pPr>
            <a:lvl4pPr marL="1600200" indent="-228600">
              <a:defRPr>
                <a:solidFill>
                  <a:schemeClr val="tx1"/>
                </a:solidFill>
                <a:latin typeface=".VnAvant" panose="020B7200000000000000" pitchFamily="34" charset="0"/>
                <a:cs typeface="Arial" panose="020B0604020202020204" pitchFamily="34" charset="0"/>
              </a:defRPr>
            </a:lvl4pPr>
            <a:lvl5pPr marL="2057400" indent="-228600">
              <a:defRPr>
                <a:solidFill>
                  <a:schemeClr val="tx1"/>
                </a:solidFill>
                <a:latin typeface=".VnAvant" panose="020B7200000000000000" pitchFamily="34" charset="0"/>
                <a:cs typeface="Arial" panose="020B0604020202020204" pitchFamily="34" charset="0"/>
              </a:defRPr>
            </a:lvl5pPr>
            <a:lvl6pPr marL="25146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6pPr>
            <a:lvl7pPr marL="29718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7pPr>
            <a:lvl8pPr marL="34290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8pPr>
            <a:lvl9pPr marL="38862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9pPr>
          </a:lstStyle>
          <a:p>
            <a:r>
              <a:rPr lang="en-US" altLang="en-US" sz="3300">
                <a:solidFill>
                  <a:srgbClr val="028910"/>
                </a:solidFill>
                <a:latin typeface="+mj-lt"/>
                <a:cs typeface="Times New Roman" panose="02020603050405020304" pitchFamily="18" charset="0"/>
              </a:rPr>
              <a:t>Chữ Nôm</a:t>
            </a:r>
          </a:p>
        </p:txBody>
      </p:sp>
    </p:spTree>
    <p:extLst>
      <p:ext uri="{BB962C8B-B14F-4D97-AF65-F5344CB8AC3E}">
        <p14:creationId xmlns:p14="http://schemas.microsoft.com/office/powerpoint/2010/main" val="37683062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6" presetClass="entr" presetSubtype="16"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circle(in)">
                                      <p:cBhvr>
                                        <p:cTn id="25" dur="2000"/>
                                        <p:tgtEl>
                                          <p:spTgt spid="6"/>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56"/>
        <p:cNvGrpSpPr/>
        <p:nvPr/>
      </p:nvGrpSpPr>
      <p:grpSpPr>
        <a:xfrm>
          <a:off x="0" y="0"/>
          <a:ext cx="0" cy="0"/>
          <a:chOff x="0" y="0"/>
          <a:chExt cx="0" cy="0"/>
        </a:xfrm>
      </p:grpSpPr>
      <p:sp>
        <p:nvSpPr>
          <p:cNvPr id="4" name="Rectangle 3">
            <a:extLst>
              <a:ext uri="{FF2B5EF4-FFF2-40B4-BE49-F238E27FC236}">
                <a16:creationId xmlns:a16="http://schemas.microsoft.com/office/drawing/2014/main" xmlns="" id="{1E1398FE-6E20-442E-AC4B-E65BBCEC4E7F}"/>
              </a:ext>
            </a:extLst>
          </p:cNvPr>
          <p:cNvSpPr/>
          <p:nvPr/>
        </p:nvSpPr>
        <p:spPr>
          <a:xfrm>
            <a:off x="266700" y="247650"/>
            <a:ext cx="8610600" cy="464820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2073;p41">
            <a:extLst>
              <a:ext uri="{FF2B5EF4-FFF2-40B4-BE49-F238E27FC236}">
                <a16:creationId xmlns:a16="http://schemas.microsoft.com/office/drawing/2014/main" xmlns="" id="{2BB1B01D-A748-31FB-BD13-0D4351AB15F1}"/>
              </a:ext>
            </a:extLst>
          </p:cNvPr>
          <p:cNvSpPr txBox="1">
            <a:spLocks/>
          </p:cNvSpPr>
          <p:nvPr/>
        </p:nvSpPr>
        <p:spPr>
          <a:xfrm>
            <a:off x="833909" y="188745"/>
            <a:ext cx="7476181" cy="1095711"/>
          </a:xfrm>
          <a:prstGeom prst="rect">
            <a:avLst/>
          </a:prstGeom>
          <a:noFill/>
          <a:ln>
            <a:noFill/>
          </a:ln>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2400"/>
              <a:buFont typeface="Fredoka One"/>
              <a:buNone/>
              <a:defRPr sz="3000" b="0"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2pPr>
            <a:lvl3pPr marR="0" lvl="2"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3pPr>
            <a:lvl4pPr marR="0" lvl="3"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4pPr>
            <a:lvl5pPr marR="0" lvl="4"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5pPr>
            <a:lvl6pPr marR="0" lvl="5"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6pPr>
            <a:lvl7pPr marR="0" lvl="6"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7pPr>
            <a:lvl8pPr marR="0" lvl="7"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8pPr>
            <a:lvl9pPr marR="0" lvl="8"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9pPr>
          </a:lstStyle>
          <a:p>
            <a:pPr algn="ctr"/>
            <a:r>
              <a:rPr lang="vi-VN" sz="2000" b="1" dirty="0">
                <a:solidFill>
                  <a:srgbClr val="F34976"/>
                </a:solidFill>
                <a:latin typeface="#9Slide05 Gullever Font" panose="02000507000000020004" pitchFamily="2" charset="0"/>
              </a:rPr>
              <a:t>Bài </a:t>
            </a:r>
            <a:r>
              <a:rPr lang="en-US" sz="2000" b="1" dirty="0">
                <a:solidFill>
                  <a:srgbClr val="F34976"/>
                </a:solidFill>
                <a:latin typeface="#9Slide05 Gullever Font" panose="02000507000000020004" pitchFamily="2" charset="0"/>
              </a:rPr>
              <a:t>9.    </a:t>
            </a:r>
            <a:r>
              <a:rPr lang="en-US" sz="3200" dirty="0" err="1">
                <a:solidFill>
                  <a:srgbClr val="028910"/>
                </a:solidFill>
                <a:latin typeface="#9Slide07 IcielCadena" panose="02000503000000020004" pitchFamily="2" charset="0"/>
              </a:rPr>
              <a:t>Tình</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hÌnh</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kinh</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tế</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văn</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hóa</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tôn</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giáo</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trong</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các</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thế</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kỉ</a:t>
            </a:r>
            <a:r>
              <a:rPr lang="en-US" sz="3200" dirty="0">
                <a:solidFill>
                  <a:srgbClr val="028910"/>
                </a:solidFill>
                <a:latin typeface="#9Slide07 IcielCadena" panose="02000503000000020004" pitchFamily="2" charset="0"/>
              </a:rPr>
              <a:t> XVI - XVIII</a:t>
            </a:r>
          </a:p>
        </p:txBody>
      </p:sp>
      <p:sp>
        <p:nvSpPr>
          <p:cNvPr id="3" name="Rectangle: Rounded Corners 2">
            <a:extLst>
              <a:ext uri="{FF2B5EF4-FFF2-40B4-BE49-F238E27FC236}">
                <a16:creationId xmlns:a16="http://schemas.microsoft.com/office/drawing/2014/main" xmlns="" id="{32575DEA-3AA9-2C88-75BC-B9F4F8237C76}"/>
              </a:ext>
            </a:extLst>
          </p:cNvPr>
          <p:cNvSpPr/>
          <p:nvPr/>
        </p:nvSpPr>
        <p:spPr>
          <a:xfrm>
            <a:off x="2286000" y="1530957"/>
            <a:ext cx="6268127" cy="969603"/>
          </a:xfrm>
          <a:prstGeom prst="roundRect">
            <a:avLst/>
          </a:prstGeom>
          <a:solidFill>
            <a:sysClr val="window" lastClr="FFFFFF"/>
          </a:solidFill>
          <a:ln w="28575" cap="flat" cmpd="sng" algn="ctr">
            <a:noFill/>
            <a:prstDash val="sysDot"/>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0000CC"/>
                </a:solidFill>
                <a:effectLst/>
                <a:uLnTx/>
                <a:uFillTx/>
                <a:latin typeface="Patrick Hand" panose="00000500000000000000" pitchFamily="2" charset="0"/>
              </a:rPr>
              <a:t>Nêu</a:t>
            </a:r>
            <a:r>
              <a:rPr kumimoji="0" lang="en-US" sz="2800" b="1" i="0" u="none" strike="noStrike" kern="0" cap="none" spc="0" normalizeH="0" noProof="0" dirty="0">
                <a:ln>
                  <a:noFill/>
                </a:ln>
                <a:solidFill>
                  <a:srgbClr val="0000CC"/>
                </a:solidFill>
                <a:effectLst/>
                <a:uLnTx/>
                <a:uFillTx/>
                <a:latin typeface="Patrick Hand" panose="00000500000000000000" pitchFamily="2" charset="0"/>
              </a:rPr>
              <a:t> </a:t>
            </a:r>
            <a:r>
              <a:rPr kumimoji="0" lang="en-US" sz="2800" b="1" i="0" u="none" strike="noStrike" kern="0" cap="none" spc="0" normalizeH="0" noProof="0" dirty="0" err="1">
                <a:ln>
                  <a:noFill/>
                </a:ln>
                <a:solidFill>
                  <a:srgbClr val="0000CC"/>
                </a:solidFill>
                <a:effectLst/>
                <a:uLnTx/>
                <a:uFillTx/>
                <a:latin typeface="Patrick Hand" panose="00000500000000000000" pitchFamily="2" charset="0"/>
              </a:rPr>
              <a:t>được</a:t>
            </a:r>
            <a:r>
              <a:rPr kumimoji="0" lang="en-US" sz="2800" b="1" i="0" u="none" strike="noStrike" kern="0" cap="none" spc="0" normalizeH="0" noProof="0" dirty="0">
                <a:ln>
                  <a:noFill/>
                </a:ln>
                <a:solidFill>
                  <a:srgbClr val="0000CC"/>
                </a:solidFill>
                <a:effectLst/>
                <a:uLnTx/>
                <a:uFillTx/>
                <a:latin typeface="Patrick Hand" panose="00000500000000000000" pitchFamily="2" charset="0"/>
              </a:rPr>
              <a:t> </a:t>
            </a:r>
            <a:r>
              <a:rPr kumimoji="0" lang="en-US" sz="2800" b="1" i="0" u="none" strike="noStrike" kern="0" cap="none" spc="0" normalizeH="0" noProof="0" dirty="0" err="1">
                <a:ln>
                  <a:noFill/>
                </a:ln>
                <a:solidFill>
                  <a:srgbClr val="0000CC"/>
                </a:solidFill>
                <a:effectLst/>
                <a:uLnTx/>
                <a:uFillTx/>
                <a:latin typeface="Patrick Hand" panose="00000500000000000000" pitchFamily="2" charset="0"/>
              </a:rPr>
              <a:t>những</a:t>
            </a:r>
            <a:r>
              <a:rPr kumimoji="0" lang="en-US" sz="2800" b="1" i="0" u="none" strike="noStrike" kern="0" cap="none" spc="0" normalizeH="0" noProof="0" dirty="0">
                <a:ln>
                  <a:noFill/>
                </a:ln>
                <a:solidFill>
                  <a:srgbClr val="0000CC"/>
                </a:solidFill>
                <a:effectLst/>
                <a:uLnTx/>
                <a:uFillTx/>
                <a:latin typeface="Patrick Hand" panose="00000500000000000000" pitchFamily="2" charset="0"/>
              </a:rPr>
              <a:t> </a:t>
            </a:r>
            <a:r>
              <a:rPr kumimoji="0" lang="en-US" sz="2800" b="1" i="0" u="none" strike="noStrike" kern="0" cap="none" spc="0" normalizeH="0" noProof="0" dirty="0" err="1">
                <a:ln>
                  <a:noFill/>
                </a:ln>
                <a:solidFill>
                  <a:srgbClr val="0000CC"/>
                </a:solidFill>
                <a:effectLst/>
                <a:uLnTx/>
                <a:uFillTx/>
                <a:latin typeface="Patrick Hand" panose="00000500000000000000" pitchFamily="2" charset="0"/>
              </a:rPr>
              <a:t>nét</a:t>
            </a:r>
            <a:r>
              <a:rPr kumimoji="0" lang="en-US" sz="2800" b="1" i="0" u="none" strike="noStrike" kern="0" cap="none" spc="0" normalizeH="0" noProof="0" dirty="0">
                <a:ln>
                  <a:noFill/>
                </a:ln>
                <a:solidFill>
                  <a:srgbClr val="0000CC"/>
                </a:solidFill>
                <a:effectLst/>
                <a:uLnTx/>
                <a:uFillTx/>
                <a:latin typeface="Patrick Hand" panose="00000500000000000000" pitchFamily="2" charset="0"/>
              </a:rPr>
              <a:t> </a:t>
            </a:r>
            <a:r>
              <a:rPr kumimoji="0" lang="en-US" sz="2800" b="1" i="0" u="none" strike="noStrike" kern="0" cap="none" spc="0" normalizeH="0" noProof="0" dirty="0" err="1">
                <a:ln>
                  <a:noFill/>
                </a:ln>
                <a:solidFill>
                  <a:srgbClr val="0000CC"/>
                </a:solidFill>
                <a:effectLst/>
                <a:uLnTx/>
                <a:uFillTx/>
                <a:latin typeface="Patrick Hand" panose="00000500000000000000" pitchFamily="2" charset="0"/>
              </a:rPr>
              <a:t>chính</a:t>
            </a:r>
            <a:r>
              <a:rPr kumimoji="0" lang="en-US" sz="2800" b="1" i="0" u="none" strike="noStrike" kern="0" cap="none" spc="0" normalizeH="0" noProof="0" dirty="0">
                <a:ln>
                  <a:noFill/>
                </a:ln>
                <a:solidFill>
                  <a:srgbClr val="0000CC"/>
                </a:solidFill>
                <a:effectLst/>
                <a:uLnTx/>
                <a:uFillTx/>
                <a:latin typeface="Patrick Hand" panose="00000500000000000000" pitchFamily="2" charset="0"/>
              </a:rPr>
              <a:t> </a:t>
            </a:r>
            <a:r>
              <a:rPr kumimoji="0" lang="en-US" sz="2800" b="1" i="0" u="none" strike="noStrike" kern="0" cap="none" spc="0" normalizeH="0" noProof="0" dirty="0" err="1">
                <a:ln>
                  <a:noFill/>
                </a:ln>
                <a:solidFill>
                  <a:srgbClr val="0000CC"/>
                </a:solidFill>
                <a:effectLst/>
                <a:uLnTx/>
                <a:uFillTx/>
                <a:latin typeface="Patrick Hand" panose="00000500000000000000" pitchFamily="2" charset="0"/>
              </a:rPr>
              <a:t>về</a:t>
            </a:r>
            <a:r>
              <a:rPr kumimoji="0" lang="en-US" sz="2800" b="1" i="0" u="none" strike="noStrike" kern="0" cap="none" spc="0" normalizeH="0" noProof="0" dirty="0">
                <a:ln>
                  <a:noFill/>
                </a:ln>
                <a:solidFill>
                  <a:srgbClr val="0000CC"/>
                </a:solidFill>
                <a:effectLst/>
                <a:uLnTx/>
                <a:uFillTx/>
                <a:latin typeface="Patrick Hand" panose="00000500000000000000" pitchFamily="2" charset="0"/>
              </a:rPr>
              <a:t> </a:t>
            </a:r>
            <a:r>
              <a:rPr kumimoji="0" lang="en-US" sz="2800" b="1" i="0" u="none" strike="noStrike" kern="0" cap="none" spc="0" normalizeH="0" noProof="0" dirty="0" err="1">
                <a:ln>
                  <a:noFill/>
                </a:ln>
                <a:solidFill>
                  <a:srgbClr val="0000CC"/>
                </a:solidFill>
                <a:effectLst/>
                <a:uLnTx/>
                <a:uFillTx/>
                <a:latin typeface="Patrick Hand" panose="00000500000000000000" pitchFamily="2" charset="0"/>
              </a:rPr>
              <a:t>tình</a:t>
            </a:r>
            <a:r>
              <a:rPr kumimoji="0" lang="en-US" sz="2800" b="1" i="0" u="none" strike="noStrike" kern="0" cap="none" spc="0" normalizeH="0" noProof="0" dirty="0">
                <a:ln>
                  <a:noFill/>
                </a:ln>
                <a:solidFill>
                  <a:srgbClr val="0000CC"/>
                </a:solidFill>
                <a:effectLst/>
                <a:uLnTx/>
                <a:uFillTx/>
                <a:latin typeface="Patrick Hand" panose="00000500000000000000" pitchFamily="2" charset="0"/>
              </a:rPr>
              <a:t> </a:t>
            </a:r>
            <a:r>
              <a:rPr kumimoji="0" lang="en-US" sz="2800" b="1" i="0" u="none" strike="noStrike" kern="0" cap="none" spc="0" normalizeH="0" noProof="0" dirty="0" err="1">
                <a:ln>
                  <a:noFill/>
                </a:ln>
                <a:solidFill>
                  <a:srgbClr val="0000CC"/>
                </a:solidFill>
                <a:effectLst/>
                <a:uLnTx/>
                <a:uFillTx/>
                <a:latin typeface="Patrick Hand" panose="00000500000000000000" pitchFamily="2" charset="0"/>
              </a:rPr>
              <a:t>hình</a:t>
            </a:r>
            <a:r>
              <a:rPr kumimoji="0" lang="en-US" sz="2800" b="1" i="0" u="none" strike="noStrike" kern="0" cap="none" spc="0" normalizeH="0" noProof="0" dirty="0">
                <a:ln>
                  <a:noFill/>
                </a:ln>
                <a:solidFill>
                  <a:srgbClr val="0000CC"/>
                </a:solidFill>
                <a:effectLst/>
                <a:uLnTx/>
                <a:uFillTx/>
                <a:latin typeface="Patrick Hand" panose="00000500000000000000" pitchFamily="2" charset="0"/>
              </a:rPr>
              <a:t> </a:t>
            </a:r>
            <a:r>
              <a:rPr kumimoji="0" lang="en-US" sz="2800" b="1" i="0" u="none" strike="noStrike" kern="0" cap="none" spc="0" normalizeH="0" noProof="0" dirty="0" err="1">
                <a:ln>
                  <a:noFill/>
                </a:ln>
                <a:solidFill>
                  <a:srgbClr val="0000CC"/>
                </a:solidFill>
                <a:effectLst/>
                <a:uLnTx/>
                <a:uFillTx/>
                <a:latin typeface="Patrick Hand" panose="00000500000000000000" pitchFamily="2" charset="0"/>
              </a:rPr>
              <a:t>kinh</a:t>
            </a:r>
            <a:r>
              <a:rPr kumimoji="0" lang="en-US" sz="2800" b="1" i="0" u="none" strike="noStrike" kern="0" cap="none" spc="0" normalizeH="0" noProof="0" dirty="0">
                <a:ln>
                  <a:noFill/>
                </a:ln>
                <a:solidFill>
                  <a:srgbClr val="0000CC"/>
                </a:solidFill>
                <a:effectLst/>
                <a:uLnTx/>
                <a:uFillTx/>
                <a:latin typeface="Patrick Hand" panose="00000500000000000000" pitchFamily="2" charset="0"/>
              </a:rPr>
              <a:t> </a:t>
            </a:r>
            <a:r>
              <a:rPr kumimoji="0" lang="en-US" sz="2800" b="1" i="0" u="none" strike="noStrike" kern="0" cap="none" spc="0" normalizeH="0" noProof="0" dirty="0" err="1">
                <a:ln>
                  <a:noFill/>
                </a:ln>
                <a:solidFill>
                  <a:srgbClr val="0000CC"/>
                </a:solidFill>
                <a:effectLst/>
                <a:uLnTx/>
                <a:uFillTx/>
                <a:latin typeface="Patrick Hand" panose="00000500000000000000" pitchFamily="2" charset="0"/>
              </a:rPr>
              <a:t>tế</a:t>
            </a:r>
            <a:endParaRPr kumimoji="0" lang="en-US" sz="2800" b="1" i="0" u="none" strike="noStrike" kern="0" cap="none" spc="0" normalizeH="0" baseline="0" noProof="0" dirty="0">
              <a:ln>
                <a:noFill/>
              </a:ln>
              <a:solidFill>
                <a:srgbClr val="0000CC"/>
              </a:solidFill>
              <a:effectLst/>
              <a:uLnTx/>
              <a:uFillTx/>
              <a:latin typeface="Patrick Hand" panose="00000500000000000000" pitchFamily="2" charset="0"/>
            </a:endParaRPr>
          </a:p>
        </p:txBody>
      </p:sp>
      <p:sp>
        <p:nvSpPr>
          <p:cNvPr id="6" name="Rectangle: Rounded Corners 5">
            <a:extLst>
              <a:ext uri="{FF2B5EF4-FFF2-40B4-BE49-F238E27FC236}">
                <a16:creationId xmlns:a16="http://schemas.microsoft.com/office/drawing/2014/main" xmlns="" id="{B8F4FDFF-94A8-F7EC-0E17-9BB8F8A18AA8}"/>
              </a:ext>
            </a:extLst>
          </p:cNvPr>
          <p:cNvSpPr/>
          <p:nvPr/>
        </p:nvSpPr>
        <p:spPr>
          <a:xfrm>
            <a:off x="2390887" y="2747436"/>
            <a:ext cx="6163242" cy="1503648"/>
          </a:xfrm>
          <a:prstGeom prst="roundRect">
            <a:avLst/>
          </a:prstGeom>
          <a:solidFill>
            <a:sysClr val="window" lastClr="FFFFFF"/>
          </a:solidFill>
          <a:ln w="28575" cap="flat" cmpd="sng" algn="ctr">
            <a:noFill/>
            <a:prstDash val="sysDot"/>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0000CC"/>
                </a:solidFill>
                <a:effectLst/>
                <a:uLnTx/>
                <a:uFillTx/>
                <a:latin typeface="Patrick Hand" panose="00000500000000000000" pitchFamily="2" charset="0"/>
              </a:rPr>
              <a:t>Mô</a:t>
            </a:r>
            <a:r>
              <a:rPr kumimoji="0" lang="en-US" sz="2800" b="1" i="0" u="none" strike="noStrike" kern="0" cap="none" spc="0" normalizeH="0" noProof="0" dirty="0">
                <a:ln>
                  <a:noFill/>
                </a:ln>
                <a:solidFill>
                  <a:srgbClr val="0000CC"/>
                </a:solidFill>
                <a:effectLst/>
                <a:uLnTx/>
                <a:uFillTx/>
                <a:latin typeface="Patrick Hand" panose="00000500000000000000" pitchFamily="2" charset="0"/>
              </a:rPr>
              <a:t> </a:t>
            </a:r>
            <a:r>
              <a:rPr kumimoji="0" lang="en-US" sz="2800" b="1" i="0" u="none" strike="noStrike" kern="0" cap="none" spc="0" normalizeH="0" noProof="0" dirty="0" err="1">
                <a:ln>
                  <a:noFill/>
                </a:ln>
                <a:solidFill>
                  <a:srgbClr val="0000CC"/>
                </a:solidFill>
                <a:effectLst/>
                <a:uLnTx/>
                <a:uFillTx/>
                <a:latin typeface="Patrick Hand" panose="00000500000000000000" pitchFamily="2" charset="0"/>
              </a:rPr>
              <a:t>tả</a:t>
            </a:r>
            <a:r>
              <a:rPr kumimoji="0" lang="en-US" sz="2800" b="1" i="0" u="none" strike="noStrike" kern="0" cap="none" spc="0" normalizeH="0" noProof="0" dirty="0">
                <a:ln>
                  <a:noFill/>
                </a:ln>
                <a:solidFill>
                  <a:srgbClr val="0000CC"/>
                </a:solidFill>
                <a:effectLst/>
                <a:uLnTx/>
                <a:uFillTx/>
                <a:latin typeface="Patrick Hand" panose="00000500000000000000" pitchFamily="2" charset="0"/>
              </a:rPr>
              <a:t> </a:t>
            </a:r>
            <a:r>
              <a:rPr kumimoji="0" lang="en-US" sz="2800" b="1" i="0" u="none" strike="noStrike" kern="0" cap="none" spc="0" normalizeH="0" noProof="0" dirty="0" err="1">
                <a:ln>
                  <a:noFill/>
                </a:ln>
                <a:solidFill>
                  <a:srgbClr val="0000CC"/>
                </a:solidFill>
                <a:effectLst/>
                <a:uLnTx/>
                <a:uFillTx/>
                <a:latin typeface="Patrick Hand" panose="00000500000000000000" pitchFamily="2" charset="0"/>
              </a:rPr>
              <a:t>và</a:t>
            </a:r>
            <a:r>
              <a:rPr kumimoji="0" lang="en-US" sz="2800" b="1" i="0" u="none" strike="noStrike" kern="0" cap="none" spc="0" normalizeH="0" noProof="0" dirty="0">
                <a:ln>
                  <a:noFill/>
                </a:ln>
                <a:solidFill>
                  <a:srgbClr val="0000CC"/>
                </a:solidFill>
                <a:effectLst/>
                <a:uLnTx/>
                <a:uFillTx/>
                <a:latin typeface="Patrick Hand" panose="00000500000000000000" pitchFamily="2" charset="0"/>
              </a:rPr>
              <a:t> </a:t>
            </a:r>
            <a:r>
              <a:rPr kumimoji="0" lang="en-US" sz="2800" b="1" i="0" u="none" strike="noStrike" kern="0" cap="none" spc="0" normalizeH="0" noProof="0" dirty="0" err="1">
                <a:ln>
                  <a:noFill/>
                </a:ln>
                <a:solidFill>
                  <a:srgbClr val="0000CC"/>
                </a:solidFill>
                <a:effectLst/>
                <a:uLnTx/>
                <a:uFillTx/>
                <a:latin typeface="Patrick Hand" panose="00000500000000000000" pitchFamily="2" charset="0"/>
              </a:rPr>
              <a:t>nhận</a:t>
            </a:r>
            <a:r>
              <a:rPr kumimoji="0" lang="en-US" sz="2800" b="1" i="0" u="none" strike="noStrike" kern="0" cap="none" spc="0" normalizeH="0" noProof="0" dirty="0">
                <a:ln>
                  <a:noFill/>
                </a:ln>
                <a:solidFill>
                  <a:srgbClr val="0000CC"/>
                </a:solidFill>
                <a:effectLst/>
                <a:uLnTx/>
                <a:uFillTx/>
                <a:latin typeface="Patrick Hand" panose="00000500000000000000" pitchFamily="2" charset="0"/>
              </a:rPr>
              <a:t> </a:t>
            </a:r>
            <a:r>
              <a:rPr kumimoji="0" lang="en-US" sz="2800" b="1" i="0" u="none" strike="noStrike" kern="0" cap="none" spc="0" normalizeH="0" noProof="0" dirty="0" err="1">
                <a:ln>
                  <a:noFill/>
                </a:ln>
                <a:solidFill>
                  <a:srgbClr val="0000CC"/>
                </a:solidFill>
                <a:effectLst/>
                <a:uLnTx/>
                <a:uFillTx/>
                <a:latin typeface="Patrick Hand" panose="00000500000000000000" pitchFamily="2" charset="0"/>
              </a:rPr>
              <a:t>xét</a:t>
            </a:r>
            <a:r>
              <a:rPr kumimoji="0" lang="en-US" sz="2800" b="1" i="0" u="none" strike="noStrike" kern="0" cap="none" spc="0" normalizeH="0" noProof="0" dirty="0">
                <a:ln>
                  <a:noFill/>
                </a:ln>
                <a:solidFill>
                  <a:srgbClr val="0000CC"/>
                </a:solidFill>
                <a:effectLst/>
                <a:uLnTx/>
                <a:uFillTx/>
                <a:latin typeface="Patrick Hand" panose="00000500000000000000" pitchFamily="2" charset="0"/>
              </a:rPr>
              <a:t> </a:t>
            </a:r>
            <a:r>
              <a:rPr kumimoji="0" lang="en-US" sz="2800" b="1" i="0" u="none" strike="noStrike" kern="0" cap="none" spc="0" normalizeH="0" noProof="0" dirty="0" err="1">
                <a:ln>
                  <a:noFill/>
                </a:ln>
                <a:solidFill>
                  <a:srgbClr val="0000CC"/>
                </a:solidFill>
                <a:effectLst/>
                <a:uLnTx/>
                <a:uFillTx/>
                <a:latin typeface="Patrick Hand" panose="00000500000000000000" pitchFamily="2" charset="0"/>
              </a:rPr>
              <a:t>được</a:t>
            </a:r>
            <a:r>
              <a:rPr kumimoji="0" lang="en-US" sz="2800" b="1" i="0" u="none" strike="noStrike" kern="0" cap="none" spc="0" normalizeH="0" noProof="0" dirty="0">
                <a:ln>
                  <a:noFill/>
                </a:ln>
                <a:solidFill>
                  <a:srgbClr val="0000CC"/>
                </a:solidFill>
                <a:effectLst/>
                <a:uLnTx/>
                <a:uFillTx/>
                <a:latin typeface="Patrick Hand" panose="00000500000000000000" pitchFamily="2" charset="0"/>
              </a:rPr>
              <a:t> </a:t>
            </a:r>
            <a:r>
              <a:rPr kumimoji="0" lang="en-US" sz="2800" b="1" i="0" u="none" strike="noStrike" kern="0" cap="none" spc="0" normalizeH="0" noProof="0" dirty="0" err="1">
                <a:ln>
                  <a:noFill/>
                </a:ln>
                <a:solidFill>
                  <a:srgbClr val="0000CC"/>
                </a:solidFill>
                <a:effectLst/>
                <a:uLnTx/>
                <a:uFillTx/>
                <a:latin typeface="Patrick Hand" panose="00000500000000000000" pitchFamily="2" charset="0"/>
              </a:rPr>
              <a:t>những</a:t>
            </a:r>
            <a:r>
              <a:rPr kumimoji="0" lang="en-US" sz="2800" b="1" i="0" u="none" strike="noStrike" kern="0" cap="none" spc="0" normalizeH="0" noProof="0" dirty="0">
                <a:ln>
                  <a:noFill/>
                </a:ln>
                <a:solidFill>
                  <a:srgbClr val="0000CC"/>
                </a:solidFill>
                <a:effectLst/>
                <a:uLnTx/>
                <a:uFillTx/>
                <a:latin typeface="Patrick Hand" panose="00000500000000000000" pitchFamily="2" charset="0"/>
              </a:rPr>
              <a:t> </a:t>
            </a:r>
            <a:r>
              <a:rPr kumimoji="0" lang="en-US" sz="2800" b="1" i="0" u="none" strike="noStrike" kern="0" cap="none" spc="0" normalizeH="0" noProof="0" dirty="0" err="1">
                <a:ln>
                  <a:noFill/>
                </a:ln>
                <a:solidFill>
                  <a:srgbClr val="0000CC"/>
                </a:solidFill>
                <a:effectLst/>
                <a:uLnTx/>
                <a:uFillTx/>
                <a:latin typeface="Patrick Hand" panose="00000500000000000000" pitchFamily="2" charset="0"/>
              </a:rPr>
              <a:t>chuyển</a:t>
            </a:r>
            <a:r>
              <a:rPr kumimoji="0" lang="en-US" sz="2800" b="1" i="0" u="none" strike="noStrike" kern="0" cap="none" spc="0" normalizeH="0" noProof="0" dirty="0">
                <a:ln>
                  <a:noFill/>
                </a:ln>
                <a:solidFill>
                  <a:srgbClr val="0000CC"/>
                </a:solidFill>
                <a:effectLst/>
                <a:uLnTx/>
                <a:uFillTx/>
                <a:latin typeface="Patrick Hand" panose="00000500000000000000" pitchFamily="2" charset="0"/>
              </a:rPr>
              <a:t> </a:t>
            </a:r>
            <a:r>
              <a:rPr kumimoji="0" lang="en-US" sz="2800" b="1" i="0" u="none" strike="noStrike" kern="0" cap="none" spc="0" normalizeH="0" noProof="0" dirty="0" err="1">
                <a:ln>
                  <a:noFill/>
                </a:ln>
                <a:solidFill>
                  <a:srgbClr val="0000CC"/>
                </a:solidFill>
                <a:effectLst/>
                <a:uLnTx/>
                <a:uFillTx/>
                <a:latin typeface="Patrick Hand" panose="00000500000000000000" pitchFamily="2" charset="0"/>
              </a:rPr>
              <a:t>biến</a:t>
            </a:r>
            <a:r>
              <a:rPr kumimoji="0" lang="en-US" sz="2800" b="1" i="0" u="none" strike="noStrike" kern="0" cap="none" spc="0" normalizeH="0" noProof="0" dirty="0">
                <a:ln>
                  <a:noFill/>
                </a:ln>
                <a:solidFill>
                  <a:srgbClr val="0000CC"/>
                </a:solidFill>
                <a:effectLst/>
                <a:uLnTx/>
                <a:uFillTx/>
                <a:latin typeface="Patrick Hand" panose="00000500000000000000" pitchFamily="2" charset="0"/>
              </a:rPr>
              <a:t> </a:t>
            </a:r>
            <a:r>
              <a:rPr kumimoji="0" lang="en-US" sz="2800" b="1" i="0" u="none" strike="noStrike" kern="0" cap="none" spc="0" normalizeH="0" noProof="0" dirty="0" err="1">
                <a:ln>
                  <a:noFill/>
                </a:ln>
                <a:solidFill>
                  <a:srgbClr val="0000CC"/>
                </a:solidFill>
                <a:effectLst/>
                <a:uLnTx/>
                <a:uFillTx/>
                <a:latin typeface="Patrick Hand" panose="00000500000000000000" pitchFamily="2" charset="0"/>
              </a:rPr>
              <a:t>về</a:t>
            </a:r>
            <a:r>
              <a:rPr kumimoji="0" lang="en-US" sz="2800" b="1" i="0" u="none" strike="noStrike" kern="0" cap="none" spc="0" normalizeH="0" noProof="0" dirty="0">
                <a:ln>
                  <a:noFill/>
                </a:ln>
                <a:solidFill>
                  <a:srgbClr val="0000CC"/>
                </a:solidFill>
                <a:effectLst/>
                <a:uLnTx/>
                <a:uFillTx/>
                <a:latin typeface="Patrick Hand" panose="00000500000000000000" pitchFamily="2" charset="0"/>
              </a:rPr>
              <a:t> </a:t>
            </a:r>
            <a:r>
              <a:rPr kumimoji="0" lang="en-US" sz="2800" b="1" i="0" u="none" strike="noStrike" kern="0" cap="none" spc="0" normalizeH="0" noProof="0" dirty="0" err="1">
                <a:ln>
                  <a:noFill/>
                </a:ln>
                <a:solidFill>
                  <a:srgbClr val="0000CC"/>
                </a:solidFill>
                <a:effectLst/>
                <a:uLnTx/>
                <a:uFillTx/>
                <a:latin typeface="Patrick Hand" panose="00000500000000000000" pitchFamily="2" charset="0"/>
              </a:rPr>
              <a:t>văn</a:t>
            </a:r>
            <a:r>
              <a:rPr kumimoji="0" lang="en-US" sz="2800" b="1" i="0" u="none" strike="noStrike" kern="0" cap="none" spc="0" normalizeH="0" noProof="0" dirty="0">
                <a:ln>
                  <a:noFill/>
                </a:ln>
                <a:solidFill>
                  <a:srgbClr val="0000CC"/>
                </a:solidFill>
                <a:effectLst/>
                <a:uLnTx/>
                <a:uFillTx/>
                <a:latin typeface="Patrick Hand" panose="00000500000000000000" pitchFamily="2" charset="0"/>
              </a:rPr>
              <a:t> </a:t>
            </a:r>
            <a:r>
              <a:rPr kumimoji="0" lang="en-US" sz="2800" b="1" i="0" u="none" strike="noStrike" kern="0" cap="none" spc="0" normalizeH="0" noProof="0" dirty="0" err="1">
                <a:ln>
                  <a:noFill/>
                </a:ln>
                <a:solidFill>
                  <a:srgbClr val="0000CC"/>
                </a:solidFill>
                <a:effectLst/>
                <a:uLnTx/>
                <a:uFillTx/>
                <a:latin typeface="Patrick Hand" panose="00000500000000000000" pitchFamily="2" charset="0"/>
              </a:rPr>
              <a:t>hóa</a:t>
            </a:r>
            <a:r>
              <a:rPr kumimoji="0" lang="en-US" sz="2800" b="1" i="0" u="none" strike="noStrike" kern="0" cap="none" spc="0" normalizeH="0" noProof="0" dirty="0">
                <a:ln>
                  <a:noFill/>
                </a:ln>
                <a:solidFill>
                  <a:srgbClr val="0000CC"/>
                </a:solidFill>
                <a:effectLst/>
                <a:uLnTx/>
                <a:uFillTx/>
                <a:latin typeface="Patrick Hand" panose="00000500000000000000" pitchFamily="2" charset="0"/>
              </a:rPr>
              <a:t> </a:t>
            </a:r>
            <a:r>
              <a:rPr kumimoji="0" lang="en-US" sz="2800" b="1" i="0" u="none" strike="noStrike" kern="0" cap="none" spc="0" normalizeH="0" noProof="0" dirty="0" err="1">
                <a:ln>
                  <a:noFill/>
                </a:ln>
                <a:solidFill>
                  <a:srgbClr val="0000CC"/>
                </a:solidFill>
                <a:effectLst/>
                <a:uLnTx/>
                <a:uFillTx/>
                <a:latin typeface="Patrick Hand" panose="00000500000000000000" pitchFamily="2" charset="0"/>
              </a:rPr>
              <a:t>và</a:t>
            </a:r>
            <a:r>
              <a:rPr kumimoji="0" lang="en-US" sz="2800" b="1" i="0" u="none" strike="noStrike" kern="0" cap="none" spc="0" normalizeH="0" noProof="0" dirty="0">
                <a:ln>
                  <a:noFill/>
                </a:ln>
                <a:solidFill>
                  <a:srgbClr val="0000CC"/>
                </a:solidFill>
                <a:effectLst/>
                <a:uLnTx/>
                <a:uFillTx/>
                <a:latin typeface="Patrick Hand" panose="00000500000000000000" pitchFamily="2" charset="0"/>
              </a:rPr>
              <a:t> </a:t>
            </a:r>
            <a:r>
              <a:rPr kumimoji="0" lang="en-US" sz="2800" b="1" i="0" u="none" strike="noStrike" kern="0" cap="none" spc="0" normalizeH="0" noProof="0" dirty="0" err="1">
                <a:ln>
                  <a:noFill/>
                </a:ln>
                <a:solidFill>
                  <a:srgbClr val="0000CC"/>
                </a:solidFill>
                <a:effectLst/>
                <a:uLnTx/>
                <a:uFillTx/>
                <a:latin typeface="Patrick Hand" panose="00000500000000000000" pitchFamily="2" charset="0"/>
              </a:rPr>
              <a:t>tôn</a:t>
            </a:r>
            <a:r>
              <a:rPr kumimoji="0" lang="en-US" sz="2800" b="1" i="0" u="none" strike="noStrike" kern="0" cap="none" spc="0" normalizeH="0" noProof="0" dirty="0">
                <a:ln>
                  <a:noFill/>
                </a:ln>
                <a:solidFill>
                  <a:srgbClr val="0000CC"/>
                </a:solidFill>
                <a:effectLst/>
                <a:uLnTx/>
                <a:uFillTx/>
                <a:latin typeface="Patrick Hand" panose="00000500000000000000" pitchFamily="2" charset="0"/>
              </a:rPr>
              <a:t> </a:t>
            </a:r>
            <a:r>
              <a:rPr kumimoji="0" lang="en-US" sz="2800" b="1" i="0" u="none" strike="noStrike" kern="0" cap="none" spc="0" normalizeH="0" noProof="0" dirty="0" err="1">
                <a:ln>
                  <a:noFill/>
                </a:ln>
                <a:solidFill>
                  <a:srgbClr val="0000CC"/>
                </a:solidFill>
                <a:effectLst/>
                <a:uLnTx/>
                <a:uFillTx/>
                <a:latin typeface="Patrick Hand" panose="00000500000000000000" pitchFamily="2" charset="0"/>
              </a:rPr>
              <a:t>giáo</a:t>
            </a:r>
            <a:r>
              <a:rPr kumimoji="0" lang="en-US" sz="2800" b="1" i="0" u="none" strike="noStrike" kern="0" cap="none" spc="0" normalizeH="0" noProof="0" dirty="0">
                <a:ln>
                  <a:noFill/>
                </a:ln>
                <a:solidFill>
                  <a:srgbClr val="0000CC"/>
                </a:solidFill>
                <a:effectLst/>
                <a:uLnTx/>
                <a:uFillTx/>
                <a:latin typeface="Patrick Hand" panose="00000500000000000000" pitchFamily="2" charset="0"/>
              </a:rPr>
              <a:t> ở </a:t>
            </a:r>
            <a:r>
              <a:rPr kumimoji="0" lang="en-US" sz="2800" b="1" i="0" u="none" strike="noStrike" kern="0" cap="none" spc="0" normalizeH="0" noProof="0" dirty="0" err="1">
                <a:ln>
                  <a:noFill/>
                </a:ln>
                <a:solidFill>
                  <a:srgbClr val="0000CC"/>
                </a:solidFill>
                <a:effectLst/>
                <a:uLnTx/>
                <a:uFillTx/>
                <a:latin typeface="Patrick Hand" panose="00000500000000000000" pitchFamily="2" charset="0"/>
              </a:rPr>
              <a:t>Đại</a:t>
            </a:r>
            <a:r>
              <a:rPr kumimoji="0" lang="en-US" sz="2800" b="1" i="0" u="none" strike="noStrike" kern="0" cap="none" spc="0" normalizeH="0" noProof="0" dirty="0">
                <a:ln>
                  <a:noFill/>
                </a:ln>
                <a:solidFill>
                  <a:srgbClr val="0000CC"/>
                </a:solidFill>
                <a:effectLst/>
                <a:uLnTx/>
                <a:uFillTx/>
                <a:latin typeface="Patrick Hand" panose="00000500000000000000" pitchFamily="2" charset="0"/>
              </a:rPr>
              <a:t> </a:t>
            </a:r>
            <a:r>
              <a:rPr kumimoji="0" lang="en-US" sz="2800" b="1" i="0" u="none" strike="noStrike" kern="0" cap="none" spc="0" normalizeH="0" noProof="0" dirty="0" err="1">
                <a:ln>
                  <a:noFill/>
                </a:ln>
                <a:solidFill>
                  <a:srgbClr val="0000CC"/>
                </a:solidFill>
                <a:effectLst/>
                <a:uLnTx/>
                <a:uFillTx/>
                <a:latin typeface="Patrick Hand" panose="00000500000000000000" pitchFamily="2" charset="0"/>
              </a:rPr>
              <a:t>Việt</a:t>
            </a:r>
            <a:r>
              <a:rPr kumimoji="0" lang="en-US" sz="2800" b="1" i="0" u="none" strike="noStrike" kern="0" cap="none" spc="0" normalizeH="0" noProof="0" dirty="0">
                <a:ln>
                  <a:noFill/>
                </a:ln>
                <a:solidFill>
                  <a:srgbClr val="0000CC"/>
                </a:solidFill>
                <a:effectLst/>
                <a:uLnTx/>
                <a:uFillTx/>
                <a:latin typeface="Patrick Hand" panose="00000500000000000000" pitchFamily="2" charset="0"/>
              </a:rPr>
              <a:t> </a:t>
            </a:r>
            <a:r>
              <a:rPr kumimoji="0" lang="en-US" sz="2800" b="1" i="0" u="none" strike="noStrike" kern="0" cap="none" spc="0" normalizeH="0" noProof="0" dirty="0" err="1">
                <a:ln>
                  <a:noFill/>
                </a:ln>
                <a:solidFill>
                  <a:srgbClr val="0000CC"/>
                </a:solidFill>
                <a:effectLst/>
                <a:uLnTx/>
                <a:uFillTx/>
                <a:latin typeface="Patrick Hand" panose="00000500000000000000" pitchFamily="2" charset="0"/>
              </a:rPr>
              <a:t>trong</a:t>
            </a:r>
            <a:r>
              <a:rPr kumimoji="0" lang="en-US" sz="2800" b="1" i="0" u="none" strike="noStrike" kern="0" cap="none" spc="0" normalizeH="0" noProof="0" dirty="0">
                <a:ln>
                  <a:noFill/>
                </a:ln>
                <a:solidFill>
                  <a:srgbClr val="0000CC"/>
                </a:solidFill>
                <a:effectLst/>
                <a:uLnTx/>
                <a:uFillTx/>
                <a:latin typeface="Patrick Hand" panose="00000500000000000000" pitchFamily="2" charset="0"/>
              </a:rPr>
              <a:t> </a:t>
            </a:r>
            <a:r>
              <a:rPr kumimoji="0" lang="en-US" sz="2800" b="1" i="0" u="none" strike="noStrike" kern="0" cap="none" spc="0" normalizeH="0" noProof="0" dirty="0" err="1">
                <a:ln>
                  <a:noFill/>
                </a:ln>
                <a:solidFill>
                  <a:srgbClr val="0000CC"/>
                </a:solidFill>
                <a:effectLst/>
                <a:uLnTx/>
                <a:uFillTx/>
                <a:latin typeface="Patrick Hand" panose="00000500000000000000" pitchFamily="2" charset="0"/>
              </a:rPr>
              <a:t>các</a:t>
            </a:r>
            <a:r>
              <a:rPr kumimoji="0" lang="en-US" sz="2800" b="1" i="0" u="none" strike="noStrike" kern="0" cap="none" spc="0" normalizeH="0" noProof="0" dirty="0">
                <a:ln>
                  <a:noFill/>
                </a:ln>
                <a:solidFill>
                  <a:srgbClr val="0000CC"/>
                </a:solidFill>
                <a:effectLst/>
                <a:uLnTx/>
                <a:uFillTx/>
                <a:latin typeface="Patrick Hand" panose="00000500000000000000" pitchFamily="2" charset="0"/>
              </a:rPr>
              <a:t> TK XVI-XVIII</a:t>
            </a:r>
            <a:endParaRPr kumimoji="0" lang="en-US" sz="2800" b="1" i="0" u="none" strike="noStrike" kern="0" cap="none" spc="0" normalizeH="0" baseline="0" noProof="0" dirty="0">
              <a:ln>
                <a:noFill/>
              </a:ln>
              <a:solidFill>
                <a:srgbClr val="0000CC"/>
              </a:solidFill>
              <a:effectLst/>
              <a:uLnTx/>
              <a:uFillTx/>
              <a:latin typeface="Patrick Hand" panose="00000500000000000000" pitchFamily="2" charset="0"/>
            </a:endParaRPr>
          </a:p>
        </p:txBody>
      </p:sp>
      <p:sp>
        <p:nvSpPr>
          <p:cNvPr id="7" name="TextBox 6">
            <a:extLst>
              <a:ext uri="{FF2B5EF4-FFF2-40B4-BE49-F238E27FC236}">
                <a16:creationId xmlns:a16="http://schemas.microsoft.com/office/drawing/2014/main" xmlns="" id="{BF27A412-41B1-C676-494C-3A524A69B8D6}"/>
              </a:ext>
            </a:extLst>
          </p:cNvPr>
          <p:cNvSpPr txBox="1"/>
          <p:nvPr/>
        </p:nvSpPr>
        <p:spPr>
          <a:xfrm>
            <a:off x="132627" y="1463754"/>
            <a:ext cx="1482856" cy="2215991"/>
          </a:xfrm>
          <a:prstGeom prst="rect">
            <a:avLst/>
          </a:prstGeom>
        </p:spPr>
        <p:txBody>
          <a:bodyPr wrap="square" lIns="0" tIns="0" rIns="0" bIns="0" rtlCol="0" anchor="t">
            <a:spAutoFit/>
          </a:bodyPr>
          <a:lstStyle/>
          <a:p>
            <a:pPr algn="ctr" defTabSz="609630"/>
            <a:r>
              <a:rPr lang="en-US" sz="3600" dirty="0" err="1">
                <a:solidFill>
                  <a:srgbClr val="00B050"/>
                </a:solidFill>
                <a:latin typeface="#9Slide07 SVNPosterizer KG Inli" panose="02000503000000020003" pitchFamily="2" charset="0"/>
              </a:rPr>
              <a:t>Mục</a:t>
            </a:r>
            <a:r>
              <a:rPr lang="en-US" sz="3600" dirty="0">
                <a:solidFill>
                  <a:srgbClr val="00B050"/>
                </a:solidFill>
                <a:latin typeface="#9Slide07 SVNPosterizer KG Inli" panose="02000503000000020003" pitchFamily="2" charset="0"/>
              </a:rPr>
              <a:t> </a:t>
            </a:r>
            <a:r>
              <a:rPr lang="en-US" sz="3600" dirty="0" err="1">
                <a:solidFill>
                  <a:srgbClr val="00B050"/>
                </a:solidFill>
                <a:latin typeface="#9Slide07 SVNPosterizer KG Inli" panose="02000503000000020003" pitchFamily="2" charset="0"/>
              </a:rPr>
              <a:t>tiêu</a:t>
            </a:r>
            <a:r>
              <a:rPr lang="en-US" sz="3600" dirty="0">
                <a:solidFill>
                  <a:srgbClr val="00B050"/>
                </a:solidFill>
                <a:latin typeface="#9Slide07 SVNPosterizer KG Inli" panose="02000503000000020003" pitchFamily="2" charset="0"/>
              </a:rPr>
              <a:t> </a:t>
            </a:r>
            <a:r>
              <a:rPr lang="en-US" sz="3600" dirty="0" err="1">
                <a:solidFill>
                  <a:srgbClr val="00B050"/>
                </a:solidFill>
                <a:latin typeface="#9Slide07 SVNPosterizer KG Inli" panose="02000503000000020003" pitchFamily="2" charset="0"/>
              </a:rPr>
              <a:t>bài</a:t>
            </a:r>
            <a:r>
              <a:rPr lang="en-US" sz="3600" dirty="0">
                <a:solidFill>
                  <a:srgbClr val="00B050"/>
                </a:solidFill>
                <a:latin typeface="#9Slide07 SVNPosterizer KG Inli" panose="02000503000000020003" pitchFamily="2" charset="0"/>
              </a:rPr>
              <a:t> </a:t>
            </a:r>
            <a:r>
              <a:rPr lang="en-US" sz="3600" dirty="0" err="1">
                <a:solidFill>
                  <a:srgbClr val="00B050"/>
                </a:solidFill>
                <a:latin typeface="#9Slide07 SVNPosterizer KG Inli" panose="02000503000000020003" pitchFamily="2" charset="0"/>
              </a:rPr>
              <a:t>học</a:t>
            </a:r>
            <a:endParaRPr lang="en-US" sz="3600" dirty="0">
              <a:solidFill>
                <a:srgbClr val="00B050"/>
              </a:solidFill>
              <a:latin typeface="#9Slide07 SVNPosterizer KG Inli" panose="02000503000000020003" pitchFamily="2" charset="0"/>
            </a:endParaRPr>
          </a:p>
        </p:txBody>
      </p:sp>
      <p:pic>
        <p:nvPicPr>
          <p:cNvPr id="8" name="Picture 7">
            <a:extLst>
              <a:ext uri="{FF2B5EF4-FFF2-40B4-BE49-F238E27FC236}">
                <a16:creationId xmlns:a16="http://schemas.microsoft.com/office/drawing/2014/main" xmlns="" id="{62136771-B6DB-2C93-95D4-0697D10A56B2}"/>
              </a:ext>
            </a:extLst>
          </p:cNvPr>
          <p:cNvPicPr>
            <a:picLocks noChangeAspect="1"/>
          </p:cNvPicPr>
          <p:nvPr/>
        </p:nvPicPr>
        <p:blipFill>
          <a:blip r:embed="rId3"/>
          <a:stretch>
            <a:fillRect/>
          </a:stretch>
        </p:blipFill>
        <p:spPr>
          <a:xfrm>
            <a:off x="1470575" y="1595199"/>
            <a:ext cx="815426" cy="792563"/>
          </a:xfrm>
          <a:prstGeom prst="ellipse">
            <a:avLst/>
          </a:prstGeom>
        </p:spPr>
      </p:pic>
      <p:pic>
        <p:nvPicPr>
          <p:cNvPr id="9" name="Picture 8">
            <a:extLst>
              <a:ext uri="{FF2B5EF4-FFF2-40B4-BE49-F238E27FC236}">
                <a16:creationId xmlns:a16="http://schemas.microsoft.com/office/drawing/2014/main" xmlns="" id="{0BB065CD-6AB4-AB8D-1941-591EFFEAA0D1}"/>
              </a:ext>
            </a:extLst>
          </p:cNvPr>
          <p:cNvPicPr>
            <a:picLocks noChangeAspect="1"/>
          </p:cNvPicPr>
          <p:nvPr/>
        </p:nvPicPr>
        <p:blipFill>
          <a:blip r:embed="rId4"/>
          <a:stretch>
            <a:fillRect/>
          </a:stretch>
        </p:blipFill>
        <p:spPr>
          <a:xfrm>
            <a:off x="1483601" y="3014814"/>
            <a:ext cx="815426" cy="815426"/>
          </a:xfrm>
          <a:prstGeom prst="ellipse">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0-#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8"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0-#ppt_w/2"/>
                                          </p:val>
                                        </p:tav>
                                        <p:tav tm="100000">
                                          <p:val>
                                            <p:strVal val="#ppt_x"/>
                                          </p:val>
                                        </p:tav>
                                      </p:tavLst>
                                    </p:anim>
                                    <p:anim calcmode="lin" valueType="num">
                                      <p:cBhvr additive="base">
                                        <p:cTn id="19" dur="50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2" presetClass="entr" presetSubtype="2"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1+#ppt_w/2"/>
                                          </p:val>
                                        </p:tav>
                                        <p:tav tm="100000">
                                          <p:val>
                                            <p:strVal val="#ppt_x"/>
                                          </p:val>
                                        </p:tav>
                                      </p:tavLst>
                                    </p:anim>
                                    <p:anim calcmode="lin" valueType="num">
                                      <p:cBhvr additive="base">
                                        <p:cTn id="24" dur="500" fill="hold"/>
                                        <p:tgtEl>
                                          <p:spTgt spid="3"/>
                                        </p:tgtEl>
                                        <p:attrNameLst>
                                          <p:attrName>ppt_y</p:attrName>
                                        </p:attrNameLst>
                                      </p:cBhvr>
                                      <p:tavLst>
                                        <p:tav tm="0">
                                          <p:val>
                                            <p:strVal val="#ppt_y"/>
                                          </p:val>
                                        </p:tav>
                                        <p:tav tm="100000">
                                          <p:val>
                                            <p:strVal val="#ppt_y"/>
                                          </p:val>
                                        </p:tav>
                                      </p:tavLst>
                                    </p:anim>
                                  </p:childTnLst>
                                </p:cTn>
                              </p:par>
                            </p:childTnLst>
                          </p:cTn>
                        </p:par>
                        <p:par>
                          <p:cTn id="25" fill="hold">
                            <p:stCondLst>
                              <p:cond delay="2500"/>
                            </p:stCondLst>
                            <p:childTnLst>
                              <p:par>
                                <p:cTn id="26" presetID="2" presetClass="entr" presetSubtype="2"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fill="hold"/>
                                        <p:tgtEl>
                                          <p:spTgt spid="6"/>
                                        </p:tgtEl>
                                        <p:attrNameLst>
                                          <p:attrName>ppt_x</p:attrName>
                                        </p:attrNameLst>
                                      </p:cBhvr>
                                      <p:tavLst>
                                        <p:tav tm="0">
                                          <p:val>
                                            <p:strVal val="1+#ppt_w/2"/>
                                          </p:val>
                                        </p:tav>
                                        <p:tav tm="100000">
                                          <p:val>
                                            <p:strVal val="#ppt_x"/>
                                          </p:val>
                                        </p:tav>
                                      </p:tavLst>
                                    </p:anim>
                                    <p:anim calcmode="lin" valueType="num">
                                      <p:cBhvr additive="base">
                                        <p:cTn id="29"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1414" y="-45114"/>
            <a:ext cx="2000250" cy="506715"/>
          </a:xfrm>
        </p:spPr>
        <p:txBody>
          <a:bodyPr>
            <a:normAutofit fontScale="90000"/>
          </a:bodyPr>
          <a:lstStyle/>
          <a:p>
            <a:r>
              <a:rPr lang="en-US" b="1" dirty="0">
                <a:solidFill>
                  <a:srgbClr val="028910"/>
                </a:solidFill>
                <a:latin typeface="+mj-lt"/>
              </a:rPr>
              <a:t> </a:t>
            </a:r>
            <a:r>
              <a:rPr lang="en-US" sz="2325" b="1" dirty="0">
                <a:solidFill>
                  <a:srgbClr val="028910"/>
                </a:solidFill>
                <a:latin typeface="+mj-lt"/>
                <a:cs typeface="Times New Roman" pitchFamily="18" charset="0"/>
              </a:rPr>
              <a:t>CHỮ HÁN</a:t>
            </a:r>
          </a:p>
        </p:txBody>
      </p:sp>
      <p:sp>
        <p:nvSpPr>
          <p:cNvPr id="3" name="Content Placeholder 2"/>
          <p:cNvSpPr>
            <a:spLocks noGrp="1"/>
          </p:cNvSpPr>
          <p:nvPr>
            <p:ph idx="1"/>
          </p:nvPr>
        </p:nvSpPr>
        <p:spPr/>
        <p:txBody>
          <a:bodyPr/>
          <a:lstStyle/>
          <a:p>
            <a:endParaRPr lang="en-US" b="1" dirty="0">
              <a:solidFill>
                <a:srgbClr val="028910"/>
              </a:solidFill>
              <a:latin typeface="+mj-lt"/>
            </a:endParaRP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61601"/>
            <a:ext cx="8142257" cy="462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5922337" y="46103"/>
            <a:ext cx="1589145" cy="415498"/>
          </a:xfrm>
          <a:prstGeom prst="rect">
            <a:avLst/>
          </a:prstGeom>
        </p:spPr>
        <p:txBody>
          <a:bodyPr wrap="square">
            <a:spAutoFit/>
          </a:bodyPr>
          <a:lstStyle/>
          <a:p>
            <a:r>
              <a:rPr lang="en-US" sz="2100" b="1" dirty="0">
                <a:solidFill>
                  <a:srgbClr val="028910"/>
                </a:solidFill>
                <a:latin typeface="+mj-lt"/>
                <a:cs typeface="Times New Roman" pitchFamily="18" charset="0"/>
              </a:rPr>
              <a:t>CHỮ NÔM</a:t>
            </a:r>
          </a:p>
        </p:txBody>
      </p:sp>
    </p:spTree>
    <p:extLst>
      <p:ext uri="{BB962C8B-B14F-4D97-AF65-F5344CB8AC3E}">
        <p14:creationId xmlns:p14="http://schemas.microsoft.com/office/powerpoint/2010/main" val="121409440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circle(in)">
                                      <p:cBhvr>
                                        <p:cTn id="12" dur="20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338"/>
                                        </p:tgtEl>
                                        <p:attrNameLst>
                                          <p:attrName>style.visibility</p:attrName>
                                        </p:attrNameLst>
                                      </p:cBhvr>
                                      <p:to>
                                        <p:strVal val="visible"/>
                                      </p:to>
                                    </p:set>
                                    <p:animEffect transition="in" filter="barn(inVertical)">
                                      <p:cBhvr>
                                        <p:cTn id="17"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nguyenbinhkhiemc"/>
          <p:cNvPicPr>
            <a:picLocks noChangeAspect="1" noChangeArrowheads="1"/>
          </p:cNvPicPr>
          <p:nvPr/>
        </p:nvPicPr>
        <p:blipFill>
          <a:blip r:embed="rId2"/>
          <a:srcRect/>
          <a:stretch>
            <a:fillRect/>
          </a:stretch>
        </p:blipFill>
        <p:spPr bwMode="auto">
          <a:xfrm>
            <a:off x="228600" y="-20355"/>
            <a:ext cx="8458200" cy="5143500"/>
          </a:xfrm>
          <a:prstGeom prst="rect">
            <a:avLst/>
          </a:prstGeom>
          <a:noFill/>
          <a:ln w="9525">
            <a:noFill/>
            <a:miter lim="800000"/>
            <a:headEnd/>
            <a:tailEnd/>
          </a:ln>
        </p:spPr>
      </p:pic>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http://4.bp.blogspot.com/-W5f5sVLNqz8/T-fWEpib-5I/AAAAAAAADwc/M0CPE-SlQzU/s1600/Daoduytu092.jpg"/>
          <p:cNvPicPr>
            <a:picLocks noChangeAspect="1" noChangeArrowheads="1"/>
          </p:cNvPicPr>
          <p:nvPr/>
        </p:nvPicPr>
        <p:blipFill>
          <a:blip r:embed="rId2"/>
          <a:srcRect/>
          <a:stretch>
            <a:fillRect/>
          </a:stretch>
        </p:blipFill>
        <p:spPr bwMode="auto">
          <a:xfrm>
            <a:off x="4286250" y="628650"/>
            <a:ext cx="3600450" cy="4457700"/>
          </a:xfrm>
          <a:prstGeom prst="roundRect">
            <a:avLst/>
          </a:prstGeom>
          <a:noFill/>
        </p:spPr>
      </p:pic>
      <p:sp>
        <p:nvSpPr>
          <p:cNvPr id="6" name="TextBox 5"/>
          <p:cNvSpPr txBox="1"/>
          <p:nvPr/>
        </p:nvSpPr>
        <p:spPr>
          <a:xfrm>
            <a:off x="4114800" y="132919"/>
            <a:ext cx="3200400" cy="510778"/>
          </a:xfrm>
          <a:prstGeom prst="roundRect">
            <a:avLst/>
          </a:prstGeom>
          <a:noFill/>
        </p:spPr>
        <p:txBody>
          <a:bodyPr wrap="square" rtlCol="0">
            <a:spAutoFit/>
          </a:bodyPr>
          <a:lstStyle/>
          <a:p>
            <a:pPr algn="ctr"/>
            <a:r>
              <a:rPr lang="en-US" sz="2400" b="1" dirty="0">
                <a:solidFill>
                  <a:srgbClr val="0000CC"/>
                </a:solidFill>
                <a:latin typeface="+mj-lt"/>
                <a:cs typeface="Times New Roman" pitchFamily="18" charset="0"/>
              </a:rPr>
              <a:t>ĐÀO DUY TỪ</a:t>
            </a:r>
          </a:p>
        </p:txBody>
      </p:sp>
      <p:sp>
        <p:nvSpPr>
          <p:cNvPr id="7" name="TextBox 6"/>
          <p:cNvSpPr txBox="1"/>
          <p:nvPr/>
        </p:nvSpPr>
        <p:spPr>
          <a:xfrm>
            <a:off x="5600700" y="400050"/>
            <a:ext cx="1771650" cy="280928"/>
          </a:xfrm>
          <a:prstGeom prst="roundRect">
            <a:avLst/>
          </a:prstGeom>
          <a:noFill/>
        </p:spPr>
        <p:txBody>
          <a:bodyPr wrap="square" rtlCol="0">
            <a:spAutoFit/>
          </a:bodyPr>
          <a:lstStyle/>
          <a:p>
            <a:endParaRPr lang="en-US" sz="1050" dirty="0">
              <a:latin typeface="+mj-lt"/>
            </a:endParaRPr>
          </a:p>
        </p:txBody>
      </p:sp>
      <p:sp>
        <p:nvSpPr>
          <p:cNvPr id="9" name="TextBox 8"/>
          <p:cNvSpPr txBox="1"/>
          <p:nvPr/>
        </p:nvSpPr>
        <p:spPr>
          <a:xfrm>
            <a:off x="1187624" y="144492"/>
            <a:ext cx="2971800" cy="510778"/>
          </a:xfrm>
          <a:prstGeom prst="roundRect">
            <a:avLst/>
          </a:prstGeom>
          <a:pattFill prst="pct50">
            <a:fgClr>
              <a:srgbClr val="FFFF00"/>
            </a:fgClr>
            <a:bgClr>
              <a:schemeClr val="bg1"/>
            </a:bgClr>
          </a:pattFill>
        </p:spPr>
        <p:txBody>
          <a:bodyPr wrap="square" rtlCol="0">
            <a:spAutoFit/>
          </a:bodyPr>
          <a:lstStyle/>
          <a:p>
            <a:pPr algn="ctr"/>
            <a:r>
              <a:rPr lang="en-US" sz="2100" dirty="0">
                <a:latin typeface="+mj-lt"/>
              </a:rPr>
              <a:t>   </a:t>
            </a:r>
            <a:r>
              <a:rPr lang="vi-VN" sz="2400" b="1" dirty="0">
                <a:solidFill>
                  <a:srgbClr val="FF0000"/>
                </a:solidFill>
                <a:latin typeface="+mj-lt"/>
              </a:rPr>
              <a:t>Hổ trướng khu cơ</a:t>
            </a:r>
            <a:endParaRPr lang="en-US" sz="2400" b="1" dirty="0">
              <a:solidFill>
                <a:srgbClr val="FF0000"/>
              </a:solidFill>
              <a:latin typeface="+mj-lt"/>
            </a:endParaRPr>
          </a:p>
        </p:txBody>
      </p:sp>
      <p:pic>
        <p:nvPicPr>
          <p:cNvPr id="8" name="Picture 3" descr="vtc_183387_P14204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7274" y="720567"/>
            <a:ext cx="3165563" cy="4435781"/>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9938"/>
                                        </p:tgtEl>
                                        <p:attrNameLst>
                                          <p:attrName>style.visibility</p:attrName>
                                        </p:attrNameLst>
                                      </p:cBhvr>
                                      <p:to>
                                        <p:strVal val="visible"/>
                                      </p:to>
                                    </p:set>
                                    <p:animEffect transition="in" filter="randombar(horizontal)">
                                      <p:cBhvr>
                                        <p:cTn id="7" dur="500"/>
                                        <p:tgtEl>
                                          <p:spTgt spid="3993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2" descr="http://quangngai.net/dcqn/images/5/5a/Chinh_Ph%E1%BB%A5_Ng%C3%A2m.jpg">
            <a:extLst>
              <a:ext uri="{FF2B5EF4-FFF2-40B4-BE49-F238E27FC236}">
                <a16:creationId xmlns:a16="http://schemas.microsoft.com/office/drawing/2014/main" xmlns="" id="{8B33C72B-63B3-21A8-8361-46289C22ECB8}"/>
              </a:ext>
            </a:extLst>
          </p:cNvPr>
          <p:cNvPicPr>
            <a:picLocks noChangeAspect="1" noChangeArrowheads="1"/>
          </p:cNvPicPr>
          <p:nvPr/>
        </p:nvPicPr>
        <p:blipFill>
          <a:blip r:embed="rId2"/>
          <a:srcRect/>
          <a:stretch>
            <a:fillRect/>
          </a:stretch>
        </p:blipFill>
        <p:spPr bwMode="auto">
          <a:xfrm>
            <a:off x="230748" y="267406"/>
            <a:ext cx="3766279" cy="3962400"/>
          </a:xfrm>
          <a:prstGeom prst="rect">
            <a:avLst/>
          </a:prstGeom>
          <a:noFill/>
          <a:ln w="9525">
            <a:noFill/>
            <a:miter lim="800000"/>
            <a:headEnd/>
            <a:tailEnd/>
          </a:ln>
        </p:spPr>
      </p:pic>
      <p:pic>
        <p:nvPicPr>
          <p:cNvPr id="7" name="Picture 4" descr="http://www.danchimviet.info/wp-content/uploads/2011/04/Cung-oan-ngam-khuc.jpg">
            <a:extLst>
              <a:ext uri="{FF2B5EF4-FFF2-40B4-BE49-F238E27FC236}">
                <a16:creationId xmlns:a16="http://schemas.microsoft.com/office/drawing/2014/main" xmlns="" id="{9FA8A0B1-9422-0FD1-1DDA-490B1A70FDE5}"/>
              </a:ext>
            </a:extLst>
          </p:cNvPr>
          <p:cNvPicPr>
            <a:picLocks noChangeAspect="1" noChangeArrowheads="1"/>
          </p:cNvPicPr>
          <p:nvPr/>
        </p:nvPicPr>
        <p:blipFill>
          <a:blip r:embed="rId3"/>
          <a:srcRect/>
          <a:stretch>
            <a:fillRect/>
          </a:stretch>
        </p:blipFill>
        <p:spPr bwMode="auto">
          <a:xfrm>
            <a:off x="4378553" y="267406"/>
            <a:ext cx="4435839" cy="3962400"/>
          </a:xfrm>
          <a:prstGeom prst="rect">
            <a:avLst/>
          </a:prstGeom>
          <a:noFill/>
          <a:ln w="9525">
            <a:noFill/>
            <a:miter lim="800000"/>
            <a:headEnd/>
            <a:tailEnd/>
          </a:ln>
        </p:spPr>
      </p:pic>
      <p:sp>
        <p:nvSpPr>
          <p:cNvPr id="8" name="TextBox 7">
            <a:extLst>
              <a:ext uri="{FF2B5EF4-FFF2-40B4-BE49-F238E27FC236}">
                <a16:creationId xmlns:a16="http://schemas.microsoft.com/office/drawing/2014/main" xmlns="" id="{410ACC64-B316-6051-4485-63729DFD48A1}"/>
              </a:ext>
            </a:extLst>
          </p:cNvPr>
          <p:cNvSpPr txBox="1"/>
          <p:nvPr/>
        </p:nvSpPr>
        <p:spPr>
          <a:xfrm>
            <a:off x="63359" y="4457760"/>
            <a:ext cx="4101059" cy="400110"/>
          </a:xfrm>
          <a:prstGeom prst="rect">
            <a:avLst/>
          </a:prstGeom>
          <a:noFill/>
        </p:spPr>
        <p:txBody>
          <a:bodyPr wrap="square" rtlCol="0">
            <a:spAutoFit/>
          </a:bodyPr>
          <a:lstStyle/>
          <a:p>
            <a:r>
              <a:rPr lang="en-US" sz="2000" dirty="0">
                <a:solidFill>
                  <a:srgbClr val="028910"/>
                </a:solidFill>
                <a:latin typeface="+mj-lt"/>
                <a:cs typeface="Times New Roman" pitchFamily="18" charset="0"/>
              </a:rPr>
              <a:t>Chinh </a:t>
            </a:r>
            <a:r>
              <a:rPr lang="en-US" sz="2000" dirty="0" err="1">
                <a:solidFill>
                  <a:srgbClr val="028910"/>
                </a:solidFill>
                <a:latin typeface="+mj-lt"/>
                <a:cs typeface="Times New Roman" pitchFamily="18" charset="0"/>
              </a:rPr>
              <a:t>phụ</a:t>
            </a:r>
            <a:r>
              <a:rPr lang="en-US" sz="2000" dirty="0">
                <a:solidFill>
                  <a:srgbClr val="028910"/>
                </a:solidFill>
                <a:latin typeface="+mj-lt"/>
                <a:cs typeface="Times New Roman" pitchFamily="18" charset="0"/>
              </a:rPr>
              <a:t> </a:t>
            </a:r>
            <a:r>
              <a:rPr lang="en-US" sz="2000" dirty="0" err="1">
                <a:solidFill>
                  <a:srgbClr val="028910"/>
                </a:solidFill>
                <a:latin typeface="+mj-lt"/>
                <a:cs typeface="Times New Roman" pitchFamily="18" charset="0"/>
              </a:rPr>
              <a:t>ngâm</a:t>
            </a:r>
            <a:r>
              <a:rPr lang="en-US" sz="2000" dirty="0">
                <a:solidFill>
                  <a:srgbClr val="028910"/>
                </a:solidFill>
                <a:latin typeface="+mj-lt"/>
                <a:cs typeface="Times New Roman" pitchFamily="18" charset="0"/>
              </a:rPr>
              <a:t> </a:t>
            </a:r>
            <a:r>
              <a:rPr lang="en-US" sz="2000" dirty="0" err="1">
                <a:solidFill>
                  <a:srgbClr val="028910"/>
                </a:solidFill>
                <a:latin typeface="+mj-lt"/>
                <a:cs typeface="Times New Roman" pitchFamily="18" charset="0"/>
              </a:rPr>
              <a:t>khúc</a:t>
            </a:r>
            <a:r>
              <a:rPr lang="en-US" sz="2000" dirty="0">
                <a:solidFill>
                  <a:srgbClr val="028910"/>
                </a:solidFill>
                <a:latin typeface="+mj-lt"/>
                <a:cs typeface="Times New Roman" pitchFamily="18" charset="0"/>
              </a:rPr>
              <a:t> (</a:t>
            </a:r>
            <a:r>
              <a:rPr lang="en-US" sz="2000" dirty="0" err="1">
                <a:solidFill>
                  <a:srgbClr val="028910"/>
                </a:solidFill>
                <a:latin typeface="+mj-lt"/>
                <a:cs typeface="Times New Roman" pitchFamily="18" charset="0"/>
              </a:rPr>
              <a:t>Trần</a:t>
            </a:r>
            <a:r>
              <a:rPr lang="en-US" sz="2000" dirty="0">
                <a:solidFill>
                  <a:srgbClr val="028910"/>
                </a:solidFill>
                <a:latin typeface="+mj-lt"/>
                <a:cs typeface="Times New Roman" pitchFamily="18" charset="0"/>
              </a:rPr>
              <a:t> </a:t>
            </a:r>
            <a:r>
              <a:rPr lang="en-US" sz="2000" dirty="0" err="1">
                <a:solidFill>
                  <a:srgbClr val="028910"/>
                </a:solidFill>
                <a:latin typeface="+mj-lt"/>
                <a:cs typeface="Times New Roman" pitchFamily="18" charset="0"/>
              </a:rPr>
              <a:t>Côn</a:t>
            </a:r>
            <a:r>
              <a:rPr lang="en-US" sz="2000" dirty="0">
                <a:solidFill>
                  <a:srgbClr val="028910"/>
                </a:solidFill>
                <a:latin typeface="+mj-lt"/>
                <a:cs typeface="Times New Roman" pitchFamily="18" charset="0"/>
              </a:rPr>
              <a:t>)</a:t>
            </a:r>
          </a:p>
        </p:txBody>
      </p:sp>
      <p:sp>
        <p:nvSpPr>
          <p:cNvPr id="9" name="TextBox 8">
            <a:extLst>
              <a:ext uri="{FF2B5EF4-FFF2-40B4-BE49-F238E27FC236}">
                <a16:creationId xmlns:a16="http://schemas.microsoft.com/office/drawing/2014/main" xmlns="" id="{EA75EE87-021C-F924-03B6-28179142FD5B}"/>
              </a:ext>
            </a:extLst>
          </p:cNvPr>
          <p:cNvSpPr txBox="1"/>
          <p:nvPr/>
        </p:nvSpPr>
        <p:spPr>
          <a:xfrm>
            <a:off x="4267200" y="4475984"/>
            <a:ext cx="5105400" cy="400110"/>
          </a:xfrm>
          <a:prstGeom prst="rect">
            <a:avLst/>
          </a:prstGeom>
          <a:noFill/>
        </p:spPr>
        <p:txBody>
          <a:bodyPr wrap="square" rtlCol="0">
            <a:spAutoFit/>
          </a:bodyPr>
          <a:lstStyle/>
          <a:p>
            <a:r>
              <a:rPr lang="en-US" sz="2000" dirty="0">
                <a:solidFill>
                  <a:srgbClr val="028910"/>
                </a:solidFill>
                <a:latin typeface="+mj-lt"/>
                <a:cs typeface="Times New Roman" pitchFamily="18" charset="0"/>
              </a:rPr>
              <a:t>Cung </a:t>
            </a:r>
            <a:r>
              <a:rPr lang="en-US" sz="2000" dirty="0" err="1">
                <a:solidFill>
                  <a:srgbClr val="028910"/>
                </a:solidFill>
                <a:latin typeface="+mj-lt"/>
                <a:cs typeface="Times New Roman" pitchFamily="18" charset="0"/>
              </a:rPr>
              <a:t>oán</a:t>
            </a:r>
            <a:r>
              <a:rPr lang="en-US" sz="2000" dirty="0">
                <a:solidFill>
                  <a:srgbClr val="028910"/>
                </a:solidFill>
                <a:latin typeface="+mj-lt"/>
                <a:cs typeface="Times New Roman" pitchFamily="18" charset="0"/>
              </a:rPr>
              <a:t> </a:t>
            </a:r>
            <a:r>
              <a:rPr lang="en-US" sz="2000" dirty="0" err="1">
                <a:solidFill>
                  <a:srgbClr val="028910"/>
                </a:solidFill>
                <a:latin typeface="+mj-lt"/>
                <a:cs typeface="Times New Roman" pitchFamily="18" charset="0"/>
              </a:rPr>
              <a:t>ngâm</a:t>
            </a:r>
            <a:r>
              <a:rPr lang="en-US" sz="2000" dirty="0">
                <a:solidFill>
                  <a:srgbClr val="028910"/>
                </a:solidFill>
                <a:latin typeface="+mj-lt"/>
                <a:cs typeface="Times New Roman" pitchFamily="18" charset="0"/>
              </a:rPr>
              <a:t> </a:t>
            </a:r>
            <a:r>
              <a:rPr lang="en-US" sz="2000" dirty="0" err="1">
                <a:solidFill>
                  <a:srgbClr val="028910"/>
                </a:solidFill>
                <a:latin typeface="+mj-lt"/>
                <a:cs typeface="Times New Roman" pitchFamily="18" charset="0"/>
              </a:rPr>
              <a:t>khúc</a:t>
            </a:r>
            <a:r>
              <a:rPr lang="en-US" sz="2000" dirty="0">
                <a:solidFill>
                  <a:srgbClr val="028910"/>
                </a:solidFill>
                <a:latin typeface="+mj-lt"/>
                <a:cs typeface="Times New Roman" pitchFamily="18" charset="0"/>
              </a:rPr>
              <a:t> (</a:t>
            </a:r>
            <a:r>
              <a:rPr lang="en-US" sz="2000" dirty="0" err="1">
                <a:solidFill>
                  <a:srgbClr val="028910"/>
                </a:solidFill>
                <a:latin typeface="+mj-lt"/>
                <a:cs typeface="Times New Roman" pitchFamily="18" charset="0"/>
              </a:rPr>
              <a:t>Nguyễn</a:t>
            </a:r>
            <a:r>
              <a:rPr lang="en-US" sz="2000" dirty="0">
                <a:solidFill>
                  <a:srgbClr val="028910"/>
                </a:solidFill>
                <a:latin typeface="+mj-lt"/>
                <a:cs typeface="Times New Roman" pitchFamily="18" charset="0"/>
              </a:rPr>
              <a:t> Gia </a:t>
            </a:r>
            <a:r>
              <a:rPr lang="en-US" sz="2000" dirty="0" err="1">
                <a:solidFill>
                  <a:srgbClr val="028910"/>
                </a:solidFill>
                <a:latin typeface="+mj-lt"/>
                <a:cs typeface="Times New Roman" pitchFamily="18" charset="0"/>
              </a:rPr>
              <a:t>Thiều</a:t>
            </a:r>
            <a:r>
              <a:rPr lang="en-US" sz="2000" dirty="0">
                <a:solidFill>
                  <a:srgbClr val="028910"/>
                </a:solidFill>
                <a:latin typeface="+mj-lt"/>
                <a:cs typeface="Times New Roman" pitchFamily="18" charset="0"/>
              </a:rPr>
              <a:t>)</a:t>
            </a:r>
          </a:p>
        </p:txBody>
      </p:sp>
    </p:spTree>
    <p:extLst>
      <p:ext uri="{BB962C8B-B14F-4D97-AF65-F5344CB8AC3E}">
        <p14:creationId xmlns:p14="http://schemas.microsoft.com/office/powerpoint/2010/main" val="1051466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F39E922A-9236-5026-8796-5352E03A770E}"/>
              </a:ext>
            </a:extLst>
          </p:cNvPr>
          <p:cNvSpPr txBox="1"/>
          <p:nvPr/>
        </p:nvSpPr>
        <p:spPr>
          <a:xfrm>
            <a:off x="1039368" y="133350"/>
            <a:ext cx="5181600" cy="584775"/>
          </a:xfrm>
          <a:prstGeom prst="round1Rect">
            <a:avLst/>
          </a:prstGeom>
          <a:noFill/>
          <a:ln>
            <a:solidFill>
              <a:schemeClr val="accent1"/>
            </a:solidFill>
          </a:ln>
        </p:spPr>
        <p:txBody>
          <a:bodyPr wrap="square" rtlCol="0">
            <a:spAutoFit/>
          </a:bodyPr>
          <a:lstStyle/>
          <a:p>
            <a:r>
              <a:rPr lang="en-US" sz="3200" dirty="0">
                <a:solidFill>
                  <a:srgbClr val="028910"/>
                </a:solidFill>
                <a:latin typeface="+mj-lt"/>
                <a:cs typeface="Times New Roman" pitchFamily="18" charset="0"/>
              </a:rPr>
              <a:t>Văn </a:t>
            </a:r>
            <a:r>
              <a:rPr lang="en-US" sz="3200" dirty="0" err="1">
                <a:solidFill>
                  <a:srgbClr val="028910"/>
                </a:solidFill>
                <a:latin typeface="+mj-lt"/>
                <a:cs typeface="Times New Roman" pitchFamily="18" charset="0"/>
              </a:rPr>
              <a:t>học</a:t>
            </a:r>
            <a:r>
              <a:rPr lang="en-US" sz="3200" dirty="0">
                <a:solidFill>
                  <a:srgbClr val="028910"/>
                </a:solidFill>
                <a:latin typeface="+mj-lt"/>
                <a:cs typeface="Times New Roman" pitchFamily="18" charset="0"/>
              </a:rPr>
              <a:t> </a:t>
            </a:r>
            <a:r>
              <a:rPr lang="en-US" sz="3200" dirty="0" err="1">
                <a:solidFill>
                  <a:srgbClr val="028910"/>
                </a:solidFill>
                <a:latin typeface="+mj-lt"/>
                <a:cs typeface="Times New Roman" pitchFamily="18" charset="0"/>
              </a:rPr>
              <a:t>dân</a:t>
            </a:r>
            <a:r>
              <a:rPr lang="en-US" sz="3200" dirty="0">
                <a:solidFill>
                  <a:srgbClr val="028910"/>
                </a:solidFill>
                <a:latin typeface="+mj-lt"/>
                <a:cs typeface="Times New Roman" pitchFamily="18" charset="0"/>
              </a:rPr>
              <a:t> </a:t>
            </a:r>
            <a:r>
              <a:rPr lang="en-US" sz="3200" dirty="0" err="1">
                <a:solidFill>
                  <a:srgbClr val="028910"/>
                </a:solidFill>
                <a:latin typeface="+mj-lt"/>
                <a:cs typeface="Times New Roman" pitchFamily="18" charset="0"/>
              </a:rPr>
              <a:t>gian</a:t>
            </a:r>
            <a:endParaRPr lang="en-US" sz="3200" dirty="0">
              <a:solidFill>
                <a:srgbClr val="028910"/>
              </a:solidFill>
              <a:latin typeface="+mj-lt"/>
              <a:cs typeface="Times New Roman" pitchFamily="18" charset="0"/>
            </a:endParaRPr>
          </a:p>
        </p:txBody>
      </p:sp>
      <p:pic>
        <p:nvPicPr>
          <p:cNvPr id="7" name="Picture 6" descr="truyen-cuoi-dan-gian.jpg">
            <a:extLst>
              <a:ext uri="{FF2B5EF4-FFF2-40B4-BE49-F238E27FC236}">
                <a16:creationId xmlns:a16="http://schemas.microsoft.com/office/drawing/2014/main" xmlns="" id="{4119C43A-2450-2410-9DD9-F31CFC45F09D}"/>
              </a:ext>
            </a:extLst>
          </p:cNvPr>
          <p:cNvPicPr>
            <a:picLocks noChangeAspect="1"/>
          </p:cNvPicPr>
          <p:nvPr/>
        </p:nvPicPr>
        <p:blipFill>
          <a:blip r:embed="rId2"/>
          <a:stretch>
            <a:fillRect/>
          </a:stretch>
        </p:blipFill>
        <p:spPr>
          <a:xfrm>
            <a:off x="381000" y="819149"/>
            <a:ext cx="3810000" cy="3962587"/>
          </a:xfrm>
          <a:prstGeom prst="round1Rect">
            <a:avLst/>
          </a:prstGeom>
        </p:spPr>
      </p:pic>
      <p:pic>
        <p:nvPicPr>
          <p:cNvPr id="2" name="Picture 1" descr="605_129923756858139315_Tucngu-cadao-VietNam-135x2051.jpg">
            <a:extLst>
              <a:ext uri="{FF2B5EF4-FFF2-40B4-BE49-F238E27FC236}">
                <a16:creationId xmlns:a16="http://schemas.microsoft.com/office/drawing/2014/main" xmlns="" id="{3FCA7FEA-545F-A0A3-2E5F-1CCDFB90F47B}"/>
              </a:ext>
            </a:extLst>
          </p:cNvPr>
          <p:cNvPicPr>
            <a:picLocks noChangeAspect="1"/>
          </p:cNvPicPr>
          <p:nvPr/>
        </p:nvPicPr>
        <p:blipFill>
          <a:blip r:embed="rId3"/>
          <a:stretch>
            <a:fillRect/>
          </a:stretch>
        </p:blipFill>
        <p:spPr>
          <a:xfrm>
            <a:off x="4620768" y="819149"/>
            <a:ext cx="4294632" cy="3978571"/>
          </a:xfrm>
          <a:prstGeom prst="round1Rect">
            <a:avLst/>
          </a:prstGeom>
        </p:spPr>
      </p:pic>
    </p:spTree>
    <p:extLst>
      <p:ext uri="{BB962C8B-B14F-4D97-AF65-F5344CB8AC3E}">
        <p14:creationId xmlns:p14="http://schemas.microsoft.com/office/powerpoint/2010/main" val="109833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8" presetClass="entr" presetSubtype="12"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strips(downLeft)">
                                      <p:cBhvr>
                                        <p:cTn id="12" dur="500"/>
                                        <p:tgtEl>
                                          <p:spTgt spid="7"/>
                                        </p:tgtEl>
                                      </p:cBhvr>
                                    </p:animEffect>
                                  </p:childTnLst>
                                </p:cTn>
                              </p:par>
                              <p:par>
                                <p:cTn id="13" presetID="18" presetClass="entr" presetSubtype="12"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strips(downLeft)">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ile02">
            <a:extLst>
              <a:ext uri="{FF2B5EF4-FFF2-40B4-BE49-F238E27FC236}">
                <a16:creationId xmlns:a16="http://schemas.microsoft.com/office/drawing/2014/main" xmlns="" id="{340CEC9B-DB04-6165-E51F-E6E5EF466CAA}"/>
              </a:ext>
            </a:extLst>
          </p:cNvPr>
          <p:cNvPicPr>
            <a:picLocks noChangeAspect="1" noChangeArrowheads="1"/>
          </p:cNvPicPr>
          <p:nvPr/>
        </p:nvPicPr>
        <p:blipFill>
          <a:blip r:embed="rId2"/>
          <a:srcRect/>
          <a:stretch>
            <a:fillRect/>
          </a:stretch>
        </p:blipFill>
        <p:spPr bwMode="auto">
          <a:xfrm>
            <a:off x="457200" y="2647950"/>
            <a:ext cx="3962400" cy="2209800"/>
          </a:xfrm>
          <a:prstGeom prst="roundRect">
            <a:avLst/>
          </a:prstGeom>
          <a:noFill/>
          <a:ln w="9525">
            <a:noFill/>
            <a:miter lim="800000"/>
            <a:headEnd/>
            <a:tailEnd/>
          </a:ln>
        </p:spPr>
      </p:pic>
      <p:pic>
        <p:nvPicPr>
          <p:cNvPr id="6" name="Picture 3" descr="Tay-dang-3nd">
            <a:extLst>
              <a:ext uri="{FF2B5EF4-FFF2-40B4-BE49-F238E27FC236}">
                <a16:creationId xmlns:a16="http://schemas.microsoft.com/office/drawing/2014/main" xmlns="" id="{C8851422-8953-795B-2284-9A8C75CD2DC6}"/>
              </a:ext>
            </a:extLst>
          </p:cNvPr>
          <p:cNvPicPr>
            <a:picLocks noChangeAspect="1" noChangeArrowheads="1"/>
          </p:cNvPicPr>
          <p:nvPr/>
        </p:nvPicPr>
        <p:blipFill>
          <a:blip r:embed="rId3"/>
          <a:srcRect/>
          <a:stretch>
            <a:fillRect/>
          </a:stretch>
        </p:blipFill>
        <p:spPr bwMode="auto">
          <a:xfrm>
            <a:off x="457200" y="361950"/>
            <a:ext cx="3962400" cy="2209800"/>
          </a:xfrm>
          <a:prstGeom prst="roundRect">
            <a:avLst/>
          </a:prstGeom>
          <a:noFill/>
          <a:ln w="9525">
            <a:noFill/>
            <a:miter lim="800000"/>
            <a:headEnd/>
            <a:tailEnd/>
          </a:ln>
        </p:spPr>
      </p:pic>
      <p:pic>
        <p:nvPicPr>
          <p:cNvPr id="7" name="Picture 12" descr="P1080610">
            <a:hlinkClick r:id="rId4" action="ppaction://hlinksldjump"/>
            <a:extLst>
              <a:ext uri="{FF2B5EF4-FFF2-40B4-BE49-F238E27FC236}">
                <a16:creationId xmlns:a16="http://schemas.microsoft.com/office/drawing/2014/main" xmlns="" id="{672BE8ED-3AFF-A4AC-4F3A-F37AA97C3B4E}"/>
              </a:ext>
            </a:extLst>
          </p:cNvPr>
          <p:cNvPicPr>
            <a:picLocks noChangeAspect="1" noChangeArrowheads="1"/>
          </p:cNvPicPr>
          <p:nvPr/>
        </p:nvPicPr>
        <p:blipFill>
          <a:blip r:embed="rId5"/>
          <a:srcRect/>
          <a:stretch>
            <a:fillRect/>
          </a:stretch>
        </p:blipFill>
        <p:spPr bwMode="auto">
          <a:xfrm>
            <a:off x="4572000" y="676930"/>
            <a:ext cx="4191000" cy="3124200"/>
          </a:xfrm>
          <a:prstGeom prst="roundRect">
            <a:avLst/>
          </a:prstGeom>
          <a:noFill/>
          <a:ln w="9525">
            <a:noFill/>
            <a:miter lim="800000"/>
            <a:headEnd/>
            <a:tailEnd/>
          </a:ln>
        </p:spPr>
      </p:pic>
      <p:sp>
        <p:nvSpPr>
          <p:cNvPr id="8" name="TextBox 7">
            <a:extLst>
              <a:ext uri="{FF2B5EF4-FFF2-40B4-BE49-F238E27FC236}">
                <a16:creationId xmlns:a16="http://schemas.microsoft.com/office/drawing/2014/main" xmlns="" id="{8965975A-7473-BB54-5F64-0E8550FF8EAF}"/>
              </a:ext>
            </a:extLst>
          </p:cNvPr>
          <p:cNvSpPr txBox="1"/>
          <p:nvPr/>
        </p:nvSpPr>
        <p:spPr>
          <a:xfrm>
            <a:off x="5029200" y="4095750"/>
            <a:ext cx="3505200" cy="578882"/>
          </a:xfrm>
          <a:prstGeom prst="roundRect">
            <a:avLst/>
          </a:prstGeom>
          <a:noFill/>
        </p:spPr>
        <p:txBody>
          <a:bodyPr wrap="square" rtlCol="0">
            <a:spAutoFit/>
          </a:bodyPr>
          <a:lstStyle/>
          <a:p>
            <a:pPr algn="ctr"/>
            <a:r>
              <a:rPr lang="en-US" sz="2800" b="1" dirty="0" err="1">
                <a:solidFill>
                  <a:srgbClr val="028910"/>
                </a:solidFill>
                <a:latin typeface="+mj-lt"/>
                <a:cs typeface="Times New Roman" pitchFamily="18" charset="0"/>
              </a:rPr>
              <a:t>Điêu</a:t>
            </a:r>
            <a:r>
              <a:rPr lang="en-US" sz="2800" b="1" dirty="0">
                <a:solidFill>
                  <a:srgbClr val="028910"/>
                </a:solidFill>
                <a:latin typeface="+mj-lt"/>
                <a:cs typeface="Times New Roman" pitchFamily="18" charset="0"/>
              </a:rPr>
              <a:t> </a:t>
            </a:r>
            <a:r>
              <a:rPr lang="en-US" sz="2800" b="1" dirty="0" err="1">
                <a:solidFill>
                  <a:srgbClr val="028910"/>
                </a:solidFill>
                <a:latin typeface="+mj-lt"/>
                <a:cs typeface="Times New Roman" pitchFamily="18" charset="0"/>
              </a:rPr>
              <a:t>khắc</a:t>
            </a:r>
            <a:r>
              <a:rPr lang="en-US" sz="2800" b="1" dirty="0">
                <a:solidFill>
                  <a:srgbClr val="028910"/>
                </a:solidFill>
                <a:latin typeface="+mj-lt"/>
                <a:cs typeface="Times New Roman" pitchFamily="18" charset="0"/>
              </a:rPr>
              <a:t> </a:t>
            </a:r>
            <a:r>
              <a:rPr lang="en-US" sz="2800" b="1" dirty="0" err="1">
                <a:solidFill>
                  <a:srgbClr val="028910"/>
                </a:solidFill>
                <a:latin typeface="+mj-lt"/>
                <a:cs typeface="Times New Roman" pitchFamily="18" charset="0"/>
              </a:rPr>
              <a:t>dân</a:t>
            </a:r>
            <a:r>
              <a:rPr lang="en-US" sz="2800" b="1" dirty="0">
                <a:solidFill>
                  <a:srgbClr val="028910"/>
                </a:solidFill>
                <a:latin typeface="+mj-lt"/>
                <a:cs typeface="Times New Roman" pitchFamily="18" charset="0"/>
              </a:rPr>
              <a:t> </a:t>
            </a:r>
            <a:r>
              <a:rPr lang="en-US" sz="2800" b="1" dirty="0" err="1">
                <a:solidFill>
                  <a:srgbClr val="028910"/>
                </a:solidFill>
                <a:latin typeface="+mj-lt"/>
                <a:cs typeface="Times New Roman" pitchFamily="18" charset="0"/>
              </a:rPr>
              <a:t>gian</a:t>
            </a:r>
            <a:endParaRPr lang="en-US" sz="2800" b="1" dirty="0">
              <a:solidFill>
                <a:srgbClr val="028910"/>
              </a:solidFill>
              <a:latin typeface="+mj-lt"/>
              <a:cs typeface="Times New Roman" pitchFamily="18" charset="0"/>
            </a:endParaRPr>
          </a:p>
        </p:txBody>
      </p:sp>
    </p:spTree>
    <p:extLst>
      <p:ext uri="{BB962C8B-B14F-4D97-AF65-F5344CB8AC3E}">
        <p14:creationId xmlns:p14="http://schemas.microsoft.com/office/powerpoint/2010/main" val="2970347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circle(in)">
                                      <p:cBhvr>
                                        <p:cTn id="11" dur="2000"/>
                                        <p:tgtEl>
                                          <p:spTgt spid="7"/>
                                        </p:tgtEl>
                                      </p:cBhvr>
                                    </p:animEffect>
                                  </p:childTnLst>
                                </p:cTn>
                              </p:par>
                            </p:childTnLst>
                          </p:cTn>
                        </p:par>
                        <p:par>
                          <p:cTn id="12" fill="hold">
                            <p:stCondLst>
                              <p:cond delay="2500"/>
                            </p:stCondLst>
                            <p:childTnLst>
                              <p:par>
                                <p:cTn id="13" presetID="23" presetClass="entr" presetSubtype="16"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ua_20thien_20mu_204_grande.jpg">
            <a:extLst>
              <a:ext uri="{FF2B5EF4-FFF2-40B4-BE49-F238E27FC236}">
                <a16:creationId xmlns:a16="http://schemas.microsoft.com/office/drawing/2014/main" xmlns="" id="{F6D21E11-A22B-D28D-E67F-217071D5DE46}"/>
              </a:ext>
            </a:extLst>
          </p:cNvPr>
          <p:cNvPicPr>
            <a:picLocks noChangeAspect="1"/>
          </p:cNvPicPr>
          <p:nvPr/>
        </p:nvPicPr>
        <p:blipFill>
          <a:blip r:embed="rId2"/>
          <a:stretch>
            <a:fillRect/>
          </a:stretch>
        </p:blipFill>
        <p:spPr>
          <a:xfrm>
            <a:off x="152400" y="361950"/>
            <a:ext cx="4290894" cy="4097367"/>
          </a:xfrm>
          <a:prstGeom prst="roundRect">
            <a:avLst/>
          </a:prstGeom>
        </p:spPr>
      </p:pic>
      <p:pic>
        <p:nvPicPr>
          <p:cNvPr id="7" name="Picture 6" descr="Quan_%C3%82m_ngh%C3%ACn_m%E1%BA%AFt_ngh%C3%ACn_tay[1]">
            <a:extLst>
              <a:ext uri="{FF2B5EF4-FFF2-40B4-BE49-F238E27FC236}">
                <a16:creationId xmlns:a16="http://schemas.microsoft.com/office/drawing/2014/main" xmlns="" id="{916741A7-1B4E-22EA-7C4E-FDCA2F43AA56}"/>
              </a:ext>
            </a:extLst>
          </p:cNvPr>
          <p:cNvPicPr>
            <a:picLocks noChangeAspect="1" noChangeArrowheads="1"/>
          </p:cNvPicPr>
          <p:nvPr/>
        </p:nvPicPr>
        <p:blipFill>
          <a:blip r:embed="rId3"/>
          <a:srcRect/>
          <a:stretch>
            <a:fillRect/>
          </a:stretch>
        </p:blipFill>
        <p:spPr bwMode="auto">
          <a:xfrm>
            <a:off x="4658537" y="361950"/>
            <a:ext cx="4290894" cy="4097367"/>
          </a:xfrm>
          <a:prstGeom prst="roundRect">
            <a:avLst/>
          </a:prstGeom>
          <a:noFill/>
          <a:ln w="9525">
            <a:noFill/>
            <a:miter lim="800000"/>
            <a:headEnd/>
            <a:tailEnd/>
          </a:ln>
        </p:spPr>
      </p:pic>
      <p:sp>
        <p:nvSpPr>
          <p:cNvPr id="8" name="Rectangle: Rounded Corners 7">
            <a:extLst>
              <a:ext uri="{FF2B5EF4-FFF2-40B4-BE49-F238E27FC236}">
                <a16:creationId xmlns:a16="http://schemas.microsoft.com/office/drawing/2014/main" xmlns="" id="{57244F82-3FAA-DE6C-4141-F43E788CCF51}"/>
              </a:ext>
            </a:extLst>
          </p:cNvPr>
          <p:cNvSpPr/>
          <p:nvPr/>
        </p:nvSpPr>
        <p:spPr>
          <a:xfrm>
            <a:off x="1165444" y="4630813"/>
            <a:ext cx="2517100" cy="408623"/>
          </a:xfrm>
          <a:prstGeom prst="roundRect">
            <a:avLst/>
          </a:prstGeom>
        </p:spPr>
        <p:txBody>
          <a:bodyPr wrap="none">
            <a:spAutoFit/>
          </a:bodyPr>
          <a:lstStyle/>
          <a:p>
            <a:pPr algn="ctr"/>
            <a:r>
              <a:rPr lang="en-US" sz="1800" b="1" dirty="0" err="1">
                <a:solidFill>
                  <a:srgbClr val="028910"/>
                </a:solidFill>
                <a:latin typeface="+mj-lt"/>
                <a:cs typeface="Times New Roman" pitchFamily="18" charset="0"/>
              </a:rPr>
              <a:t>Chùa</a:t>
            </a:r>
            <a:r>
              <a:rPr lang="en-US" sz="1800" b="1" dirty="0">
                <a:solidFill>
                  <a:srgbClr val="028910"/>
                </a:solidFill>
                <a:latin typeface="+mj-lt"/>
                <a:cs typeface="Times New Roman" pitchFamily="18" charset="0"/>
              </a:rPr>
              <a:t> </a:t>
            </a:r>
            <a:r>
              <a:rPr lang="en-US" sz="1800" b="1" dirty="0" err="1">
                <a:solidFill>
                  <a:srgbClr val="028910"/>
                </a:solidFill>
                <a:latin typeface="+mj-lt"/>
                <a:cs typeface="Times New Roman" pitchFamily="18" charset="0"/>
              </a:rPr>
              <a:t>Thiên</a:t>
            </a:r>
            <a:r>
              <a:rPr lang="en-US" sz="1800" b="1" dirty="0">
                <a:solidFill>
                  <a:srgbClr val="028910"/>
                </a:solidFill>
                <a:latin typeface="+mj-lt"/>
                <a:cs typeface="Times New Roman" pitchFamily="18" charset="0"/>
              </a:rPr>
              <a:t> </a:t>
            </a:r>
            <a:r>
              <a:rPr lang="en-US" sz="1800" b="1" dirty="0" err="1">
                <a:solidFill>
                  <a:srgbClr val="028910"/>
                </a:solidFill>
                <a:latin typeface="+mj-lt"/>
                <a:cs typeface="Times New Roman" pitchFamily="18" charset="0"/>
              </a:rPr>
              <a:t>Mụ</a:t>
            </a:r>
            <a:r>
              <a:rPr lang="en-US" sz="1800" b="1" dirty="0">
                <a:solidFill>
                  <a:srgbClr val="028910"/>
                </a:solidFill>
                <a:latin typeface="+mj-lt"/>
                <a:cs typeface="Times New Roman" pitchFamily="18" charset="0"/>
              </a:rPr>
              <a:t> (</a:t>
            </a:r>
            <a:r>
              <a:rPr lang="en-US" sz="1800" b="1" dirty="0" err="1">
                <a:solidFill>
                  <a:srgbClr val="028910"/>
                </a:solidFill>
                <a:latin typeface="+mj-lt"/>
                <a:cs typeface="Times New Roman" pitchFamily="18" charset="0"/>
              </a:rPr>
              <a:t>Huế</a:t>
            </a:r>
            <a:r>
              <a:rPr lang="en-US" sz="1800" b="1" dirty="0">
                <a:solidFill>
                  <a:srgbClr val="028910"/>
                </a:solidFill>
                <a:latin typeface="+mj-lt"/>
                <a:cs typeface="Times New Roman" pitchFamily="18" charset="0"/>
              </a:rPr>
              <a:t>)</a:t>
            </a:r>
          </a:p>
        </p:txBody>
      </p:sp>
      <p:sp>
        <p:nvSpPr>
          <p:cNvPr id="9" name="Rectangle: Rounded Corners 8">
            <a:extLst>
              <a:ext uri="{FF2B5EF4-FFF2-40B4-BE49-F238E27FC236}">
                <a16:creationId xmlns:a16="http://schemas.microsoft.com/office/drawing/2014/main" xmlns="" id="{0CC88DF1-0B9A-1340-4B60-16452A87FCD5}"/>
              </a:ext>
            </a:extLst>
          </p:cNvPr>
          <p:cNvSpPr/>
          <p:nvPr/>
        </p:nvSpPr>
        <p:spPr>
          <a:xfrm>
            <a:off x="4623095" y="4459317"/>
            <a:ext cx="4572000" cy="715089"/>
          </a:xfrm>
          <a:prstGeom prst="roundRect">
            <a:avLst/>
          </a:prstGeom>
        </p:spPr>
        <p:txBody>
          <a:bodyPr wrap="square">
            <a:spAutoFit/>
          </a:bodyPr>
          <a:lstStyle/>
          <a:p>
            <a:pPr algn="ctr"/>
            <a:r>
              <a:rPr lang="en-US" sz="1800" b="1" dirty="0" err="1">
                <a:solidFill>
                  <a:srgbClr val="028910"/>
                </a:solidFill>
                <a:latin typeface="+mj-lt"/>
                <a:cs typeface="Times New Roman" pitchFamily="18" charset="0"/>
              </a:rPr>
              <a:t>Tượng</a:t>
            </a:r>
            <a:r>
              <a:rPr lang="en-US" sz="1800" b="1" dirty="0">
                <a:solidFill>
                  <a:srgbClr val="028910"/>
                </a:solidFill>
                <a:latin typeface="+mj-lt"/>
                <a:cs typeface="Times New Roman" pitchFamily="18" charset="0"/>
              </a:rPr>
              <a:t> </a:t>
            </a:r>
            <a:r>
              <a:rPr lang="en-US" sz="1800" b="1" dirty="0" err="1">
                <a:solidFill>
                  <a:srgbClr val="028910"/>
                </a:solidFill>
                <a:latin typeface="+mj-lt"/>
                <a:cs typeface="Times New Roman" pitchFamily="18" charset="0"/>
              </a:rPr>
              <a:t>Phật</a:t>
            </a:r>
            <a:r>
              <a:rPr lang="en-US" sz="1800" b="1" dirty="0">
                <a:solidFill>
                  <a:srgbClr val="028910"/>
                </a:solidFill>
                <a:latin typeface="+mj-lt"/>
                <a:cs typeface="Times New Roman" pitchFamily="18" charset="0"/>
              </a:rPr>
              <a:t> </a:t>
            </a:r>
            <a:r>
              <a:rPr lang="en-US" sz="1800" b="1" dirty="0" err="1">
                <a:solidFill>
                  <a:srgbClr val="028910"/>
                </a:solidFill>
                <a:latin typeface="+mj-lt"/>
                <a:cs typeface="Times New Roman" pitchFamily="18" charset="0"/>
              </a:rPr>
              <a:t>Bà</a:t>
            </a:r>
            <a:r>
              <a:rPr lang="en-US" sz="1800" b="1" dirty="0">
                <a:solidFill>
                  <a:srgbClr val="028910"/>
                </a:solidFill>
                <a:latin typeface="+mj-lt"/>
                <a:cs typeface="Times New Roman" pitchFamily="18" charset="0"/>
              </a:rPr>
              <a:t> </a:t>
            </a:r>
            <a:r>
              <a:rPr lang="en-US" sz="1800" b="1" dirty="0" err="1">
                <a:solidFill>
                  <a:srgbClr val="028910"/>
                </a:solidFill>
                <a:latin typeface="+mj-lt"/>
                <a:cs typeface="Times New Roman" pitchFamily="18" charset="0"/>
              </a:rPr>
              <a:t>Quan</a:t>
            </a:r>
            <a:r>
              <a:rPr lang="en-US" sz="1800" b="1" dirty="0">
                <a:solidFill>
                  <a:srgbClr val="028910"/>
                </a:solidFill>
                <a:latin typeface="+mj-lt"/>
                <a:cs typeface="Times New Roman" pitchFamily="18" charset="0"/>
              </a:rPr>
              <a:t> </a:t>
            </a:r>
            <a:r>
              <a:rPr lang="en-US" sz="1800" b="1" dirty="0" err="1">
                <a:solidFill>
                  <a:srgbClr val="028910"/>
                </a:solidFill>
                <a:latin typeface="+mj-lt"/>
                <a:cs typeface="Times New Roman" pitchFamily="18" charset="0"/>
              </a:rPr>
              <a:t>Âm</a:t>
            </a:r>
            <a:r>
              <a:rPr lang="en-US" sz="1800" b="1" dirty="0">
                <a:solidFill>
                  <a:srgbClr val="028910"/>
                </a:solidFill>
                <a:latin typeface="+mj-lt"/>
                <a:cs typeface="Times New Roman" pitchFamily="18" charset="0"/>
              </a:rPr>
              <a:t> </a:t>
            </a:r>
          </a:p>
          <a:p>
            <a:pPr algn="ctr"/>
            <a:r>
              <a:rPr lang="en-US" sz="1800" b="1" dirty="0">
                <a:solidFill>
                  <a:srgbClr val="028910"/>
                </a:solidFill>
                <a:latin typeface="+mj-lt"/>
                <a:cs typeface="Times New Roman" pitchFamily="18" charset="0"/>
              </a:rPr>
              <a:t>(</a:t>
            </a:r>
            <a:r>
              <a:rPr lang="en-US" sz="1800" b="1" dirty="0" err="1">
                <a:solidFill>
                  <a:srgbClr val="028910"/>
                </a:solidFill>
                <a:latin typeface="+mj-lt"/>
                <a:cs typeface="Times New Roman" pitchFamily="18" charset="0"/>
              </a:rPr>
              <a:t>chùa</a:t>
            </a:r>
            <a:r>
              <a:rPr lang="en-US" sz="1800" b="1" dirty="0">
                <a:solidFill>
                  <a:srgbClr val="028910"/>
                </a:solidFill>
                <a:latin typeface="+mj-lt"/>
                <a:cs typeface="Times New Roman" pitchFamily="18" charset="0"/>
              </a:rPr>
              <a:t> </a:t>
            </a:r>
            <a:r>
              <a:rPr lang="en-US" sz="1800" b="1" dirty="0" err="1">
                <a:solidFill>
                  <a:srgbClr val="028910"/>
                </a:solidFill>
                <a:latin typeface="+mj-lt"/>
                <a:cs typeface="Times New Roman" pitchFamily="18" charset="0"/>
              </a:rPr>
              <a:t>Bút</a:t>
            </a:r>
            <a:r>
              <a:rPr lang="en-US" sz="1800" b="1" dirty="0">
                <a:solidFill>
                  <a:srgbClr val="028910"/>
                </a:solidFill>
                <a:latin typeface="+mj-lt"/>
                <a:cs typeface="Times New Roman" pitchFamily="18" charset="0"/>
              </a:rPr>
              <a:t> </a:t>
            </a:r>
            <a:r>
              <a:rPr lang="en-US" sz="1800" b="1" dirty="0" err="1">
                <a:solidFill>
                  <a:srgbClr val="028910"/>
                </a:solidFill>
                <a:latin typeface="+mj-lt"/>
                <a:cs typeface="Times New Roman" pitchFamily="18" charset="0"/>
              </a:rPr>
              <a:t>Tháp</a:t>
            </a:r>
            <a:r>
              <a:rPr lang="en-US" sz="1800" b="1" dirty="0">
                <a:solidFill>
                  <a:srgbClr val="028910"/>
                </a:solidFill>
                <a:latin typeface="+mj-lt"/>
                <a:cs typeface="Times New Roman" pitchFamily="18" charset="0"/>
              </a:rPr>
              <a:t> – </a:t>
            </a:r>
            <a:r>
              <a:rPr lang="en-US" sz="1800" b="1" dirty="0" err="1">
                <a:solidFill>
                  <a:srgbClr val="028910"/>
                </a:solidFill>
                <a:latin typeface="+mj-lt"/>
                <a:cs typeface="Times New Roman" pitchFamily="18" charset="0"/>
              </a:rPr>
              <a:t>Bắc</a:t>
            </a:r>
            <a:r>
              <a:rPr lang="en-US" sz="1800" b="1" dirty="0">
                <a:solidFill>
                  <a:srgbClr val="028910"/>
                </a:solidFill>
                <a:latin typeface="+mj-lt"/>
                <a:cs typeface="Times New Roman" pitchFamily="18" charset="0"/>
              </a:rPr>
              <a:t> </a:t>
            </a:r>
            <a:r>
              <a:rPr lang="en-US" sz="1800" b="1" dirty="0" err="1">
                <a:solidFill>
                  <a:srgbClr val="028910"/>
                </a:solidFill>
                <a:latin typeface="+mj-lt"/>
                <a:cs typeface="Times New Roman" pitchFamily="18" charset="0"/>
              </a:rPr>
              <a:t>Ninh</a:t>
            </a:r>
            <a:r>
              <a:rPr lang="en-US" sz="1800" b="1" dirty="0">
                <a:solidFill>
                  <a:srgbClr val="028910"/>
                </a:solidFill>
                <a:latin typeface="+mj-lt"/>
                <a:cs typeface="Times New Roman" pitchFamily="18" charset="0"/>
              </a:rPr>
              <a:t>)</a:t>
            </a:r>
            <a:endParaRPr lang="en-US" sz="1800" dirty="0">
              <a:solidFill>
                <a:srgbClr val="028910"/>
              </a:solidFill>
              <a:latin typeface="+mj-lt"/>
            </a:endParaRPr>
          </a:p>
        </p:txBody>
      </p:sp>
    </p:spTree>
    <p:extLst>
      <p:ext uri="{BB962C8B-B14F-4D97-AF65-F5344CB8AC3E}">
        <p14:creationId xmlns:p14="http://schemas.microsoft.com/office/powerpoint/2010/main" val="1032419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56364"/>
            <a:ext cx="7543800" cy="5030771"/>
          </a:xfrm>
          <a:prstGeom prst="round2DiagRect">
            <a:avLst/>
          </a:prstGeom>
        </p:spPr>
      </p:pic>
      <p:sp>
        <p:nvSpPr>
          <p:cNvPr id="5" name="TextBox 4"/>
          <p:cNvSpPr txBox="1"/>
          <p:nvPr/>
        </p:nvSpPr>
        <p:spPr>
          <a:xfrm>
            <a:off x="7799695" y="2385740"/>
            <a:ext cx="887105" cy="1200329"/>
          </a:xfrm>
          <a:prstGeom prst="rect">
            <a:avLst/>
          </a:prstGeom>
          <a:noFill/>
        </p:spPr>
        <p:txBody>
          <a:bodyPr wrap="square" rtlCol="0">
            <a:spAutoFit/>
          </a:bodyPr>
          <a:lstStyle/>
          <a:p>
            <a:pPr algn="just"/>
            <a:r>
              <a:rPr lang="en-US" sz="1800" b="1" dirty="0">
                <a:solidFill>
                  <a:srgbClr val="028910"/>
                </a:solidFill>
                <a:latin typeface="+mj-lt"/>
                <a:cs typeface="Times New Roman" panose="02020603050405020304" pitchFamily="18" charset="0"/>
              </a:rPr>
              <a:t>Nhà thờ Phát </a:t>
            </a:r>
            <a:r>
              <a:rPr lang="en-US" sz="1800" b="1" dirty="0" err="1">
                <a:solidFill>
                  <a:srgbClr val="028910"/>
                </a:solidFill>
                <a:latin typeface="+mj-lt"/>
                <a:cs typeface="Times New Roman" panose="02020603050405020304" pitchFamily="18" charset="0"/>
              </a:rPr>
              <a:t>Diệm</a:t>
            </a:r>
            <a:endParaRPr lang="vi-VN" sz="1800" b="1" dirty="0">
              <a:solidFill>
                <a:srgbClr val="028910"/>
              </a:solidFill>
              <a:latin typeface="+mj-lt"/>
              <a:cs typeface="Times New Roman" panose="02020603050405020304" pitchFamily="18" charset="0"/>
            </a:endParaRPr>
          </a:p>
        </p:txBody>
      </p:sp>
    </p:spTree>
    <p:extLst>
      <p:ext uri="{BB962C8B-B14F-4D97-AF65-F5344CB8AC3E}">
        <p14:creationId xmlns:p14="http://schemas.microsoft.com/office/powerpoint/2010/main" val="254076428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6619" b="6619"/>
          <a:stretch/>
        </p:blipFill>
        <p:spPr>
          <a:xfrm>
            <a:off x="381000" y="19044"/>
            <a:ext cx="8610599" cy="4587075"/>
          </a:xfrm>
          <a:prstGeom prst="roundRect">
            <a:avLst/>
          </a:prstGeom>
        </p:spPr>
      </p:pic>
      <p:sp>
        <p:nvSpPr>
          <p:cNvPr id="5" name="TextBox 4"/>
          <p:cNvSpPr txBox="1"/>
          <p:nvPr/>
        </p:nvSpPr>
        <p:spPr>
          <a:xfrm>
            <a:off x="2209800" y="4708958"/>
            <a:ext cx="4370696" cy="415498"/>
          </a:xfrm>
          <a:prstGeom prst="rect">
            <a:avLst/>
          </a:prstGeom>
          <a:noFill/>
        </p:spPr>
        <p:txBody>
          <a:bodyPr wrap="square" rtlCol="0">
            <a:spAutoFit/>
          </a:bodyPr>
          <a:lstStyle/>
          <a:p>
            <a:pPr algn="ctr"/>
            <a:r>
              <a:rPr lang="en-US" sz="2100" b="1" dirty="0">
                <a:solidFill>
                  <a:srgbClr val="028910"/>
                </a:solidFill>
                <a:latin typeface="+mj-lt"/>
                <a:cs typeface="Times New Roman" panose="02020603050405020304" pitchFamily="18" charset="0"/>
              </a:rPr>
              <a:t>Đình làng Việt Nam thế kỉ XVII.</a:t>
            </a:r>
            <a:endParaRPr lang="vi-VN" sz="2100" b="1" dirty="0">
              <a:solidFill>
                <a:srgbClr val="028910"/>
              </a:solidFill>
              <a:latin typeface="+mj-lt"/>
              <a:cs typeface="Times New Roman" panose="02020603050405020304" pitchFamily="18" charset="0"/>
            </a:endParaRPr>
          </a:p>
        </p:txBody>
      </p:sp>
    </p:spTree>
    <p:extLst>
      <p:ext uri="{BB962C8B-B14F-4D97-AF65-F5344CB8AC3E}">
        <p14:creationId xmlns:p14="http://schemas.microsoft.com/office/powerpoint/2010/main" val="58478994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upload.wikimedia.org/wikipedia/vi/b/b7/Ph%E1%BA%ADt_Quan_%C3%82m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8200" y="147681"/>
            <a:ext cx="3061570" cy="4174868"/>
          </a:xfrm>
          <a:prstGeom prst="round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91231" y="4446779"/>
            <a:ext cx="5954561" cy="715089"/>
          </a:xfrm>
          <a:prstGeom prst="roundRect">
            <a:avLst/>
          </a:prstGeom>
          <a:noFill/>
        </p:spPr>
        <p:txBody>
          <a:bodyPr wrap="square" rtlCol="0">
            <a:spAutoFit/>
          </a:bodyPr>
          <a:lstStyle/>
          <a:p>
            <a:pPr algn="ctr"/>
            <a:r>
              <a:rPr lang="en-US" sz="1800" b="1" dirty="0" err="1">
                <a:solidFill>
                  <a:srgbClr val="028910"/>
                </a:solidFill>
                <a:latin typeface="+mj-lt"/>
                <a:cs typeface="Times New Roman" pitchFamily="18" charset="0"/>
              </a:rPr>
              <a:t>Chùa</a:t>
            </a:r>
            <a:r>
              <a:rPr lang="en-US" sz="1800" b="1" dirty="0">
                <a:solidFill>
                  <a:srgbClr val="028910"/>
                </a:solidFill>
                <a:latin typeface="+mj-lt"/>
                <a:cs typeface="Times New Roman" pitchFamily="18" charset="0"/>
              </a:rPr>
              <a:t> </a:t>
            </a:r>
            <a:r>
              <a:rPr lang="en-US" sz="1800" b="1" dirty="0" err="1">
                <a:solidFill>
                  <a:srgbClr val="028910"/>
                </a:solidFill>
                <a:latin typeface="+mj-lt"/>
                <a:cs typeface="Times New Roman" pitchFamily="18" charset="0"/>
              </a:rPr>
              <a:t>Bút</a:t>
            </a:r>
            <a:r>
              <a:rPr lang="en-US" sz="1800" b="1" dirty="0">
                <a:solidFill>
                  <a:srgbClr val="028910"/>
                </a:solidFill>
                <a:latin typeface="+mj-lt"/>
                <a:cs typeface="Times New Roman" pitchFamily="18" charset="0"/>
              </a:rPr>
              <a:t> </a:t>
            </a:r>
            <a:r>
              <a:rPr lang="en-US" sz="1800" b="1" dirty="0" err="1">
                <a:solidFill>
                  <a:srgbClr val="028910"/>
                </a:solidFill>
                <a:latin typeface="+mj-lt"/>
                <a:cs typeface="Times New Roman" pitchFamily="18" charset="0"/>
              </a:rPr>
              <a:t>Tháp</a:t>
            </a:r>
            <a:endParaRPr lang="en-US" sz="1800" b="1" dirty="0">
              <a:solidFill>
                <a:srgbClr val="028910"/>
              </a:solidFill>
              <a:latin typeface="+mj-lt"/>
              <a:cs typeface="Times New Roman" pitchFamily="18" charset="0"/>
            </a:endParaRPr>
          </a:p>
          <a:p>
            <a:pPr algn="ctr"/>
            <a:r>
              <a:rPr lang="en-US" sz="1800" b="1" dirty="0">
                <a:solidFill>
                  <a:srgbClr val="028910"/>
                </a:solidFill>
                <a:latin typeface="+mj-lt"/>
                <a:cs typeface="Times New Roman" pitchFamily="18" charset="0"/>
              </a:rPr>
              <a:t>  ( </a:t>
            </a:r>
            <a:r>
              <a:rPr lang="en-US" sz="1800" b="1" dirty="0" err="1">
                <a:solidFill>
                  <a:srgbClr val="028910"/>
                </a:solidFill>
                <a:latin typeface="+mj-lt"/>
                <a:cs typeface="Times New Roman" pitchFamily="18" charset="0"/>
              </a:rPr>
              <a:t>Bắc</a:t>
            </a:r>
            <a:r>
              <a:rPr lang="en-US" sz="1800" b="1" dirty="0">
                <a:solidFill>
                  <a:srgbClr val="028910"/>
                </a:solidFill>
                <a:latin typeface="+mj-lt"/>
                <a:cs typeface="Times New Roman" pitchFamily="18" charset="0"/>
              </a:rPr>
              <a:t> </a:t>
            </a:r>
            <a:r>
              <a:rPr lang="en-US" sz="1800" b="1" dirty="0" err="1">
                <a:solidFill>
                  <a:srgbClr val="028910"/>
                </a:solidFill>
                <a:latin typeface="+mj-lt"/>
                <a:cs typeface="Times New Roman" pitchFamily="18" charset="0"/>
              </a:rPr>
              <a:t>Ninh</a:t>
            </a:r>
            <a:r>
              <a:rPr lang="en-US" sz="1800" b="1" dirty="0">
                <a:solidFill>
                  <a:srgbClr val="028910"/>
                </a:solidFill>
                <a:latin typeface="+mj-lt"/>
                <a:cs typeface="Times New Roman" pitchFamily="18" charset="0"/>
              </a:rPr>
              <a:t>)</a:t>
            </a:r>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47682"/>
            <a:ext cx="3086100" cy="2097872"/>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2285638"/>
            <a:ext cx="3086100" cy="2062163"/>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482"/>
                                        </p:tgtEl>
                                        <p:attrNameLst>
                                          <p:attrName>style.visibility</p:attrName>
                                        </p:attrNameLst>
                                      </p:cBhvr>
                                      <p:to>
                                        <p:strVal val="visible"/>
                                      </p:to>
                                    </p:set>
                                    <p:animEffect transition="in" filter="fade">
                                      <p:cBhvr>
                                        <p:cTn id="14" dur="1000"/>
                                        <p:tgtEl>
                                          <p:spTgt spid="20482"/>
                                        </p:tgtEl>
                                      </p:cBhvr>
                                    </p:animEffect>
                                    <p:anim calcmode="lin" valueType="num">
                                      <p:cBhvr>
                                        <p:cTn id="15" dur="1000" fill="hold"/>
                                        <p:tgtEl>
                                          <p:spTgt spid="20482"/>
                                        </p:tgtEl>
                                        <p:attrNameLst>
                                          <p:attrName>ppt_x</p:attrName>
                                        </p:attrNameLst>
                                      </p:cBhvr>
                                      <p:tavLst>
                                        <p:tav tm="0">
                                          <p:val>
                                            <p:strVal val="#ppt_x"/>
                                          </p:val>
                                        </p:tav>
                                        <p:tav tm="100000">
                                          <p:val>
                                            <p:strVal val="#ppt_x"/>
                                          </p:val>
                                        </p:tav>
                                      </p:tavLst>
                                    </p:anim>
                                    <p:anim calcmode="lin" valueType="num">
                                      <p:cBhvr>
                                        <p:cTn id="16" dur="1000" fill="hold"/>
                                        <p:tgtEl>
                                          <p:spTgt spid="2048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20483"/>
                                        </p:tgtEl>
                                        <p:attrNameLst>
                                          <p:attrName>style.visibility</p:attrName>
                                        </p:attrNameLst>
                                      </p:cBhvr>
                                      <p:to>
                                        <p:strVal val="visible"/>
                                      </p:to>
                                    </p:set>
                                    <p:animEffect transition="in" filter="circle(in)">
                                      <p:cBhvr>
                                        <p:cTn id="21" dur="2000"/>
                                        <p:tgtEl>
                                          <p:spTgt spid="20483"/>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heel(1)">
                                      <p:cBhvr>
                                        <p:cTn id="26"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56"/>
        <p:cNvGrpSpPr/>
        <p:nvPr/>
      </p:nvGrpSpPr>
      <p:grpSpPr>
        <a:xfrm>
          <a:off x="0" y="0"/>
          <a:ext cx="0" cy="0"/>
          <a:chOff x="0" y="0"/>
          <a:chExt cx="0" cy="0"/>
        </a:xfrm>
      </p:grpSpPr>
      <p:sp>
        <p:nvSpPr>
          <p:cNvPr id="4" name="Rectangle 3">
            <a:extLst>
              <a:ext uri="{FF2B5EF4-FFF2-40B4-BE49-F238E27FC236}">
                <a16:creationId xmlns:a16="http://schemas.microsoft.com/office/drawing/2014/main" xmlns="" id="{1E1398FE-6E20-442E-AC4B-E65BBCEC4E7F}"/>
              </a:ext>
            </a:extLst>
          </p:cNvPr>
          <p:cNvSpPr/>
          <p:nvPr/>
        </p:nvSpPr>
        <p:spPr>
          <a:xfrm>
            <a:off x="266700" y="247650"/>
            <a:ext cx="8610600" cy="4648200"/>
          </a:xfrm>
          <a:prstGeom prst="rect">
            <a:avLst/>
          </a:prstGeom>
          <a:solidFill>
            <a:schemeClr val="accent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Google Shape;2225;p44">
            <a:extLst>
              <a:ext uri="{FF2B5EF4-FFF2-40B4-BE49-F238E27FC236}">
                <a16:creationId xmlns:a16="http://schemas.microsoft.com/office/drawing/2014/main" xmlns="" id="{3DEF0298-9A5C-4E70-86CF-0A9588676D81}"/>
              </a:ext>
            </a:extLst>
          </p:cNvPr>
          <p:cNvSpPr/>
          <p:nvPr/>
        </p:nvSpPr>
        <p:spPr>
          <a:xfrm>
            <a:off x="266700" y="1317979"/>
            <a:ext cx="742036" cy="644171"/>
          </a:xfrm>
          <a:prstGeom prst="ellipse">
            <a:avLst/>
          </a:prstGeom>
          <a:solidFill>
            <a:schemeClr val="accent3">
              <a:lumMod val="75000"/>
            </a:schemeClr>
          </a:solidFill>
          <a:ln>
            <a:solidFill>
              <a:schemeClr val="bg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69" name="Google Shape;2229;p44">
            <a:extLst>
              <a:ext uri="{FF2B5EF4-FFF2-40B4-BE49-F238E27FC236}">
                <a16:creationId xmlns:a16="http://schemas.microsoft.com/office/drawing/2014/main" xmlns="" id="{8B009C01-83E5-477C-86F6-0EAD75E6C198}"/>
              </a:ext>
            </a:extLst>
          </p:cNvPr>
          <p:cNvSpPr txBox="1">
            <a:spLocks/>
          </p:cNvSpPr>
          <p:nvPr/>
        </p:nvSpPr>
        <p:spPr>
          <a:xfrm>
            <a:off x="266700" y="1352551"/>
            <a:ext cx="818237" cy="53864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t>1.</a:t>
            </a:r>
          </a:p>
        </p:txBody>
      </p:sp>
      <p:sp>
        <p:nvSpPr>
          <p:cNvPr id="72" name="Google Shape;2238;p44">
            <a:extLst>
              <a:ext uri="{FF2B5EF4-FFF2-40B4-BE49-F238E27FC236}">
                <a16:creationId xmlns:a16="http://schemas.microsoft.com/office/drawing/2014/main" xmlns="" id="{7303E75F-9B37-4D0D-8F19-C6602C4F6393}"/>
              </a:ext>
            </a:extLst>
          </p:cNvPr>
          <p:cNvSpPr txBox="1">
            <a:spLocks/>
          </p:cNvSpPr>
          <p:nvPr/>
        </p:nvSpPr>
        <p:spPr>
          <a:xfrm>
            <a:off x="800100" y="1423502"/>
            <a:ext cx="6972300" cy="538648"/>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err="1">
                <a:solidFill>
                  <a:srgbClr val="03AC13"/>
                </a:solidFill>
                <a:latin typeface="#9Slide07 IcielBaliho Script" pitchFamily="2" charset="0"/>
              </a:rPr>
              <a:t>Tình</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hình</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kinh</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tế</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trong</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các</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thế</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kỉ</a:t>
            </a:r>
            <a:r>
              <a:rPr lang="en-US" sz="3200" dirty="0">
                <a:solidFill>
                  <a:srgbClr val="03AC13"/>
                </a:solidFill>
                <a:latin typeface="#9Slide07 IcielBaliho Script" pitchFamily="2" charset="0"/>
              </a:rPr>
              <a:t> XVI-XVIII</a:t>
            </a:r>
            <a:endParaRPr lang="vi-VN" sz="3200" dirty="0">
              <a:solidFill>
                <a:srgbClr val="03AC13"/>
              </a:solidFill>
              <a:latin typeface="#9Slide07 IcielBaliho Script" pitchFamily="2" charset="0"/>
            </a:endParaRPr>
          </a:p>
        </p:txBody>
      </p:sp>
      <p:sp>
        <p:nvSpPr>
          <p:cNvPr id="2" name="Google Shape;2073;p41">
            <a:extLst>
              <a:ext uri="{FF2B5EF4-FFF2-40B4-BE49-F238E27FC236}">
                <a16:creationId xmlns:a16="http://schemas.microsoft.com/office/drawing/2014/main" xmlns="" id="{2BB1B01D-A748-31FB-BD13-0D4351AB15F1}"/>
              </a:ext>
            </a:extLst>
          </p:cNvPr>
          <p:cNvSpPr txBox="1">
            <a:spLocks/>
          </p:cNvSpPr>
          <p:nvPr/>
        </p:nvSpPr>
        <p:spPr>
          <a:xfrm>
            <a:off x="833909" y="188745"/>
            <a:ext cx="7476181" cy="1095711"/>
          </a:xfrm>
          <a:prstGeom prst="rect">
            <a:avLst/>
          </a:prstGeom>
          <a:noFill/>
          <a:ln>
            <a:noFill/>
          </a:ln>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2400"/>
              <a:buFont typeface="Fredoka One"/>
              <a:buNone/>
              <a:defRPr sz="3000" b="0"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2pPr>
            <a:lvl3pPr marR="0" lvl="2"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3pPr>
            <a:lvl4pPr marR="0" lvl="3"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4pPr>
            <a:lvl5pPr marR="0" lvl="4"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5pPr>
            <a:lvl6pPr marR="0" lvl="5"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6pPr>
            <a:lvl7pPr marR="0" lvl="6"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7pPr>
            <a:lvl8pPr marR="0" lvl="7"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8pPr>
            <a:lvl9pPr marR="0" lvl="8"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9pPr>
          </a:lstStyle>
          <a:p>
            <a:pPr algn="ctr"/>
            <a:r>
              <a:rPr lang="vi-VN" sz="2000" b="1" dirty="0">
                <a:solidFill>
                  <a:srgbClr val="F34976"/>
                </a:solidFill>
                <a:latin typeface="#9Slide05 Gullever Font" panose="02000507000000020004" pitchFamily="2" charset="0"/>
              </a:rPr>
              <a:t>Bài </a:t>
            </a:r>
            <a:r>
              <a:rPr lang="en-US" sz="2000" b="1" dirty="0">
                <a:solidFill>
                  <a:srgbClr val="F34976"/>
                </a:solidFill>
                <a:latin typeface="#9Slide05 Gullever Font" panose="02000507000000020004" pitchFamily="2" charset="0"/>
              </a:rPr>
              <a:t>9.    </a:t>
            </a:r>
            <a:r>
              <a:rPr lang="en-US" sz="3200" dirty="0" err="1">
                <a:solidFill>
                  <a:srgbClr val="028910"/>
                </a:solidFill>
                <a:latin typeface="#9Slide07 IcielCadena" panose="02000503000000020004" pitchFamily="2" charset="0"/>
              </a:rPr>
              <a:t>Tình</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hÌnh</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kinh</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tế</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văn</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hóa</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tôn</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giáo</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trong</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các</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thế</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kỉ</a:t>
            </a:r>
            <a:r>
              <a:rPr lang="en-US" sz="3200" dirty="0">
                <a:solidFill>
                  <a:srgbClr val="028910"/>
                </a:solidFill>
                <a:latin typeface="#9Slide07 IcielCadena" panose="02000503000000020004" pitchFamily="2" charset="0"/>
              </a:rPr>
              <a:t> XVI - XVIII</a:t>
            </a:r>
          </a:p>
        </p:txBody>
      </p:sp>
    </p:spTree>
    <p:extLst>
      <p:ext uri="{BB962C8B-B14F-4D97-AF65-F5344CB8AC3E}">
        <p14:creationId xmlns:p14="http://schemas.microsoft.com/office/powerpoint/2010/main" val="30829762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left)">
                                      <p:cBhvr>
                                        <p:cTn id="7" dur="500"/>
                                        <p:tgtEl>
                                          <p:spTgt spid="6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9"/>
                                        </p:tgtEl>
                                        <p:attrNameLst>
                                          <p:attrName>style.visibility</p:attrName>
                                        </p:attrNameLst>
                                      </p:cBhvr>
                                      <p:to>
                                        <p:strVal val="visible"/>
                                      </p:to>
                                    </p:set>
                                    <p:animEffect transition="in" filter="wipe(left)">
                                      <p:cBhvr>
                                        <p:cTn id="10" dur="500"/>
                                        <p:tgtEl>
                                          <p:spTgt spid="69"/>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72"/>
                                        </p:tgtEl>
                                        <p:attrNameLst>
                                          <p:attrName>style.visibility</p:attrName>
                                        </p:attrNameLst>
                                      </p:cBhvr>
                                      <p:to>
                                        <p:strVal val="visible"/>
                                      </p:to>
                                    </p:set>
                                    <p:animEffect transition="in" filter="wipe(left)">
                                      <p:cBhvr>
                                        <p:cTn id="13"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9" grpId="0"/>
      <p:bldP spid="7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71651"/>
            <a:ext cx="8686800" cy="4493525"/>
          </a:xfrm>
          <a:prstGeom prst="rect">
            <a:avLst/>
          </a:prstGeom>
        </p:spPr>
      </p:pic>
      <p:sp>
        <p:nvSpPr>
          <p:cNvPr id="5" name="TextBox 4"/>
          <p:cNvSpPr txBox="1"/>
          <p:nvPr/>
        </p:nvSpPr>
        <p:spPr>
          <a:xfrm>
            <a:off x="2221173" y="4565176"/>
            <a:ext cx="5475027" cy="415498"/>
          </a:xfrm>
          <a:prstGeom prst="rect">
            <a:avLst/>
          </a:prstGeom>
          <a:noFill/>
        </p:spPr>
        <p:txBody>
          <a:bodyPr wrap="square" rtlCol="0">
            <a:spAutoFit/>
          </a:bodyPr>
          <a:lstStyle/>
          <a:p>
            <a:pPr algn="ctr"/>
            <a:r>
              <a:rPr lang="en-US" sz="2100" b="1" dirty="0">
                <a:solidFill>
                  <a:srgbClr val="028910"/>
                </a:solidFill>
                <a:latin typeface="+mj-lt"/>
                <a:cs typeface="Times New Roman" panose="02020603050405020304" pitchFamily="18" charset="0"/>
              </a:rPr>
              <a:t>Tượng La Hán ở chùa Tây Phương</a:t>
            </a:r>
            <a:endParaRPr lang="vi-VN" sz="2100" b="1" dirty="0">
              <a:solidFill>
                <a:srgbClr val="028910"/>
              </a:solidFill>
              <a:latin typeface="+mj-lt"/>
              <a:cs typeface="Times New Roman" panose="02020603050405020304" pitchFamily="18" charset="0"/>
            </a:endParaRPr>
          </a:p>
        </p:txBody>
      </p:sp>
    </p:spTree>
    <p:extLst>
      <p:ext uri="{BB962C8B-B14F-4D97-AF65-F5344CB8AC3E}">
        <p14:creationId xmlns:p14="http://schemas.microsoft.com/office/powerpoint/2010/main" val="398299351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lohan12"/>
          <p:cNvPicPr>
            <a:picLocks noChangeAspect="1" noChangeArrowheads="1"/>
          </p:cNvPicPr>
          <p:nvPr/>
        </p:nvPicPr>
        <p:blipFill>
          <a:blip r:embed="rId2"/>
          <a:srcRect/>
          <a:stretch>
            <a:fillRect/>
          </a:stretch>
        </p:blipFill>
        <p:spPr bwMode="auto">
          <a:xfrm>
            <a:off x="4557909" y="40364"/>
            <a:ext cx="3886200" cy="2436312"/>
          </a:xfrm>
          <a:prstGeom prst="rect">
            <a:avLst/>
          </a:prstGeom>
          <a:noFill/>
        </p:spPr>
      </p:pic>
      <p:pic>
        <p:nvPicPr>
          <p:cNvPr id="9" name="Picture 3" descr="lohan07"/>
          <p:cNvPicPr>
            <a:picLocks noChangeAspect="1" noChangeArrowheads="1"/>
          </p:cNvPicPr>
          <p:nvPr/>
        </p:nvPicPr>
        <p:blipFill>
          <a:blip r:embed="rId3"/>
          <a:srcRect/>
          <a:stretch>
            <a:fillRect/>
          </a:stretch>
        </p:blipFill>
        <p:spPr bwMode="auto">
          <a:xfrm>
            <a:off x="4572000" y="2571750"/>
            <a:ext cx="3872109" cy="2550612"/>
          </a:xfrm>
          <a:prstGeom prst="rect">
            <a:avLst/>
          </a:prstGeom>
          <a:noFill/>
        </p:spPr>
      </p:pic>
      <p:pic>
        <p:nvPicPr>
          <p:cNvPr id="2150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609" y="0"/>
            <a:ext cx="4076991" cy="4953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79012" y="4804946"/>
            <a:ext cx="4272323" cy="338554"/>
          </a:xfrm>
          <a:prstGeom prst="rect">
            <a:avLst/>
          </a:prstGeom>
        </p:spPr>
        <p:txBody>
          <a:bodyPr wrap="none">
            <a:spAutoFit/>
          </a:bodyPr>
          <a:lstStyle/>
          <a:p>
            <a:r>
              <a:rPr lang="vi-VN" sz="1600" b="1" dirty="0">
                <a:solidFill>
                  <a:srgbClr val="028910"/>
                </a:solidFill>
                <a:latin typeface="+mn-lt"/>
                <a:cs typeface="Times New Roman" pitchFamily="18" charset="0"/>
              </a:rPr>
              <a:t>Tượng La Hán chùa Tây Phương (Hà Tây)</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1507"/>
                                        </p:tgtEl>
                                        <p:attrNameLst>
                                          <p:attrName>style.visibility</p:attrName>
                                        </p:attrNameLst>
                                      </p:cBhvr>
                                      <p:to>
                                        <p:strVal val="visible"/>
                                      </p:to>
                                    </p:set>
                                    <p:animEffect transition="in" filter="fade">
                                      <p:cBhvr>
                                        <p:cTn id="17" dur="1000"/>
                                        <p:tgtEl>
                                          <p:spTgt spid="21507"/>
                                        </p:tgtEl>
                                      </p:cBhvr>
                                    </p:animEffect>
                                    <p:anim calcmode="lin" valueType="num">
                                      <p:cBhvr>
                                        <p:cTn id="18" dur="1000" fill="hold"/>
                                        <p:tgtEl>
                                          <p:spTgt spid="21507"/>
                                        </p:tgtEl>
                                        <p:attrNameLst>
                                          <p:attrName>ppt_x</p:attrName>
                                        </p:attrNameLst>
                                      </p:cBhvr>
                                      <p:tavLst>
                                        <p:tav tm="0">
                                          <p:val>
                                            <p:strVal val="#ppt_x"/>
                                          </p:val>
                                        </p:tav>
                                        <p:tav tm="100000">
                                          <p:val>
                                            <p:strVal val="#ppt_x"/>
                                          </p:val>
                                        </p:tav>
                                      </p:tavLst>
                                    </p:anim>
                                    <p:anim calcmode="lin" valueType="num">
                                      <p:cBhvr>
                                        <p:cTn id="19" dur="1000" fill="hold"/>
                                        <p:tgtEl>
                                          <p:spTgt spid="2150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mg1-photo.apps.zing.vn/upload/original/2010/11/06/2/57/12889870422008369208_574_0.jpg"/>
          <p:cNvPicPr>
            <a:picLocks noChangeAspect="1" noChangeArrowheads="1"/>
          </p:cNvPicPr>
          <p:nvPr/>
        </p:nvPicPr>
        <p:blipFill>
          <a:blip r:embed="rId2"/>
          <a:srcRect/>
          <a:stretch>
            <a:fillRect/>
          </a:stretch>
        </p:blipFill>
        <p:spPr bwMode="auto">
          <a:xfrm>
            <a:off x="1143000" y="0"/>
            <a:ext cx="6858000" cy="5143500"/>
          </a:xfrm>
          <a:prstGeom prst="round2DiagRect">
            <a:avLst/>
          </a:prstGeom>
          <a:noFill/>
        </p:spPr>
      </p:pic>
      <p:pic>
        <p:nvPicPr>
          <p:cNvPr id="4" name="Picture 4" descr="lohan02"/>
          <p:cNvPicPr>
            <a:picLocks noChangeAspect="1" noChangeArrowheads="1"/>
          </p:cNvPicPr>
          <p:nvPr/>
        </p:nvPicPr>
        <p:blipFill>
          <a:blip r:embed="rId3"/>
          <a:srcRect/>
          <a:stretch>
            <a:fillRect/>
          </a:stretch>
        </p:blipFill>
        <p:spPr bwMode="auto">
          <a:xfrm>
            <a:off x="304800" y="2461438"/>
            <a:ext cx="3429000" cy="2658979"/>
          </a:xfrm>
          <a:prstGeom prst="round2DiagRect">
            <a:avLst/>
          </a:prstGeom>
          <a:noFill/>
        </p:spPr>
      </p:pic>
      <p:pic>
        <p:nvPicPr>
          <p:cNvPr id="8194" name="Picture 2" descr="http://static.panoramio.com/photos/large/39374875.jpg"/>
          <p:cNvPicPr>
            <a:picLocks noChangeAspect="1" noChangeArrowheads="1"/>
          </p:cNvPicPr>
          <p:nvPr/>
        </p:nvPicPr>
        <p:blipFill>
          <a:blip r:embed="rId4"/>
          <a:srcRect/>
          <a:stretch>
            <a:fillRect/>
          </a:stretch>
        </p:blipFill>
        <p:spPr bwMode="auto">
          <a:xfrm>
            <a:off x="3886200" y="228600"/>
            <a:ext cx="4114800" cy="4572000"/>
          </a:xfrm>
          <a:prstGeom prst="round2DiagRect">
            <a:avLst/>
          </a:prstGeom>
          <a:noFill/>
        </p:spPr>
      </p:pic>
      <p:pic>
        <p:nvPicPr>
          <p:cNvPr id="6" name="Picture 3" descr="lohan14"/>
          <p:cNvPicPr>
            <a:picLocks noChangeAspect="1" noChangeArrowheads="1"/>
          </p:cNvPicPr>
          <p:nvPr/>
        </p:nvPicPr>
        <p:blipFill>
          <a:blip r:embed="rId5"/>
          <a:srcRect/>
          <a:stretch>
            <a:fillRect/>
          </a:stretch>
        </p:blipFill>
        <p:spPr bwMode="auto">
          <a:xfrm>
            <a:off x="304800" y="87719"/>
            <a:ext cx="3429000" cy="2286000"/>
          </a:xfrm>
          <a:prstGeom prst="round2DiagRect">
            <a:avLst/>
          </a:prstGeom>
          <a:noFill/>
        </p:spPr>
      </p:pic>
      <p:sp>
        <p:nvSpPr>
          <p:cNvPr id="2" name="Rectangle: Diagonal Corners Rounded 1"/>
          <p:cNvSpPr/>
          <p:nvPr/>
        </p:nvSpPr>
        <p:spPr>
          <a:xfrm>
            <a:off x="4572000" y="4866501"/>
            <a:ext cx="2864887" cy="280928"/>
          </a:xfrm>
          <a:prstGeom prst="round2DiagRect">
            <a:avLst/>
          </a:prstGeom>
        </p:spPr>
        <p:txBody>
          <a:bodyPr wrap="none">
            <a:spAutoFit/>
          </a:bodyPr>
          <a:lstStyle/>
          <a:p>
            <a:r>
              <a:rPr lang="vi-VN" sz="1050" b="1" dirty="0">
                <a:solidFill>
                  <a:srgbClr val="028910"/>
                </a:solidFill>
                <a:latin typeface="+mn-lt"/>
                <a:cs typeface="Times New Roman" pitchFamily="18" charset="0"/>
              </a:rPr>
              <a:t>Tượng La Hán chùa Tây Phương (Hà Tây)</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nodeType="withEffect">
                                  <p:stCondLst>
                                    <p:cond delay="0"/>
                                  </p:stCondLst>
                                  <p:childTnLst>
                                    <p:set>
                                      <p:cBhvr>
                                        <p:cTn id="9" dur="1" fill="hold">
                                          <p:stCondLst>
                                            <p:cond delay="0"/>
                                          </p:stCondLst>
                                        </p:cTn>
                                        <p:tgtEl>
                                          <p:spTgt spid="8194"/>
                                        </p:tgtEl>
                                        <p:attrNameLst>
                                          <p:attrName>style.visibility</p:attrName>
                                        </p:attrNameLst>
                                      </p:cBhvr>
                                      <p:to>
                                        <p:strVal val="visible"/>
                                      </p:to>
                                    </p:set>
                                    <p:animEffect transition="in" filter="dissolve">
                                      <p:cBhvr>
                                        <p:cTn id="10" dur="500"/>
                                        <p:tgtEl>
                                          <p:spTgt spid="8194"/>
                                        </p:tgtEl>
                                      </p:cBhvr>
                                    </p:animEffect>
                                  </p:childTnLst>
                                </p:cTn>
                              </p:par>
                              <p:par>
                                <p:cTn id="11" presetID="9"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hinh tuong con nguoi trong dieu khac (3)"/>
          <p:cNvPicPr>
            <a:picLocks noChangeAspect="1" noChangeArrowheads="1"/>
          </p:cNvPicPr>
          <p:nvPr/>
        </p:nvPicPr>
        <p:blipFill>
          <a:blip r:embed="rId2"/>
          <a:srcRect/>
          <a:stretch>
            <a:fillRect/>
          </a:stretch>
        </p:blipFill>
        <p:spPr bwMode="auto">
          <a:xfrm>
            <a:off x="4572000" y="571500"/>
            <a:ext cx="3429000" cy="4514850"/>
          </a:xfrm>
          <a:prstGeom prst="rect">
            <a:avLst/>
          </a:prstGeom>
          <a:noFill/>
        </p:spPr>
      </p:pic>
      <p:sp>
        <p:nvSpPr>
          <p:cNvPr id="5" name="TextBox 4"/>
          <p:cNvSpPr txBox="1"/>
          <p:nvPr/>
        </p:nvSpPr>
        <p:spPr>
          <a:xfrm>
            <a:off x="2209800" y="156002"/>
            <a:ext cx="5200650" cy="415498"/>
          </a:xfrm>
          <a:prstGeom prst="rect">
            <a:avLst/>
          </a:prstGeom>
          <a:noFill/>
        </p:spPr>
        <p:txBody>
          <a:bodyPr wrap="square" rtlCol="0">
            <a:spAutoFit/>
          </a:bodyPr>
          <a:lstStyle/>
          <a:p>
            <a:pPr algn="ctr"/>
            <a:r>
              <a:rPr lang="en-US" sz="2100" b="1" dirty="0">
                <a:solidFill>
                  <a:srgbClr val="FF0000"/>
                </a:solidFill>
                <a:latin typeface="+mj-lt"/>
                <a:cs typeface="Times New Roman" pitchFamily="18" charset="0"/>
              </a:rPr>
              <a:t>ĐIÊU KHẮC GỖ TRÊN VÌ, KÈO</a:t>
            </a:r>
          </a:p>
        </p:txBody>
      </p:sp>
      <p:pic>
        <p:nvPicPr>
          <p:cNvPr id="6" name="Picture 3" descr="Tay-dang-3nd"/>
          <p:cNvPicPr>
            <a:picLocks noChangeAspect="1" noChangeArrowheads="1"/>
          </p:cNvPicPr>
          <p:nvPr/>
        </p:nvPicPr>
        <p:blipFill>
          <a:blip r:embed="rId3"/>
          <a:srcRect/>
          <a:stretch>
            <a:fillRect/>
          </a:stretch>
        </p:blipFill>
        <p:spPr bwMode="auto">
          <a:xfrm>
            <a:off x="990600" y="571500"/>
            <a:ext cx="3260578" cy="4514850"/>
          </a:xfrm>
          <a:prstGeom prst="rect">
            <a:avLst/>
          </a:prstGeom>
          <a:noFill/>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amond(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253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54743" y="1"/>
            <a:ext cx="6846257" cy="4594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086100" y="4686300"/>
            <a:ext cx="4403770" cy="369332"/>
          </a:xfrm>
          <a:prstGeom prst="rect">
            <a:avLst/>
          </a:prstGeom>
        </p:spPr>
        <p:txBody>
          <a:bodyPr wrap="none">
            <a:spAutoFit/>
          </a:bodyPr>
          <a:lstStyle/>
          <a:p>
            <a:r>
              <a:rPr lang="en-US" sz="1800" b="1" dirty="0">
                <a:solidFill>
                  <a:srgbClr val="028910"/>
                </a:solidFill>
                <a:latin typeface="Times New Roman" pitchFamily="18" charset="0"/>
                <a:cs typeface="Times New Roman" pitchFamily="18" charset="0"/>
              </a:rPr>
              <a:t>NGHỆ THUẬT ĐIÊU KHẮC DÂN GIAN </a:t>
            </a:r>
          </a:p>
        </p:txBody>
      </p:sp>
    </p:spTree>
    <p:extLst>
      <p:ext uri="{BB962C8B-B14F-4D97-AF65-F5344CB8AC3E}">
        <p14:creationId xmlns:p14="http://schemas.microsoft.com/office/powerpoint/2010/main" val="287877421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barn(inVertical)">
                                      <p:cBhvr>
                                        <p:cTn id="7" dur="500"/>
                                        <p:tgtEl>
                                          <p:spTgt spid="2253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heel(1)">
                                      <p:cBhvr>
                                        <p:cTn id="12"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355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43000" y="1"/>
            <a:ext cx="6858000" cy="4594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971800" y="4655264"/>
            <a:ext cx="4677884" cy="369332"/>
          </a:xfrm>
          <a:prstGeom prst="rect">
            <a:avLst/>
          </a:prstGeom>
        </p:spPr>
        <p:txBody>
          <a:bodyPr wrap="none">
            <a:spAutoFit/>
          </a:bodyPr>
          <a:lstStyle/>
          <a:p>
            <a:r>
              <a:rPr lang="vi-VN" sz="1800" b="1" dirty="0">
                <a:solidFill>
                  <a:srgbClr val="028910"/>
                </a:solidFill>
                <a:latin typeface="Times New Roman" pitchFamily="18" charset="0"/>
                <a:cs typeface="Times New Roman" pitchFamily="18" charset="0"/>
              </a:rPr>
              <a:t>NGHỆ THUẬT ĐIÊU KHẮC HÁT XƯỚNG </a:t>
            </a:r>
          </a:p>
        </p:txBody>
      </p:sp>
    </p:spTree>
    <p:extLst>
      <p:ext uri="{BB962C8B-B14F-4D97-AF65-F5344CB8AC3E}">
        <p14:creationId xmlns:p14="http://schemas.microsoft.com/office/powerpoint/2010/main" val="42177047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fade">
                                      <p:cBhvr>
                                        <p:cTn id="7" dur="1000"/>
                                        <p:tgtEl>
                                          <p:spTgt spid="23554"/>
                                        </p:tgtEl>
                                      </p:cBhvr>
                                    </p:animEffect>
                                    <p:anim calcmode="lin" valueType="num">
                                      <p:cBhvr>
                                        <p:cTn id="8" dur="1000" fill="hold"/>
                                        <p:tgtEl>
                                          <p:spTgt spid="23554"/>
                                        </p:tgtEl>
                                        <p:attrNameLst>
                                          <p:attrName>ppt_x</p:attrName>
                                        </p:attrNameLst>
                                      </p:cBhvr>
                                      <p:tavLst>
                                        <p:tav tm="0">
                                          <p:val>
                                            <p:strVal val="#ppt_x"/>
                                          </p:val>
                                        </p:tav>
                                        <p:tav tm="100000">
                                          <p:val>
                                            <p:strVal val="#ppt_x"/>
                                          </p:val>
                                        </p:tav>
                                      </p:tavLst>
                                    </p:anim>
                                    <p:anim calcmode="lin" valueType="num">
                                      <p:cBhvr>
                                        <p:cTn id="9" dur="1000" fill="hold"/>
                                        <p:tgtEl>
                                          <p:spTgt spid="2355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circle(in)">
                                      <p:cBhvr>
                                        <p:cTn id="14"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457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4092"/>
            <a:ext cx="5097945" cy="3017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030" y="2286000"/>
            <a:ext cx="4644970" cy="2730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343150" y="4716021"/>
            <a:ext cx="2484976" cy="323165"/>
          </a:xfrm>
          <a:prstGeom prst="rect">
            <a:avLst/>
          </a:prstGeom>
        </p:spPr>
        <p:txBody>
          <a:bodyPr wrap="none">
            <a:spAutoFit/>
          </a:bodyPr>
          <a:lstStyle/>
          <a:p>
            <a:r>
              <a:rPr lang="vi-VN" sz="1500" b="1" dirty="0">
                <a:solidFill>
                  <a:srgbClr val="028910"/>
                </a:solidFill>
                <a:latin typeface="Times New Roman" pitchFamily="18" charset="0"/>
                <a:cs typeface="Times New Roman" pitchFamily="18" charset="0"/>
              </a:rPr>
              <a:t>PHƯỜNG CHÈO BẮC BỘ </a:t>
            </a:r>
          </a:p>
        </p:txBody>
      </p:sp>
    </p:spTree>
    <p:extLst>
      <p:ext uri="{BB962C8B-B14F-4D97-AF65-F5344CB8AC3E}">
        <p14:creationId xmlns:p14="http://schemas.microsoft.com/office/powerpoint/2010/main" val="2761388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fade">
                                      <p:cBhvr>
                                        <p:cTn id="7" dur="1000"/>
                                        <p:tgtEl>
                                          <p:spTgt spid="24578"/>
                                        </p:tgtEl>
                                      </p:cBhvr>
                                    </p:animEffect>
                                    <p:anim calcmode="lin" valueType="num">
                                      <p:cBhvr>
                                        <p:cTn id="8" dur="1000" fill="hold"/>
                                        <p:tgtEl>
                                          <p:spTgt spid="24578"/>
                                        </p:tgtEl>
                                        <p:attrNameLst>
                                          <p:attrName>ppt_x</p:attrName>
                                        </p:attrNameLst>
                                      </p:cBhvr>
                                      <p:tavLst>
                                        <p:tav tm="0">
                                          <p:val>
                                            <p:strVal val="#ppt_x"/>
                                          </p:val>
                                        </p:tav>
                                        <p:tav tm="100000">
                                          <p:val>
                                            <p:strVal val="#ppt_x"/>
                                          </p:val>
                                        </p:tav>
                                      </p:tavLst>
                                    </p:anim>
                                    <p:anim calcmode="lin" valueType="num">
                                      <p:cBhvr>
                                        <p:cTn id="9" dur="1000" fill="hold"/>
                                        <p:tgtEl>
                                          <p:spTgt spid="2457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4579"/>
                                        </p:tgtEl>
                                        <p:attrNameLst>
                                          <p:attrName>style.visibility</p:attrName>
                                        </p:attrNameLst>
                                      </p:cBhvr>
                                      <p:to>
                                        <p:strVal val="visible"/>
                                      </p:to>
                                    </p:set>
                                    <p:animEffect transition="in" filter="fade">
                                      <p:cBhvr>
                                        <p:cTn id="14" dur="1000"/>
                                        <p:tgtEl>
                                          <p:spTgt spid="24579"/>
                                        </p:tgtEl>
                                      </p:cBhvr>
                                    </p:animEffect>
                                    <p:anim calcmode="lin" valueType="num">
                                      <p:cBhvr>
                                        <p:cTn id="15" dur="1000" fill="hold"/>
                                        <p:tgtEl>
                                          <p:spTgt spid="24579"/>
                                        </p:tgtEl>
                                        <p:attrNameLst>
                                          <p:attrName>ppt_x</p:attrName>
                                        </p:attrNameLst>
                                      </p:cBhvr>
                                      <p:tavLst>
                                        <p:tav tm="0">
                                          <p:val>
                                            <p:strVal val="#ppt_x"/>
                                          </p:val>
                                        </p:tav>
                                        <p:tav tm="100000">
                                          <p:val>
                                            <p:strVal val="#ppt_x"/>
                                          </p:val>
                                        </p:tav>
                                      </p:tavLst>
                                    </p:anim>
                                    <p:anim calcmode="lin" valueType="num">
                                      <p:cBhvr>
                                        <p:cTn id="16" dur="1000" fill="hold"/>
                                        <p:tgtEl>
                                          <p:spTgt spid="2457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circle(in)">
                                      <p:cBhvr>
                                        <p:cTn id="21"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hlinkClick r:id="rId2" action="ppaction://hlinksldjump"/>
          </p:cNvPr>
          <p:cNvSpPr/>
          <p:nvPr/>
        </p:nvSpPr>
        <p:spPr>
          <a:xfrm>
            <a:off x="1601549" y="57150"/>
            <a:ext cx="5837175" cy="692497"/>
          </a:xfrm>
          <a:prstGeom prst="rect">
            <a:avLst/>
          </a:prstGeom>
          <a:noFill/>
        </p:spPr>
        <p:txBody>
          <a:bodyPr wrap="none" lIns="68580" tIns="34290" rIns="68580" bIns="34290">
            <a:spAutoFit/>
          </a:bodyPr>
          <a:lstStyle/>
          <a:p>
            <a:pPr algn="ctr"/>
            <a:r>
              <a:rPr lang="en-US" sz="4050" dirty="0" err="1">
                <a:ln w="0"/>
                <a:solidFill>
                  <a:schemeClr val="tx1"/>
                </a:solidFill>
                <a:effectLst>
                  <a:outerShdw blurRad="38100" dist="19050" dir="2700000" algn="tl" rotWithShape="0">
                    <a:schemeClr val="dk1">
                      <a:alpha val="40000"/>
                    </a:schemeClr>
                  </a:outerShdw>
                </a:effectLst>
                <a:latin typeface="Times New Roman" pitchFamily="18" charset="0"/>
                <a:cs typeface="Times New Roman" pitchFamily="18" charset="0"/>
              </a:rPr>
              <a:t>Dân</a:t>
            </a:r>
            <a:r>
              <a:rPr lang="en-US" sz="4050" dirty="0">
                <a:ln w="0"/>
                <a:solidFill>
                  <a:schemeClr val="tx1"/>
                </a:solidFill>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sz="4050" dirty="0" err="1">
                <a:ln w="0"/>
                <a:solidFill>
                  <a:schemeClr val="tx1"/>
                </a:solidFill>
                <a:effectLst>
                  <a:outerShdw blurRad="38100" dist="19050" dir="2700000" algn="tl" rotWithShape="0">
                    <a:schemeClr val="dk1">
                      <a:alpha val="40000"/>
                    </a:schemeClr>
                  </a:outerShdw>
                </a:effectLst>
                <a:latin typeface="Times New Roman" pitchFamily="18" charset="0"/>
                <a:cs typeface="Times New Roman" pitchFamily="18" charset="0"/>
              </a:rPr>
              <a:t>Ca</a:t>
            </a:r>
            <a:r>
              <a:rPr lang="en-US" sz="4050" dirty="0">
                <a:ln w="0"/>
                <a:solidFill>
                  <a:schemeClr val="tx1"/>
                </a:solidFill>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sz="4050" dirty="0" err="1">
                <a:ln w="0"/>
                <a:solidFill>
                  <a:schemeClr val="tx1"/>
                </a:solidFill>
                <a:effectLst>
                  <a:outerShdw blurRad="38100" dist="19050" dir="2700000" algn="tl" rotWithShape="0">
                    <a:schemeClr val="dk1">
                      <a:alpha val="40000"/>
                    </a:schemeClr>
                  </a:outerShdw>
                </a:effectLst>
                <a:latin typeface="Times New Roman" pitchFamily="18" charset="0"/>
                <a:cs typeface="Times New Roman" pitchFamily="18" charset="0"/>
              </a:rPr>
              <a:t>Quan</a:t>
            </a:r>
            <a:r>
              <a:rPr lang="en-US" sz="4050" dirty="0">
                <a:ln w="0"/>
                <a:solidFill>
                  <a:schemeClr val="tx1"/>
                </a:solidFill>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sz="4050" dirty="0" err="1">
                <a:ln w="0"/>
                <a:solidFill>
                  <a:schemeClr val="tx1"/>
                </a:solidFill>
                <a:effectLst>
                  <a:outerShdw blurRad="38100" dist="19050" dir="2700000" algn="tl" rotWithShape="0">
                    <a:schemeClr val="dk1">
                      <a:alpha val="40000"/>
                    </a:schemeClr>
                  </a:outerShdw>
                </a:effectLst>
                <a:latin typeface="Times New Roman" pitchFamily="18" charset="0"/>
                <a:cs typeface="Times New Roman" pitchFamily="18" charset="0"/>
              </a:rPr>
              <a:t>Họ</a:t>
            </a:r>
            <a:r>
              <a:rPr lang="en-US" sz="4050" dirty="0">
                <a:ln w="0"/>
                <a:solidFill>
                  <a:schemeClr val="tx1"/>
                </a:solidFill>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sz="4050" dirty="0" err="1">
                <a:ln w="0"/>
                <a:solidFill>
                  <a:schemeClr val="tx1"/>
                </a:solidFill>
                <a:effectLst>
                  <a:outerShdw blurRad="38100" dist="19050" dir="2700000" algn="tl" rotWithShape="0">
                    <a:schemeClr val="dk1">
                      <a:alpha val="40000"/>
                    </a:schemeClr>
                  </a:outerShdw>
                </a:effectLst>
                <a:latin typeface="Times New Roman" pitchFamily="18" charset="0"/>
                <a:cs typeface="Times New Roman" pitchFamily="18" charset="0"/>
              </a:rPr>
              <a:t>Bắc</a:t>
            </a:r>
            <a:r>
              <a:rPr lang="en-US" sz="4050" dirty="0">
                <a:ln w="0"/>
                <a:solidFill>
                  <a:schemeClr val="tx1"/>
                </a:solidFill>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sz="4050" dirty="0" err="1">
                <a:ln w="0"/>
                <a:solidFill>
                  <a:schemeClr val="tx1"/>
                </a:solidFill>
                <a:effectLst>
                  <a:outerShdw blurRad="38100" dist="19050" dir="2700000" algn="tl" rotWithShape="0">
                    <a:schemeClr val="dk1">
                      <a:alpha val="40000"/>
                    </a:schemeClr>
                  </a:outerShdw>
                </a:effectLst>
                <a:latin typeface="Times New Roman" pitchFamily="18" charset="0"/>
                <a:cs typeface="Times New Roman" pitchFamily="18" charset="0"/>
              </a:rPr>
              <a:t>Ninh</a:t>
            </a:r>
            <a:endParaRPr lang="en-US" sz="4050" u="sng" dirty="0">
              <a:ln w="0"/>
              <a:solidFill>
                <a:schemeClr val="tx1"/>
              </a:solidFill>
              <a:effectLst>
                <a:outerShdw blurRad="38100" dist="19050" dir="2700000" algn="tl" rotWithShape="0">
                  <a:schemeClr val="dk1">
                    <a:alpha val="40000"/>
                  </a:schemeClr>
                </a:outerShdw>
              </a:effectLst>
              <a:latin typeface="Times New Roman" pitchFamily="18" charset="0"/>
              <a:cs typeface="Times New Roman" pitchFamily="18" charset="0"/>
            </a:endParaRPr>
          </a:p>
        </p:txBody>
      </p:sp>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708423"/>
            <a:ext cx="6858000" cy="4435078"/>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5602"/>
                                        </p:tgtEl>
                                        <p:attrNameLst>
                                          <p:attrName>style.visibility</p:attrName>
                                        </p:attrNameLst>
                                      </p:cBhvr>
                                      <p:to>
                                        <p:strVal val="visible"/>
                                      </p:to>
                                    </p:set>
                                    <p:animEffect transition="in" filter="circle(in)">
                                      <p:cBhvr>
                                        <p:cTn id="17" dur="2000"/>
                                        <p:tgtEl>
                                          <p:spTgt spid="25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2413" y="82550"/>
            <a:ext cx="7704000" cy="477600"/>
          </a:xfrm>
        </p:spPr>
        <p:txBody>
          <a:bodyPr>
            <a:normAutofit fontScale="90000"/>
          </a:bodyPr>
          <a:lstStyle/>
          <a:p>
            <a:r>
              <a:rPr lang="vi-VN" sz="2025" b="1" dirty="0">
                <a:solidFill>
                  <a:srgbClr val="028910"/>
                </a:solidFill>
                <a:latin typeface="+mn-lt"/>
              </a:rPr>
              <a:t>DÂN CA DÂN TỘC ÍT NGƯỜI : HÒ - VÈ – LÍ – SI – LƯỢN… </a:t>
            </a:r>
            <a:r>
              <a:rPr lang="vi-VN" b="1" dirty="0">
                <a:solidFill>
                  <a:srgbClr val="028910"/>
                </a:solidFill>
                <a:latin typeface="+mn-lt"/>
              </a:rPr>
              <a:t/>
            </a:r>
            <a:br>
              <a:rPr lang="vi-VN" b="1" dirty="0">
                <a:solidFill>
                  <a:srgbClr val="028910"/>
                </a:solidFill>
                <a:latin typeface="+mn-lt"/>
              </a:rPr>
            </a:br>
            <a:endParaRPr lang="en-US" b="1" dirty="0">
              <a:solidFill>
                <a:srgbClr val="028910"/>
              </a:solidFill>
              <a:latin typeface="+mn-lt"/>
            </a:endParaRPr>
          </a:p>
        </p:txBody>
      </p:sp>
      <p:pic>
        <p:nvPicPr>
          <p:cNvPr id="266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43000" y="628650"/>
            <a:ext cx="3086100" cy="451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9588" y="628650"/>
            <a:ext cx="3401412" cy="451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0019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6626"/>
                                        </p:tgtEl>
                                        <p:attrNameLst>
                                          <p:attrName>style.visibility</p:attrName>
                                        </p:attrNameLst>
                                      </p:cBhvr>
                                      <p:to>
                                        <p:strVal val="visible"/>
                                      </p:to>
                                    </p:set>
                                    <p:anim calcmode="lin" valueType="num">
                                      <p:cBhvr additive="base">
                                        <p:cTn id="12" dur="500" fill="hold"/>
                                        <p:tgtEl>
                                          <p:spTgt spid="26626"/>
                                        </p:tgtEl>
                                        <p:attrNameLst>
                                          <p:attrName>ppt_x</p:attrName>
                                        </p:attrNameLst>
                                      </p:cBhvr>
                                      <p:tavLst>
                                        <p:tav tm="0">
                                          <p:val>
                                            <p:strVal val="#ppt_x"/>
                                          </p:val>
                                        </p:tav>
                                        <p:tav tm="100000">
                                          <p:val>
                                            <p:strVal val="#ppt_x"/>
                                          </p:val>
                                        </p:tav>
                                      </p:tavLst>
                                    </p:anim>
                                    <p:anim calcmode="lin" valueType="num">
                                      <p:cBhvr additive="base">
                                        <p:cTn id="13" dur="500" fill="hold"/>
                                        <p:tgtEl>
                                          <p:spTgt spid="2662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6627"/>
                                        </p:tgtEl>
                                        <p:attrNameLst>
                                          <p:attrName>style.visibility</p:attrName>
                                        </p:attrNameLst>
                                      </p:cBhvr>
                                      <p:to>
                                        <p:strVal val="visible"/>
                                      </p:to>
                                    </p:set>
                                    <p:animEffect transition="in" filter="barn(inVertical)">
                                      <p:cBhvr>
                                        <p:cTn id="18" dur="500"/>
                                        <p:tgtEl>
                                          <p:spTgt spid="266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xmlns="" id="{53CCAE03-62D1-14AF-4966-E0B066F04D39}"/>
              </a:ext>
            </a:extLst>
          </p:cNvPr>
          <p:cNvSpPr>
            <a:spLocks noGrp="1"/>
          </p:cNvSpPr>
          <p:nvPr>
            <p:ph type="sldNum" sz="quarter" idx="12"/>
          </p:nvPr>
        </p:nvSpPr>
        <p:spPr>
          <a:xfrm>
            <a:off x="6553200" y="4508500"/>
            <a:ext cx="2133600" cy="365125"/>
          </a:xfrm>
          <a:prstGeom prst="roundRect">
            <a:avLst/>
          </a:prstGeom>
        </p:spPr>
        <p:txBody>
          <a:bodyPr/>
          <a:lstStyle/>
          <a:p>
            <a:fld id="{BE42FA9E-3219-40B2-877C-6F1D4A073B64}" type="slidenum">
              <a:rPr lang="en-US" smtClean="0"/>
              <a:pPr/>
              <a:t>79</a:t>
            </a:fld>
            <a:endParaRPr lang="en-US"/>
          </a:p>
        </p:txBody>
      </p:sp>
      <p:pic>
        <p:nvPicPr>
          <p:cNvPr id="5" name="Picture 4" descr="cheo.jpg">
            <a:extLst>
              <a:ext uri="{FF2B5EF4-FFF2-40B4-BE49-F238E27FC236}">
                <a16:creationId xmlns:a16="http://schemas.microsoft.com/office/drawing/2014/main" xmlns="" id="{B191BB28-DE22-1F8D-AED1-67BE7771890A}"/>
              </a:ext>
            </a:extLst>
          </p:cNvPr>
          <p:cNvPicPr>
            <a:picLocks noChangeAspect="1"/>
          </p:cNvPicPr>
          <p:nvPr/>
        </p:nvPicPr>
        <p:blipFill>
          <a:blip r:embed="rId2"/>
          <a:stretch>
            <a:fillRect/>
          </a:stretch>
        </p:blipFill>
        <p:spPr>
          <a:xfrm>
            <a:off x="0" y="742950"/>
            <a:ext cx="4267201" cy="3429000"/>
          </a:xfrm>
          <a:prstGeom prst="roundRect">
            <a:avLst/>
          </a:prstGeom>
        </p:spPr>
      </p:pic>
      <p:pic>
        <p:nvPicPr>
          <p:cNvPr id="6" name="Picture 5" descr="tuong.jpg">
            <a:extLst>
              <a:ext uri="{FF2B5EF4-FFF2-40B4-BE49-F238E27FC236}">
                <a16:creationId xmlns:a16="http://schemas.microsoft.com/office/drawing/2014/main" xmlns="" id="{95D0AEE4-ED94-F713-064C-599289951026}"/>
              </a:ext>
            </a:extLst>
          </p:cNvPr>
          <p:cNvPicPr>
            <a:picLocks noChangeAspect="1"/>
          </p:cNvPicPr>
          <p:nvPr/>
        </p:nvPicPr>
        <p:blipFill>
          <a:blip r:embed="rId3"/>
          <a:stretch>
            <a:fillRect/>
          </a:stretch>
        </p:blipFill>
        <p:spPr>
          <a:xfrm>
            <a:off x="4495800" y="666750"/>
            <a:ext cx="4648200" cy="3581400"/>
          </a:xfrm>
          <a:prstGeom prst="roundRect">
            <a:avLst/>
          </a:prstGeom>
        </p:spPr>
      </p:pic>
      <p:sp>
        <p:nvSpPr>
          <p:cNvPr id="7" name="TextBox 6">
            <a:extLst>
              <a:ext uri="{FF2B5EF4-FFF2-40B4-BE49-F238E27FC236}">
                <a16:creationId xmlns:a16="http://schemas.microsoft.com/office/drawing/2014/main" xmlns="" id="{4F0CFB18-E536-9D12-42DA-DF25CF72DCCA}"/>
              </a:ext>
            </a:extLst>
          </p:cNvPr>
          <p:cNvSpPr txBox="1"/>
          <p:nvPr/>
        </p:nvSpPr>
        <p:spPr>
          <a:xfrm>
            <a:off x="228600" y="4324350"/>
            <a:ext cx="3657600" cy="578882"/>
          </a:xfrm>
          <a:prstGeom prst="roundRect">
            <a:avLst/>
          </a:prstGeom>
          <a:noFill/>
        </p:spPr>
        <p:txBody>
          <a:bodyPr wrap="square" rtlCol="0">
            <a:spAutoFit/>
          </a:bodyPr>
          <a:lstStyle/>
          <a:p>
            <a:pPr algn="ctr"/>
            <a:r>
              <a:rPr lang="en-US" sz="2800" b="1">
                <a:solidFill>
                  <a:srgbClr val="FF0000"/>
                </a:solidFill>
                <a:latin typeface="Times New Roman" pitchFamily="18" charset="0"/>
                <a:cs typeface="Times New Roman" pitchFamily="18" charset="0"/>
              </a:rPr>
              <a:t>Hát chèo</a:t>
            </a:r>
          </a:p>
        </p:txBody>
      </p:sp>
      <p:sp>
        <p:nvSpPr>
          <p:cNvPr id="8" name="TextBox 7">
            <a:extLst>
              <a:ext uri="{FF2B5EF4-FFF2-40B4-BE49-F238E27FC236}">
                <a16:creationId xmlns:a16="http://schemas.microsoft.com/office/drawing/2014/main" xmlns="" id="{FCF5B79B-B4DE-753B-A4D9-C962EE2FF8D5}"/>
              </a:ext>
            </a:extLst>
          </p:cNvPr>
          <p:cNvSpPr txBox="1"/>
          <p:nvPr/>
        </p:nvSpPr>
        <p:spPr>
          <a:xfrm>
            <a:off x="4876800" y="4334530"/>
            <a:ext cx="3657600" cy="578882"/>
          </a:xfrm>
          <a:prstGeom prst="roundRect">
            <a:avLst/>
          </a:prstGeom>
          <a:noFill/>
        </p:spPr>
        <p:txBody>
          <a:bodyPr wrap="square" rtlCol="0">
            <a:spAutoFit/>
          </a:bodyPr>
          <a:lstStyle/>
          <a:p>
            <a:pPr algn="ctr"/>
            <a:r>
              <a:rPr lang="en-US" sz="2800" b="1">
                <a:solidFill>
                  <a:srgbClr val="FF0000"/>
                </a:solidFill>
                <a:latin typeface="Times New Roman" pitchFamily="18" charset="0"/>
                <a:cs typeface="Times New Roman" pitchFamily="18" charset="0"/>
              </a:rPr>
              <a:t>Hát tuồng</a:t>
            </a:r>
          </a:p>
        </p:txBody>
      </p:sp>
    </p:spTree>
    <p:extLst>
      <p:ext uri="{BB962C8B-B14F-4D97-AF65-F5344CB8AC3E}">
        <p14:creationId xmlns:p14="http://schemas.microsoft.com/office/powerpoint/2010/main" val="3079062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56"/>
        <p:cNvGrpSpPr/>
        <p:nvPr/>
      </p:nvGrpSpPr>
      <p:grpSpPr>
        <a:xfrm>
          <a:off x="0" y="0"/>
          <a:ext cx="0" cy="0"/>
          <a:chOff x="0" y="0"/>
          <a:chExt cx="0" cy="0"/>
        </a:xfrm>
      </p:grpSpPr>
      <p:sp>
        <p:nvSpPr>
          <p:cNvPr id="4" name="Rectangle 3">
            <a:extLst>
              <a:ext uri="{FF2B5EF4-FFF2-40B4-BE49-F238E27FC236}">
                <a16:creationId xmlns:a16="http://schemas.microsoft.com/office/drawing/2014/main" xmlns="" id="{1E1398FE-6E20-442E-AC4B-E65BBCEC4E7F}"/>
              </a:ext>
            </a:extLst>
          </p:cNvPr>
          <p:cNvSpPr/>
          <p:nvPr/>
        </p:nvSpPr>
        <p:spPr>
          <a:xfrm>
            <a:off x="266700" y="495300"/>
            <a:ext cx="8610600" cy="4648200"/>
          </a:xfrm>
          <a:prstGeom prst="rect">
            <a:avLst/>
          </a:prstGeom>
          <a:solidFill>
            <a:schemeClr val="accent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xmlns="" id="{D1B7AD12-8655-E6DA-39DD-8B5F1CA38183}"/>
              </a:ext>
            </a:extLst>
          </p:cNvPr>
          <p:cNvPicPr>
            <a:picLocks noChangeAspect="1"/>
          </p:cNvPicPr>
          <p:nvPr/>
        </p:nvPicPr>
        <p:blipFill rotWithShape="1">
          <a:blip r:embed="rId3"/>
          <a:srcRect l="2356" t="35055" r="45629" b="18162"/>
          <a:stretch/>
        </p:blipFill>
        <p:spPr>
          <a:xfrm>
            <a:off x="781050" y="279033"/>
            <a:ext cx="1388700" cy="616317"/>
          </a:xfrm>
          <a:prstGeom prst="rect">
            <a:avLst/>
          </a:prstGeom>
        </p:spPr>
      </p:pic>
      <p:sp>
        <p:nvSpPr>
          <p:cNvPr id="11" name="Rectangle 10">
            <a:extLst>
              <a:ext uri="{FF2B5EF4-FFF2-40B4-BE49-F238E27FC236}">
                <a16:creationId xmlns:a16="http://schemas.microsoft.com/office/drawing/2014/main" xmlns="" id="{DB486DB3-A8B2-8348-8082-1B1C749AEB3D}"/>
              </a:ext>
            </a:extLst>
          </p:cNvPr>
          <p:cNvSpPr/>
          <p:nvPr/>
        </p:nvSpPr>
        <p:spPr>
          <a:xfrm>
            <a:off x="2590800" y="141357"/>
            <a:ext cx="3962400" cy="7078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70C0"/>
                </a:solidFill>
                <a:latin typeface="#9Slide07 IcielCadena" panose="02000503000000020004" pitchFamily="2" charset="0"/>
              </a:rPr>
              <a:t>Thảo</a:t>
            </a:r>
            <a:r>
              <a:rPr lang="en-US" sz="2400" dirty="0">
                <a:solidFill>
                  <a:srgbClr val="0070C0"/>
                </a:solidFill>
                <a:latin typeface="#9Slide07 IcielCadena" panose="02000503000000020004" pitchFamily="2" charset="0"/>
              </a:rPr>
              <a:t> </a:t>
            </a:r>
            <a:r>
              <a:rPr lang="en-US" sz="2400" dirty="0" err="1">
                <a:solidFill>
                  <a:srgbClr val="0070C0"/>
                </a:solidFill>
                <a:latin typeface="#9Slide07 IcielCadena" panose="02000503000000020004" pitchFamily="2" charset="0"/>
              </a:rPr>
              <a:t>luận</a:t>
            </a:r>
            <a:r>
              <a:rPr lang="en-US" sz="2400" dirty="0">
                <a:solidFill>
                  <a:srgbClr val="0070C0"/>
                </a:solidFill>
                <a:latin typeface="#9Slide07 IcielCadena" panose="02000503000000020004" pitchFamily="2" charset="0"/>
              </a:rPr>
              <a:t> n</a:t>
            </a:r>
            <a:r>
              <a:rPr lang="vi-VN" sz="2400" dirty="0">
                <a:solidFill>
                  <a:srgbClr val="0070C0"/>
                </a:solidFill>
                <a:latin typeface="#9Slide07 IcielCadena" panose="02000503000000020004" pitchFamily="2" charset="0"/>
              </a:rPr>
              <a:t>hóm </a:t>
            </a:r>
          </a:p>
          <a:p>
            <a:pPr algn="ctr"/>
            <a:r>
              <a:rPr lang="vi-VN" sz="2400" dirty="0">
                <a:solidFill>
                  <a:srgbClr val="0070C0"/>
                </a:solidFill>
                <a:latin typeface="#9Slide07 IcielCadena" panose="02000503000000020004" pitchFamily="2" charset="0"/>
              </a:rPr>
              <a:t>cặp đôi</a:t>
            </a:r>
            <a:endParaRPr lang="en-US" sz="2400" dirty="0">
              <a:solidFill>
                <a:srgbClr val="0070C0"/>
              </a:solidFill>
              <a:latin typeface="#9Slide07 IcielCadena" panose="02000503000000020004" pitchFamily="2" charset="0"/>
            </a:endParaRPr>
          </a:p>
        </p:txBody>
      </p:sp>
      <p:sp>
        <p:nvSpPr>
          <p:cNvPr id="13" name="Rectangle 12">
            <a:extLst>
              <a:ext uri="{FF2B5EF4-FFF2-40B4-BE49-F238E27FC236}">
                <a16:creationId xmlns:a16="http://schemas.microsoft.com/office/drawing/2014/main" xmlns="" id="{C647D045-9815-2FD7-5C16-BD0E841DB37B}"/>
              </a:ext>
            </a:extLst>
          </p:cNvPr>
          <p:cNvSpPr/>
          <p:nvPr/>
        </p:nvSpPr>
        <p:spPr>
          <a:xfrm>
            <a:off x="781050" y="912896"/>
            <a:ext cx="7581900" cy="707886"/>
          </a:xfrm>
          <a:prstGeom prst="rect">
            <a:avLst/>
          </a:prstGeom>
        </p:spPr>
        <p:txBody>
          <a:bodyPr wrap="square">
            <a:spAutoFit/>
          </a:bodyPr>
          <a:lstStyle/>
          <a:p>
            <a:pPr algn="ctr">
              <a:spcAft>
                <a:spcPts val="0"/>
              </a:spcAft>
            </a:pPr>
            <a:r>
              <a:rPr lang="en-US" sz="2000" b="1" dirty="0" err="1">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Nhiệm</a:t>
            </a:r>
            <a:r>
              <a:rPr lang="en-US" sz="2000" b="1" dirty="0">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 </a:t>
            </a:r>
            <a:r>
              <a:rPr lang="en-US" sz="2000" b="1" dirty="0" err="1">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vụ</a:t>
            </a:r>
            <a:r>
              <a:rPr lang="en-US" sz="2000" b="1" dirty="0">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 </a:t>
            </a:r>
            <a:r>
              <a:rPr lang="vi-VN" sz="2000" b="1" dirty="0">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Dựa vào thông tin và hình ảnh trong mục </a:t>
            </a:r>
            <a:r>
              <a:rPr lang="en-US" sz="2000" b="1" dirty="0">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1. </a:t>
            </a:r>
            <a:r>
              <a:rPr lang="en-US" sz="2000" b="1" dirty="0" err="1">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Các</a:t>
            </a:r>
            <a:r>
              <a:rPr lang="en-US" sz="2000" b="1" dirty="0">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 </a:t>
            </a:r>
            <a:r>
              <a:rPr lang="en-US" sz="2000" b="1" dirty="0" err="1">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em</a:t>
            </a:r>
            <a:r>
              <a:rPr lang="en-US" sz="2000" b="1" dirty="0">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 </a:t>
            </a:r>
            <a:r>
              <a:rPr lang="en-US" sz="2000" b="1" dirty="0" err="1">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hãy</a:t>
            </a:r>
            <a:r>
              <a:rPr lang="en-US" sz="2000" b="1" dirty="0">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 </a:t>
            </a:r>
            <a:r>
              <a:rPr lang="en-US" sz="2000" b="1" dirty="0" err="1">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trao</a:t>
            </a:r>
            <a:r>
              <a:rPr lang="en-US" sz="2000" b="1" dirty="0">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 </a:t>
            </a:r>
            <a:r>
              <a:rPr lang="en-US" sz="2000" b="1" dirty="0" err="1">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đổi</a:t>
            </a:r>
            <a:r>
              <a:rPr lang="en-US" sz="2000" b="1" dirty="0">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 </a:t>
            </a:r>
            <a:r>
              <a:rPr lang="en-US" sz="2000" b="1" dirty="0" err="1">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và</a:t>
            </a:r>
            <a:r>
              <a:rPr lang="en-US" sz="2000" b="1" dirty="0">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 </a:t>
            </a:r>
            <a:r>
              <a:rPr lang="en-US" sz="2000" b="1" dirty="0" err="1">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hoàn</a:t>
            </a:r>
            <a:r>
              <a:rPr lang="en-US" sz="2000" b="1" dirty="0">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 </a:t>
            </a:r>
            <a:r>
              <a:rPr lang="en-US" sz="2000" b="1" dirty="0" err="1">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thiện</a:t>
            </a:r>
            <a:r>
              <a:rPr lang="en-US" sz="2000" b="1" dirty="0">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 </a:t>
            </a:r>
            <a:r>
              <a:rPr lang="en-US" sz="2000" b="1" dirty="0" err="1">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thông</a:t>
            </a:r>
            <a:r>
              <a:rPr lang="en-US" sz="2000" b="1" dirty="0">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 tin </a:t>
            </a:r>
            <a:r>
              <a:rPr lang="en-US" sz="2000" b="1" dirty="0" err="1">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trong</a:t>
            </a:r>
            <a:r>
              <a:rPr lang="en-US" sz="2000" b="1" dirty="0">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 </a:t>
            </a:r>
            <a:r>
              <a:rPr lang="en-US" sz="2000" b="1" dirty="0" err="1">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phiếu</a:t>
            </a:r>
            <a:r>
              <a:rPr lang="en-US" sz="2000" b="1" dirty="0">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 </a:t>
            </a:r>
            <a:r>
              <a:rPr lang="en-US" sz="2000" b="1" dirty="0" err="1">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học</a:t>
            </a:r>
            <a:r>
              <a:rPr lang="en-US" sz="2000" b="1" dirty="0">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 </a:t>
            </a:r>
            <a:r>
              <a:rPr lang="en-US" sz="2000" b="1" dirty="0" err="1">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tập</a:t>
            </a:r>
            <a:r>
              <a:rPr lang="en-US" sz="2000" b="1" dirty="0">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 </a:t>
            </a:r>
            <a:r>
              <a:rPr lang="en-US" sz="2000" b="1" dirty="0" err="1">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sau</a:t>
            </a:r>
            <a:r>
              <a:rPr lang="en-US" sz="2000" b="1" dirty="0">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a:t>
            </a:r>
          </a:p>
        </p:txBody>
      </p:sp>
      <p:graphicFrame>
        <p:nvGraphicFramePr>
          <p:cNvPr id="14" name="Table 13">
            <a:extLst>
              <a:ext uri="{FF2B5EF4-FFF2-40B4-BE49-F238E27FC236}">
                <a16:creationId xmlns:a16="http://schemas.microsoft.com/office/drawing/2014/main" xmlns="" id="{35E198AA-609E-F695-2E6E-0EC8E92F5EE3}"/>
              </a:ext>
            </a:extLst>
          </p:cNvPr>
          <p:cNvGraphicFramePr>
            <a:graphicFrameLocks noGrp="1"/>
          </p:cNvGraphicFramePr>
          <p:nvPr>
            <p:extLst>
              <p:ext uri="{D42A27DB-BD31-4B8C-83A1-F6EECF244321}">
                <p14:modId xmlns:p14="http://schemas.microsoft.com/office/powerpoint/2010/main" val="3335425230"/>
              </p:ext>
            </p:extLst>
          </p:nvPr>
        </p:nvGraphicFramePr>
        <p:xfrm>
          <a:off x="609600" y="1678828"/>
          <a:ext cx="8073736" cy="3352800"/>
        </p:xfrm>
        <a:graphic>
          <a:graphicData uri="http://schemas.openxmlformats.org/drawingml/2006/table">
            <a:tbl>
              <a:tblPr firstRow="1" firstCol="1" bandRow="1">
                <a:tableStyleId>{5940675A-B579-460E-94D1-54222C63F5DA}</a:tableStyleId>
              </a:tblPr>
              <a:tblGrid>
                <a:gridCol w="1958984">
                  <a:extLst>
                    <a:ext uri="{9D8B030D-6E8A-4147-A177-3AD203B41FA5}">
                      <a16:colId xmlns:a16="http://schemas.microsoft.com/office/drawing/2014/main" xmlns="" val="2621896099"/>
                    </a:ext>
                  </a:extLst>
                </a:gridCol>
                <a:gridCol w="6114752">
                  <a:extLst>
                    <a:ext uri="{9D8B030D-6E8A-4147-A177-3AD203B41FA5}">
                      <a16:colId xmlns:a16="http://schemas.microsoft.com/office/drawing/2014/main" xmlns="" val="269891773"/>
                    </a:ext>
                  </a:extLst>
                </a:gridCol>
              </a:tblGrid>
              <a:tr h="297250">
                <a:tc gridSpan="2">
                  <a:txBody>
                    <a:bodyPr/>
                    <a:lstStyle/>
                    <a:p>
                      <a:pPr algn="ctr">
                        <a:lnSpc>
                          <a:spcPct val="100000"/>
                        </a:lnSpc>
                        <a:spcAft>
                          <a:spcPts val="0"/>
                        </a:spcAft>
                      </a:pPr>
                      <a:r>
                        <a:rPr lang="en-US" sz="2000" dirty="0" err="1">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rPr>
                        <a:t>Tình</a:t>
                      </a:r>
                      <a:r>
                        <a:rPr lang="en-US" sz="2000" dirty="0">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dirty="0" err="1">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rPr>
                        <a:t>hình</a:t>
                      </a:r>
                      <a:r>
                        <a:rPr lang="en-US" sz="2000" dirty="0">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dirty="0" err="1">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rPr>
                        <a:t>kinh</a:t>
                      </a:r>
                      <a:r>
                        <a:rPr lang="en-US" sz="2000" dirty="0">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dirty="0" err="1">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rPr>
                        <a:t>tế</a:t>
                      </a:r>
                      <a:r>
                        <a:rPr lang="en-US" sz="2000" dirty="0">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dirty="0" err="1">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rPr>
                        <a:t>trong</a:t>
                      </a:r>
                      <a:r>
                        <a:rPr lang="en-US" sz="2000" dirty="0">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dirty="0" err="1">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rPr>
                        <a:t>các</a:t>
                      </a:r>
                      <a:r>
                        <a:rPr lang="en-US" sz="2000" dirty="0">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dirty="0" err="1">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rPr>
                        <a:t>thế</a:t>
                      </a:r>
                      <a:r>
                        <a:rPr lang="en-US" sz="2000" dirty="0">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dirty="0" err="1">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rPr>
                        <a:t>kỉ</a:t>
                      </a:r>
                      <a:r>
                        <a:rPr lang="en-US" sz="2000" dirty="0">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rPr>
                        <a:t> XVI - XVIII</a:t>
                      </a:r>
                    </a:p>
                  </a:txBody>
                  <a:tcPr marL="68580" marR="68580" marT="0" marB="0">
                    <a:solidFill>
                      <a:schemeClr val="accent3">
                        <a:lumMod val="60000"/>
                        <a:lumOff val="40000"/>
                      </a:schemeClr>
                    </a:solidFill>
                  </a:tcPr>
                </a:tc>
                <a:tc hMerge="1">
                  <a:txBody>
                    <a:bodyPr/>
                    <a:lstStyle/>
                    <a:p>
                      <a:pPr algn="ctr">
                        <a:lnSpc>
                          <a:spcPct val="115000"/>
                        </a:lnSpc>
                        <a:spcAft>
                          <a:spcPts val="0"/>
                        </a:spcAft>
                      </a:pPr>
                      <a:endParaRPr lang="en-US" sz="2400"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endParaRPr>
                    </a:p>
                  </a:txBody>
                  <a:tcPr marL="68580" marR="68580" marT="0" marB="0">
                    <a:solidFill>
                      <a:srgbClr val="FFFF00"/>
                    </a:solidFill>
                  </a:tcPr>
                </a:tc>
                <a:extLst>
                  <a:ext uri="{0D108BD9-81ED-4DB2-BD59-A6C34878D82A}">
                    <a16:rowId xmlns:a16="http://schemas.microsoft.com/office/drawing/2014/main" xmlns="" val="1568448418"/>
                  </a:ext>
                </a:extLst>
              </a:tr>
              <a:tr h="297250">
                <a:tc>
                  <a:txBody>
                    <a:bodyPr/>
                    <a:lstStyle/>
                    <a:p>
                      <a:pPr algn="ctr">
                        <a:lnSpc>
                          <a:spcPct val="100000"/>
                        </a:lnSpc>
                        <a:spcAft>
                          <a:spcPts val="0"/>
                        </a:spcAft>
                      </a:pPr>
                      <a:r>
                        <a:rPr lang="en-US" sz="2000" dirty="0" err="1">
                          <a:solidFill>
                            <a:srgbClr val="028910"/>
                          </a:solidFill>
                          <a:effectLst/>
                          <a:latin typeface="SVN-Comic Sans MS" panose="02040603050506020204" pitchFamily="18" charset="0"/>
                        </a:rPr>
                        <a:t>Lĩnh</a:t>
                      </a:r>
                      <a:r>
                        <a:rPr lang="en-US" sz="2000" dirty="0">
                          <a:solidFill>
                            <a:srgbClr val="028910"/>
                          </a:solidFill>
                          <a:effectLst/>
                          <a:latin typeface="SVN-Comic Sans MS" panose="02040603050506020204" pitchFamily="18" charset="0"/>
                        </a:rPr>
                        <a:t> </a:t>
                      </a:r>
                      <a:r>
                        <a:rPr lang="en-US" sz="2000" dirty="0" err="1">
                          <a:solidFill>
                            <a:srgbClr val="028910"/>
                          </a:solidFill>
                          <a:effectLst/>
                          <a:latin typeface="SVN-Comic Sans MS" panose="02040603050506020204" pitchFamily="18" charset="0"/>
                        </a:rPr>
                        <a:t>vực</a:t>
                      </a:r>
                      <a:endParaRPr lang="en-US" sz="2000" dirty="0">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algn="ctr">
                        <a:lnSpc>
                          <a:spcPct val="100000"/>
                        </a:lnSpc>
                        <a:spcAft>
                          <a:spcPts val="0"/>
                        </a:spcAft>
                      </a:pPr>
                      <a:r>
                        <a:rPr lang="en-US" sz="2000" dirty="0" err="1">
                          <a:solidFill>
                            <a:srgbClr val="028910"/>
                          </a:solidFill>
                          <a:effectLst/>
                          <a:latin typeface="SVN-Comic Sans MS" panose="02040603050506020204" pitchFamily="18" charset="0"/>
                        </a:rPr>
                        <a:t>Những</a:t>
                      </a:r>
                      <a:r>
                        <a:rPr lang="en-US" sz="2000" dirty="0">
                          <a:solidFill>
                            <a:srgbClr val="028910"/>
                          </a:solidFill>
                          <a:effectLst/>
                          <a:latin typeface="SVN-Comic Sans MS" panose="02040603050506020204" pitchFamily="18" charset="0"/>
                        </a:rPr>
                        <a:t> </a:t>
                      </a:r>
                      <a:r>
                        <a:rPr lang="en-US" sz="2000" dirty="0" err="1">
                          <a:solidFill>
                            <a:srgbClr val="028910"/>
                          </a:solidFill>
                          <a:effectLst/>
                          <a:latin typeface="SVN-Comic Sans MS" panose="02040603050506020204" pitchFamily="18" charset="0"/>
                        </a:rPr>
                        <a:t>nét</a:t>
                      </a:r>
                      <a:r>
                        <a:rPr lang="en-US" sz="2000" dirty="0">
                          <a:solidFill>
                            <a:srgbClr val="028910"/>
                          </a:solidFill>
                          <a:effectLst/>
                          <a:latin typeface="SVN-Comic Sans MS" panose="02040603050506020204" pitchFamily="18" charset="0"/>
                        </a:rPr>
                        <a:t> </a:t>
                      </a:r>
                      <a:r>
                        <a:rPr lang="en-US" sz="2000" dirty="0" err="1">
                          <a:solidFill>
                            <a:srgbClr val="028910"/>
                          </a:solidFill>
                          <a:effectLst/>
                          <a:latin typeface="SVN-Comic Sans MS" panose="02040603050506020204" pitchFamily="18" charset="0"/>
                        </a:rPr>
                        <a:t>chính</a:t>
                      </a:r>
                      <a:endParaRPr lang="en-US" sz="2000" dirty="0">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endParaRPr>
                    </a:p>
                  </a:txBody>
                  <a:tcPr marL="68580" marR="68580" marT="0" marB="0">
                    <a:solidFill>
                      <a:schemeClr val="accent3">
                        <a:lumMod val="60000"/>
                        <a:lumOff val="40000"/>
                      </a:schemeClr>
                    </a:solidFill>
                  </a:tcPr>
                </a:tc>
                <a:extLst>
                  <a:ext uri="{0D108BD9-81ED-4DB2-BD59-A6C34878D82A}">
                    <a16:rowId xmlns:a16="http://schemas.microsoft.com/office/drawing/2014/main" xmlns="" val="1458267073"/>
                  </a:ext>
                </a:extLst>
              </a:tr>
              <a:tr h="891751">
                <a:tc>
                  <a:txBody>
                    <a:bodyPr/>
                    <a:lstStyle/>
                    <a:p>
                      <a:pPr algn="ctr">
                        <a:lnSpc>
                          <a:spcPct val="100000"/>
                        </a:lnSpc>
                        <a:spcAft>
                          <a:spcPts val="0"/>
                        </a:spcAft>
                      </a:pPr>
                      <a:r>
                        <a:rPr lang="en-US" sz="2000" dirty="0" err="1">
                          <a:solidFill>
                            <a:srgbClr val="028910"/>
                          </a:solidFill>
                          <a:effectLst/>
                          <a:latin typeface="SVN-Comic Sans MS" panose="02040603050506020204" pitchFamily="18" charset="0"/>
                        </a:rPr>
                        <a:t>Nông</a:t>
                      </a:r>
                      <a:r>
                        <a:rPr lang="en-US" sz="2000" dirty="0">
                          <a:solidFill>
                            <a:srgbClr val="028910"/>
                          </a:solidFill>
                          <a:effectLst/>
                          <a:latin typeface="SVN-Comic Sans MS" panose="02040603050506020204" pitchFamily="18" charset="0"/>
                        </a:rPr>
                        <a:t> </a:t>
                      </a:r>
                      <a:r>
                        <a:rPr lang="en-US" sz="2000" dirty="0" err="1">
                          <a:solidFill>
                            <a:srgbClr val="028910"/>
                          </a:solidFill>
                          <a:effectLst/>
                          <a:latin typeface="SVN-Comic Sans MS" panose="02040603050506020204" pitchFamily="18" charset="0"/>
                        </a:rPr>
                        <a:t>nghiệp</a:t>
                      </a:r>
                      <a:endParaRPr lang="en-US" sz="2000" dirty="0">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ct val="100000"/>
                        </a:lnSpc>
                        <a:spcAft>
                          <a:spcPts val="0"/>
                        </a:spcAft>
                      </a:pPr>
                      <a:r>
                        <a:rPr lang="en-US" sz="2000" dirty="0">
                          <a:solidFill>
                            <a:srgbClr val="FD2257"/>
                          </a:solidFill>
                          <a:effectLst/>
                          <a:latin typeface="SVN-Comic Sans MS" panose="02040603050506020204" pitchFamily="18" charset="0"/>
                        </a:rPr>
                        <a:t>……………………………………………………………………………………………………………………………………………………………………………………………………</a:t>
                      </a:r>
                      <a:endParaRPr lang="en-US" sz="2000" dirty="0">
                        <a:solidFill>
                          <a:srgbClr val="FD2257"/>
                        </a:solidFill>
                        <a:effectLst/>
                        <a:latin typeface="SVN-Comic Sans MS" panose="0204060305050602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3303489612"/>
                  </a:ext>
                </a:extLst>
              </a:tr>
              <a:tr h="891751">
                <a:tc>
                  <a:txBody>
                    <a:bodyPr/>
                    <a:lstStyle/>
                    <a:p>
                      <a:pPr algn="ctr">
                        <a:lnSpc>
                          <a:spcPct val="100000"/>
                        </a:lnSpc>
                        <a:spcAft>
                          <a:spcPts val="0"/>
                        </a:spcAft>
                      </a:pPr>
                      <a:r>
                        <a:rPr lang="en-US" sz="2000" dirty="0" err="1">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rPr>
                        <a:t>Thủ</a:t>
                      </a:r>
                      <a:r>
                        <a:rPr lang="en-US" sz="2000" dirty="0">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dirty="0" err="1">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rPr>
                        <a:t>công</a:t>
                      </a:r>
                      <a:r>
                        <a:rPr lang="en-US" sz="2000" dirty="0">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dirty="0" err="1">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rPr>
                        <a:t>nghiệp</a:t>
                      </a:r>
                      <a:endParaRPr lang="en-US" sz="2000" dirty="0">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000" dirty="0">
                          <a:solidFill>
                            <a:srgbClr val="FD2257"/>
                          </a:solidFill>
                          <a:effectLst/>
                          <a:latin typeface="SVN-Comic Sans MS" panose="02040603050506020204" pitchFamily="18" charset="0"/>
                        </a:rPr>
                        <a:t>……………………………………………………………………………………………………………………………………………………………………………………………………</a:t>
                      </a:r>
                      <a:endParaRPr lang="en-US" sz="2000" dirty="0">
                        <a:solidFill>
                          <a:srgbClr val="FD2257"/>
                        </a:solidFill>
                        <a:effectLst/>
                        <a:latin typeface="SVN-Comic Sans MS" panose="0204060305050602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693061157"/>
                  </a:ext>
                </a:extLst>
              </a:tr>
              <a:tr h="891751">
                <a:tc>
                  <a:txBody>
                    <a:bodyPr/>
                    <a:lstStyle/>
                    <a:p>
                      <a:pPr algn="ctr">
                        <a:lnSpc>
                          <a:spcPct val="100000"/>
                        </a:lnSpc>
                        <a:spcAft>
                          <a:spcPts val="0"/>
                        </a:spcAft>
                      </a:pPr>
                      <a:r>
                        <a:rPr lang="en-US" sz="2000" dirty="0" err="1">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rPr>
                        <a:t>Thương</a:t>
                      </a:r>
                      <a:r>
                        <a:rPr lang="en-US" sz="2000" dirty="0">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dirty="0" err="1">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rPr>
                        <a:t>nghiệp</a:t>
                      </a:r>
                      <a:endParaRPr lang="en-US" sz="2000" dirty="0">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000" dirty="0">
                          <a:solidFill>
                            <a:srgbClr val="FD2257"/>
                          </a:solidFill>
                          <a:effectLst/>
                          <a:latin typeface="SVN-Comic Sans MS" panose="02040603050506020204" pitchFamily="18" charset="0"/>
                        </a:rPr>
                        <a:t>……………………………………………………………………………………………………………………………………………………………………………………………………</a:t>
                      </a:r>
                      <a:endParaRPr lang="en-US" sz="2000" dirty="0">
                        <a:solidFill>
                          <a:srgbClr val="FD2257"/>
                        </a:solidFill>
                        <a:effectLst/>
                        <a:latin typeface="SVN-Comic Sans MS" panose="0204060305050602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536030839"/>
                  </a:ext>
                </a:extLst>
              </a:tr>
            </a:tbl>
          </a:graphicData>
        </a:graphic>
      </p:graphicFrame>
    </p:spTree>
    <p:extLst>
      <p:ext uri="{BB962C8B-B14F-4D97-AF65-F5344CB8AC3E}">
        <p14:creationId xmlns:p14="http://schemas.microsoft.com/office/powerpoint/2010/main" val="35244127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2156"/>
        <p:cNvGrpSpPr/>
        <p:nvPr/>
      </p:nvGrpSpPr>
      <p:grpSpPr>
        <a:xfrm>
          <a:off x="0" y="0"/>
          <a:ext cx="0" cy="0"/>
          <a:chOff x="0" y="0"/>
          <a:chExt cx="0" cy="0"/>
        </a:xfrm>
      </p:grpSpPr>
      <p:sp>
        <p:nvSpPr>
          <p:cNvPr id="13" name="Rectangle 12">
            <a:extLst>
              <a:ext uri="{FF2B5EF4-FFF2-40B4-BE49-F238E27FC236}">
                <a16:creationId xmlns:a16="http://schemas.microsoft.com/office/drawing/2014/main" xmlns="" id="{05A61CDF-059F-6D4D-9D5F-8F0F1A343519}"/>
              </a:ext>
            </a:extLst>
          </p:cNvPr>
          <p:cNvSpPr/>
          <p:nvPr/>
        </p:nvSpPr>
        <p:spPr>
          <a:xfrm>
            <a:off x="0" y="-26829"/>
            <a:ext cx="9144000" cy="5143500"/>
          </a:xfrm>
          <a:prstGeom prst="rect">
            <a:avLst/>
          </a:prstGeom>
          <a:solidFill>
            <a:schemeClr val="accent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FF"/>
              </a:solidFill>
            </a:endParaRPr>
          </a:p>
        </p:txBody>
      </p:sp>
      <p:sp>
        <p:nvSpPr>
          <p:cNvPr id="11" name="Rectangle 10">
            <a:extLst>
              <a:ext uri="{FF2B5EF4-FFF2-40B4-BE49-F238E27FC236}">
                <a16:creationId xmlns:a16="http://schemas.microsoft.com/office/drawing/2014/main" xmlns="" id="{D361F436-454A-BEAD-7D39-CC07CEF697B6}"/>
              </a:ext>
            </a:extLst>
          </p:cNvPr>
          <p:cNvSpPr/>
          <p:nvPr/>
        </p:nvSpPr>
        <p:spPr>
          <a:xfrm>
            <a:off x="7088" y="-26829"/>
            <a:ext cx="9144000" cy="5143500"/>
          </a:xfrm>
          <a:prstGeom prst="rect">
            <a:avLst/>
          </a:prstGeom>
          <a:solidFill>
            <a:schemeClr val="accent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FF"/>
              </a:solidFill>
            </a:endParaRPr>
          </a:p>
        </p:txBody>
      </p:sp>
      <p:sp>
        <p:nvSpPr>
          <p:cNvPr id="3" name="Oval 2">
            <a:extLst>
              <a:ext uri="{FF2B5EF4-FFF2-40B4-BE49-F238E27FC236}">
                <a16:creationId xmlns:a16="http://schemas.microsoft.com/office/drawing/2014/main" xmlns="" id="{EAA884C5-AD82-D8CB-0981-71A9BF2B48E7}"/>
              </a:ext>
            </a:extLst>
          </p:cNvPr>
          <p:cNvSpPr/>
          <p:nvPr/>
        </p:nvSpPr>
        <p:spPr>
          <a:xfrm>
            <a:off x="76199" y="840544"/>
            <a:ext cx="1464371" cy="34624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sz="1800" b="1" dirty="0">
                <a:solidFill>
                  <a:srgbClr val="FF0000"/>
                </a:solidFill>
                <a:latin typeface="Times New Roman" panose="02020603050405020304" pitchFamily="18" charset="0"/>
              </a:rPr>
              <a:t>TÌNH HÌNH VĂN HÓA TRONG CÁC </a:t>
            </a:r>
            <a:r>
              <a:rPr lang="vi-VN" altLang="vi-VN" sz="1800" b="1" noProof="1">
                <a:solidFill>
                  <a:srgbClr val="FF0000"/>
                </a:solidFill>
                <a:latin typeface="Times New Roman" panose="02020603050405020304" pitchFamily="18" charset="0"/>
              </a:rPr>
              <a:t>THẾ</a:t>
            </a:r>
            <a:r>
              <a:rPr lang="en-US" altLang="vi-VN" sz="1800" b="1" dirty="0">
                <a:solidFill>
                  <a:srgbClr val="FF0000"/>
                </a:solidFill>
                <a:latin typeface="Times New Roman" panose="02020603050405020304" pitchFamily="18" charset="0"/>
              </a:rPr>
              <a:t> KI XVI - XVIII</a:t>
            </a:r>
            <a:endParaRPr lang="en-US" altLang="vi-VN" sz="1100" b="1" dirty="0">
              <a:solidFill>
                <a:srgbClr val="FF0000"/>
              </a:solidFill>
              <a:latin typeface="Times New Roman" panose="02020603050405020304" pitchFamily="18" charset="0"/>
            </a:endParaRPr>
          </a:p>
        </p:txBody>
      </p:sp>
      <p:sp>
        <p:nvSpPr>
          <p:cNvPr id="5" name="Rectangle: Rounded Corners 4">
            <a:extLst>
              <a:ext uri="{FF2B5EF4-FFF2-40B4-BE49-F238E27FC236}">
                <a16:creationId xmlns:a16="http://schemas.microsoft.com/office/drawing/2014/main" xmlns="" id="{20350FB4-3FAC-65C3-D068-CF2056BB779D}"/>
              </a:ext>
            </a:extLst>
          </p:cNvPr>
          <p:cNvSpPr/>
          <p:nvPr/>
        </p:nvSpPr>
        <p:spPr>
          <a:xfrm>
            <a:off x="1752601" y="4092151"/>
            <a:ext cx="1235770" cy="717015"/>
          </a:xfrm>
          <a:prstGeom prst="roundRect">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b="1" dirty="0" err="1">
                <a:solidFill>
                  <a:srgbClr val="FF6600"/>
                </a:solidFill>
                <a:latin typeface="Times New Roman" panose="02020603050405020304" pitchFamily="18" charset="0"/>
              </a:rPr>
              <a:t>Nghệ</a:t>
            </a:r>
            <a:r>
              <a:rPr lang="en-US" altLang="vi-VN" b="1" dirty="0">
                <a:solidFill>
                  <a:srgbClr val="FF6600"/>
                </a:solidFill>
                <a:latin typeface="Times New Roman" panose="02020603050405020304" pitchFamily="18" charset="0"/>
              </a:rPr>
              <a:t> </a:t>
            </a:r>
            <a:r>
              <a:rPr lang="en-US" altLang="vi-VN" b="1" dirty="0" err="1">
                <a:solidFill>
                  <a:srgbClr val="FF6600"/>
                </a:solidFill>
                <a:latin typeface="Times New Roman" panose="02020603050405020304" pitchFamily="18" charset="0"/>
              </a:rPr>
              <a:t>thuật</a:t>
            </a:r>
            <a:r>
              <a:rPr lang="en-US" altLang="vi-VN" b="1" dirty="0">
                <a:solidFill>
                  <a:srgbClr val="FF6600"/>
                </a:solidFill>
                <a:latin typeface="Times New Roman" panose="02020603050405020304" pitchFamily="18" charset="0"/>
              </a:rPr>
              <a:t> </a:t>
            </a:r>
            <a:r>
              <a:rPr lang="en-US" altLang="vi-VN" b="1" dirty="0" err="1">
                <a:solidFill>
                  <a:srgbClr val="FF6600"/>
                </a:solidFill>
                <a:latin typeface="Times New Roman" panose="02020603050405020304" pitchFamily="18" charset="0"/>
              </a:rPr>
              <a:t>dân</a:t>
            </a:r>
            <a:r>
              <a:rPr lang="en-US" altLang="vi-VN" b="1" dirty="0">
                <a:solidFill>
                  <a:srgbClr val="FF6600"/>
                </a:solidFill>
                <a:latin typeface="Times New Roman" panose="02020603050405020304" pitchFamily="18" charset="0"/>
              </a:rPr>
              <a:t> </a:t>
            </a:r>
            <a:r>
              <a:rPr lang="en-US" altLang="vi-VN" b="1" dirty="0" err="1">
                <a:solidFill>
                  <a:srgbClr val="FF6600"/>
                </a:solidFill>
                <a:latin typeface="Times New Roman" panose="02020603050405020304" pitchFamily="18" charset="0"/>
              </a:rPr>
              <a:t>gian</a:t>
            </a:r>
            <a:endParaRPr lang="vi-VN" altLang="vi-VN" b="1" dirty="0">
              <a:solidFill>
                <a:srgbClr val="FF6600"/>
              </a:solidFill>
              <a:latin typeface="Times New Roman" panose="02020603050405020304" pitchFamily="18" charset="0"/>
            </a:endParaRPr>
          </a:p>
        </p:txBody>
      </p:sp>
      <p:sp>
        <p:nvSpPr>
          <p:cNvPr id="6" name="Rectangle: Rounded Corners 5">
            <a:extLst>
              <a:ext uri="{FF2B5EF4-FFF2-40B4-BE49-F238E27FC236}">
                <a16:creationId xmlns:a16="http://schemas.microsoft.com/office/drawing/2014/main" xmlns="" id="{0347FB2C-1DE3-5C7B-7099-B5BA0285A8FF}"/>
              </a:ext>
            </a:extLst>
          </p:cNvPr>
          <p:cNvSpPr/>
          <p:nvPr/>
        </p:nvSpPr>
        <p:spPr>
          <a:xfrm>
            <a:off x="3200400" y="64486"/>
            <a:ext cx="5867400" cy="131127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Tôn </a:t>
            </a:r>
            <a:r>
              <a:rPr lang="en-US" b="1" dirty="0" err="1">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giáo</a:t>
            </a:r>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Nho giáo</a:t>
            </a:r>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đề cao trong học tập, thi cử và tuyển chọn quan lại.</a:t>
            </a:r>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Phật giáo và Đạo giáo được phục hồi</a:t>
            </a:r>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Năm 1533, </a:t>
            </a:r>
            <a:r>
              <a:rPr lang="en-US" b="1" dirty="0" err="1">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giáo</a:t>
            </a:r>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được truyền bá vào nước ta</a:t>
            </a:r>
            <a:endPar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Tín</a:t>
            </a:r>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ngưỡng</a:t>
            </a:r>
            <a:r>
              <a:rPr lang="vi-VN"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thờ Thành hoàng, thờ cúng tổ tiên, tổ chức lễ hội hàng năm... thể hiện tinh thần đoàn kết, yêu quê hương, đất nước.</a:t>
            </a:r>
            <a:endParaRPr lang="en-US" altLang="vi-VN" b="1" dirty="0">
              <a:solidFill>
                <a:srgbClr val="028910"/>
              </a:solidFill>
              <a:latin typeface="Times New Roman" panose="02020603050405020304" pitchFamily="18" charset="0"/>
            </a:endParaRPr>
          </a:p>
        </p:txBody>
      </p:sp>
      <p:sp>
        <p:nvSpPr>
          <p:cNvPr id="7" name="Rectangle: Rounded Corners 6">
            <a:extLst>
              <a:ext uri="{FF2B5EF4-FFF2-40B4-BE49-F238E27FC236}">
                <a16:creationId xmlns:a16="http://schemas.microsoft.com/office/drawing/2014/main" xmlns="" id="{FCD79269-C207-2E9B-4EAB-CF74A12E3D3C}"/>
              </a:ext>
            </a:extLst>
          </p:cNvPr>
          <p:cNvSpPr/>
          <p:nvPr/>
        </p:nvSpPr>
        <p:spPr>
          <a:xfrm>
            <a:off x="1752601" y="2776280"/>
            <a:ext cx="1235770" cy="444637"/>
          </a:xfrm>
          <a:prstGeom prst="round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b="1" dirty="0">
                <a:solidFill>
                  <a:srgbClr val="0000FF"/>
                </a:solidFill>
                <a:latin typeface="Times New Roman" panose="02020603050405020304" pitchFamily="18" charset="0"/>
              </a:rPr>
              <a:t>Văn </a:t>
            </a:r>
            <a:r>
              <a:rPr lang="en-US" altLang="vi-VN" b="1" dirty="0" err="1">
                <a:solidFill>
                  <a:srgbClr val="0000FF"/>
                </a:solidFill>
                <a:latin typeface="Times New Roman" panose="02020603050405020304" pitchFamily="18" charset="0"/>
              </a:rPr>
              <a:t>học</a:t>
            </a:r>
            <a:endParaRPr lang="en-US" altLang="vi-VN" b="1" dirty="0">
              <a:solidFill>
                <a:srgbClr val="0000FF"/>
              </a:solidFill>
              <a:latin typeface="Times New Roman" panose="02020603050405020304" pitchFamily="18" charset="0"/>
            </a:endParaRPr>
          </a:p>
        </p:txBody>
      </p:sp>
      <p:sp>
        <p:nvSpPr>
          <p:cNvPr id="8" name="Rectangle: Rounded Corners 7">
            <a:extLst>
              <a:ext uri="{FF2B5EF4-FFF2-40B4-BE49-F238E27FC236}">
                <a16:creationId xmlns:a16="http://schemas.microsoft.com/office/drawing/2014/main" xmlns="" id="{0D774A10-0CDE-14AF-02CC-5E60EC306D85}"/>
              </a:ext>
            </a:extLst>
          </p:cNvPr>
          <p:cNvSpPr/>
          <p:nvPr/>
        </p:nvSpPr>
        <p:spPr>
          <a:xfrm>
            <a:off x="1752601" y="1657350"/>
            <a:ext cx="1235770" cy="523220"/>
          </a:xfrm>
          <a:prstGeom prst="roundRect">
            <a:avLst/>
          </a:prstGeom>
          <a:noFill/>
          <a:ln>
            <a:solidFill>
              <a:srgbClr val="FD346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b="1" dirty="0" err="1">
                <a:solidFill>
                  <a:srgbClr val="FD3468"/>
                </a:solidFill>
                <a:latin typeface="Times New Roman" panose="02020603050405020304" pitchFamily="18" charset="0"/>
              </a:rPr>
              <a:t>Chữ</a:t>
            </a:r>
            <a:r>
              <a:rPr lang="en-US" altLang="vi-VN" b="1" dirty="0">
                <a:solidFill>
                  <a:srgbClr val="FD3468"/>
                </a:solidFill>
                <a:latin typeface="Times New Roman" panose="02020603050405020304" pitchFamily="18" charset="0"/>
              </a:rPr>
              <a:t> </a:t>
            </a:r>
            <a:r>
              <a:rPr lang="en-US" altLang="vi-VN" b="1" dirty="0" err="1">
                <a:solidFill>
                  <a:srgbClr val="FD3468"/>
                </a:solidFill>
                <a:latin typeface="Times New Roman" panose="02020603050405020304" pitchFamily="18" charset="0"/>
              </a:rPr>
              <a:t>viết</a:t>
            </a:r>
            <a:endParaRPr lang="en-US" altLang="vi-VN" b="1" dirty="0">
              <a:solidFill>
                <a:srgbClr val="FD3468"/>
              </a:solidFill>
              <a:latin typeface="Times New Roman" panose="02020603050405020304" pitchFamily="18" charset="0"/>
            </a:endParaRPr>
          </a:p>
        </p:txBody>
      </p:sp>
      <p:sp>
        <p:nvSpPr>
          <p:cNvPr id="16" name="Rectangle: Rounded Corners 15">
            <a:extLst>
              <a:ext uri="{FF2B5EF4-FFF2-40B4-BE49-F238E27FC236}">
                <a16:creationId xmlns:a16="http://schemas.microsoft.com/office/drawing/2014/main" xmlns="" id="{44E0E4C9-AA56-5B52-EE78-44ED205CD037}"/>
              </a:ext>
            </a:extLst>
          </p:cNvPr>
          <p:cNvSpPr/>
          <p:nvPr/>
        </p:nvSpPr>
        <p:spPr>
          <a:xfrm>
            <a:off x="1752600" y="334333"/>
            <a:ext cx="1235770" cy="7170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b="1" dirty="0" err="1">
                <a:solidFill>
                  <a:srgbClr val="028910"/>
                </a:solidFill>
                <a:latin typeface="Times New Roman" panose="02020603050405020304" pitchFamily="18" charset="0"/>
              </a:rPr>
              <a:t>Tư</a:t>
            </a:r>
            <a:r>
              <a:rPr lang="en-US" altLang="vi-VN" b="1" dirty="0">
                <a:solidFill>
                  <a:srgbClr val="028910"/>
                </a:solidFill>
                <a:latin typeface="Times New Roman" panose="02020603050405020304" pitchFamily="18" charset="0"/>
              </a:rPr>
              <a:t> </a:t>
            </a:r>
            <a:r>
              <a:rPr lang="en-US" altLang="vi-VN" b="1" dirty="0" err="1">
                <a:solidFill>
                  <a:srgbClr val="028910"/>
                </a:solidFill>
                <a:latin typeface="Times New Roman" panose="02020603050405020304" pitchFamily="18" charset="0"/>
              </a:rPr>
              <a:t>tưởng</a:t>
            </a:r>
            <a:r>
              <a:rPr lang="en-US" altLang="vi-VN" b="1" dirty="0">
                <a:solidFill>
                  <a:srgbClr val="028910"/>
                </a:solidFill>
                <a:latin typeface="Times New Roman" panose="02020603050405020304" pitchFamily="18" charset="0"/>
              </a:rPr>
              <a:t>, </a:t>
            </a:r>
            <a:r>
              <a:rPr lang="en-US" altLang="vi-VN" b="1" dirty="0" err="1">
                <a:solidFill>
                  <a:srgbClr val="028910"/>
                </a:solidFill>
                <a:latin typeface="Times New Roman" panose="02020603050405020304" pitchFamily="18" charset="0"/>
              </a:rPr>
              <a:t>tín</a:t>
            </a:r>
            <a:r>
              <a:rPr lang="en-US" altLang="vi-VN" b="1" dirty="0">
                <a:solidFill>
                  <a:srgbClr val="028910"/>
                </a:solidFill>
                <a:latin typeface="Times New Roman" panose="02020603050405020304" pitchFamily="18" charset="0"/>
              </a:rPr>
              <a:t> </a:t>
            </a:r>
            <a:r>
              <a:rPr lang="en-US" altLang="vi-VN" b="1" dirty="0" err="1">
                <a:solidFill>
                  <a:srgbClr val="028910"/>
                </a:solidFill>
                <a:latin typeface="Times New Roman" panose="02020603050405020304" pitchFamily="18" charset="0"/>
              </a:rPr>
              <a:t>ngưỡng</a:t>
            </a:r>
            <a:r>
              <a:rPr lang="en-US" altLang="vi-VN" b="1" dirty="0">
                <a:solidFill>
                  <a:srgbClr val="028910"/>
                </a:solidFill>
                <a:latin typeface="Times New Roman" panose="02020603050405020304" pitchFamily="18" charset="0"/>
              </a:rPr>
              <a:t>, </a:t>
            </a:r>
            <a:r>
              <a:rPr lang="en-US" altLang="vi-VN" b="1" dirty="0" err="1">
                <a:solidFill>
                  <a:srgbClr val="028910"/>
                </a:solidFill>
                <a:latin typeface="Times New Roman" panose="02020603050405020304" pitchFamily="18" charset="0"/>
              </a:rPr>
              <a:t>tôn</a:t>
            </a:r>
            <a:r>
              <a:rPr lang="en-US" altLang="vi-VN" b="1" dirty="0">
                <a:solidFill>
                  <a:srgbClr val="028910"/>
                </a:solidFill>
                <a:latin typeface="Times New Roman" panose="02020603050405020304" pitchFamily="18" charset="0"/>
              </a:rPr>
              <a:t> </a:t>
            </a:r>
            <a:r>
              <a:rPr lang="en-US" altLang="vi-VN" b="1" dirty="0" err="1">
                <a:solidFill>
                  <a:srgbClr val="028910"/>
                </a:solidFill>
                <a:latin typeface="Times New Roman" panose="02020603050405020304" pitchFamily="18" charset="0"/>
              </a:rPr>
              <a:t>giáo</a:t>
            </a:r>
            <a:endParaRPr lang="en-US" altLang="vi-VN" b="1" dirty="0">
              <a:solidFill>
                <a:srgbClr val="028910"/>
              </a:solidFill>
              <a:latin typeface="Times New Roman" panose="02020603050405020304" pitchFamily="18" charset="0"/>
            </a:endParaRPr>
          </a:p>
        </p:txBody>
      </p:sp>
      <p:sp>
        <p:nvSpPr>
          <p:cNvPr id="17" name="Rectangle: Rounded Corners 16">
            <a:extLst>
              <a:ext uri="{FF2B5EF4-FFF2-40B4-BE49-F238E27FC236}">
                <a16:creationId xmlns:a16="http://schemas.microsoft.com/office/drawing/2014/main" xmlns="" id="{BF6F7C68-15F9-89E4-516A-F7BCBC9CE60B}"/>
              </a:ext>
            </a:extLst>
          </p:cNvPr>
          <p:cNvSpPr/>
          <p:nvPr/>
        </p:nvSpPr>
        <p:spPr>
          <a:xfrm>
            <a:off x="3200400" y="1427482"/>
            <a:ext cx="5867400" cy="946150"/>
          </a:xfrm>
          <a:prstGeom prst="roundRect">
            <a:avLst/>
          </a:prstGeom>
          <a:noFill/>
          <a:ln>
            <a:solidFill>
              <a:srgbClr val="FD346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r>
              <a:rPr lang="en-US" b="1" dirty="0">
                <a:solidFill>
                  <a:srgbClr val="FD3468"/>
                </a:solidFill>
                <a:effectLst/>
                <a:latin typeface="Times New Roman" panose="02020603050405020304" pitchFamily="18" charset="0"/>
                <a:ea typeface="Calibri" panose="020F0502020204030204" pitchFamily="34" charset="0"/>
                <a:cs typeface="Times New Roman" panose="02020603050405020304" pitchFamily="18" charset="0"/>
              </a:rPr>
              <a:t>- C</a:t>
            </a:r>
            <a:r>
              <a:rPr lang="vi-VN" b="1" dirty="0">
                <a:solidFill>
                  <a:srgbClr val="FD3468"/>
                </a:solidFill>
                <a:effectLst/>
                <a:latin typeface="Times New Roman" panose="02020603050405020304" pitchFamily="18" charset="0"/>
                <a:ea typeface="Calibri" panose="020F0502020204030204" pitchFamily="34" charset="0"/>
                <a:cs typeface="Times New Roman" panose="02020603050405020304" pitchFamily="18" charset="0"/>
              </a:rPr>
              <a:t>hữ Quốc ngữ theo mẫu tự La tinh cũng được sáng tạo. </a:t>
            </a:r>
            <a:endParaRPr lang="en-US" b="1" dirty="0">
              <a:solidFill>
                <a:srgbClr val="FD3468"/>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b="1" dirty="0">
                <a:solidFill>
                  <a:srgbClr val="FD3468"/>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FD3468"/>
                </a:solidFill>
                <a:effectLst/>
                <a:latin typeface="Times New Roman" panose="02020603050405020304" pitchFamily="18" charset="0"/>
                <a:ea typeface="Calibri" panose="020F0502020204030204" pitchFamily="34" charset="0"/>
                <a:cs typeface="Times New Roman" panose="02020603050405020304" pitchFamily="18" charset="0"/>
              </a:rPr>
              <a:t>Ban đầu, các giáo sĩ phương Tây học tiếng Việt để truyền đạo. Trong quá trình đó, họ dùng chữ cái La-tinh để ghi âm tiếng Việt, tạo ra chữ Quốc ngữ. Loại chữ này dần được sử dụng phổ biến vì tiện lợi</a:t>
            </a:r>
            <a:r>
              <a:rPr lang="en-US" b="1" dirty="0">
                <a:solidFill>
                  <a:srgbClr val="FD3468"/>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FD3468"/>
                </a:solidFill>
                <a:effectLst/>
                <a:latin typeface="Times New Roman" panose="02020603050405020304" pitchFamily="18" charset="0"/>
                <a:ea typeface="Calibri" panose="020F0502020204030204" pitchFamily="34" charset="0"/>
                <a:cs typeface="Times New Roman" panose="02020603050405020304" pitchFamily="18" charset="0"/>
              </a:rPr>
              <a:t>khoa học.</a:t>
            </a:r>
            <a:endParaRPr lang="en-US" b="1" dirty="0">
              <a:solidFill>
                <a:srgbClr val="FD3468"/>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Rectangle: Rounded Corners 17">
            <a:extLst>
              <a:ext uri="{FF2B5EF4-FFF2-40B4-BE49-F238E27FC236}">
                <a16:creationId xmlns:a16="http://schemas.microsoft.com/office/drawing/2014/main" xmlns="" id="{8D30853B-DB93-9B68-1AFC-0E009D4A08E4}"/>
              </a:ext>
            </a:extLst>
          </p:cNvPr>
          <p:cNvSpPr/>
          <p:nvPr/>
        </p:nvSpPr>
        <p:spPr>
          <a:xfrm>
            <a:off x="3200400" y="2410192"/>
            <a:ext cx="5867400" cy="1311275"/>
          </a:xfrm>
          <a:prstGeom prst="round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r>
              <a:rPr lang="en-US"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V</a:t>
            </a:r>
            <a:r>
              <a:rPr lang="vi-VN"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ăn học chữ Hán</a:t>
            </a:r>
            <a:r>
              <a:rPr lang="en-US"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vẫn chiếm ưu thế</a:t>
            </a:r>
            <a:r>
              <a:rPr lang="en-US"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V</a:t>
            </a:r>
            <a:r>
              <a:rPr lang="vi-VN"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ăn học chữ Nôm</a:t>
            </a:r>
            <a:r>
              <a:rPr lang="en-US"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phát triển mạnh hơn trước. Thơ Nôm và truyện Nôm xuất hiện ngày càng nhiều hơn với một số tác giả và tác phẩm nổi tiếng</a:t>
            </a:r>
            <a:r>
              <a:rPr lang="en-US" b="1"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a:t>
            </a:r>
          </a:p>
          <a:p>
            <a:pPr algn="just"/>
            <a:r>
              <a:rPr lang="en-US"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Văn học dân gian</a:t>
            </a:r>
            <a:r>
              <a:rPr lang="en-US" b="1"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a:t>
            </a:r>
            <a:r>
              <a:rPr lang="vi-VN"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phát triển nhiều thể loại như: truyện tiếu lâm, truyện Trạng Quỳnh, Trạng Lợn</a:t>
            </a:r>
            <a:r>
              <a:rPr lang="en-US"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thơ lục bát và song thất lục bát</a:t>
            </a:r>
            <a:r>
              <a:rPr lang="en-US"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b="1"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Rectangle: Rounded Corners 18">
            <a:extLst>
              <a:ext uri="{FF2B5EF4-FFF2-40B4-BE49-F238E27FC236}">
                <a16:creationId xmlns:a16="http://schemas.microsoft.com/office/drawing/2014/main" xmlns="" id="{DB512240-02B0-7DDB-9840-4A98D18867B1}"/>
              </a:ext>
            </a:extLst>
          </p:cNvPr>
          <p:cNvSpPr/>
          <p:nvPr/>
        </p:nvSpPr>
        <p:spPr>
          <a:xfrm>
            <a:off x="3200400" y="3767739"/>
            <a:ext cx="5867400" cy="1311275"/>
          </a:xfrm>
          <a:prstGeom prst="roundRect">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r>
              <a:rPr lang="en-US" b="1" dirty="0">
                <a:solidFill>
                  <a:srgbClr val="FF66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FF6600"/>
                </a:solidFill>
                <a:effectLst/>
                <a:latin typeface="Times New Roman" panose="02020603050405020304" pitchFamily="18" charset="0"/>
                <a:ea typeface="Calibri" panose="020F0502020204030204" pitchFamily="34" charset="0"/>
                <a:cs typeface="Times New Roman" panose="02020603050405020304" pitchFamily="18" charset="0"/>
              </a:rPr>
              <a:t>Nghệ thuật dân gian phát triển, tiêu biểu là nghệ thuật điều khắc trong các đình, chùa với nét chạm khắc mềm mại, mô tả cảnh sinh hoạt thường ngày và tượng Phật rất đặc sắc.</a:t>
            </a:r>
            <a:endParaRPr lang="en-US" b="1" dirty="0">
              <a:solidFill>
                <a:srgbClr val="FF6600"/>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b="1" dirty="0">
                <a:solidFill>
                  <a:srgbClr val="FF66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FF6600"/>
                </a:solidFill>
                <a:effectLst/>
                <a:latin typeface="Times New Roman" panose="02020603050405020304" pitchFamily="18" charset="0"/>
                <a:ea typeface="Calibri" panose="020F0502020204030204" pitchFamily="34" charset="0"/>
                <a:cs typeface="Times New Roman" panose="02020603050405020304" pitchFamily="18" charset="0"/>
              </a:rPr>
              <a:t>Nghệ thuật sân khấu đa dạng với các loại hình như hát chèo, hát ả đào, hát tuồng,... các điệu múa như: múa trên dây, múa đèn,</a:t>
            </a:r>
            <a:r>
              <a:rPr lang="en-US" b="1" dirty="0">
                <a:solidFill>
                  <a:srgbClr val="FF66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b="1" dirty="0">
              <a:solidFill>
                <a:srgbClr val="FF6600"/>
              </a:solidFill>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21" name="Straight Arrow Connector 20">
            <a:extLst>
              <a:ext uri="{FF2B5EF4-FFF2-40B4-BE49-F238E27FC236}">
                <a16:creationId xmlns:a16="http://schemas.microsoft.com/office/drawing/2014/main" xmlns="" id="{61F13175-3C73-9706-35A2-A681370FEAE8}"/>
              </a:ext>
            </a:extLst>
          </p:cNvPr>
          <p:cNvCxnSpPr>
            <a:endCxn id="16" idx="1"/>
          </p:cNvCxnSpPr>
          <p:nvPr/>
        </p:nvCxnSpPr>
        <p:spPr>
          <a:xfrm flipV="1">
            <a:off x="1540570" y="692841"/>
            <a:ext cx="212030" cy="1878909"/>
          </a:xfrm>
          <a:prstGeom prst="straightConnector1">
            <a:avLst/>
          </a:prstGeom>
          <a:ln w="38100">
            <a:solidFill>
              <a:srgbClr val="02891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xmlns="" id="{D35EF6A4-9CC6-7F58-D168-25D7F11FB954}"/>
              </a:ext>
            </a:extLst>
          </p:cNvPr>
          <p:cNvCxnSpPr>
            <a:cxnSpLocks/>
            <a:stCxn id="16" idx="3"/>
          </p:cNvCxnSpPr>
          <p:nvPr/>
        </p:nvCxnSpPr>
        <p:spPr>
          <a:xfrm flipV="1">
            <a:off x="2988370" y="666750"/>
            <a:ext cx="212030" cy="26091"/>
          </a:xfrm>
          <a:prstGeom prst="straightConnector1">
            <a:avLst/>
          </a:prstGeom>
          <a:ln w="38100">
            <a:solidFill>
              <a:srgbClr val="02891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xmlns="" id="{5F40EBA7-D259-3372-80D8-40E36161ACE1}"/>
              </a:ext>
            </a:extLst>
          </p:cNvPr>
          <p:cNvCxnSpPr>
            <a:endCxn id="8" idx="1"/>
          </p:cNvCxnSpPr>
          <p:nvPr/>
        </p:nvCxnSpPr>
        <p:spPr>
          <a:xfrm flipV="1">
            <a:off x="1540569" y="1918960"/>
            <a:ext cx="212032" cy="652790"/>
          </a:xfrm>
          <a:prstGeom prst="straightConnector1">
            <a:avLst/>
          </a:prstGeom>
          <a:ln w="38100">
            <a:solidFill>
              <a:srgbClr val="FD3468"/>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xmlns="" id="{02294BCC-97B8-7CAB-9EA0-7F9F1BFC8ED1}"/>
              </a:ext>
            </a:extLst>
          </p:cNvPr>
          <p:cNvCxnSpPr>
            <a:endCxn id="17" idx="1"/>
          </p:cNvCxnSpPr>
          <p:nvPr/>
        </p:nvCxnSpPr>
        <p:spPr>
          <a:xfrm flipV="1">
            <a:off x="2988370" y="1900557"/>
            <a:ext cx="212030" cy="18403"/>
          </a:xfrm>
          <a:prstGeom prst="straightConnector1">
            <a:avLst/>
          </a:prstGeom>
          <a:ln w="38100">
            <a:solidFill>
              <a:srgbClr val="FD3468"/>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xmlns="" id="{1663C98A-5E0A-96DB-CB69-6A2E26916CB9}"/>
              </a:ext>
            </a:extLst>
          </p:cNvPr>
          <p:cNvCxnSpPr>
            <a:stCxn id="3" idx="6"/>
            <a:endCxn id="7" idx="1"/>
          </p:cNvCxnSpPr>
          <p:nvPr/>
        </p:nvCxnSpPr>
        <p:spPr>
          <a:xfrm>
            <a:off x="1540570" y="2571750"/>
            <a:ext cx="212031" cy="426849"/>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xmlns="" id="{3709CFFC-52D9-1CC7-A66B-F5BA0F82803C}"/>
              </a:ext>
            </a:extLst>
          </p:cNvPr>
          <p:cNvCxnSpPr>
            <a:endCxn id="18" idx="1"/>
          </p:cNvCxnSpPr>
          <p:nvPr/>
        </p:nvCxnSpPr>
        <p:spPr>
          <a:xfrm>
            <a:off x="2988370" y="2998599"/>
            <a:ext cx="212030" cy="0"/>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xmlns="" id="{95280938-5301-1825-47E6-CF279BBAFF60}"/>
              </a:ext>
            </a:extLst>
          </p:cNvPr>
          <p:cNvCxnSpPr>
            <a:endCxn id="5" idx="1"/>
          </p:cNvCxnSpPr>
          <p:nvPr/>
        </p:nvCxnSpPr>
        <p:spPr>
          <a:xfrm>
            <a:off x="1540569" y="2571750"/>
            <a:ext cx="212032" cy="1878909"/>
          </a:xfrm>
          <a:prstGeom prst="straightConnector1">
            <a:avLst/>
          </a:prstGeom>
          <a:ln w="38100">
            <a:solidFill>
              <a:srgbClr val="FF6600"/>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xmlns="" id="{0662D94F-8F99-B136-41CD-35D0ACB314D3}"/>
              </a:ext>
            </a:extLst>
          </p:cNvPr>
          <p:cNvCxnSpPr>
            <a:stCxn id="5" idx="3"/>
          </p:cNvCxnSpPr>
          <p:nvPr/>
        </p:nvCxnSpPr>
        <p:spPr>
          <a:xfrm flipV="1">
            <a:off x="2988371" y="4450658"/>
            <a:ext cx="212028" cy="1"/>
          </a:xfrm>
          <a:prstGeom prst="straightConnector1">
            <a:avLst/>
          </a:prstGeom>
          <a:ln w="38100">
            <a:solidFill>
              <a:srgbClr val="FF6600"/>
            </a:solidFill>
            <a:tailEnd type="triangle"/>
          </a:ln>
        </p:spPr>
        <p:style>
          <a:lnRef idx="1">
            <a:schemeClr val="accent1"/>
          </a:lnRef>
          <a:fillRef idx="0">
            <a:schemeClr val="accent1"/>
          </a:fillRef>
          <a:effectRef idx="0">
            <a:schemeClr val="accent1"/>
          </a:effectRef>
          <a:fontRef idx="minor">
            <a:schemeClr val="tx1"/>
          </a:fontRef>
        </p:style>
      </p:cxnSp>
      <p:sp>
        <p:nvSpPr>
          <p:cNvPr id="12" name="Thought Bubble: Cloud 11">
            <a:extLst>
              <a:ext uri="{FF2B5EF4-FFF2-40B4-BE49-F238E27FC236}">
                <a16:creationId xmlns:a16="http://schemas.microsoft.com/office/drawing/2014/main" xmlns="" id="{E50BEBCF-D13B-FA14-92CD-C91D6CC48D03}"/>
              </a:ext>
            </a:extLst>
          </p:cNvPr>
          <p:cNvSpPr/>
          <p:nvPr/>
        </p:nvSpPr>
        <p:spPr>
          <a:xfrm>
            <a:off x="1066800" y="1"/>
            <a:ext cx="7620000" cy="4809166"/>
          </a:xfrm>
          <a:prstGeom prst="cloudCallout">
            <a:avLst>
              <a:gd name="adj1" fmla="val -58207"/>
              <a:gd name="adj2" fmla="val 52283"/>
            </a:avLst>
          </a:prstGeom>
          <a:solidFill>
            <a:schemeClr val="accent3">
              <a:lumMod val="60000"/>
              <a:lumOff val="4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Hãy</a:t>
            </a:r>
            <a:r>
              <a:rPr lang="en-US" sz="3200"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nêu</a:t>
            </a:r>
            <a:r>
              <a:rPr lang="en-US" sz="3200"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nhận</a:t>
            </a:r>
            <a:r>
              <a:rPr lang="en-US" sz="3200"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xét</a:t>
            </a:r>
            <a:r>
              <a:rPr lang="en-US" sz="3200"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về</a:t>
            </a:r>
            <a:r>
              <a:rPr lang="en-US" sz="3200"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sự</a:t>
            </a:r>
            <a:r>
              <a:rPr lang="en-US" sz="3200"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chuyển</a:t>
            </a:r>
            <a:r>
              <a:rPr lang="en-US" sz="3200"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biến</a:t>
            </a:r>
            <a:r>
              <a:rPr lang="en-US" sz="3200"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về</a:t>
            </a:r>
            <a:r>
              <a:rPr lang="en-US" sz="3200"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văn</a:t>
            </a:r>
            <a:r>
              <a:rPr lang="en-US" sz="3200" dirty="0">
                <a:solidFill>
                  <a:srgbClr val="FF0000"/>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ea typeface="Calibri" panose="020F0502020204030204" pitchFamily="34" charset="0"/>
                <a:cs typeface="#9Slide03 Arima Madurai Black" panose="00000A00000000000000" pitchFamily="2" charset="0"/>
              </a:rPr>
              <a:t>hóa</a:t>
            </a:r>
            <a:r>
              <a:rPr lang="en-US" sz="3200" dirty="0">
                <a:solidFill>
                  <a:srgbClr val="FF0000"/>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ea typeface="Calibri" panose="020F0502020204030204" pitchFamily="34" charset="0"/>
                <a:cs typeface="#9Slide03 Arima Madurai Black" panose="00000A00000000000000" pitchFamily="2" charset="0"/>
              </a:rPr>
              <a:t>Đại</a:t>
            </a:r>
            <a:r>
              <a:rPr lang="en-US" sz="3200" dirty="0">
                <a:solidFill>
                  <a:srgbClr val="FF0000"/>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ea typeface="Calibri" panose="020F0502020204030204" pitchFamily="34" charset="0"/>
                <a:cs typeface="#9Slide03 Arima Madurai Black" panose="00000A00000000000000" pitchFamily="2" charset="0"/>
              </a:rPr>
              <a:t>Việt</a:t>
            </a:r>
            <a:r>
              <a:rPr lang="en-US" sz="3200"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trong</a:t>
            </a:r>
            <a:r>
              <a:rPr lang="en-US" sz="3200"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các</a:t>
            </a:r>
            <a:r>
              <a:rPr lang="en-US" sz="3200"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thế</a:t>
            </a:r>
            <a:r>
              <a:rPr lang="en-US" sz="3200"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kỉ</a:t>
            </a:r>
            <a:r>
              <a:rPr lang="en-US" sz="3200"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XVI – XVIII?</a:t>
            </a:r>
          </a:p>
          <a:p>
            <a:pPr algn="ctr"/>
            <a:r>
              <a:rPr lang="en-US" sz="3200" dirty="0">
                <a:solidFill>
                  <a:srgbClr val="FF0000"/>
                </a:solidFill>
                <a:latin typeface="#9Slide03 Arima Madurai Black" panose="00000A00000000000000" pitchFamily="2" charset="0"/>
                <a:cs typeface="#9Slide03 Arima Madurai Black" panose="00000A00000000000000" pitchFamily="2" charset="0"/>
              </a:rPr>
              <a:t>?</a:t>
            </a:r>
            <a:r>
              <a:rPr lang="en-US" sz="3200" dirty="0">
                <a:solidFill>
                  <a:srgbClr val="FF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Em</a:t>
            </a:r>
            <a:r>
              <a:rPr lang="en-US" sz="3200" dirty="0">
                <a:solidFill>
                  <a:srgbClr val="FF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ấn</a:t>
            </a:r>
            <a:r>
              <a:rPr lang="en-US" sz="3200" dirty="0">
                <a:solidFill>
                  <a:srgbClr val="FF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tượng</a:t>
            </a:r>
            <a:r>
              <a:rPr lang="en-US" sz="3200" dirty="0">
                <a:solidFill>
                  <a:srgbClr val="FF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với</a:t>
            </a:r>
            <a:r>
              <a:rPr lang="en-US" sz="3200" dirty="0">
                <a:solidFill>
                  <a:srgbClr val="FF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thành</a:t>
            </a:r>
            <a:r>
              <a:rPr lang="en-US" sz="3200" dirty="0">
                <a:solidFill>
                  <a:srgbClr val="FF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tựu</a:t>
            </a:r>
            <a:r>
              <a:rPr lang="en-US" sz="3200" dirty="0">
                <a:solidFill>
                  <a:srgbClr val="FF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nào</a:t>
            </a:r>
            <a:r>
              <a:rPr lang="en-US" sz="3200" dirty="0">
                <a:solidFill>
                  <a:srgbClr val="FF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nhất</a:t>
            </a:r>
            <a:r>
              <a:rPr lang="en-US" sz="3200" dirty="0">
                <a:solidFill>
                  <a:srgbClr val="FF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Vì</a:t>
            </a:r>
            <a:r>
              <a:rPr lang="en-US" sz="3200" dirty="0">
                <a:solidFill>
                  <a:srgbClr val="FF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sao</a:t>
            </a:r>
            <a:r>
              <a:rPr lang="en-US" sz="3200" dirty="0">
                <a:solidFill>
                  <a:srgbClr val="FF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a:t>
            </a:r>
            <a:endParaRPr lang="en-US" sz="3200" dirty="0">
              <a:solidFill>
                <a:srgbClr val="FF0000"/>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10935277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2156"/>
        <p:cNvGrpSpPr/>
        <p:nvPr/>
      </p:nvGrpSpPr>
      <p:grpSpPr>
        <a:xfrm>
          <a:off x="0" y="0"/>
          <a:ext cx="0" cy="0"/>
          <a:chOff x="0" y="0"/>
          <a:chExt cx="0" cy="0"/>
        </a:xfrm>
      </p:grpSpPr>
      <p:sp>
        <p:nvSpPr>
          <p:cNvPr id="2" name="Rectangle 1">
            <a:extLst>
              <a:ext uri="{FF2B5EF4-FFF2-40B4-BE49-F238E27FC236}">
                <a16:creationId xmlns:a16="http://schemas.microsoft.com/office/drawing/2014/main" xmlns="" id="{971DD6C9-F015-E3B9-820C-5A5B369B67F0}"/>
              </a:ext>
            </a:extLst>
          </p:cNvPr>
          <p:cNvSpPr/>
          <p:nvPr/>
        </p:nvSpPr>
        <p:spPr>
          <a:xfrm>
            <a:off x="76200" y="76200"/>
            <a:ext cx="8991600" cy="5010150"/>
          </a:xfrm>
          <a:prstGeom prst="rect">
            <a:avLst/>
          </a:prstGeom>
          <a:solidFill>
            <a:schemeClr val="accent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0000FF"/>
              </a:solidFill>
            </a:endParaRPr>
          </a:p>
        </p:txBody>
      </p:sp>
      <p:sp>
        <p:nvSpPr>
          <p:cNvPr id="3" name="Rectangle: Rounded Corners 2">
            <a:extLst>
              <a:ext uri="{FF2B5EF4-FFF2-40B4-BE49-F238E27FC236}">
                <a16:creationId xmlns:a16="http://schemas.microsoft.com/office/drawing/2014/main" xmlns="" id="{EAA884C5-AD82-D8CB-0981-71A9BF2B48E7}"/>
              </a:ext>
            </a:extLst>
          </p:cNvPr>
          <p:cNvSpPr/>
          <p:nvPr/>
        </p:nvSpPr>
        <p:spPr>
          <a:xfrm>
            <a:off x="3931400" y="1051752"/>
            <a:ext cx="1909044" cy="285641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sz="1800" b="1" dirty="0">
                <a:solidFill>
                  <a:srgbClr val="FF0000"/>
                </a:solidFill>
                <a:latin typeface="Times New Roman" panose="02020603050405020304" pitchFamily="18" charset="0"/>
              </a:rPr>
              <a:t>TÌNH HÌNH KINH TẾ, VĂN HÓA, TÔN GIÁO TRONG CÁC </a:t>
            </a:r>
            <a:r>
              <a:rPr lang="vi-VN" altLang="vi-VN" sz="1800" b="1" noProof="1">
                <a:solidFill>
                  <a:srgbClr val="FF0000"/>
                </a:solidFill>
                <a:latin typeface="Times New Roman" panose="02020603050405020304" pitchFamily="18" charset="0"/>
              </a:rPr>
              <a:t>THẾ</a:t>
            </a:r>
            <a:r>
              <a:rPr lang="en-US" altLang="vi-VN" sz="1800" b="1" dirty="0">
                <a:solidFill>
                  <a:srgbClr val="FF0000"/>
                </a:solidFill>
                <a:latin typeface="Times New Roman" panose="02020603050405020304" pitchFamily="18" charset="0"/>
              </a:rPr>
              <a:t> KI XVI - XVIII</a:t>
            </a:r>
          </a:p>
        </p:txBody>
      </p:sp>
      <p:sp>
        <p:nvSpPr>
          <p:cNvPr id="5" name="Rectangle: Rounded Corners 4">
            <a:extLst>
              <a:ext uri="{FF2B5EF4-FFF2-40B4-BE49-F238E27FC236}">
                <a16:creationId xmlns:a16="http://schemas.microsoft.com/office/drawing/2014/main" xmlns="" id="{20350FB4-3FAC-65C3-D068-CF2056BB779D}"/>
              </a:ext>
            </a:extLst>
          </p:cNvPr>
          <p:cNvSpPr/>
          <p:nvPr/>
        </p:nvSpPr>
        <p:spPr>
          <a:xfrm>
            <a:off x="7424926" y="4092555"/>
            <a:ext cx="1566672" cy="717015"/>
          </a:xfrm>
          <a:prstGeom prst="roundRect">
            <a:avLst/>
          </a:prstGeom>
          <a:noFill/>
          <a:ln>
            <a:solidFill>
              <a:srgbClr val="02891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sz="1800" b="1" dirty="0" err="1">
                <a:solidFill>
                  <a:srgbClr val="028910"/>
                </a:solidFill>
                <a:latin typeface="Times New Roman" panose="02020603050405020304" pitchFamily="18" charset="0"/>
              </a:rPr>
              <a:t>Nghệ</a:t>
            </a:r>
            <a:r>
              <a:rPr lang="en-US" altLang="vi-VN" sz="1800" b="1" dirty="0">
                <a:solidFill>
                  <a:srgbClr val="028910"/>
                </a:solidFill>
                <a:latin typeface="Times New Roman" panose="02020603050405020304" pitchFamily="18" charset="0"/>
              </a:rPr>
              <a:t> </a:t>
            </a:r>
            <a:r>
              <a:rPr lang="en-US" altLang="vi-VN" sz="1800" b="1" dirty="0" err="1">
                <a:solidFill>
                  <a:srgbClr val="028910"/>
                </a:solidFill>
                <a:latin typeface="Times New Roman" panose="02020603050405020304" pitchFamily="18" charset="0"/>
              </a:rPr>
              <a:t>thuật</a:t>
            </a:r>
            <a:r>
              <a:rPr lang="en-US" altLang="vi-VN" sz="1800" b="1" dirty="0">
                <a:solidFill>
                  <a:srgbClr val="028910"/>
                </a:solidFill>
                <a:latin typeface="Times New Roman" panose="02020603050405020304" pitchFamily="18" charset="0"/>
              </a:rPr>
              <a:t> </a:t>
            </a:r>
            <a:r>
              <a:rPr lang="en-US" altLang="vi-VN" sz="1800" b="1" dirty="0" err="1">
                <a:solidFill>
                  <a:srgbClr val="028910"/>
                </a:solidFill>
                <a:latin typeface="Times New Roman" panose="02020603050405020304" pitchFamily="18" charset="0"/>
              </a:rPr>
              <a:t>dân</a:t>
            </a:r>
            <a:r>
              <a:rPr lang="en-US" altLang="vi-VN" sz="1800" b="1" dirty="0">
                <a:solidFill>
                  <a:srgbClr val="028910"/>
                </a:solidFill>
                <a:latin typeface="Times New Roman" panose="02020603050405020304" pitchFamily="18" charset="0"/>
              </a:rPr>
              <a:t> </a:t>
            </a:r>
            <a:r>
              <a:rPr lang="en-US" altLang="vi-VN" sz="1800" b="1" dirty="0" err="1">
                <a:solidFill>
                  <a:srgbClr val="028910"/>
                </a:solidFill>
                <a:latin typeface="Times New Roman" panose="02020603050405020304" pitchFamily="18" charset="0"/>
              </a:rPr>
              <a:t>gian</a:t>
            </a:r>
            <a:endParaRPr lang="vi-VN" altLang="vi-VN" sz="1800" b="1" dirty="0">
              <a:solidFill>
                <a:srgbClr val="028910"/>
              </a:solidFill>
              <a:latin typeface="Times New Roman" panose="02020603050405020304" pitchFamily="18" charset="0"/>
            </a:endParaRPr>
          </a:p>
        </p:txBody>
      </p:sp>
      <p:sp>
        <p:nvSpPr>
          <p:cNvPr id="7" name="Rectangle: Rounded Corners 6">
            <a:extLst>
              <a:ext uri="{FF2B5EF4-FFF2-40B4-BE49-F238E27FC236}">
                <a16:creationId xmlns:a16="http://schemas.microsoft.com/office/drawing/2014/main" xmlns="" id="{FCD79269-C207-2E9B-4EAB-CF74A12E3D3C}"/>
              </a:ext>
            </a:extLst>
          </p:cNvPr>
          <p:cNvSpPr/>
          <p:nvPr/>
        </p:nvSpPr>
        <p:spPr>
          <a:xfrm>
            <a:off x="7424926" y="2776684"/>
            <a:ext cx="1566672" cy="623434"/>
          </a:xfrm>
          <a:prstGeom prst="roundRect">
            <a:avLst/>
          </a:prstGeom>
          <a:noFill/>
          <a:ln>
            <a:solidFill>
              <a:srgbClr val="02891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sz="1800" b="1" dirty="0">
                <a:solidFill>
                  <a:srgbClr val="028910"/>
                </a:solidFill>
                <a:latin typeface="Times New Roman" panose="02020603050405020304" pitchFamily="18" charset="0"/>
              </a:rPr>
              <a:t>Văn </a:t>
            </a:r>
            <a:r>
              <a:rPr lang="en-US" altLang="vi-VN" sz="1800" b="1" dirty="0" err="1">
                <a:solidFill>
                  <a:srgbClr val="028910"/>
                </a:solidFill>
                <a:latin typeface="Times New Roman" panose="02020603050405020304" pitchFamily="18" charset="0"/>
              </a:rPr>
              <a:t>học</a:t>
            </a:r>
            <a:endParaRPr lang="en-US" altLang="vi-VN" sz="1800" b="1" dirty="0">
              <a:solidFill>
                <a:srgbClr val="028910"/>
              </a:solidFill>
              <a:latin typeface="Times New Roman" panose="02020603050405020304" pitchFamily="18" charset="0"/>
            </a:endParaRPr>
          </a:p>
        </p:txBody>
      </p:sp>
      <p:sp>
        <p:nvSpPr>
          <p:cNvPr id="8" name="Rectangle: Rounded Corners 7">
            <a:extLst>
              <a:ext uri="{FF2B5EF4-FFF2-40B4-BE49-F238E27FC236}">
                <a16:creationId xmlns:a16="http://schemas.microsoft.com/office/drawing/2014/main" xmlns="" id="{0D774A10-0CDE-14AF-02CC-5E60EC306D85}"/>
              </a:ext>
            </a:extLst>
          </p:cNvPr>
          <p:cNvSpPr/>
          <p:nvPr/>
        </p:nvSpPr>
        <p:spPr>
          <a:xfrm>
            <a:off x="7424925" y="1657754"/>
            <a:ext cx="1566673" cy="692082"/>
          </a:xfrm>
          <a:prstGeom prst="roundRect">
            <a:avLst/>
          </a:prstGeom>
          <a:noFill/>
          <a:ln>
            <a:solidFill>
              <a:srgbClr val="02891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sz="1800" b="1" dirty="0" err="1">
                <a:solidFill>
                  <a:srgbClr val="028910"/>
                </a:solidFill>
                <a:latin typeface="Times New Roman" panose="02020603050405020304" pitchFamily="18" charset="0"/>
              </a:rPr>
              <a:t>Chữ</a:t>
            </a:r>
            <a:r>
              <a:rPr lang="en-US" altLang="vi-VN" sz="1800" b="1" dirty="0">
                <a:solidFill>
                  <a:srgbClr val="028910"/>
                </a:solidFill>
                <a:latin typeface="Times New Roman" panose="02020603050405020304" pitchFamily="18" charset="0"/>
              </a:rPr>
              <a:t> </a:t>
            </a:r>
            <a:r>
              <a:rPr lang="en-US" altLang="vi-VN" sz="1800" b="1" dirty="0" err="1">
                <a:solidFill>
                  <a:srgbClr val="028910"/>
                </a:solidFill>
                <a:latin typeface="Times New Roman" panose="02020603050405020304" pitchFamily="18" charset="0"/>
              </a:rPr>
              <a:t>viết</a:t>
            </a:r>
            <a:endParaRPr lang="en-US" altLang="vi-VN" sz="1800" b="1" dirty="0">
              <a:solidFill>
                <a:srgbClr val="028910"/>
              </a:solidFill>
              <a:latin typeface="Times New Roman" panose="02020603050405020304" pitchFamily="18" charset="0"/>
            </a:endParaRPr>
          </a:p>
        </p:txBody>
      </p:sp>
      <p:sp>
        <p:nvSpPr>
          <p:cNvPr id="16" name="Rectangle: Rounded Corners 15">
            <a:extLst>
              <a:ext uri="{FF2B5EF4-FFF2-40B4-BE49-F238E27FC236}">
                <a16:creationId xmlns:a16="http://schemas.microsoft.com/office/drawing/2014/main" xmlns="" id="{44E0E4C9-AA56-5B52-EE78-44ED205CD037}"/>
              </a:ext>
            </a:extLst>
          </p:cNvPr>
          <p:cNvSpPr/>
          <p:nvPr/>
        </p:nvSpPr>
        <p:spPr>
          <a:xfrm>
            <a:off x="7424924" y="334737"/>
            <a:ext cx="1566675" cy="931837"/>
          </a:xfrm>
          <a:prstGeom prst="roundRect">
            <a:avLst/>
          </a:prstGeom>
          <a:noFill/>
          <a:ln>
            <a:solidFill>
              <a:srgbClr val="02891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sz="1800" b="1" dirty="0" err="1">
                <a:solidFill>
                  <a:srgbClr val="028910"/>
                </a:solidFill>
                <a:latin typeface="Times New Roman" panose="02020603050405020304" pitchFamily="18" charset="0"/>
              </a:rPr>
              <a:t>Tư</a:t>
            </a:r>
            <a:r>
              <a:rPr lang="en-US" altLang="vi-VN" sz="1800" b="1" dirty="0">
                <a:solidFill>
                  <a:srgbClr val="028910"/>
                </a:solidFill>
                <a:latin typeface="Times New Roman" panose="02020603050405020304" pitchFamily="18" charset="0"/>
              </a:rPr>
              <a:t> </a:t>
            </a:r>
            <a:r>
              <a:rPr lang="en-US" altLang="vi-VN" sz="1800" b="1" dirty="0" err="1">
                <a:solidFill>
                  <a:srgbClr val="028910"/>
                </a:solidFill>
                <a:latin typeface="Times New Roman" panose="02020603050405020304" pitchFamily="18" charset="0"/>
              </a:rPr>
              <a:t>tưởng</a:t>
            </a:r>
            <a:r>
              <a:rPr lang="en-US" altLang="vi-VN" sz="1800" b="1" dirty="0">
                <a:solidFill>
                  <a:srgbClr val="028910"/>
                </a:solidFill>
                <a:latin typeface="Times New Roman" panose="02020603050405020304" pitchFamily="18" charset="0"/>
              </a:rPr>
              <a:t>, </a:t>
            </a:r>
            <a:r>
              <a:rPr lang="en-US" altLang="vi-VN" sz="1800" b="1" dirty="0" err="1">
                <a:solidFill>
                  <a:srgbClr val="028910"/>
                </a:solidFill>
                <a:latin typeface="Times New Roman" panose="02020603050405020304" pitchFamily="18" charset="0"/>
              </a:rPr>
              <a:t>tín</a:t>
            </a:r>
            <a:r>
              <a:rPr lang="en-US" altLang="vi-VN" sz="1800" b="1" dirty="0">
                <a:solidFill>
                  <a:srgbClr val="028910"/>
                </a:solidFill>
                <a:latin typeface="Times New Roman" panose="02020603050405020304" pitchFamily="18" charset="0"/>
              </a:rPr>
              <a:t> </a:t>
            </a:r>
            <a:r>
              <a:rPr lang="en-US" altLang="vi-VN" sz="1800" b="1" dirty="0" err="1">
                <a:solidFill>
                  <a:srgbClr val="028910"/>
                </a:solidFill>
                <a:latin typeface="Times New Roman" panose="02020603050405020304" pitchFamily="18" charset="0"/>
              </a:rPr>
              <a:t>ngưỡng</a:t>
            </a:r>
            <a:r>
              <a:rPr lang="en-US" altLang="vi-VN" sz="1800" b="1" dirty="0">
                <a:solidFill>
                  <a:srgbClr val="028910"/>
                </a:solidFill>
                <a:latin typeface="Times New Roman" panose="02020603050405020304" pitchFamily="18" charset="0"/>
              </a:rPr>
              <a:t>, </a:t>
            </a:r>
            <a:r>
              <a:rPr lang="en-US" altLang="vi-VN" sz="1800" b="1" dirty="0" err="1">
                <a:solidFill>
                  <a:srgbClr val="028910"/>
                </a:solidFill>
                <a:latin typeface="Times New Roman" panose="02020603050405020304" pitchFamily="18" charset="0"/>
              </a:rPr>
              <a:t>tôn</a:t>
            </a:r>
            <a:r>
              <a:rPr lang="en-US" altLang="vi-VN" sz="1800" b="1" dirty="0">
                <a:solidFill>
                  <a:srgbClr val="028910"/>
                </a:solidFill>
                <a:latin typeface="Times New Roman" panose="02020603050405020304" pitchFamily="18" charset="0"/>
              </a:rPr>
              <a:t> </a:t>
            </a:r>
            <a:r>
              <a:rPr lang="en-US" altLang="vi-VN" sz="1800" b="1" dirty="0" err="1">
                <a:solidFill>
                  <a:srgbClr val="028910"/>
                </a:solidFill>
                <a:latin typeface="Times New Roman" panose="02020603050405020304" pitchFamily="18" charset="0"/>
              </a:rPr>
              <a:t>giáo</a:t>
            </a:r>
            <a:endParaRPr lang="en-US" altLang="vi-VN" sz="1800" b="1" dirty="0">
              <a:solidFill>
                <a:srgbClr val="028910"/>
              </a:solidFill>
              <a:latin typeface="Times New Roman" panose="02020603050405020304" pitchFamily="18" charset="0"/>
            </a:endParaRPr>
          </a:p>
        </p:txBody>
      </p:sp>
      <p:cxnSp>
        <p:nvCxnSpPr>
          <p:cNvPr id="21" name="Straight Arrow Connector 20">
            <a:extLst>
              <a:ext uri="{FF2B5EF4-FFF2-40B4-BE49-F238E27FC236}">
                <a16:creationId xmlns:a16="http://schemas.microsoft.com/office/drawing/2014/main" xmlns="" id="{61F13175-3C73-9706-35A2-A681370FEAE8}"/>
              </a:ext>
            </a:extLst>
          </p:cNvPr>
          <p:cNvCxnSpPr>
            <a:cxnSpLocks/>
            <a:endCxn id="16" idx="1"/>
          </p:cNvCxnSpPr>
          <p:nvPr/>
        </p:nvCxnSpPr>
        <p:spPr>
          <a:xfrm flipV="1">
            <a:off x="7212895" y="800656"/>
            <a:ext cx="212029" cy="1771498"/>
          </a:xfrm>
          <a:prstGeom prst="straightConnector1">
            <a:avLst/>
          </a:prstGeom>
          <a:ln w="38100">
            <a:solidFill>
              <a:srgbClr val="02891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xmlns="" id="{5F40EBA7-D259-3372-80D8-40E36161ACE1}"/>
              </a:ext>
            </a:extLst>
          </p:cNvPr>
          <p:cNvCxnSpPr>
            <a:cxnSpLocks/>
            <a:endCxn id="8" idx="1"/>
          </p:cNvCxnSpPr>
          <p:nvPr/>
        </p:nvCxnSpPr>
        <p:spPr>
          <a:xfrm flipV="1">
            <a:off x="7212894" y="2003795"/>
            <a:ext cx="212031" cy="568359"/>
          </a:xfrm>
          <a:prstGeom prst="straightConnector1">
            <a:avLst/>
          </a:prstGeom>
          <a:ln w="38100">
            <a:solidFill>
              <a:srgbClr val="02891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xmlns="" id="{1663C98A-5E0A-96DB-CB69-6A2E26916CB9}"/>
              </a:ext>
            </a:extLst>
          </p:cNvPr>
          <p:cNvCxnSpPr>
            <a:cxnSpLocks/>
            <a:endCxn id="7" idx="1"/>
          </p:cNvCxnSpPr>
          <p:nvPr/>
        </p:nvCxnSpPr>
        <p:spPr>
          <a:xfrm>
            <a:off x="7212896" y="2572154"/>
            <a:ext cx="212030" cy="516247"/>
          </a:xfrm>
          <a:prstGeom prst="straightConnector1">
            <a:avLst/>
          </a:prstGeom>
          <a:ln w="38100">
            <a:solidFill>
              <a:srgbClr val="028910"/>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xmlns="" id="{95280938-5301-1825-47E6-CF279BBAFF60}"/>
              </a:ext>
            </a:extLst>
          </p:cNvPr>
          <p:cNvCxnSpPr>
            <a:cxnSpLocks/>
            <a:endCxn id="5" idx="1"/>
          </p:cNvCxnSpPr>
          <p:nvPr/>
        </p:nvCxnSpPr>
        <p:spPr>
          <a:xfrm>
            <a:off x="7212894" y="2572154"/>
            <a:ext cx="212032" cy="1878909"/>
          </a:xfrm>
          <a:prstGeom prst="straightConnector1">
            <a:avLst/>
          </a:prstGeom>
          <a:ln w="38100">
            <a:solidFill>
              <a:srgbClr val="02891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xmlns="" id="{64A52949-F889-A6CD-1585-B1070FE4E1C8}"/>
              </a:ext>
            </a:extLst>
          </p:cNvPr>
          <p:cNvSpPr/>
          <p:nvPr/>
        </p:nvSpPr>
        <p:spPr>
          <a:xfrm>
            <a:off x="152400" y="3695287"/>
            <a:ext cx="1538555" cy="717015"/>
          </a:xfrm>
          <a:prstGeom prst="round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sz="1800" b="1" dirty="0" err="1">
                <a:solidFill>
                  <a:srgbClr val="0000FF"/>
                </a:solidFill>
                <a:latin typeface="Times New Roman" panose="02020603050405020304" pitchFamily="18" charset="0"/>
              </a:rPr>
              <a:t>Thương</a:t>
            </a:r>
            <a:r>
              <a:rPr lang="en-US" altLang="vi-VN" sz="1800" b="1" dirty="0">
                <a:solidFill>
                  <a:srgbClr val="0000FF"/>
                </a:solidFill>
                <a:latin typeface="Times New Roman" panose="02020603050405020304" pitchFamily="18" charset="0"/>
              </a:rPr>
              <a:t> </a:t>
            </a:r>
            <a:r>
              <a:rPr lang="en-US" altLang="vi-VN" sz="1800" b="1" dirty="0" err="1">
                <a:solidFill>
                  <a:srgbClr val="0000FF"/>
                </a:solidFill>
                <a:latin typeface="Times New Roman" panose="02020603050405020304" pitchFamily="18" charset="0"/>
              </a:rPr>
              <a:t>nghiệp</a:t>
            </a:r>
            <a:endParaRPr lang="en-US" altLang="vi-VN" sz="1800" b="1" dirty="0">
              <a:solidFill>
                <a:srgbClr val="0000FF"/>
              </a:solidFill>
              <a:latin typeface="Times New Roman" panose="02020603050405020304" pitchFamily="18" charset="0"/>
            </a:endParaRPr>
          </a:p>
        </p:txBody>
      </p:sp>
      <p:sp>
        <p:nvSpPr>
          <p:cNvPr id="10" name="Rectangle: Rounded Corners 9">
            <a:extLst>
              <a:ext uri="{FF2B5EF4-FFF2-40B4-BE49-F238E27FC236}">
                <a16:creationId xmlns:a16="http://schemas.microsoft.com/office/drawing/2014/main" xmlns="" id="{EEAFF72C-C032-92ED-9157-42E2ADA1726A}"/>
              </a:ext>
            </a:extLst>
          </p:cNvPr>
          <p:cNvSpPr/>
          <p:nvPr/>
        </p:nvSpPr>
        <p:spPr>
          <a:xfrm>
            <a:off x="152401" y="2306831"/>
            <a:ext cx="1538555" cy="717015"/>
          </a:xfrm>
          <a:prstGeom prst="round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sz="1800" b="1" dirty="0" err="1">
                <a:solidFill>
                  <a:srgbClr val="0000FF"/>
                </a:solidFill>
                <a:latin typeface="Times New Roman" panose="02020603050405020304" pitchFamily="18" charset="0"/>
              </a:rPr>
              <a:t>Thủ</a:t>
            </a:r>
            <a:r>
              <a:rPr lang="en-US" altLang="vi-VN" sz="1800" b="1" dirty="0">
                <a:solidFill>
                  <a:srgbClr val="0000FF"/>
                </a:solidFill>
                <a:latin typeface="Times New Roman" panose="02020603050405020304" pitchFamily="18" charset="0"/>
              </a:rPr>
              <a:t> </a:t>
            </a:r>
            <a:r>
              <a:rPr lang="en-US" altLang="vi-VN" sz="1800" b="1" dirty="0" err="1">
                <a:solidFill>
                  <a:srgbClr val="0000FF"/>
                </a:solidFill>
                <a:latin typeface="Times New Roman" panose="02020603050405020304" pitchFamily="18" charset="0"/>
              </a:rPr>
              <a:t>công</a:t>
            </a:r>
            <a:r>
              <a:rPr lang="en-US" altLang="vi-VN" sz="1800" b="1" dirty="0">
                <a:solidFill>
                  <a:srgbClr val="0000FF"/>
                </a:solidFill>
                <a:latin typeface="Times New Roman" panose="02020603050405020304" pitchFamily="18" charset="0"/>
              </a:rPr>
              <a:t> </a:t>
            </a:r>
            <a:r>
              <a:rPr lang="en-US" altLang="vi-VN" sz="1800" b="1" dirty="0" err="1">
                <a:solidFill>
                  <a:srgbClr val="0000FF"/>
                </a:solidFill>
                <a:latin typeface="Times New Roman" panose="02020603050405020304" pitchFamily="18" charset="0"/>
              </a:rPr>
              <a:t>nghiệp</a:t>
            </a:r>
            <a:endParaRPr lang="en-US" altLang="vi-VN" sz="1800" b="1" dirty="0">
              <a:solidFill>
                <a:srgbClr val="0000FF"/>
              </a:solidFill>
              <a:latin typeface="Times New Roman" panose="02020603050405020304" pitchFamily="18" charset="0"/>
            </a:endParaRPr>
          </a:p>
        </p:txBody>
      </p:sp>
      <p:sp>
        <p:nvSpPr>
          <p:cNvPr id="11" name="Rectangle: Rounded Corners 10">
            <a:extLst>
              <a:ext uri="{FF2B5EF4-FFF2-40B4-BE49-F238E27FC236}">
                <a16:creationId xmlns:a16="http://schemas.microsoft.com/office/drawing/2014/main" xmlns="" id="{1B0F21AC-0600-A9FC-5CF5-39CCC78B191D}"/>
              </a:ext>
            </a:extLst>
          </p:cNvPr>
          <p:cNvSpPr/>
          <p:nvPr/>
        </p:nvSpPr>
        <p:spPr>
          <a:xfrm>
            <a:off x="152401" y="818265"/>
            <a:ext cx="1538555" cy="717015"/>
          </a:xfrm>
          <a:prstGeom prst="round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sz="1800" b="1" dirty="0" err="1">
                <a:solidFill>
                  <a:srgbClr val="0000FF"/>
                </a:solidFill>
                <a:latin typeface="Times New Roman" panose="02020603050405020304" pitchFamily="18" charset="0"/>
              </a:rPr>
              <a:t>Nông</a:t>
            </a:r>
            <a:r>
              <a:rPr lang="en-US" altLang="vi-VN" sz="1800" b="1" dirty="0">
                <a:solidFill>
                  <a:srgbClr val="0000FF"/>
                </a:solidFill>
                <a:latin typeface="Times New Roman" panose="02020603050405020304" pitchFamily="18" charset="0"/>
              </a:rPr>
              <a:t> </a:t>
            </a:r>
            <a:r>
              <a:rPr lang="en-US" altLang="vi-VN" sz="1800" b="1" dirty="0" err="1">
                <a:solidFill>
                  <a:srgbClr val="0000FF"/>
                </a:solidFill>
                <a:latin typeface="Times New Roman" panose="02020603050405020304" pitchFamily="18" charset="0"/>
              </a:rPr>
              <a:t>nghiệp</a:t>
            </a:r>
            <a:endParaRPr lang="en-US" altLang="vi-VN" sz="1800" b="1" dirty="0">
              <a:solidFill>
                <a:srgbClr val="0000FF"/>
              </a:solidFill>
              <a:latin typeface="Times New Roman" panose="02020603050405020304" pitchFamily="18" charset="0"/>
            </a:endParaRPr>
          </a:p>
        </p:txBody>
      </p:sp>
      <p:cxnSp>
        <p:nvCxnSpPr>
          <p:cNvPr id="12" name="Straight Arrow Connector 11">
            <a:extLst>
              <a:ext uri="{FF2B5EF4-FFF2-40B4-BE49-F238E27FC236}">
                <a16:creationId xmlns:a16="http://schemas.microsoft.com/office/drawing/2014/main" xmlns="" id="{C6A1F9EA-5140-D0B7-94B9-FDF45C181196}"/>
              </a:ext>
            </a:extLst>
          </p:cNvPr>
          <p:cNvCxnSpPr>
            <a:cxnSpLocks/>
            <a:endCxn id="11" idx="3"/>
          </p:cNvCxnSpPr>
          <p:nvPr/>
        </p:nvCxnSpPr>
        <p:spPr>
          <a:xfrm flipH="1" flipV="1">
            <a:off x="1690956" y="1176773"/>
            <a:ext cx="820689" cy="1613023"/>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xmlns="" id="{402CB12C-E50D-ADCE-18AB-511CA0E8E934}"/>
              </a:ext>
            </a:extLst>
          </p:cNvPr>
          <p:cNvCxnSpPr>
            <a:cxnSpLocks/>
            <a:stCxn id="68" idx="1"/>
            <a:endCxn id="10" idx="3"/>
          </p:cNvCxnSpPr>
          <p:nvPr/>
        </p:nvCxnSpPr>
        <p:spPr>
          <a:xfrm flipH="1" flipV="1">
            <a:off x="1690956" y="2665339"/>
            <a:ext cx="820689" cy="124457"/>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xmlns="" id="{3A66B229-05C3-5DAA-285F-7AE4DCF6C9D6}"/>
              </a:ext>
            </a:extLst>
          </p:cNvPr>
          <p:cNvCxnSpPr>
            <a:cxnSpLocks/>
            <a:stCxn id="68" idx="1"/>
            <a:endCxn id="9" idx="3"/>
          </p:cNvCxnSpPr>
          <p:nvPr/>
        </p:nvCxnSpPr>
        <p:spPr>
          <a:xfrm flipH="1">
            <a:off x="1690955" y="2789796"/>
            <a:ext cx="820690" cy="1263999"/>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66" name="Rectangle: Rounded Corners 65">
            <a:extLst>
              <a:ext uri="{FF2B5EF4-FFF2-40B4-BE49-F238E27FC236}">
                <a16:creationId xmlns:a16="http://schemas.microsoft.com/office/drawing/2014/main" xmlns="" id="{8CA2D507-9562-1DF5-1C78-649243723E28}"/>
              </a:ext>
            </a:extLst>
          </p:cNvPr>
          <p:cNvSpPr/>
          <p:nvPr/>
        </p:nvSpPr>
        <p:spPr>
          <a:xfrm>
            <a:off x="6297927" y="2003237"/>
            <a:ext cx="932193" cy="1482913"/>
          </a:xfrm>
          <a:prstGeom prst="roundRect">
            <a:avLst/>
          </a:prstGeom>
          <a:noFill/>
          <a:ln>
            <a:solidFill>
              <a:srgbClr val="02891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sz="1800" b="1" dirty="0">
                <a:solidFill>
                  <a:srgbClr val="028910"/>
                </a:solidFill>
                <a:latin typeface="Times New Roman" panose="02020603050405020304" pitchFamily="18" charset="0"/>
              </a:rPr>
              <a:t>Văn </a:t>
            </a:r>
            <a:r>
              <a:rPr lang="en-US" altLang="vi-VN" sz="1800" b="1" dirty="0" err="1">
                <a:solidFill>
                  <a:srgbClr val="028910"/>
                </a:solidFill>
                <a:latin typeface="Times New Roman" panose="02020603050405020304" pitchFamily="18" charset="0"/>
              </a:rPr>
              <a:t>hóa</a:t>
            </a:r>
            <a:endParaRPr lang="en-US" altLang="vi-VN" sz="1800" b="1" dirty="0">
              <a:solidFill>
                <a:srgbClr val="028910"/>
              </a:solidFill>
              <a:latin typeface="Times New Roman" panose="02020603050405020304" pitchFamily="18" charset="0"/>
            </a:endParaRPr>
          </a:p>
        </p:txBody>
      </p:sp>
      <p:sp>
        <p:nvSpPr>
          <p:cNvPr id="68" name="Rectangle: Rounded Corners 67">
            <a:extLst>
              <a:ext uri="{FF2B5EF4-FFF2-40B4-BE49-F238E27FC236}">
                <a16:creationId xmlns:a16="http://schemas.microsoft.com/office/drawing/2014/main" xmlns="" id="{2B3EF897-5AF5-7D12-891B-7D68880C4CEB}"/>
              </a:ext>
            </a:extLst>
          </p:cNvPr>
          <p:cNvSpPr/>
          <p:nvPr/>
        </p:nvSpPr>
        <p:spPr>
          <a:xfrm>
            <a:off x="2511645" y="2093441"/>
            <a:ext cx="932193" cy="1392709"/>
          </a:xfrm>
          <a:prstGeom prst="round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sz="1800" b="1" dirty="0" err="1">
                <a:solidFill>
                  <a:srgbClr val="0000FF"/>
                </a:solidFill>
                <a:latin typeface="Times New Roman" panose="02020603050405020304" pitchFamily="18" charset="0"/>
              </a:rPr>
              <a:t>Kinh</a:t>
            </a:r>
            <a:r>
              <a:rPr lang="en-US" altLang="vi-VN" sz="1800" b="1" dirty="0">
                <a:solidFill>
                  <a:srgbClr val="0000FF"/>
                </a:solidFill>
                <a:latin typeface="Times New Roman" panose="02020603050405020304" pitchFamily="18" charset="0"/>
              </a:rPr>
              <a:t> </a:t>
            </a:r>
            <a:r>
              <a:rPr lang="en-US" altLang="vi-VN" sz="1800" b="1" dirty="0" err="1">
                <a:solidFill>
                  <a:srgbClr val="0000FF"/>
                </a:solidFill>
                <a:latin typeface="Times New Roman" panose="02020603050405020304" pitchFamily="18" charset="0"/>
              </a:rPr>
              <a:t>tế</a:t>
            </a:r>
            <a:endParaRPr lang="en-US" altLang="vi-VN" sz="1800" b="1" dirty="0">
              <a:solidFill>
                <a:srgbClr val="0000FF"/>
              </a:solidFill>
              <a:latin typeface="Times New Roman" panose="02020603050405020304" pitchFamily="18" charset="0"/>
            </a:endParaRPr>
          </a:p>
        </p:txBody>
      </p:sp>
      <p:cxnSp>
        <p:nvCxnSpPr>
          <p:cNvPr id="73" name="Straight Arrow Connector 72">
            <a:extLst>
              <a:ext uri="{FF2B5EF4-FFF2-40B4-BE49-F238E27FC236}">
                <a16:creationId xmlns:a16="http://schemas.microsoft.com/office/drawing/2014/main" xmlns="" id="{BE9B6FB7-9DB4-B3AF-FD9C-E54E9F4F5DC0}"/>
              </a:ext>
            </a:extLst>
          </p:cNvPr>
          <p:cNvCxnSpPr>
            <a:cxnSpLocks/>
          </p:cNvCxnSpPr>
          <p:nvPr/>
        </p:nvCxnSpPr>
        <p:spPr>
          <a:xfrm flipH="1">
            <a:off x="3381912" y="2720722"/>
            <a:ext cx="549488" cy="0"/>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xmlns="" id="{86B1FAA5-C9CE-052A-CF4B-6AEA1142EE39}"/>
              </a:ext>
            </a:extLst>
          </p:cNvPr>
          <p:cNvCxnSpPr>
            <a:cxnSpLocks/>
          </p:cNvCxnSpPr>
          <p:nvPr/>
        </p:nvCxnSpPr>
        <p:spPr>
          <a:xfrm>
            <a:off x="5840444" y="2705501"/>
            <a:ext cx="457483" cy="0"/>
          </a:xfrm>
          <a:prstGeom prst="straightConnector1">
            <a:avLst/>
          </a:prstGeom>
          <a:ln w="38100">
            <a:solidFill>
              <a:srgbClr val="02891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23589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73"/>
                                        </p:tgtEl>
                                        <p:attrNameLst>
                                          <p:attrName>style.visibility</p:attrName>
                                        </p:attrNameLst>
                                      </p:cBhvr>
                                      <p:to>
                                        <p:strVal val="visible"/>
                                      </p:to>
                                    </p:set>
                                    <p:animEffect transition="in" filter="wipe(right)">
                                      <p:cBhvr>
                                        <p:cTn id="12" dur="500"/>
                                        <p:tgtEl>
                                          <p:spTgt spid="7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8"/>
                                        </p:tgtEl>
                                        <p:attrNameLst>
                                          <p:attrName>style.visibility</p:attrName>
                                        </p:attrNameLst>
                                      </p:cBhvr>
                                      <p:to>
                                        <p:strVal val="visible"/>
                                      </p:to>
                                    </p:set>
                                    <p:anim calcmode="lin" valueType="num">
                                      <p:cBhvr additive="base">
                                        <p:cTn id="17" dur="500" fill="hold"/>
                                        <p:tgtEl>
                                          <p:spTgt spid="68"/>
                                        </p:tgtEl>
                                        <p:attrNameLst>
                                          <p:attrName>ppt_x</p:attrName>
                                        </p:attrNameLst>
                                      </p:cBhvr>
                                      <p:tavLst>
                                        <p:tav tm="0">
                                          <p:val>
                                            <p:strVal val="#ppt_x"/>
                                          </p:val>
                                        </p:tav>
                                        <p:tav tm="100000">
                                          <p:val>
                                            <p:strVal val="#ppt_x"/>
                                          </p:val>
                                        </p:tav>
                                      </p:tavLst>
                                    </p:anim>
                                    <p:anim calcmode="lin" valueType="num">
                                      <p:cBhvr additive="base">
                                        <p:cTn id="18"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0-#ppt_w/2"/>
                                          </p:val>
                                        </p:tav>
                                        <p:tav tm="100000">
                                          <p:val>
                                            <p:strVal val="#ppt_x"/>
                                          </p:val>
                                        </p:tav>
                                      </p:tavLst>
                                    </p:anim>
                                    <p:anim calcmode="lin" valueType="num">
                                      <p:cBhvr additive="base">
                                        <p:cTn id="29"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down)">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0-#ppt_w/2"/>
                                          </p:val>
                                        </p:tav>
                                        <p:tav tm="100000">
                                          <p:val>
                                            <p:strVal val="#ppt_x"/>
                                          </p:val>
                                        </p:tav>
                                      </p:tavLst>
                                    </p:anim>
                                    <p:anim calcmode="lin" valueType="num">
                                      <p:cBhvr additive="base">
                                        <p:cTn id="40"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up)">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8"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 calcmode="lin" valueType="num">
                                      <p:cBhvr additive="base">
                                        <p:cTn id="50" dur="500" fill="hold"/>
                                        <p:tgtEl>
                                          <p:spTgt spid="9"/>
                                        </p:tgtEl>
                                        <p:attrNameLst>
                                          <p:attrName>ppt_x</p:attrName>
                                        </p:attrNameLst>
                                      </p:cBhvr>
                                      <p:tavLst>
                                        <p:tav tm="0">
                                          <p:val>
                                            <p:strVal val="0-#ppt_w/2"/>
                                          </p:val>
                                        </p:tav>
                                        <p:tav tm="100000">
                                          <p:val>
                                            <p:strVal val="#ppt_x"/>
                                          </p:val>
                                        </p:tav>
                                      </p:tavLst>
                                    </p:anim>
                                    <p:anim calcmode="lin" valueType="num">
                                      <p:cBhvr additive="base">
                                        <p:cTn id="51"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76"/>
                                        </p:tgtEl>
                                        <p:attrNameLst>
                                          <p:attrName>style.visibility</p:attrName>
                                        </p:attrNameLst>
                                      </p:cBhvr>
                                      <p:to>
                                        <p:strVal val="visible"/>
                                      </p:to>
                                    </p:set>
                                    <p:animEffect transition="in" filter="wipe(left)">
                                      <p:cBhvr>
                                        <p:cTn id="56" dur="500"/>
                                        <p:tgtEl>
                                          <p:spTgt spid="76"/>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66"/>
                                        </p:tgtEl>
                                        <p:attrNameLst>
                                          <p:attrName>style.visibility</p:attrName>
                                        </p:attrNameLst>
                                      </p:cBhvr>
                                      <p:to>
                                        <p:strVal val="visible"/>
                                      </p:to>
                                    </p:set>
                                    <p:anim calcmode="lin" valueType="num">
                                      <p:cBhvr additive="base">
                                        <p:cTn id="61" dur="500" fill="hold"/>
                                        <p:tgtEl>
                                          <p:spTgt spid="66"/>
                                        </p:tgtEl>
                                        <p:attrNameLst>
                                          <p:attrName>ppt_x</p:attrName>
                                        </p:attrNameLst>
                                      </p:cBhvr>
                                      <p:tavLst>
                                        <p:tav tm="0">
                                          <p:val>
                                            <p:strVal val="#ppt_x"/>
                                          </p:val>
                                        </p:tav>
                                        <p:tav tm="100000">
                                          <p:val>
                                            <p:strVal val="#ppt_x"/>
                                          </p:val>
                                        </p:tav>
                                      </p:tavLst>
                                    </p:anim>
                                    <p:anim calcmode="lin" valueType="num">
                                      <p:cBhvr additive="base">
                                        <p:cTn id="62"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wipe(down)">
                                      <p:cBhvr>
                                        <p:cTn id="67" dur="500"/>
                                        <p:tgtEl>
                                          <p:spTgt spid="21"/>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2" fill="hold" grpId="0" nodeType="clickEffect">
                                  <p:stCondLst>
                                    <p:cond delay="0"/>
                                  </p:stCondLst>
                                  <p:childTnLst>
                                    <p:set>
                                      <p:cBhvr>
                                        <p:cTn id="71" dur="1" fill="hold">
                                          <p:stCondLst>
                                            <p:cond delay="0"/>
                                          </p:stCondLst>
                                        </p:cTn>
                                        <p:tgtEl>
                                          <p:spTgt spid="16"/>
                                        </p:tgtEl>
                                        <p:attrNameLst>
                                          <p:attrName>style.visibility</p:attrName>
                                        </p:attrNameLst>
                                      </p:cBhvr>
                                      <p:to>
                                        <p:strVal val="visible"/>
                                      </p:to>
                                    </p:set>
                                    <p:anim calcmode="lin" valueType="num">
                                      <p:cBhvr additive="base">
                                        <p:cTn id="72" dur="500" fill="hold"/>
                                        <p:tgtEl>
                                          <p:spTgt spid="16"/>
                                        </p:tgtEl>
                                        <p:attrNameLst>
                                          <p:attrName>ppt_x</p:attrName>
                                        </p:attrNameLst>
                                      </p:cBhvr>
                                      <p:tavLst>
                                        <p:tav tm="0">
                                          <p:val>
                                            <p:strVal val="1+#ppt_w/2"/>
                                          </p:val>
                                        </p:tav>
                                        <p:tav tm="100000">
                                          <p:val>
                                            <p:strVal val="#ppt_x"/>
                                          </p:val>
                                        </p:tav>
                                      </p:tavLst>
                                    </p:anim>
                                    <p:anim calcmode="lin" valueType="num">
                                      <p:cBhvr additive="base">
                                        <p:cTn id="73"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nodeType="clickEffect">
                                  <p:stCondLst>
                                    <p:cond delay="0"/>
                                  </p:stCondLst>
                                  <p:childTnLst>
                                    <p:set>
                                      <p:cBhvr>
                                        <p:cTn id="77" dur="1" fill="hold">
                                          <p:stCondLst>
                                            <p:cond delay="0"/>
                                          </p:stCondLst>
                                        </p:cTn>
                                        <p:tgtEl>
                                          <p:spTgt spid="27"/>
                                        </p:tgtEl>
                                        <p:attrNameLst>
                                          <p:attrName>style.visibility</p:attrName>
                                        </p:attrNameLst>
                                      </p:cBhvr>
                                      <p:to>
                                        <p:strVal val="visible"/>
                                      </p:to>
                                    </p:set>
                                    <p:animEffect transition="in" filter="wipe(down)">
                                      <p:cBhvr>
                                        <p:cTn id="78" dur="500"/>
                                        <p:tgtEl>
                                          <p:spTgt spid="27"/>
                                        </p:tgtEl>
                                      </p:cBhvr>
                                    </p:animEffect>
                                  </p:childTnLst>
                                </p:cTn>
                              </p:par>
                            </p:childTnLst>
                          </p:cTn>
                        </p:par>
                      </p:childTnLst>
                    </p:cTn>
                  </p:par>
                  <p:par>
                    <p:cTn id="79" fill="hold">
                      <p:stCondLst>
                        <p:cond delay="indefinite"/>
                      </p:stCondLst>
                      <p:childTnLst>
                        <p:par>
                          <p:cTn id="80" fill="hold">
                            <p:stCondLst>
                              <p:cond delay="0"/>
                            </p:stCondLst>
                            <p:childTnLst>
                              <p:par>
                                <p:cTn id="81" presetID="2" presetClass="entr" presetSubtype="2" fill="hold" grpId="0" nodeType="clickEffect">
                                  <p:stCondLst>
                                    <p:cond delay="0"/>
                                  </p:stCondLst>
                                  <p:childTnLst>
                                    <p:set>
                                      <p:cBhvr>
                                        <p:cTn id="82" dur="1" fill="hold">
                                          <p:stCondLst>
                                            <p:cond delay="0"/>
                                          </p:stCondLst>
                                        </p:cTn>
                                        <p:tgtEl>
                                          <p:spTgt spid="8"/>
                                        </p:tgtEl>
                                        <p:attrNameLst>
                                          <p:attrName>style.visibility</p:attrName>
                                        </p:attrNameLst>
                                      </p:cBhvr>
                                      <p:to>
                                        <p:strVal val="visible"/>
                                      </p:to>
                                    </p:set>
                                    <p:anim calcmode="lin" valueType="num">
                                      <p:cBhvr additive="base">
                                        <p:cTn id="83" dur="500" fill="hold"/>
                                        <p:tgtEl>
                                          <p:spTgt spid="8"/>
                                        </p:tgtEl>
                                        <p:attrNameLst>
                                          <p:attrName>ppt_x</p:attrName>
                                        </p:attrNameLst>
                                      </p:cBhvr>
                                      <p:tavLst>
                                        <p:tav tm="0">
                                          <p:val>
                                            <p:strVal val="1+#ppt_w/2"/>
                                          </p:val>
                                        </p:tav>
                                        <p:tav tm="100000">
                                          <p:val>
                                            <p:strVal val="#ppt_x"/>
                                          </p:val>
                                        </p:tav>
                                      </p:tavLst>
                                    </p:anim>
                                    <p:anim calcmode="lin" valueType="num">
                                      <p:cBhvr additive="base">
                                        <p:cTn id="8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2" presetClass="entr" presetSubtype="1" fill="hold" nodeType="click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wipe(up)">
                                      <p:cBhvr>
                                        <p:cTn id="89" dur="500"/>
                                        <p:tgtEl>
                                          <p:spTgt spid="31"/>
                                        </p:tgtEl>
                                      </p:cBhvr>
                                    </p:animEffect>
                                  </p:childTnLst>
                                </p:cTn>
                              </p:par>
                            </p:childTnLst>
                          </p:cTn>
                        </p:par>
                      </p:childTnLst>
                    </p:cTn>
                  </p:par>
                  <p:par>
                    <p:cTn id="90" fill="hold">
                      <p:stCondLst>
                        <p:cond delay="indefinite"/>
                      </p:stCondLst>
                      <p:childTnLst>
                        <p:par>
                          <p:cTn id="91" fill="hold">
                            <p:stCondLst>
                              <p:cond delay="0"/>
                            </p:stCondLst>
                            <p:childTnLst>
                              <p:par>
                                <p:cTn id="92" presetID="2" presetClass="entr" presetSubtype="2" fill="hold" grpId="0" nodeType="clickEffect">
                                  <p:stCondLst>
                                    <p:cond delay="0"/>
                                  </p:stCondLst>
                                  <p:childTnLst>
                                    <p:set>
                                      <p:cBhvr>
                                        <p:cTn id="93" dur="1" fill="hold">
                                          <p:stCondLst>
                                            <p:cond delay="0"/>
                                          </p:stCondLst>
                                        </p:cTn>
                                        <p:tgtEl>
                                          <p:spTgt spid="7"/>
                                        </p:tgtEl>
                                        <p:attrNameLst>
                                          <p:attrName>style.visibility</p:attrName>
                                        </p:attrNameLst>
                                      </p:cBhvr>
                                      <p:to>
                                        <p:strVal val="visible"/>
                                      </p:to>
                                    </p:set>
                                    <p:anim calcmode="lin" valueType="num">
                                      <p:cBhvr additive="base">
                                        <p:cTn id="94" dur="500" fill="hold"/>
                                        <p:tgtEl>
                                          <p:spTgt spid="7"/>
                                        </p:tgtEl>
                                        <p:attrNameLst>
                                          <p:attrName>ppt_x</p:attrName>
                                        </p:attrNameLst>
                                      </p:cBhvr>
                                      <p:tavLst>
                                        <p:tav tm="0">
                                          <p:val>
                                            <p:strVal val="1+#ppt_w/2"/>
                                          </p:val>
                                        </p:tav>
                                        <p:tav tm="100000">
                                          <p:val>
                                            <p:strVal val="#ppt_x"/>
                                          </p:val>
                                        </p:tav>
                                      </p:tavLst>
                                    </p:anim>
                                    <p:anim calcmode="lin" valueType="num">
                                      <p:cBhvr additive="base">
                                        <p:cTn id="95"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22" presetClass="entr" presetSubtype="1" fill="hold" nodeType="clickEffect">
                                  <p:stCondLst>
                                    <p:cond delay="0"/>
                                  </p:stCondLst>
                                  <p:childTnLst>
                                    <p:set>
                                      <p:cBhvr>
                                        <p:cTn id="99" dur="1" fill="hold">
                                          <p:stCondLst>
                                            <p:cond delay="0"/>
                                          </p:stCondLst>
                                        </p:cTn>
                                        <p:tgtEl>
                                          <p:spTgt spid="67"/>
                                        </p:tgtEl>
                                        <p:attrNameLst>
                                          <p:attrName>style.visibility</p:attrName>
                                        </p:attrNameLst>
                                      </p:cBhvr>
                                      <p:to>
                                        <p:strVal val="visible"/>
                                      </p:to>
                                    </p:set>
                                    <p:animEffect transition="in" filter="wipe(up)">
                                      <p:cBhvr>
                                        <p:cTn id="100" dur="500"/>
                                        <p:tgtEl>
                                          <p:spTgt spid="67"/>
                                        </p:tgtEl>
                                      </p:cBhvr>
                                    </p:animEffect>
                                  </p:childTnLst>
                                </p:cTn>
                              </p:par>
                            </p:childTnLst>
                          </p:cTn>
                        </p:par>
                      </p:childTnLst>
                    </p:cTn>
                  </p:par>
                  <p:par>
                    <p:cTn id="101" fill="hold">
                      <p:stCondLst>
                        <p:cond delay="indefinite"/>
                      </p:stCondLst>
                      <p:childTnLst>
                        <p:par>
                          <p:cTn id="102" fill="hold">
                            <p:stCondLst>
                              <p:cond delay="0"/>
                            </p:stCondLst>
                            <p:childTnLst>
                              <p:par>
                                <p:cTn id="103" presetID="2" presetClass="entr" presetSubtype="2" fill="hold" grpId="0" nodeType="clickEffect">
                                  <p:stCondLst>
                                    <p:cond delay="0"/>
                                  </p:stCondLst>
                                  <p:childTnLst>
                                    <p:set>
                                      <p:cBhvr>
                                        <p:cTn id="104" dur="1" fill="hold">
                                          <p:stCondLst>
                                            <p:cond delay="0"/>
                                          </p:stCondLst>
                                        </p:cTn>
                                        <p:tgtEl>
                                          <p:spTgt spid="5"/>
                                        </p:tgtEl>
                                        <p:attrNameLst>
                                          <p:attrName>style.visibility</p:attrName>
                                        </p:attrNameLst>
                                      </p:cBhvr>
                                      <p:to>
                                        <p:strVal val="visible"/>
                                      </p:to>
                                    </p:set>
                                    <p:anim calcmode="lin" valueType="num">
                                      <p:cBhvr additive="base">
                                        <p:cTn id="105" dur="500" fill="hold"/>
                                        <p:tgtEl>
                                          <p:spTgt spid="5"/>
                                        </p:tgtEl>
                                        <p:attrNameLst>
                                          <p:attrName>ppt_x</p:attrName>
                                        </p:attrNameLst>
                                      </p:cBhvr>
                                      <p:tavLst>
                                        <p:tav tm="0">
                                          <p:val>
                                            <p:strVal val="1+#ppt_w/2"/>
                                          </p:val>
                                        </p:tav>
                                        <p:tav tm="100000">
                                          <p:val>
                                            <p:strVal val="#ppt_x"/>
                                          </p:val>
                                        </p:tav>
                                      </p:tavLst>
                                    </p:anim>
                                    <p:anim calcmode="lin" valueType="num">
                                      <p:cBhvr additive="base">
                                        <p:cTn id="106"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8" grpId="0" animBg="1"/>
      <p:bldP spid="16" grpId="0" animBg="1"/>
      <p:bldP spid="9" grpId="0" animBg="1"/>
      <p:bldP spid="10" grpId="0" animBg="1"/>
      <p:bldP spid="11" grpId="0" animBg="1"/>
      <p:bldP spid="66" grpId="0" animBg="1"/>
      <p:bldP spid="68"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extBox 1">
            <a:extLst>
              <a:ext uri="{FF2B5EF4-FFF2-40B4-BE49-F238E27FC236}">
                <a16:creationId xmlns:a16="http://schemas.microsoft.com/office/drawing/2014/main" xmlns="" id="{10FF9F0F-A500-424F-B166-306B9F5497B9}"/>
              </a:ext>
            </a:extLst>
          </p:cNvPr>
          <p:cNvSpPr txBox="1">
            <a:spLocks noChangeArrowheads="1"/>
          </p:cNvSpPr>
          <p:nvPr/>
        </p:nvSpPr>
        <p:spPr bwMode="auto">
          <a:xfrm>
            <a:off x="721876" y="1477858"/>
            <a:ext cx="3604497" cy="1233444"/>
          </a:xfrm>
          <a:prstGeom prst="rect">
            <a:avLst/>
          </a:prstGeom>
        </p:spPr>
        <p:txBody>
          <a:bodyPr vert="horz" lIns="68580" tIns="34290" rIns="68580" bIns="34290" rtlCol="0" anchor="t">
            <a:normAutofit/>
          </a:bodyPr>
          <a:lstStyle/>
          <a:p>
            <a:pPr defTabSz="685800">
              <a:lnSpc>
                <a:spcPct val="90000"/>
              </a:lnSpc>
              <a:spcBef>
                <a:spcPct val="0"/>
              </a:spcBef>
              <a:spcAft>
                <a:spcPts val="600"/>
              </a:spcAft>
              <a:buSzPct val="100000"/>
              <a:defRPr/>
            </a:pPr>
            <a:r>
              <a:rPr lang="en-US" altLang="en-US" sz="4800" kern="1200" dirty="0">
                <a:solidFill>
                  <a:srgbClr val="028910"/>
                </a:solidFill>
                <a:latin typeface="#9Slide07 IcielCadena" panose="02000503000000020004" pitchFamily="2" charset="0"/>
                <a:ea typeface="+mn-ea"/>
                <a:cs typeface="+mn-cs"/>
              </a:rPr>
              <a:t>LUYỆN TẬP</a:t>
            </a:r>
          </a:p>
        </p:txBody>
      </p:sp>
      <p:pic>
        <p:nvPicPr>
          <p:cNvPr id="5" name="Hình ảnh 4">
            <a:extLst>
              <a:ext uri="{FF2B5EF4-FFF2-40B4-BE49-F238E27FC236}">
                <a16:creationId xmlns:a16="http://schemas.microsoft.com/office/drawing/2014/main" xmlns="" id="{96174B29-BA2A-4BB9-8745-693D0EF625A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500" b="94219" l="10000" r="90000">
                        <a14:foregroundMark x1="40471" y1="8594" x2="40471" y2="8594"/>
                        <a14:foregroundMark x1="52353" y1="6250" x2="52353" y2="6250"/>
                        <a14:foregroundMark x1="50824" y1="2656" x2="50824" y2="2656"/>
                        <a14:foregroundMark x1="47176" y1="94219" x2="47647" y2="94219"/>
                        <a14:foregroundMark x1="58353" y1="4375" x2="58353" y2="4375"/>
                        <a14:foregroundMark x1="58588" y1="5313" x2="59059" y2="5313"/>
                      </a14:backgroundRemoval>
                    </a14:imgEffect>
                  </a14:imgLayer>
                </a14:imgProps>
              </a:ext>
            </a:extLst>
          </a:blip>
          <a:stretch>
            <a:fillRect/>
          </a:stretch>
        </p:blipFill>
        <p:spPr>
          <a:xfrm>
            <a:off x="4343400" y="895350"/>
            <a:ext cx="5036636" cy="3733800"/>
          </a:xfrm>
          <a:prstGeom prst="rect">
            <a:avLst/>
          </a:prstGeom>
        </p:spPr>
      </p:pic>
      <p:sp>
        <p:nvSpPr>
          <p:cNvPr id="2" name="Hộp Văn bản 11">
            <a:extLst>
              <a:ext uri="{FF2B5EF4-FFF2-40B4-BE49-F238E27FC236}">
                <a16:creationId xmlns:a16="http://schemas.microsoft.com/office/drawing/2014/main" xmlns="" id="{0658499E-EBF1-2B5D-1A30-104DE6FCBBDC}"/>
              </a:ext>
            </a:extLst>
          </p:cNvPr>
          <p:cNvSpPr txBox="1"/>
          <p:nvPr/>
        </p:nvSpPr>
        <p:spPr>
          <a:xfrm>
            <a:off x="-914400" y="2523008"/>
            <a:ext cx="6877050" cy="830997"/>
          </a:xfrm>
          <a:prstGeom prst="rect">
            <a:avLst/>
          </a:prstGeom>
          <a:noFill/>
        </p:spPr>
        <p:txBody>
          <a:bodyPr wrap="square" rtlCol="0">
            <a:spAutoFit/>
          </a:bodyPr>
          <a:lstStyle/>
          <a:p>
            <a:pPr algn="ctr" defTabSz="685800" eaLnBrk="0" fontAlgn="base" hangingPunct="0">
              <a:spcBef>
                <a:spcPct val="0"/>
              </a:spcBef>
              <a:spcAft>
                <a:spcPct val="0"/>
              </a:spcAft>
              <a:buClrTx/>
              <a:defRPr/>
            </a:pPr>
            <a:r>
              <a:rPr lang="en-US" sz="4800" kern="1200" dirty="0">
                <a:solidFill>
                  <a:srgbClr val="FF3399"/>
                </a:solidFill>
                <a:latin typeface="SVN-Square" panose="02040603050506020204" pitchFamily="18" charset="0"/>
                <a:ea typeface="+mn-ea"/>
                <a:cs typeface="Arial" panose="020B0604020202020204" pitchFamily="34" charset="0"/>
              </a:rPr>
              <a:t>“</a:t>
            </a:r>
            <a:r>
              <a:rPr lang="vi-VN" sz="4800" kern="1200" dirty="0">
                <a:solidFill>
                  <a:srgbClr val="FF3399"/>
                </a:solidFill>
                <a:latin typeface="SVN-Square" panose="02040603050506020204" pitchFamily="18" charset="0"/>
                <a:ea typeface="+mn-ea"/>
                <a:cs typeface="Arial" panose="020B0604020202020204" pitchFamily="34" charset="0"/>
              </a:rPr>
              <a:t>AI NHANH HƠN ?</a:t>
            </a:r>
            <a:r>
              <a:rPr lang="en-US" sz="4800" kern="1200" dirty="0">
                <a:solidFill>
                  <a:srgbClr val="FF3399"/>
                </a:solidFill>
                <a:latin typeface="SVN-Square" panose="02040603050506020204" pitchFamily="18" charset="0"/>
                <a:ea typeface="+mn-ea"/>
                <a:cs typeface="Arial" panose="020B0604020202020204" pitchFamily="34" charset="0"/>
              </a:rPr>
              <a:t>”</a:t>
            </a:r>
          </a:p>
        </p:txBody>
      </p:sp>
    </p:spTree>
    <p:extLst>
      <p:ext uri="{BB962C8B-B14F-4D97-AF65-F5344CB8AC3E}">
        <p14:creationId xmlns:p14="http://schemas.microsoft.com/office/powerpoint/2010/main" val="39794131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xmlns="" id="{DAA22278-3B3B-4BF1-A6A6-9F7B33F2B1DA}"/>
              </a:ext>
            </a:extLst>
          </p:cNvPr>
          <p:cNvSpPr/>
          <p:nvPr/>
        </p:nvSpPr>
        <p:spPr>
          <a:xfrm>
            <a:off x="3521266" y="1145481"/>
            <a:ext cx="1446662" cy="1512419"/>
          </a:xfrm>
          <a:prstGeom prst="roundRect">
            <a:avLst/>
          </a:prstGeom>
          <a:solidFill>
            <a:srgbClr val="FF33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buClrTx/>
              <a:defRPr/>
            </a:pPr>
            <a:r>
              <a:rPr lang="vi-VN" sz="4050" kern="1200" dirty="0">
                <a:solidFill>
                  <a:prstClr val="white"/>
                </a:solidFill>
                <a:latin typeface="Arial" panose="020B0604020202020204" pitchFamily="34" charset="0"/>
              </a:rPr>
              <a:t>1</a:t>
            </a:r>
            <a:endParaRPr lang="en-US" sz="4050" kern="1200" dirty="0">
              <a:solidFill>
                <a:prstClr val="white"/>
              </a:solidFill>
              <a:latin typeface="Calibri"/>
            </a:endParaRPr>
          </a:p>
        </p:txBody>
      </p:sp>
      <p:sp>
        <p:nvSpPr>
          <p:cNvPr id="3" name="Hình chữ nhật: Góc Tròn 2">
            <a:extLst>
              <a:ext uri="{FF2B5EF4-FFF2-40B4-BE49-F238E27FC236}">
                <a16:creationId xmlns:a16="http://schemas.microsoft.com/office/drawing/2014/main" xmlns="" id="{1FDF5E0B-CDBF-4819-B244-5D55094AD2F1}"/>
              </a:ext>
            </a:extLst>
          </p:cNvPr>
          <p:cNvSpPr/>
          <p:nvPr/>
        </p:nvSpPr>
        <p:spPr>
          <a:xfrm>
            <a:off x="5468488" y="1155005"/>
            <a:ext cx="1446662" cy="1512419"/>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buClrTx/>
              <a:defRPr/>
            </a:pPr>
            <a:r>
              <a:rPr lang="vi-VN" sz="4050" kern="1200" dirty="0">
                <a:solidFill>
                  <a:prstClr val="white"/>
                </a:solidFill>
                <a:latin typeface="Arial" panose="020B0604020202020204" pitchFamily="34" charset="0"/>
              </a:rPr>
              <a:t>2</a:t>
            </a:r>
            <a:endParaRPr lang="en-US" sz="4050" kern="1200" dirty="0">
              <a:solidFill>
                <a:prstClr val="white"/>
              </a:solidFill>
              <a:latin typeface="Calibri"/>
            </a:endParaRPr>
          </a:p>
        </p:txBody>
      </p:sp>
      <p:sp>
        <p:nvSpPr>
          <p:cNvPr id="4" name="Hình chữ nhật: Góc Tròn 3">
            <a:extLst>
              <a:ext uri="{FF2B5EF4-FFF2-40B4-BE49-F238E27FC236}">
                <a16:creationId xmlns:a16="http://schemas.microsoft.com/office/drawing/2014/main" xmlns="" id="{81B67519-3469-4097-8942-40CB25D591AB}"/>
              </a:ext>
            </a:extLst>
          </p:cNvPr>
          <p:cNvSpPr/>
          <p:nvPr/>
        </p:nvSpPr>
        <p:spPr>
          <a:xfrm>
            <a:off x="7146534" y="1145480"/>
            <a:ext cx="1446662" cy="1512419"/>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buClrTx/>
              <a:defRPr/>
            </a:pPr>
            <a:r>
              <a:rPr lang="vi-VN" sz="4050" kern="1200">
                <a:solidFill>
                  <a:prstClr val="white"/>
                </a:solidFill>
                <a:latin typeface="Arial" panose="020B0604020202020204" pitchFamily="34" charset="0"/>
              </a:rPr>
              <a:t>3</a:t>
            </a:r>
            <a:endParaRPr lang="en-US" sz="4050" kern="1200">
              <a:solidFill>
                <a:prstClr val="white"/>
              </a:solidFill>
              <a:latin typeface="Calibri"/>
            </a:endParaRPr>
          </a:p>
        </p:txBody>
      </p:sp>
      <p:sp>
        <p:nvSpPr>
          <p:cNvPr id="7" name="Hình chữ nhật: Góc Tròn 6">
            <a:extLst>
              <a:ext uri="{FF2B5EF4-FFF2-40B4-BE49-F238E27FC236}">
                <a16:creationId xmlns:a16="http://schemas.microsoft.com/office/drawing/2014/main" xmlns="" id="{0AD4AB38-DA8B-406F-BE8F-80CC63FF028A}"/>
              </a:ext>
            </a:extLst>
          </p:cNvPr>
          <p:cNvSpPr/>
          <p:nvPr/>
        </p:nvSpPr>
        <p:spPr>
          <a:xfrm>
            <a:off x="7225357" y="2998653"/>
            <a:ext cx="1446662" cy="1512418"/>
          </a:xfrm>
          <a:prstGeom prst="roundRect">
            <a:avLst/>
          </a:prstGeom>
          <a:solidFill>
            <a:srgbClr val="CC00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buClrTx/>
              <a:defRPr/>
            </a:pPr>
            <a:r>
              <a:rPr lang="vi-VN" sz="4050" kern="1200">
                <a:solidFill>
                  <a:prstClr val="white"/>
                </a:solidFill>
                <a:latin typeface="Arial" panose="020B0604020202020204" pitchFamily="34" charset="0"/>
              </a:rPr>
              <a:t>6</a:t>
            </a:r>
            <a:endParaRPr lang="en-US" sz="4050" kern="1200">
              <a:solidFill>
                <a:prstClr val="white"/>
              </a:solidFill>
              <a:latin typeface="Calibri"/>
            </a:endParaRPr>
          </a:p>
        </p:txBody>
      </p:sp>
      <p:sp>
        <p:nvSpPr>
          <p:cNvPr id="8" name="Hình chữ nhật: Góc Tròn 7">
            <a:extLst>
              <a:ext uri="{FF2B5EF4-FFF2-40B4-BE49-F238E27FC236}">
                <a16:creationId xmlns:a16="http://schemas.microsoft.com/office/drawing/2014/main" xmlns="" id="{47D02C73-ED21-4ED2-9CF9-648CADE08014}"/>
              </a:ext>
            </a:extLst>
          </p:cNvPr>
          <p:cNvSpPr/>
          <p:nvPr/>
        </p:nvSpPr>
        <p:spPr>
          <a:xfrm>
            <a:off x="5333900" y="3017375"/>
            <a:ext cx="1486569" cy="1512418"/>
          </a:xfrm>
          <a:prstGeom prst="round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buClrTx/>
              <a:defRPr/>
            </a:pPr>
            <a:r>
              <a:rPr lang="vi-VN" sz="4050" kern="1200">
                <a:solidFill>
                  <a:prstClr val="white"/>
                </a:solidFill>
                <a:latin typeface="Arial" panose="020B0604020202020204" pitchFamily="34" charset="0"/>
              </a:rPr>
              <a:t>5</a:t>
            </a:r>
            <a:endParaRPr lang="en-US" sz="4050" kern="1200">
              <a:solidFill>
                <a:prstClr val="white"/>
              </a:solidFill>
              <a:latin typeface="Calibri"/>
            </a:endParaRPr>
          </a:p>
        </p:txBody>
      </p:sp>
      <p:sp>
        <p:nvSpPr>
          <p:cNvPr id="9" name="Hình chữ nhật: Góc Tròn 8">
            <a:extLst>
              <a:ext uri="{FF2B5EF4-FFF2-40B4-BE49-F238E27FC236}">
                <a16:creationId xmlns:a16="http://schemas.microsoft.com/office/drawing/2014/main" xmlns="" id="{09860069-829B-4880-BF90-5CAA8CF98C77}"/>
              </a:ext>
            </a:extLst>
          </p:cNvPr>
          <p:cNvSpPr/>
          <p:nvPr/>
        </p:nvSpPr>
        <p:spPr>
          <a:xfrm>
            <a:off x="3539169" y="3046338"/>
            <a:ext cx="1486569" cy="1428750"/>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buClrTx/>
              <a:defRPr/>
            </a:pPr>
            <a:r>
              <a:rPr lang="vi-VN" sz="4050" kern="1200">
                <a:solidFill>
                  <a:prstClr val="white"/>
                </a:solidFill>
                <a:latin typeface="Arial" panose="020B0604020202020204" pitchFamily="34" charset="0"/>
              </a:rPr>
              <a:t>4</a:t>
            </a:r>
            <a:endParaRPr lang="en-US" sz="4050" kern="1200">
              <a:solidFill>
                <a:prstClr val="white"/>
              </a:solidFill>
              <a:latin typeface="Calibri"/>
            </a:endParaRPr>
          </a:p>
        </p:txBody>
      </p:sp>
      <p:sp>
        <p:nvSpPr>
          <p:cNvPr id="12" name="Hộp Văn bản 11">
            <a:extLst>
              <a:ext uri="{FF2B5EF4-FFF2-40B4-BE49-F238E27FC236}">
                <a16:creationId xmlns:a16="http://schemas.microsoft.com/office/drawing/2014/main" xmlns="" id="{30532E1A-A835-4632-B4B7-180F102A2A5D}"/>
              </a:ext>
            </a:extLst>
          </p:cNvPr>
          <p:cNvSpPr txBox="1"/>
          <p:nvPr/>
        </p:nvSpPr>
        <p:spPr>
          <a:xfrm>
            <a:off x="2081857" y="65499"/>
            <a:ext cx="5143500" cy="646331"/>
          </a:xfrm>
          <a:prstGeom prst="rect">
            <a:avLst/>
          </a:prstGeom>
          <a:noFill/>
        </p:spPr>
        <p:txBody>
          <a:bodyPr wrap="square" rtlCol="0">
            <a:spAutoFit/>
          </a:bodyPr>
          <a:lstStyle/>
          <a:p>
            <a:pPr algn="ctr" defTabSz="685800" eaLnBrk="0" fontAlgn="base" hangingPunct="0">
              <a:spcBef>
                <a:spcPct val="0"/>
              </a:spcBef>
              <a:spcAft>
                <a:spcPct val="0"/>
              </a:spcAft>
              <a:buClrTx/>
              <a:defRPr/>
            </a:pPr>
            <a:r>
              <a:rPr lang="vi-VN" sz="3600" kern="1200" dirty="0">
                <a:solidFill>
                  <a:srgbClr val="FF3399"/>
                </a:solidFill>
                <a:latin typeface="SVN-Square" panose="02040603050506020204" pitchFamily="18" charset="0"/>
                <a:ea typeface="+mn-ea"/>
                <a:cs typeface="Arial" panose="020B0604020202020204" pitchFamily="34" charset="0"/>
              </a:rPr>
              <a:t>AI NHANH HƠN ?</a:t>
            </a:r>
            <a:endParaRPr lang="en-US" sz="3600" kern="1200" dirty="0">
              <a:solidFill>
                <a:srgbClr val="FF3399"/>
              </a:solidFill>
              <a:latin typeface="SVN-Square" panose="02040603050506020204" pitchFamily="18" charset="0"/>
              <a:ea typeface="+mn-ea"/>
              <a:cs typeface="Arial" panose="020B0604020202020204" pitchFamily="34" charset="0"/>
            </a:endParaRPr>
          </a:p>
        </p:txBody>
      </p:sp>
      <p:sp>
        <p:nvSpPr>
          <p:cNvPr id="13" name="Hình chữ nhật: Góc Tròn 12">
            <a:extLst>
              <a:ext uri="{FF2B5EF4-FFF2-40B4-BE49-F238E27FC236}">
                <a16:creationId xmlns:a16="http://schemas.microsoft.com/office/drawing/2014/main" xmlns="" id="{277846AF-08FD-410F-8D66-A638B09DF04C}"/>
              </a:ext>
            </a:extLst>
          </p:cNvPr>
          <p:cNvSpPr/>
          <p:nvPr/>
        </p:nvSpPr>
        <p:spPr>
          <a:xfrm>
            <a:off x="840292" y="1140787"/>
            <a:ext cx="2286000" cy="2796497"/>
          </a:xfrm>
          <a:prstGeom prst="roundRect">
            <a:avLst/>
          </a:prstGeom>
          <a:solidFill>
            <a:schemeClr val="bg1"/>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buClrTx/>
              <a:defRPr/>
            </a:pPr>
            <a:r>
              <a:rPr lang="en-US" sz="2700" kern="1200" dirty="0">
                <a:solidFill>
                  <a:srgbClr val="0066FF"/>
                </a:solidFill>
                <a:latin typeface="Arial" panose="020B0604020202020204" pitchFamily="34" charset="0"/>
                <a:cs typeface="Arial" panose="020B0604020202020204" pitchFamily="34" charset="0"/>
              </a:rPr>
              <a:t>Trong </a:t>
            </a:r>
            <a:r>
              <a:rPr lang="en-US" sz="2700" kern="1200" dirty="0" err="1">
                <a:solidFill>
                  <a:srgbClr val="0066FF"/>
                </a:solidFill>
                <a:latin typeface="Arial" panose="020B0604020202020204" pitchFamily="34" charset="0"/>
                <a:cs typeface="Arial" panose="020B0604020202020204" pitchFamily="34" charset="0"/>
              </a:rPr>
              <a:t>các</a:t>
            </a:r>
            <a:r>
              <a:rPr lang="en-US" sz="2700" kern="1200" dirty="0">
                <a:solidFill>
                  <a:srgbClr val="0066FF"/>
                </a:solidFill>
                <a:latin typeface="Arial" panose="020B0604020202020204" pitchFamily="34" charset="0"/>
                <a:cs typeface="Arial" panose="020B0604020202020204" pitchFamily="34" charset="0"/>
              </a:rPr>
              <a:t> </a:t>
            </a:r>
            <a:r>
              <a:rPr lang="en-US" sz="2700" kern="1200" dirty="0" err="1">
                <a:solidFill>
                  <a:srgbClr val="0066FF"/>
                </a:solidFill>
                <a:latin typeface="Arial" panose="020B0604020202020204" pitchFamily="34" charset="0"/>
                <a:cs typeface="Arial" panose="020B0604020202020204" pitchFamily="34" charset="0"/>
              </a:rPr>
              <a:t>thế</a:t>
            </a:r>
            <a:r>
              <a:rPr lang="en-US" sz="2700" kern="1200" dirty="0">
                <a:solidFill>
                  <a:srgbClr val="0066FF"/>
                </a:solidFill>
                <a:latin typeface="Arial" panose="020B0604020202020204" pitchFamily="34" charset="0"/>
                <a:cs typeface="Arial" panose="020B0604020202020204" pitchFamily="34" charset="0"/>
              </a:rPr>
              <a:t> </a:t>
            </a:r>
            <a:r>
              <a:rPr lang="en-US" sz="2700" kern="1200" dirty="0" err="1">
                <a:solidFill>
                  <a:srgbClr val="0066FF"/>
                </a:solidFill>
                <a:latin typeface="Arial" panose="020B0604020202020204" pitchFamily="34" charset="0"/>
                <a:cs typeface="Arial" panose="020B0604020202020204" pitchFamily="34" charset="0"/>
              </a:rPr>
              <a:t>kỉ</a:t>
            </a:r>
            <a:r>
              <a:rPr lang="en-US" sz="2700" kern="1200" dirty="0">
                <a:solidFill>
                  <a:srgbClr val="0066FF"/>
                </a:solidFill>
                <a:latin typeface="Arial" panose="020B0604020202020204" pitchFamily="34" charset="0"/>
                <a:cs typeface="Arial" panose="020B0604020202020204" pitchFamily="34" charset="0"/>
              </a:rPr>
              <a:t> XVI-XVIII </a:t>
            </a:r>
            <a:r>
              <a:rPr lang="en-US" sz="2700" kern="1200" dirty="0" err="1">
                <a:solidFill>
                  <a:srgbClr val="0066FF"/>
                </a:solidFill>
                <a:latin typeface="Arial" panose="020B0604020202020204" pitchFamily="34" charset="0"/>
                <a:cs typeface="Arial" panose="020B0604020202020204" pitchFamily="34" charset="0"/>
              </a:rPr>
              <a:t>Đại</a:t>
            </a:r>
            <a:r>
              <a:rPr lang="en-US" sz="2700" kern="1200" dirty="0">
                <a:solidFill>
                  <a:srgbClr val="0066FF"/>
                </a:solidFill>
                <a:latin typeface="Arial" panose="020B0604020202020204" pitchFamily="34" charset="0"/>
                <a:cs typeface="Arial" panose="020B0604020202020204" pitchFamily="34" charset="0"/>
              </a:rPr>
              <a:t> </a:t>
            </a:r>
            <a:r>
              <a:rPr lang="en-US" sz="2700" kern="1200" dirty="0" err="1">
                <a:solidFill>
                  <a:srgbClr val="0066FF"/>
                </a:solidFill>
                <a:latin typeface="Arial" panose="020B0604020202020204" pitchFamily="34" charset="0"/>
                <a:cs typeface="Arial" panose="020B0604020202020204" pitchFamily="34" charset="0"/>
              </a:rPr>
              <a:t>Việt</a:t>
            </a:r>
            <a:r>
              <a:rPr lang="en-US" sz="2700" kern="1200" dirty="0">
                <a:solidFill>
                  <a:srgbClr val="0066FF"/>
                </a:solidFill>
                <a:latin typeface="Arial" panose="020B0604020202020204" pitchFamily="34" charset="0"/>
                <a:cs typeface="Arial" panose="020B0604020202020204" pitchFamily="34" charset="0"/>
              </a:rPr>
              <a:t> </a:t>
            </a:r>
            <a:r>
              <a:rPr lang="en-US" sz="2700" kern="1200" dirty="0" err="1">
                <a:solidFill>
                  <a:srgbClr val="0066FF"/>
                </a:solidFill>
                <a:latin typeface="Arial" panose="020B0604020202020204" pitchFamily="34" charset="0"/>
                <a:cs typeface="Arial" panose="020B0604020202020204" pitchFamily="34" charset="0"/>
              </a:rPr>
              <a:t>có</a:t>
            </a:r>
            <a:r>
              <a:rPr lang="en-US" sz="2700" kern="1200" dirty="0">
                <a:solidFill>
                  <a:srgbClr val="0066FF"/>
                </a:solidFill>
                <a:latin typeface="Arial" panose="020B0604020202020204" pitchFamily="34" charset="0"/>
                <a:cs typeface="Arial" panose="020B0604020202020204" pitchFamily="34" charset="0"/>
              </a:rPr>
              <a:t> </a:t>
            </a:r>
            <a:r>
              <a:rPr lang="en-US" sz="2700" kern="1200" dirty="0" err="1">
                <a:solidFill>
                  <a:srgbClr val="0066FF"/>
                </a:solidFill>
                <a:latin typeface="Arial" panose="020B0604020202020204" pitchFamily="34" charset="0"/>
                <a:cs typeface="Arial" panose="020B0604020202020204" pitchFamily="34" charset="0"/>
              </a:rPr>
              <a:t>các</a:t>
            </a:r>
            <a:r>
              <a:rPr lang="en-US" sz="2700" kern="1200" dirty="0">
                <a:solidFill>
                  <a:srgbClr val="0066FF"/>
                </a:solidFill>
                <a:latin typeface="Arial" panose="020B0604020202020204" pitchFamily="34" charset="0"/>
                <a:cs typeface="Arial" panose="020B0604020202020204" pitchFamily="34" charset="0"/>
              </a:rPr>
              <a:t> </a:t>
            </a:r>
            <a:r>
              <a:rPr lang="en-US" sz="2700" kern="1200" dirty="0" err="1">
                <a:solidFill>
                  <a:srgbClr val="0066FF"/>
                </a:solidFill>
                <a:latin typeface="Arial" panose="020B0604020202020204" pitchFamily="34" charset="0"/>
                <a:cs typeface="Arial" panose="020B0604020202020204" pitchFamily="34" charset="0"/>
              </a:rPr>
              <a:t>đô</a:t>
            </a:r>
            <a:r>
              <a:rPr lang="en-US" sz="2700" kern="1200" dirty="0">
                <a:solidFill>
                  <a:srgbClr val="0066FF"/>
                </a:solidFill>
                <a:latin typeface="Arial" panose="020B0604020202020204" pitchFamily="34" charset="0"/>
                <a:cs typeface="Arial" panose="020B0604020202020204" pitchFamily="34" charset="0"/>
              </a:rPr>
              <a:t> </a:t>
            </a:r>
            <a:r>
              <a:rPr lang="en-US" sz="2700" kern="1200" dirty="0" err="1">
                <a:solidFill>
                  <a:srgbClr val="0066FF"/>
                </a:solidFill>
                <a:latin typeface="Arial" panose="020B0604020202020204" pitchFamily="34" charset="0"/>
                <a:cs typeface="Arial" panose="020B0604020202020204" pitchFamily="34" charset="0"/>
              </a:rPr>
              <a:t>thị</a:t>
            </a:r>
            <a:r>
              <a:rPr lang="en-US" sz="2700" kern="1200" dirty="0">
                <a:solidFill>
                  <a:srgbClr val="0066FF"/>
                </a:solidFill>
                <a:latin typeface="Arial" panose="020B0604020202020204" pitchFamily="34" charset="0"/>
                <a:cs typeface="Arial" panose="020B0604020202020204" pitchFamily="34" charset="0"/>
              </a:rPr>
              <a:t> </a:t>
            </a:r>
            <a:r>
              <a:rPr lang="en-US" sz="2700" kern="1200" dirty="0" err="1">
                <a:solidFill>
                  <a:srgbClr val="0066FF"/>
                </a:solidFill>
                <a:latin typeface="Arial" panose="020B0604020202020204" pitchFamily="34" charset="0"/>
                <a:cs typeface="Arial" panose="020B0604020202020204" pitchFamily="34" charset="0"/>
              </a:rPr>
              <a:t>hưng</a:t>
            </a:r>
            <a:r>
              <a:rPr lang="en-US" sz="2700" kern="1200" dirty="0">
                <a:solidFill>
                  <a:srgbClr val="0066FF"/>
                </a:solidFill>
                <a:latin typeface="Arial" panose="020B0604020202020204" pitchFamily="34" charset="0"/>
                <a:cs typeface="Arial" panose="020B0604020202020204" pitchFamily="34" charset="0"/>
              </a:rPr>
              <a:t> </a:t>
            </a:r>
            <a:r>
              <a:rPr lang="en-US" sz="2700" kern="1200" dirty="0" err="1">
                <a:solidFill>
                  <a:srgbClr val="0066FF"/>
                </a:solidFill>
                <a:latin typeface="Arial" panose="020B0604020202020204" pitchFamily="34" charset="0"/>
                <a:cs typeface="Arial" panose="020B0604020202020204" pitchFamily="34" charset="0"/>
              </a:rPr>
              <a:t>khởi</a:t>
            </a:r>
            <a:r>
              <a:rPr lang="en-US" sz="2700" kern="1200" dirty="0">
                <a:solidFill>
                  <a:srgbClr val="0066FF"/>
                </a:solidFill>
                <a:latin typeface="Arial" panose="020B0604020202020204" pitchFamily="34" charset="0"/>
                <a:cs typeface="Arial" panose="020B0604020202020204" pitchFamily="34" charset="0"/>
              </a:rPr>
              <a:t> </a:t>
            </a:r>
            <a:r>
              <a:rPr lang="en-US" sz="2700" kern="1200" dirty="0" err="1">
                <a:solidFill>
                  <a:srgbClr val="0066FF"/>
                </a:solidFill>
                <a:latin typeface="Arial" panose="020B0604020202020204" pitchFamily="34" charset="0"/>
                <a:cs typeface="Arial" panose="020B0604020202020204" pitchFamily="34" charset="0"/>
              </a:rPr>
              <a:t>nào</a:t>
            </a:r>
            <a:r>
              <a:rPr lang="en-US" sz="2700" kern="1200" dirty="0">
                <a:solidFill>
                  <a:srgbClr val="0066FF"/>
                </a:solidFill>
                <a:latin typeface="Arial" panose="020B0604020202020204" pitchFamily="34" charset="0"/>
                <a:cs typeface="Arial" panose="020B0604020202020204" pitchFamily="34" charset="0"/>
              </a:rPr>
              <a:t>?</a:t>
            </a:r>
            <a:endParaRPr lang="vi-VN" sz="2700" kern="1200" dirty="0">
              <a:solidFill>
                <a:srgbClr val="0066FF"/>
              </a:solidFill>
              <a:latin typeface="Arial" panose="020B0604020202020204" pitchFamily="34" charset="0"/>
              <a:cs typeface="Arial" panose="020B0604020202020204" pitchFamily="34" charset="0"/>
            </a:endParaRPr>
          </a:p>
        </p:txBody>
      </p:sp>
      <p:sp>
        <p:nvSpPr>
          <p:cNvPr id="15" name="Hình chữ nhật: Góc Tròn 14">
            <a:extLst>
              <a:ext uri="{FF2B5EF4-FFF2-40B4-BE49-F238E27FC236}">
                <a16:creationId xmlns:a16="http://schemas.microsoft.com/office/drawing/2014/main" xmlns="" id="{950D7F1C-5B95-4919-BA13-FF88922D9FF7}"/>
              </a:ext>
            </a:extLst>
          </p:cNvPr>
          <p:cNvSpPr/>
          <p:nvPr/>
        </p:nvSpPr>
        <p:spPr>
          <a:xfrm>
            <a:off x="871690" y="1140787"/>
            <a:ext cx="2286000" cy="2837661"/>
          </a:xfrm>
          <a:prstGeom prst="roundRect">
            <a:avLst/>
          </a:prstGeom>
          <a:solidFill>
            <a:schemeClr val="bg1"/>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buClrTx/>
              <a:defRPr/>
            </a:pPr>
            <a:r>
              <a:rPr lang="en-US" sz="2700" dirty="0" err="1">
                <a:solidFill>
                  <a:srgbClr val="0066FF"/>
                </a:solidFill>
                <a:latin typeface="Arial" panose="020B0604020202020204" pitchFamily="34" charset="0"/>
                <a:cs typeface="Arial" panose="020B0604020202020204" pitchFamily="34" charset="0"/>
              </a:rPr>
              <a:t>Kể</a:t>
            </a:r>
            <a:r>
              <a:rPr lang="en-US" sz="2700" dirty="0">
                <a:solidFill>
                  <a:srgbClr val="0066FF"/>
                </a:solidFill>
                <a:latin typeface="Arial" panose="020B0604020202020204" pitchFamily="34" charset="0"/>
                <a:cs typeface="Arial" panose="020B0604020202020204" pitchFamily="34" charset="0"/>
              </a:rPr>
              <a:t> </a:t>
            </a:r>
            <a:r>
              <a:rPr lang="en-US" sz="2700" dirty="0" err="1">
                <a:solidFill>
                  <a:srgbClr val="0066FF"/>
                </a:solidFill>
                <a:latin typeface="Arial" panose="020B0604020202020204" pitchFamily="34" charset="0"/>
                <a:cs typeface="Arial" panose="020B0604020202020204" pitchFamily="34" charset="0"/>
              </a:rPr>
              <a:t>tên</a:t>
            </a:r>
            <a:r>
              <a:rPr lang="en-US" sz="2700" dirty="0">
                <a:solidFill>
                  <a:srgbClr val="0066FF"/>
                </a:solidFill>
                <a:latin typeface="Arial" panose="020B0604020202020204" pitchFamily="34" charset="0"/>
                <a:cs typeface="Arial" panose="020B0604020202020204" pitchFamily="34" charset="0"/>
              </a:rPr>
              <a:t> </a:t>
            </a:r>
            <a:r>
              <a:rPr lang="en-US" sz="2700" dirty="0" err="1">
                <a:solidFill>
                  <a:srgbClr val="0066FF"/>
                </a:solidFill>
                <a:latin typeface="Arial" panose="020B0604020202020204" pitchFamily="34" charset="0"/>
                <a:cs typeface="Arial" panose="020B0604020202020204" pitchFamily="34" charset="0"/>
              </a:rPr>
              <a:t>các</a:t>
            </a:r>
            <a:r>
              <a:rPr lang="en-US" sz="2700" dirty="0">
                <a:solidFill>
                  <a:srgbClr val="0066FF"/>
                </a:solidFill>
                <a:latin typeface="Arial" panose="020B0604020202020204" pitchFamily="34" charset="0"/>
                <a:cs typeface="Arial" panose="020B0604020202020204" pitchFamily="34" charset="0"/>
              </a:rPr>
              <a:t> </a:t>
            </a:r>
            <a:r>
              <a:rPr lang="en-US" sz="2700" dirty="0" err="1">
                <a:solidFill>
                  <a:srgbClr val="0066FF"/>
                </a:solidFill>
                <a:latin typeface="Arial" panose="020B0604020202020204" pitchFamily="34" charset="0"/>
                <a:cs typeface="Arial" panose="020B0604020202020204" pitchFamily="34" charset="0"/>
              </a:rPr>
              <a:t>làng</a:t>
            </a:r>
            <a:r>
              <a:rPr lang="en-US" sz="2700" dirty="0">
                <a:solidFill>
                  <a:srgbClr val="0066FF"/>
                </a:solidFill>
                <a:latin typeface="Arial" panose="020B0604020202020204" pitchFamily="34" charset="0"/>
                <a:cs typeface="Arial" panose="020B0604020202020204" pitchFamily="34" charset="0"/>
              </a:rPr>
              <a:t> </a:t>
            </a:r>
            <a:r>
              <a:rPr lang="en-US" sz="2700" dirty="0" err="1">
                <a:solidFill>
                  <a:srgbClr val="0066FF"/>
                </a:solidFill>
                <a:latin typeface="Arial" panose="020B0604020202020204" pitchFamily="34" charset="0"/>
                <a:cs typeface="Arial" panose="020B0604020202020204" pitchFamily="34" charset="0"/>
              </a:rPr>
              <a:t>nghề</a:t>
            </a:r>
            <a:r>
              <a:rPr lang="en-US" sz="2700" dirty="0">
                <a:solidFill>
                  <a:srgbClr val="0066FF"/>
                </a:solidFill>
                <a:latin typeface="Arial" panose="020B0604020202020204" pitchFamily="34" charset="0"/>
                <a:cs typeface="Arial" panose="020B0604020202020204" pitchFamily="34" charset="0"/>
              </a:rPr>
              <a:t> </a:t>
            </a:r>
            <a:r>
              <a:rPr lang="en-US" sz="2700" dirty="0" err="1">
                <a:solidFill>
                  <a:srgbClr val="0066FF"/>
                </a:solidFill>
                <a:latin typeface="Arial" panose="020B0604020202020204" pitchFamily="34" charset="0"/>
                <a:cs typeface="Arial" panose="020B0604020202020204" pitchFamily="34" charset="0"/>
              </a:rPr>
              <a:t>thủ</a:t>
            </a:r>
            <a:r>
              <a:rPr lang="en-US" sz="2700" dirty="0">
                <a:solidFill>
                  <a:srgbClr val="0066FF"/>
                </a:solidFill>
                <a:latin typeface="Arial" panose="020B0604020202020204" pitchFamily="34" charset="0"/>
                <a:cs typeface="Arial" panose="020B0604020202020204" pitchFamily="34" charset="0"/>
              </a:rPr>
              <a:t> </a:t>
            </a:r>
            <a:r>
              <a:rPr lang="en-US" sz="2700" dirty="0" err="1">
                <a:solidFill>
                  <a:srgbClr val="0066FF"/>
                </a:solidFill>
                <a:latin typeface="Arial" panose="020B0604020202020204" pitchFamily="34" charset="0"/>
                <a:cs typeface="Arial" panose="020B0604020202020204" pitchFamily="34" charset="0"/>
              </a:rPr>
              <a:t>công</a:t>
            </a:r>
            <a:r>
              <a:rPr lang="en-US" sz="2700" dirty="0">
                <a:solidFill>
                  <a:srgbClr val="0066FF"/>
                </a:solidFill>
                <a:latin typeface="Arial" panose="020B0604020202020204" pitchFamily="34" charset="0"/>
                <a:cs typeface="Arial" panose="020B0604020202020204" pitchFamily="34" charset="0"/>
              </a:rPr>
              <a:t> </a:t>
            </a:r>
            <a:r>
              <a:rPr lang="en-US" sz="2700" dirty="0" err="1">
                <a:solidFill>
                  <a:srgbClr val="0066FF"/>
                </a:solidFill>
                <a:latin typeface="Arial" panose="020B0604020202020204" pitchFamily="34" charset="0"/>
                <a:cs typeface="Arial" panose="020B0604020202020204" pitchFamily="34" charset="0"/>
              </a:rPr>
              <a:t>nổi</a:t>
            </a:r>
            <a:r>
              <a:rPr lang="en-US" sz="2700" dirty="0">
                <a:solidFill>
                  <a:srgbClr val="0066FF"/>
                </a:solidFill>
                <a:latin typeface="Arial" panose="020B0604020202020204" pitchFamily="34" charset="0"/>
                <a:cs typeface="Arial" panose="020B0604020202020204" pitchFamily="34" charset="0"/>
              </a:rPr>
              <a:t> </a:t>
            </a:r>
            <a:r>
              <a:rPr lang="en-US" sz="2700" dirty="0" err="1">
                <a:solidFill>
                  <a:srgbClr val="0066FF"/>
                </a:solidFill>
                <a:latin typeface="Arial" panose="020B0604020202020204" pitchFamily="34" charset="0"/>
                <a:cs typeface="Arial" panose="020B0604020202020204" pitchFamily="34" charset="0"/>
              </a:rPr>
              <a:t>tiếng</a:t>
            </a:r>
            <a:r>
              <a:rPr lang="en-US" sz="2700" dirty="0">
                <a:solidFill>
                  <a:srgbClr val="0066FF"/>
                </a:solidFill>
                <a:latin typeface="Arial" panose="020B0604020202020204" pitchFamily="34" charset="0"/>
                <a:cs typeface="Arial" panose="020B0604020202020204" pitchFamily="34" charset="0"/>
              </a:rPr>
              <a:t> </a:t>
            </a:r>
            <a:r>
              <a:rPr lang="en-US" sz="2700" dirty="0" err="1">
                <a:solidFill>
                  <a:srgbClr val="0066FF"/>
                </a:solidFill>
                <a:latin typeface="Arial" panose="020B0604020202020204" pitchFamily="34" charset="0"/>
                <a:cs typeface="Arial" panose="020B0604020202020204" pitchFamily="34" charset="0"/>
              </a:rPr>
              <a:t>của</a:t>
            </a:r>
            <a:r>
              <a:rPr lang="en-US" sz="2700" dirty="0">
                <a:solidFill>
                  <a:srgbClr val="0066FF"/>
                </a:solidFill>
                <a:latin typeface="Arial" panose="020B0604020202020204" pitchFamily="34" charset="0"/>
                <a:cs typeface="Arial" panose="020B0604020202020204" pitchFamily="34" charset="0"/>
              </a:rPr>
              <a:t> </a:t>
            </a:r>
            <a:r>
              <a:rPr lang="en-US" sz="2700" dirty="0" err="1">
                <a:solidFill>
                  <a:srgbClr val="0066FF"/>
                </a:solidFill>
                <a:latin typeface="Arial" panose="020B0604020202020204" pitchFamily="34" charset="0"/>
                <a:cs typeface="Arial" panose="020B0604020202020204" pitchFamily="34" charset="0"/>
              </a:rPr>
              <a:t>Đại</a:t>
            </a:r>
            <a:r>
              <a:rPr lang="en-US" sz="2700" dirty="0">
                <a:solidFill>
                  <a:srgbClr val="0066FF"/>
                </a:solidFill>
                <a:latin typeface="Arial" panose="020B0604020202020204" pitchFamily="34" charset="0"/>
                <a:cs typeface="Arial" panose="020B0604020202020204" pitchFamily="34" charset="0"/>
              </a:rPr>
              <a:t> </a:t>
            </a:r>
            <a:r>
              <a:rPr lang="en-US" sz="2700" dirty="0" err="1">
                <a:solidFill>
                  <a:srgbClr val="0066FF"/>
                </a:solidFill>
                <a:latin typeface="Arial" panose="020B0604020202020204" pitchFamily="34" charset="0"/>
                <a:cs typeface="Arial" panose="020B0604020202020204" pitchFamily="34" charset="0"/>
              </a:rPr>
              <a:t>Việt</a:t>
            </a:r>
            <a:r>
              <a:rPr lang="en-US" sz="2700" dirty="0">
                <a:solidFill>
                  <a:srgbClr val="0066FF"/>
                </a:solidFill>
                <a:latin typeface="Arial" panose="020B0604020202020204" pitchFamily="34" charset="0"/>
                <a:cs typeface="Arial" panose="020B0604020202020204" pitchFamily="34" charset="0"/>
              </a:rPr>
              <a:t> TK XVI-XVIII?</a:t>
            </a:r>
            <a:endParaRPr lang="vi-VN" sz="2700" kern="1200" dirty="0">
              <a:solidFill>
                <a:srgbClr val="0066FF"/>
              </a:solidFill>
              <a:latin typeface="Arial" panose="020B0604020202020204" pitchFamily="34" charset="0"/>
              <a:cs typeface="Arial" panose="020B0604020202020204" pitchFamily="34" charset="0"/>
            </a:endParaRPr>
          </a:p>
        </p:txBody>
      </p:sp>
      <p:sp>
        <p:nvSpPr>
          <p:cNvPr id="17" name="Hình chữ nhật: Góc Tròn 16">
            <a:extLst>
              <a:ext uri="{FF2B5EF4-FFF2-40B4-BE49-F238E27FC236}">
                <a16:creationId xmlns:a16="http://schemas.microsoft.com/office/drawing/2014/main" xmlns="" id="{41E12C5D-9D5B-464A-954C-F80405F6643B}"/>
              </a:ext>
            </a:extLst>
          </p:cNvPr>
          <p:cNvSpPr/>
          <p:nvPr/>
        </p:nvSpPr>
        <p:spPr>
          <a:xfrm>
            <a:off x="808894" y="1140787"/>
            <a:ext cx="2338330" cy="2811641"/>
          </a:xfrm>
          <a:prstGeom prst="roundRect">
            <a:avLst/>
          </a:prstGeom>
          <a:solidFill>
            <a:schemeClr val="bg1"/>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buClrTx/>
              <a:defRPr/>
            </a:pPr>
            <a:r>
              <a:rPr lang="en-US" sz="2700" kern="1200" dirty="0" err="1">
                <a:solidFill>
                  <a:srgbClr val="0066FF"/>
                </a:solidFill>
                <a:latin typeface="Arial" panose="020B0604020202020204" pitchFamily="34" charset="0"/>
                <a:cs typeface="Arial" panose="020B0604020202020204" pitchFamily="34" charset="0"/>
              </a:rPr>
              <a:t>Tầng</a:t>
            </a:r>
            <a:r>
              <a:rPr lang="en-US" sz="2700" kern="1200" dirty="0">
                <a:solidFill>
                  <a:srgbClr val="0066FF"/>
                </a:solidFill>
                <a:latin typeface="Arial" panose="020B0604020202020204" pitchFamily="34" charset="0"/>
                <a:cs typeface="Arial" panose="020B0604020202020204" pitchFamily="34" charset="0"/>
              </a:rPr>
              <a:t> </a:t>
            </a:r>
            <a:r>
              <a:rPr lang="en-US" sz="2700" kern="1200" dirty="0" err="1">
                <a:solidFill>
                  <a:srgbClr val="0066FF"/>
                </a:solidFill>
                <a:latin typeface="Arial" panose="020B0604020202020204" pitchFamily="34" charset="0"/>
                <a:cs typeface="Arial" panose="020B0604020202020204" pitchFamily="34" charset="0"/>
              </a:rPr>
              <a:t>lớp</a:t>
            </a:r>
            <a:r>
              <a:rPr lang="en-US" sz="2700" kern="1200" dirty="0">
                <a:solidFill>
                  <a:srgbClr val="0066FF"/>
                </a:solidFill>
                <a:latin typeface="Arial" panose="020B0604020202020204" pitchFamily="34" charset="0"/>
                <a:cs typeface="Arial" panose="020B0604020202020204" pitchFamily="34" charset="0"/>
              </a:rPr>
              <a:t> </a:t>
            </a:r>
            <a:r>
              <a:rPr lang="en-US" sz="2700" kern="1200" dirty="0" err="1">
                <a:solidFill>
                  <a:srgbClr val="0066FF"/>
                </a:solidFill>
                <a:latin typeface="Arial" panose="020B0604020202020204" pitchFamily="34" charset="0"/>
                <a:cs typeface="Arial" panose="020B0604020202020204" pitchFamily="34" charset="0"/>
              </a:rPr>
              <a:t>nào</a:t>
            </a:r>
            <a:r>
              <a:rPr lang="en-US" sz="2700" kern="1200" dirty="0">
                <a:solidFill>
                  <a:srgbClr val="0066FF"/>
                </a:solidFill>
                <a:latin typeface="Arial" panose="020B0604020202020204" pitchFamily="34" charset="0"/>
                <a:cs typeface="Arial" panose="020B0604020202020204" pitchFamily="34" charset="0"/>
              </a:rPr>
              <a:t> </a:t>
            </a:r>
            <a:r>
              <a:rPr lang="en-US" sz="2700" kern="1200" dirty="0" err="1">
                <a:solidFill>
                  <a:srgbClr val="0066FF"/>
                </a:solidFill>
                <a:latin typeface="Arial" panose="020B0604020202020204" pitchFamily="34" charset="0"/>
                <a:cs typeface="Arial" panose="020B0604020202020204" pitchFamily="34" charset="0"/>
              </a:rPr>
              <a:t>được</a:t>
            </a:r>
            <a:r>
              <a:rPr lang="en-US" sz="2700" kern="1200" dirty="0">
                <a:solidFill>
                  <a:srgbClr val="0066FF"/>
                </a:solidFill>
                <a:latin typeface="Arial" panose="020B0604020202020204" pitchFamily="34" charset="0"/>
                <a:cs typeface="Arial" panose="020B0604020202020204" pitchFamily="34" charset="0"/>
              </a:rPr>
              <a:t> </a:t>
            </a:r>
            <a:r>
              <a:rPr lang="en-US" sz="2700" kern="1200" dirty="0" err="1">
                <a:solidFill>
                  <a:srgbClr val="0066FF"/>
                </a:solidFill>
                <a:latin typeface="Arial" panose="020B0604020202020204" pitchFamily="34" charset="0"/>
                <a:cs typeface="Arial" panose="020B0604020202020204" pitchFamily="34" charset="0"/>
              </a:rPr>
              <a:t>hình</a:t>
            </a:r>
            <a:r>
              <a:rPr lang="en-US" sz="2700" kern="1200" dirty="0">
                <a:solidFill>
                  <a:srgbClr val="0066FF"/>
                </a:solidFill>
                <a:latin typeface="Arial" panose="020B0604020202020204" pitchFamily="34" charset="0"/>
                <a:cs typeface="Arial" panose="020B0604020202020204" pitchFamily="34" charset="0"/>
              </a:rPr>
              <a:t> </a:t>
            </a:r>
            <a:r>
              <a:rPr lang="en-US" sz="2700" kern="1200" dirty="0" err="1">
                <a:solidFill>
                  <a:srgbClr val="0066FF"/>
                </a:solidFill>
                <a:latin typeface="Arial" panose="020B0604020202020204" pitchFamily="34" charset="0"/>
                <a:cs typeface="Arial" panose="020B0604020202020204" pitchFamily="34" charset="0"/>
              </a:rPr>
              <a:t>thành</a:t>
            </a:r>
            <a:r>
              <a:rPr lang="en-US" sz="2700" kern="1200" dirty="0">
                <a:solidFill>
                  <a:srgbClr val="0066FF"/>
                </a:solidFill>
                <a:latin typeface="Arial" panose="020B0604020202020204" pitchFamily="34" charset="0"/>
                <a:cs typeface="Arial" panose="020B0604020202020204" pitchFamily="34" charset="0"/>
              </a:rPr>
              <a:t> ở </a:t>
            </a:r>
            <a:r>
              <a:rPr lang="en-US" sz="2700" kern="1200" dirty="0" err="1">
                <a:solidFill>
                  <a:srgbClr val="0066FF"/>
                </a:solidFill>
                <a:latin typeface="Arial" panose="020B0604020202020204" pitchFamily="34" charset="0"/>
                <a:cs typeface="Arial" panose="020B0604020202020204" pitchFamily="34" charset="0"/>
              </a:rPr>
              <a:t>Đại</a:t>
            </a:r>
            <a:r>
              <a:rPr lang="en-US" sz="2700" kern="1200" dirty="0">
                <a:solidFill>
                  <a:srgbClr val="0066FF"/>
                </a:solidFill>
                <a:latin typeface="Arial" panose="020B0604020202020204" pitchFamily="34" charset="0"/>
                <a:cs typeface="Arial" panose="020B0604020202020204" pitchFamily="34" charset="0"/>
              </a:rPr>
              <a:t> </a:t>
            </a:r>
            <a:r>
              <a:rPr lang="en-US" sz="2700" kern="1200" dirty="0" err="1">
                <a:solidFill>
                  <a:srgbClr val="0066FF"/>
                </a:solidFill>
                <a:latin typeface="Arial" panose="020B0604020202020204" pitchFamily="34" charset="0"/>
                <a:cs typeface="Arial" panose="020B0604020202020204" pitchFamily="34" charset="0"/>
              </a:rPr>
              <a:t>Việt</a:t>
            </a:r>
            <a:r>
              <a:rPr lang="en-US" sz="2700" kern="1200" dirty="0">
                <a:solidFill>
                  <a:srgbClr val="0066FF"/>
                </a:solidFill>
                <a:latin typeface="Arial" panose="020B0604020202020204" pitchFamily="34" charset="0"/>
                <a:cs typeface="Arial" panose="020B0604020202020204" pitchFamily="34" charset="0"/>
              </a:rPr>
              <a:t>  TK XVI-XVIII?</a:t>
            </a:r>
            <a:endParaRPr lang="vi-VN" sz="2700" kern="1200" dirty="0">
              <a:solidFill>
                <a:srgbClr val="0066FF"/>
              </a:solidFill>
              <a:latin typeface="Arial" panose="020B0604020202020204" pitchFamily="34" charset="0"/>
              <a:cs typeface="Arial" panose="020B0604020202020204" pitchFamily="34" charset="0"/>
            </a:endParaRPr>
          </a:p>
        </p:txBody>
      </p:sp>
      <p:sp>
        <p:nvSpPr>
          <p:cNvPr id="18" name="Hình chữ nhật: Góc Tròn 17">
            <a:extLst>
              <a:ext uri="{FF2B5EF4-FFF2-40B4-BE49-F238E27FC236}">
                <a16:creationId xmlns:a16="http://schemas.microsoft.com/office/drawing/2014/main" xmlns="" id="{2D1F2E18-7189-4EA4-9309-83E3ACC4F49F}"/>
              </a:ext>
            </a:extLst>
          </p:cNvPr>
          <p:cNvSpPr/>
          <p:nvPr/>
        </p:nvSpPr>
        <p:spPr>
          <a:xfrm>
            <a:off x="850758" y="1140787"/>
            <a:ext cx="2338330" cy="2811641"/>
          </a:xfrm>
          <a:prstGeom prst="roundRect">
            <a:avLst/>
          </a:prstGeom>
          <a:solidFill>
            <a:schemeClr val="bg1"/>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buClrTx/>
              <a:defRPr/>
            </a:pPr>
            <a:r>
              <a:rPr lang="en-US" sz="2700" kern="1200" dirty="0" err="1">
                <a:solidFill>
                  <a:srgbClr val="0066FF"/>
                </a:solidFill>
                <a:latin typeface="Arial" panose="020B0604020202020204" pitchFamily="34" charset="0"/>
                <a:cs typeface="Arial" panose="020B0604020202020204" pitchFamily="34" charset="0"/>
              </a:rPr>
              <a:t>Trạng</a:t>
            </a:r>
            <a:r>
              <a:rPr lang="en-US" sz="2700" kern="1200" dirty="0">
                <a:solidFill>
                  <a:srgbClr val="0066FF"/>
                </a:solidFill>
                <a:latin typeface="Arial" panose="020B0604020202020204" pitchFamily="34" charset="0"/>
                <a:cs typeface="Arial" panose="020B0604020202020204" pitchFamily="34" charset="0"/>
              </a:rPr>
              <a:t> </a:t>
            </a:r>
            <a:r>
              <a:rPr lang="en-US" sz="2700" kern="1200" dirty="0" err="1">
                <a:solidFill>
                  <a:srgbClr val="0066FF"/>
                </a:solidFill>
                <a:latin typeface="Arial" panose="020B0604020202020204" pitchFamily="34" charset="0"/>
                <a:cs typeface="Arial" panose="020B0604020202020204" pitchFamily="34" charset="0"/>
              </a:rPr>
              <a:t>Trình</a:t>
            </a:r>
            <a:r>
              <a:rPr lang="en-US" sz="2700" kern="1200" dirty="0">
                <a:solidFill>
                  <a:srgbClr val="0066FF"/>
                </a:solidFill>
                <a:latin typeface="Arial" panose="020B0604020202020204" pitchFamily="34" charset="0"/>
                <a:cs typeface="Arial" panose="020B0604020202020204" pitchFamily="34" charset="0"/>
              </a:rPr>
              <a:t> </a:t>
            </a:r>
            <a:r>
              <a:rPr lang="en-US" sz="2700" kern="1200" dirty="0" err="1">
                <a:solidFill>
                  <a:srgbClr val="0066FF"/>
                </a:solidFill>
                <a:latin typeface="Arial" panose="020B0604020202020204" pitchFamily="34" charset="0"/>
                <a:cs typeface="Arial" panose="020B0604020202020204" pitchFamily="34" charset="0"/>
              </a:rPr>
              <a:t>là</a:t>
            </a:r>
            <a:r>
              <a:rPr lang="en-US" sz="2700" kern="1200" dirty="0">
                <a:solidFill>
                  <a:srgbClr val="0066FF"/>
                </a:solidFill>
                <a:latin typeface="Arial" panose="020B0604020202020204" pitchFamily="34" charset="0"/>
                <a:cs typeface="Arial" panose="020B0604020202020204" pitchFamily="34" charset="0"/>
              </a:rPr>
              <a:t> </a:t>
            </a:r>
            <a:r>
              <a:rPr lang="en-US" sz="2700" kern="1200" dirty="0" err="1">
                <a:solidFill>
                  <a:srgbClr val="0066FF"/>
                </a:solidFill>
                <a:latin typeface="Arial" panose="020B0604020202020204" pitchFamily="34" charset="0"/>
                <a:cs typeface="Arial" panose="020B0604020202020204" pitchFamily="34" charset="0"/>
              </a:rPr>
              <a:t>tên</a:t>
            </a:r>
            <a:r>
              <a:rPr lang="en-US" sz="2700" kern="1200" dirty="0">
                <a:solidFill>
                  <a:srgbClr val="0066FF"/>
                </a:solidFill>
                <a:latin typeface="Arial" panose="020B0604020202020204" pitchFamily="34" charset="0"/>
                <a:cs typeface="Arial" panose="020B0604020202020204" pitchFamily="34" charset="0"/>
              </a:rPr>
              <a:t> </a:t>
            </a:r>
            <a:r>
              <a:rPr lang="en-US" sz="2700" kern="1200" dirty="0" err="1">
                <a:solidFill>
                  <a:srgbClr val="0066FF"/>
                </a:solidFill>
                <a:latin typeface="Arial" panose="020B0604020202020204" pitchFamily="34" charset="0"/>
                <a:cs typeface="Arial" panose="020B0604020202020204" pitchFamily="34" charset="0"/>
              </a:rPr>
              <a:t>dân</a:t>
            </a:r>
            <a:r>
              <a:rPr lang="en-US" sz="2700" kern="1200" dirty="0">
                <a:solidFill>
                  <a:srgbClr val="0066FF"/>
                </a:solidFill>
                <a:latin typeface="Arial" panose="020B0604020202020204" pitchFamily="34" charset="0"/>
                <a:cs typeface="Arial" panose="020B0604020202020204" pitchFamily="34" charset="0"/>
              </a:rPr>
              <a:t> </a:t>
            </a:r>
            <a:r>
              <a:rPr lang="en-US" sz="2700" kern="1200" dirty="0" err="1">
                <a:solidFill>
                  <a:srgbClr val="0066FF"/>
                </a:solidFill>
                <a:latin typeface="Arial" panose="020B0604020202020204" pitchFamily="34" charset="0"/>
                <a:cs typeface="Arial" panose="020B0604020202020204" pitchFamily="34" charset="0"/>
              </a:rPr>
              <a:t>gian</a:t>
            </a:r>
            <a:r>
              <a:rPr lang="en-US" sz="2700" kern="1200" dirty="0">
                <a:solidFill>
                  <a:srgbClr val="0066FF"/>
                </a:solidFill>
                <a:latin typeface="Arial" panose="020B0604020202020204" pitchFamily="34" charset="0"/>
                <a:cs typeface="Arial" panose="020B0604020202020204" pitchFamily="34" charset="0"/>
              </a:rPr>
              <a:t> </a:t>
            </a:r>
            <a:r>
              <a:rPr lang="en-US" sz="2700" kern="1200" dirty="0" err="1">
                <a:solidFill>
                  <a:srgbClr val="0066FF"/>
                </a:solidFill>
                <a:latin typeface="Arial" panose="020B0604020202020204" pitchFamily="34" charset="0"/>
                <a:cs typeface="Arial" panose="020B0604020202020204" pitchFamily="34" charset="0"/>
              </a:rPr>
              <a:t>của</a:t>
            </a:r>
            <a:r>
              <a:rPr lang="en-US" sz="2700" kern="1200" dirty="0">
                <a:solidFill>
                  <a:srgbClr val="0066FF"/>
                </a:solidFill>
                <a:latin typeface="Arial" panose="020B0604020202020204" pitchFamily="34" charset="0"/>
                <a:cs typeface="Arial" panose="020B0604020202020204" pitchFamily="34" charset="0"/>
              </a:rPr>
              <a:t> ai?</a:t>
            </a:r>
            <a:endParaRPr lang="vi-VN" sz="2700" kern="1200" dirty="0">
              <a:solidFill>
                <a:srgbClr val="0066FF"/>
              </a:solidFill>
              <a:latin typeface="Arial" panose="020B0604020202020204" pitchFamily="34" charset="0"/>
              <a:cs typeface="Arial" panose="020B0604020202020204" pitchFamily="34" charset="0"/>
            </a:endParaRPr>
          </a:p>
        </p:txBody>
      </p:sp>
      <p:sp>
        <p:nvSpPr>
          <p:cNvPr id="19" name="Hình chữ nhật: Góc Tròn 18">
            <a:extLst>
              <a:ext uri="{FF2B5EF4-FFF2-40B4-BE49-F238E27FC236}">
                <a16:creationId xmlns:a16="http://schemas.microsoft.com/office/drawing/2014/main" xmlns="" id="{AAE078B0-2223-4DEB-BCD8-F75168A29F12}"/>
              </a:ext>
            </a:extLst>
          </p:cNvPr>
          <p:cNvSpPr/>
          <p:nvPr/>
        </p:nvSpPr>
        <p:spPr>
          <a:xfrm>
            <a:off x="829826" y="1140787"/>
            <a:ext cx="2338330" cy="2811641"/>
          </a:xfrm>
          <a:prstGeom prst="roundRect">
            <a:avLst/>
          </a:prstGeom>
          <a:solidFill>
            <a:schemeClr val="bg1"/>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buClrTx/>
              <a:defRPr/>
            </a:pPr>
            <a:r>
              <a:rPr lang="en-US" sz="2400" kern="1200" dirty="0" err="1">
                <a:solidFill>
                  <a:srgbClr val="0066FF"/>
                </a:solidFill>
                <a:latin typeface="Arial" panose="020B0604020202020204" pitchFamily="34" charset="0"/>
                <a:cs typeface="Arial" panose="020B0604020202020204" pitchFamily="34" charset="0"/>
              </a:rPr>
              <a:t>Chữ</a:t>
            </a:r>
            <a:r>
              <a:rPr lang="en-US" sz="2400" kern="1200" dirty="0">
                <a:solidFill>
                  <a:srgbClr val="0066FF"/>
                </a:solidFill>
                <a:latin typeface="Arial" panose="020B0604020202020204" pitchFamily="34" charset="0"/>
                <a:cs typeface="Arial" panose="020B0604020202020204" pitchFamily="34" charset="0"/>
              </a:rPr>
              <a:t> </a:t>
            </a:r>
            <a:r>
              <a:rPr lang="en-US" sz="2400" kern="1200" dirty="0" err="1">
                <a:solidFill>
                  <a:srgbClr val="0066FF"/>
                </a:solidFill>
                <a:latin typeface="Arial" panose="020B0604020202020204" pitchFamily="34" charset="0"/>
                <a:cs typeface="Arial" panose="020B0604020202020204" pitchFamily="34" charset="0"/>
              </a:rPr>
              <a:t>viết</a:t>
            </a:r>
            <a:r>
              <a:rPr lang="en-US" sz="2400" kern="1200" dirty="0">
                <a:solidFill>
                  <a:srgbClr val="0066FF"/>
                </a:solidFill>
                <a:latin typeface="Arial" panose="020B0604020202020204" pitchFamily="34" charset="0"/>
                <a:cs typeface="Arial" panose="020B0604020202020204" pitchFamily="34" charset="0"/>
              </a:rPr>
              <a:t> </a:t>
            </a:r>
            <a:r>
              <a:rPr lang="en-US" sz="2400" kern="1200" dirty="0" err="1">
                <a:solidFill>
                  <a:srgbClr val="0066FF"/>
                </a:solidFill>
                <a:latin typeface="Arial" panose="020B0604020202020204" pitchFamily="34" charset="0"/>
                <a:cs typeface="Arial" panose="020B0604020202020204" pitchFamily="34" charset="0"/>
              </a:rPr>
              <a:t>nào</a:t>
            </a:r>
            <a:r>
              <a:rPr lang="en-US" sz="2400" kern="1200" dirty="0">
                <a:solidFill>
                  <a:srgbClr val="0066FF"/>
                </a:solidFill>
                <a:latin typeface="Arial" panose="020B0604020202020204" pitchFamily="34" charset="0"/>
                <a:cs typeface="Arial" panose="020B0604020202020204" pitchFamily="34" charset="0"/>
              </a:rPr>
              <a:t> </a:t>
            </a:r>
            <a:r>
              <a:rPr lang="en-US" sz="2400" kern="1200" dirty="0" err="1">
                <a:solidFill>
                  <a:srgbClr val="0066FF"/>
                </a:solidFill>
                <a:latin typeface="Arial" panose="020B0604020202020204" pitchFamily="34" charset="0"/>
                <a:cs typeface="Arial" panose="020B0604020202020204" pitchFamily="34" charset="0"/>
              </a:rPr>
              <a:t>được</a:t>
            </a:r>
            <a:r>
              <a:rPr lang="en-US" sz="2400" kern="1200" dirty="0">
                <a:solidFill>
                  <a:srgbClr val="0066FF"/>
                </a:solidFill>
                <a:latin typeface="Arial" panose="020B0604020202020204" pitchFamily="34" charset="0"/>
                <a:cs typeface="Arial" panose="020B0604020202020204" pitchFamily="34" charset="0"/>
              </a:rPr>
              <a:t> </a:t>
            </a:r>
            <a:r>
              <a:rPr lang="en-US" sz="2400" kern="1200" dirty="0" err="1">
                <a:solidFill>
                  <a:srgbClr val="0066FF"/>
                </a:solidFill>
                <a:latin typeface="Arial" panose="020B0604020202020204" pitchFamily="34" charset="0"/>
                <a:cs typeface="Arial" panose="020B0604020202020204" pitchFamily="34" charset="0"/>
              </a:rPr>
              <a:t>truyền</a:t>
            </a:r>
            <a:r>
              <a:rPr lang="en-US" sz="2400" kern="1200" dirty="0">
                <a:solidFill>
                  <a:srgbClr val="0066FF"/>
                </a:solidFill>
                <a:latin typeface="Arial" panose="020B0604020202020204" pitchFamily="34" charset="0"/>
                <a:cs typeface="Arial" panose="020B0604020202020204" pitchFamily="34" charset="0"/>
              </a:rPr>
              <a:t> </a:t>
            </a:r>
            <a:r>
              <a:rPr lang="en-US" sz="2400" kern="1200" dirty="0" err="1">
                <a:solidFill>
                  <a:srgbClr val="0066FF"/>
                </a:solidFill>
                <a:latin typeface="Arial" panose="020B0604020202020204" pitchFamily="34" charset="0"/>
                <a:cs typeface="Arial" panose="020B0604020202020204" pitchFamily="34" charset="0"/>
              </a:rPr>
              <a:t>bá</a:t>
            </a:r>
            <a:r>
              <a:rPr lang="en-US" sz="2400" kern="1200" dirty="0">
                <a:solidFill>
                  <a:srgbClr val="0066FF"/>
                </a:solidFill>
                <a:latin typeface="Arial" panose="020B0604020202020204" pitchFamily="34" charset="0"/>
                <a:cs typeface="Arial" panose="020B0604020202020204" pitchFamily="34" charset="0"/>
              </a:rPr>
              <a:t> </a:t>
            </a:r>
            <a:r>
              <a:rPr lang="en-US" sz="2400" kern="1200" dirty="0" err="1">
                <a:solidFill>
                  <a:srgbClr val="0066FF"/>
                </a:solidFill>
                <a:latin typeface="Arial" panose="020B0604020202020204" pitchFamily="34" charset="0"/>
                <a:cs typeface="Arial" panose="020B0604020202020204" pitchFamily="34" charset="0"/>
              </a:rPr>
              <a:t>vào</a:t>
            </a:r>
            <a:r>
              <a:rPr lang="en-US" sz="2400" kern="1200" dirty="0">
                <a:solidFill>
                  <a:srgbClr val="0066FF"/>
                </a:solidFill>
                <a:latin typeface="Arial" panose="020B0604020202020204" pitchFamily="34" charset="0"/>
                <a:cs typeface="Arial" panose="020B0604020202020204" pitchFamily="34" charset="0"/>
              </a:rPr>
              <a:t> </a:t>
            </a:r>
            <a:r>
              <a:rPr lang="en-US" sz="2400" kern="1200" dirty="0" err="1">
                <a:solidFill>
                  <a:srgbClr val="0066FF"/>
                </a:solidFill>
                <a:latin typeface="Arial" panose="020B0604020202020204" pitchFamily="34" charset="0"/>
                <a:cs typeface="Arial" panose="020B0604020202020204" pitchFamily="34" charset="0"/>
              </a:rPr>
              <a:t>nước</a:t>
            </a:r>
            <a:r>
              <a:rPr lang="en-US" sz="2400" kern="1200" dirty="0">
                <a:solidFill>
                  <a:srgbClr val="0066FF"/>
                </a:solidFill>
                <a:latin typeface="Arial" panose="020B0604020202020204" pitchFamily="34" charset="0"/>
                <a:cs typeface="Arial" panose="020B0604020202020204" pitchFamily="34" charset="0"/>
              </a:rPr>
              <a:t> ta qua </a:t>
            </a:r>
            <a:r>
              <a:rPr lang="en-US" sz="2400" kern="1200" dirty="0" err="1">
                <a:solidFill>
                  <a:srgbClr val="0066FF"/>
                </a:solidFill>
                <a:latin typeface="Arial" panose="020B0604020202020204" pitchFamily="34" charset="0"/>
                <a:cs typeface="Arial" panose="020B0604020202020204" pitchFamily="34" charset="0"/>
              </a:rPr>
              <a:t>quá</a:t>
            </a:r>
            <a:r>
              <a:rPr lang="en-US" sz="2400" kern="1200" dirty="0">
                <a:solidFill>
                  <a:srgbClr val="0066FF"/>
                </a:solidFill>
                <a:latin typeface="Arial" panose="020B0604020202020204" pitchFamily="34" charset="0"/>
                <a:cs typeface="Arial" panose="020B0604020202020204" pitchFamily="34" charset="0"/>
              </a:rPr>
              <a:t> </a:t>
            </a:r>
            <a:r>
              <a:rPr lang="en-US" sz="2400" kern="1200" dirty="0" err="1">
                <a:solidFill>
                  <a:srgbClr val="0066FF"/>
                </a:solidFill>
                <a:latin typeface="Arial" panose="020B0604020202020204" pitchFamily="34" charset="0"/>
                <a:cs typeface="Arial" panose="020B0604020202020204" pitchFamily="34" charset="0"/>
              </a:rPr>
              <a:t>trình</a:t>
            </a:r>
            <a:r>
              <a:rPr lang="en-US" sz="2400" kern="1200" dirty="0">
                <a:solidFill>
                  <a:srgbClr val="0066FF"/>
                </a:solidFill>
                <a:latin typeface="Arial" panose="020B0604020202020204" pitchFamily="34" charset="0"/>
                <a:cs typeface="Arial" panose="020B0604020202020204" pitchFamily="34" charset="0"/>
              </a:rPr>
              <a:t> </a:t>
            </a:r>
            <a:r>
              <a:rPr lang="en-US" sz="2400" kern="1200" dirty="0" err="1">
                <a:solidFill>
                  <a:srgbClr val="0066FF"/>
                </a:solidFill>
                <a:latin typeface="Arial" panose="020B0604020202020204" pitchFamily="34" charset="0"/>
                <a:cs typeface="Arial" panose="020B0604020202020204" pitchFamily="34" charset="0"/>
              </a:rPr>
              <a:t>truyền</a:t>
            </a:r>
            <a:r>
              <a:rPr lang="en-US" sz="2400" kern="1200" dirty="0">
                <a:solidFill>
                  <a:srgbClr val="0066FF"/>
                </a:solidFill>
                <a:latin typeface="Arial" panose="020B0604020202020204" pitchFamily="34" charset="0"/>
                <a:cs typeface="Arial" panose="020B0604020202020204" pitchFamily="34" charset="0"/>
              </a:rPr>
              <a:t> </a:t>
            </a:r>
            <a:r>
              <a:rPr lang="en-US" sz="2400" kern="1200" dirty="0" err="1">
                <a:solidFill>
                  <a:srgbClr val="0066FF"/>
                </a:solidFill>
                <a:latin typeface="Arial" panose="020B0604020202020204" pitchFamily="34" charset="0"/>
                <a:cs typeface="Arial" panose="020B0604020202020204" pitchFamily="34" charset="0"/>
              </a:rPr>
              <a:t>đạo</a:t>
            </a:r>
            <a:r>
              <a:rPr lang="en-US" sz="2400" kern="1200" dirty="0">
                <a:solidFill>
                  <a:srgbClr val="0066FF"/>
                </a:solidFill>
                <a:latin typeface="Arial" panose="020B0604020202020204" pitchFamily="34" charset="0"/>
                <a:cs typeface="Arial" panose="020B0604020202020204" pitchFamily="34" charset="0"/>
              </a:rPr>
              <a:t> </a:t>
            </a:r>
            <a:r>
              <a:rPr lang="en-US" sz="2400" kern="1200" dirty="0" err="1">
                <a:solidFill>
                  <a:srgbClr val="0066FF"/>
                </a:solidFill>
                <a:latin typeface="Arial" panose="020B0604020202020204" pitchFamily="34" charset="0"/>
                <a:cs typeface="Arial" panose="020B0604020202020204" pitchFamily="34" charset="0"/>
              </a:rPr>
              <a:t>thiên</a:t>
            </a:r>
            <a:r>
              <a:rPr lang="en-US" sz="2400" kern="1200" dirty="0">
                <a:solidFill>
                  <a:srgbClr val="0066FF"/>
                </a:solidFill>
                <a:latin typeface="Arial" panose="020B0604020202020204" pitchFamily="34" charset="0"/>
                <a:cs typeface="Arial" panose="020B0604020202020204" pitchFamily="34" charset="0"/>
              </a:rPr>
              <a:t> </a:t>
            </a:r>
            <a:r>
              <a:rPr lang="en-US" sz="2400" kern="1200" dirty="0" err="1">
                <a:solidFill>
                  <a:srgbClr val="0066FF"/>
                </a:solidFill>
                <a:latin typeface="Arial" panose="020B0604020202020204" pitchFamily="34" charset="0"/>
                <a:cs typeface="Arial" panose="020B0604020202020204" pitchFamily="34" charset="0"/>
              </a:rPr>
              <a:t>chúa</a:t>
            </a:r>
            <a:r>
              <a:rPr lang="en-US" sz="2400" kern="1200" dirty="0">
                <a:solidFill>
                  <a:srgbClr val="0066FF"/>
                </a:solidFill>
                <a:latin typeface="Arial" panose="020B0604020202020204" pitchFamily="34" charset="0"/>
                <a:cs typeface="Arial" panose="020B0604020202020204" pitchFamily="34" charset="0"/>
              </a:rPr>
              <a:t> </a:t>
            </a:r>
            <a:r>
              <a:rPr lang="en-US" sz="2400" kern="1200" dirty="0" err="1">
                <a:solidFill>
                  <a:srgbClr val="0066FF"/>
                </a:solidFill>
                <a:latin typeface="Arial" panose="020B0604020202020204" pitchFamily="34" charset="0"/>
                <a:cs typeface="Arial" panose="020B0604020202020204" pitchFamily="34" charset="0"/>
              </a:rPr>
              <a:t>giáo</a:t>
            </a:r>
            <a:r>
              <a:rPr lang="en-US" sz="2400" kern="1200" dirty="0">
                <a:solidFill>
                  <a:srgbClr val="0066FF"/>
                </a:solidFill>
                <a:latin typeface="Arial" panose="020B0604020202020204" pitchFamily="34" charset="0"/>
                <a:cs typeface="Arial" panose="020B0604020202020204" pitchFamily="34" charset="0"/>
              </a:rPr>
              <a:t>?</a:t>
            </a:r>
            <a:endParaRPr lang="vi-VN" sz="2400" kern="1200" dirty="0">
              <a:solidFill>
                <a:srgbClr val="0066FF"/>
              </a:solidFill>
              <a:latin typeface="Arial" panose="020B0604020202020204" pitchFamily="34" charset="0"/>
              <a:cs typeface="Arial" panose="020B0604020202020204" pitchFamily="34" charset="0"/>
            </a:endParaRPr>
          </a:p>
        </p:txBody>
      </p:sp>
      <p:sp>
        <p:nvSpPr>
          <p:cNvPr id="20" name="Hình chữ nhật: Góc Tròn 19">
            <a:extLst>
              <a:ext uri="{FF2B5EF4-FFF2-40B4-BE49-F238E27FC236}">
                <a16:creationId xmlns:a16="http://schemas.microsoft.com/office/drawing/2014/main" xmlns="" id="{63D8BF2A-64E3-4E9B-9F4E-C8E68408B74E}"/>
              </a:ext>
            </a:extLst>
          </p:cNvPr>
          <p:cNvSpPr/>
          <p:nvPr/>
        </p:nvSpPr>
        <p:spPr>
          <a:xfrm>
            <a:off x="850758" y="1140787"/>
            <a:ext cx="2338330" cy="2861926"/>
          </a:xfrm>
          <a:prstGeom prst="roundRect">
            <a:avLst/>
          </a:prstGeom>
          <a:solidFill>
            <a:schemeClr val="bg1"/>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err="1">
                <a:solidFill>
                  <a:srgbClr val="0070C0"/>
                </a:solidFill>
              </a:rPr>
              <a:t>Tình</a:t>
            </a:r>
            <a:r>
              <a:rPr lang="en-US" sz="2400" dirty="0">
                <a:solidFill>
                  <a:srgbClr val="0070C0"/>
                </a:solidFill>
              </a:rPr>
              <a:t> </a:t>
            </a:r>
            <a:r>
              <a:rPr lang="en-US" sz="2400" dirty="0" err="1">
                <a:solidFill>
                  <a:srgbClr val="0070C0"/>
                </a:solidFill>
              </a:rPr>
              <a:t>hình</a:t>
            </a:r>
            <a:r>
              <a:rPr lang="en-US" sz="2400" dirty="0">
                <a:solidFill>
                  <a:srgbClr val="0070C0"/>
                </a:solidFill>
              </a:rPr>
              <a:t> </a:t>
            </a:r>
            <a:r>
              <a:rPr lang="en-US" sz="2400" dirty="0" err="1">
                <a:solidFill>
                  <a:srgbClr val="0070C0"/>
                </a:solidFill>
              </a:rPr>
              <a:t>nông</a:t>
            </a:r>
            <a:r>
              <a:rPr lang="en-US" sz="2400" dirty="0">
                <a:solidFill>
                  <a:srgbClr val="0070C0"/>
                </a:solidFill>
              </a:rPr>
              <a:t> </a:t>
            </a:r>
            <a:r>
              <a:rPr lang="en-US" sz="2400" dirty="0" err="1">
                <a:solidFill>
                  <a:srgbClr val="0070C0"/>
                </a:solidFill>
              </a:rPr>
              <a:t>nghiệp</a:t>
            </a:r>
            <a:r>
              <a:rPr lang="en-US" sz="2400" dirty="0">
                <a:solidFill>
                  <a:srgbClr val="0070C0"/>
                </a:solidFill>
              </a:rPr>
              <a:t> ở 2 </a:t>
            </a:r>
            <a:r>
              <a:rPr lang="en-US" sz="2400" dirty="0" err="1">
                <a:solidFill>
                  <a:srgbClr val="0070C0"/>
                </a:solidFill>
              </a:rPr>
              <a:t>Đàng</a:t>
            </a:r>
            <a:r>
              <a:rPr lang="en-US" sz="2400" dirty="0">
                <a:solidFill>
                  <a:srgbClr val="0070C0"/>
                </a:solidFill>
              </a:rPr>
              <a:t> </a:t>
            </a:r>
            <a:r>
              <a:rPr lang="en-US" sz="2400" dirty="0" err="1">
                <a:solidFill>
                  <a:srgbClr val="0070C0"/>
                </a:solidFill>
              </a:rPr>
              <a:t>trong</a:t>
            </a:r>
            <a:r>
              <a:rPr lang="en-US" sz="2400" dirty="0">
                <a:solidFill>
                  <a:srgbClr val="0070C0"/>
                </a:solidFill>
              </a:rPr>
              <a:t> </a:t>
            </a:r>
            <a:r>
              <a:rPr lang="en-US" sz="2400" dirty="0" err="1">
                <a:solidFill>
                  <a:srgbClr val="0070C0"/>
                </a:solidFill>
              </a:rPr>
              <a:t>các</a:t>
            </a:r>
            <a:r>
              <a:rPr lang="en-US" sz="2400" dirty="0">
                <a:solidFill>
                  <a:srgbClr val="0070C0"/>
                </a:solidFill>
              </a:rPr>
              <a:t> </a:t>
            </a:r>
            <a:r>
              <a:rPr lang="en-US" sz="2400" dirty="0" err="1">
                <a:solidFill>
                  <a:srgbClr val="0070C0"/>
                </a:solidFill>
              </a:rPr>
              <a:t>thế</a:t>
            </a:r>
            <a:r>
              <a:rPr lang="en-US" sz="2400" dirty="0">
                <a:solidFill>
                  <a:srgbClr val="0070C0"/>
                </a:solidFill>
              </a:rPr>
              <a:t> </a:t>
            </a:r>
            <a:r>
              <a:rPr lang="en-US" sz="2400" dirty="0" err="1">
                <a:solidFill>
                  <a:srgbClr val="0070C0"/>
                </a:solidFill>
              </a:rPr>
              <a:t>kỉ</a:t>
            </a:r>
            <a:r>
              <a:rPr lang="en-US" sz="2400" dirty="0">
                <a:solidFill>
                  <a:srgbClr val="0070C0"/>
                </a:solidFill>
              </a:rPr>
              <a:t> XVI - XVIII </a:t>
            </a:r>
            <a:r>
              <a:rPr lang="en-US" sz="2400" dirty="0" err="1">
                <a:solidFill>
                  <a:srgbClr val="0070C0"/>
                </a:solidFill>
              </a:rPr>
              <a:t>như</a:t>
            </a:r>
            <a:r>
              <a:rPr lang="en-US" sz="2400" dirty="0">
                <a:solidFill>
                  <a:srgbClr val="0070C0"/>
                </a:solidFill>
              </a:rPr>
              <a:t> </a:t>
            </a:r>
            <a:r>
              <a:rPr lang="en-US" sz="2400" dirty="0" err="1">
                <a:solidFill>
                  <a:srgbClr val="0070C0"/>
                </a:solidFill>
              </a:rPr>
              <a:t>thế</a:t>
            </a:r>
            <a:r>
              <a:rPr lang="en-US" sz="2400" dirty="0">
                <a:solidFill>
                  <a:srgbClr val="0070C0"/>
                </a:solidFill>
              </a:rPr>
              <a:t> </a:t>
            </a:r>
            <a:r>
              <a:rPr lang="en-US" sz="2400" dirty="0" err="1">
                <a:solidFill>
                  <a:srgbClr val="0070C0"/>
                </a:solidFill>
              </a:rPr>
              <a:t>nào</a:t>
            </a:r>
            <a:r>
              <a:rPr lang="en-US" sz="2400" dirty="0">
                <a:solidFill>
                  <a:srgbClr val="0070C0"/>
                </a:solidFill>
              </a:rPr>
              <a:t>?</a:t>
            </a:r>
          </a:p>
        </p:txBody>
      </p:sp>
      <p:pic>
        <p:nvPicPr>
          <p:cNvPr id="1026" name="Picture 2" descr="82 Usagyuun ý tưởng | đang yêu, dễ thương, stickers">
            <a:extLst>
              <a:ext uri="{FF2B5EF4-FFF2-40B4-BE49-F238E27FC236}">
                <a16:creationId xmlns:a16="http://schemas.microsoft.com/office/drawing/2014/main" xmlns="" id="{D2A34050-0487-4A28-964C-DF91BA378C83}"/>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0062" y="4242733"/>
            <a:ext cx="1110945" cy="900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79158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6" presetClass="entr" presetSubtype="21" fill="hold" grpId="0"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par>
                                <p:cTn id="11" presetID="16" presetClass="entr" presetSubtype="21" fill="hold" grpId="0" nodeType="withEffect">
                                  <p:stCondLst>
                                    <p:cond delay="50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par>
                                <p:cTn id="14" presetID="16" presetClass="entr" presetSubtype="21" fill="hold" grpId="0" nodeType="withEffect">
                                  <p:stCondLst>
                                    <p:cond delay="100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subTnLst>
                                    <p:audio>
                                      <p:cMediaNode>
                                        <p:cTn display="0" masterRel="sameClick">
                                          <p:stCondLst>
                                            <p:cond evt="begin" delay="0">
                                              <p:tn val="14"/>
                                            </p:cond>
                                          </p:stCondLst>
                                          <p:endCondLst>
                                            <p:cond evt="onStopAudio" delay="0">
                                              <p:tgtEl>
                                                <p:sldTgt/>
                                              </p:tgtEl>
                                            </p:cond>
                                          </p:endCondLst>
                                        </p:cTn>
                                        <p:tgtEl>
                                          <p:sndTgt r:embed="rId2" name="chimes.wav"/>
                                        </p:tgtEl>
                                      </p:cMediaNode>
                                    </p:audio>
                                  </p:subTnLst>
                                </p:cTn>
                              </p:par>
                              <p:par>
                                <p:cTn id="17" presetID="16" presetClass="entr" presetSubtype="21" fill="hold" grpId="0" nodeType="withEffect">
                                  <p:stCondLst>
                                    <p:cond delay="125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par>
                                <p:cTn id="20" presetID="16" presetClass="entr" presetSubtype="21" fill="hold" grpId="0" nodeType="withEffect">
                                  <p:stCondLst>
                                    <p:cond delay="150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childTnLst>
                          </p:cTn>
                        </p:par>
                      </p:childTnLst>
                    </p:cTn>
                  </p:par>
                </p:childTnLst>
              </p:cTn>
              <p:nextCondLst>
                <p:cond evt="onClick" delay="0">
                  <p:tgtEl>
                    <p:spTgt spid="2"/>
                  </p:tgtEl>
                </p:cond>
              </p:nextCondLst>
            </p:seq>
            <p:seq concurrent="1" nextAc="seek">
              <p:cTn id="29" restart="whenNotActive" fill="hold" evtFilter="cancelBubble" nodeType="interactiveSeq">
                <p:stCondLst>
                  <p:cond evt="onClick" delay="0">
                    <p:tgtEl>
                      <p:spTgt spid="13"/>
                    </p:tgtEl>
                  </p:cond>
                </p:stCondLst>
                <p:endSync evt="end" delay="0">
                  <p:rtn val="all"/>
                </p:endSync>
                <p:childTnLst>
                  <p:par>
                    <p:cTn id="30" fill="hold">
                      <p:stCondLst>
                        <p:cond delay="0"/>
                      </p:stCondLst>
                      <p:childTnLst>
                        <p:par>
                          <p:cTn id="31" fill="hold">
                            <p:stCondLst>
                              <p:cond delay="0"/>
                            </p:stCondLst>
                            <p:childTnLst>
                              <p:par>
                                <p:cTn id="32" presetID="2" presetClass="exit" presetSubtype="4" fill="hold" grpId="1" nodeType="clickEffect">
                                  <p:stCondLst>
                                    <p:cond delay="0"/>
                                  </p:stCondLst>
                                  <p:childTnLst>
                                    <p:anim calcmode="lin" valueType="num">
                                      <p:cBhvr additive="base">
                                        <p:cTn id="33" dur="500"/>
                                        <p:tgtEl>
                                          <p:spTgt spid="2"/>
                                        </p:tgtEl>
                                        <p:attrNameLst>
                                          <p:attrName>ppt_x</p:attrName>
                                        </p:attrNameLst>
                                      </p:cBhvr>
                                      <p:tavLst>
                                        <p:tav tm="0">
                                          <p:val>
                                            <p:strVal val="ppt_x"/>
                                          </p:val>
                                        </p:tav>
                                        <p:tav tm="100000">
                                          <p:val>
                                            <p:strVal val="ppt_x"/>
                                          </p:val>
                                        </p:tav>
                                      </p:tavLst>
                                    </p:anim>
                                    <p:anim calcmode="lin" valueType="num">
                                      <p:cBhvr additive="base">
                                        <p:cTn id="34" dur="500"/>
                                        <p:tgtEl>
                                          <p:spTgt spid="2"/>
                                        </p:tgtEl>
                                        <p:attrNameLst>
                                          <p:attrName>ppt_y</p:attrName>
                                        </p:attrNameLst>
                                      </p:cBhvr>
                                      <p:tavLst>
                                        <p:tav tm="0">
                                          <p:val>
                                            <p:strVal val="ppt_y"/>
                                          </p:val>
                                        </p:tav>
                                        <p:tav tm="100000">
                                          <p:val>
                                            <p:strVal val="1+ppt_h/2"/>
                                          </p:val>
                                        </p:tav>
                                      </p:tavLst>
                                    </p:anim>
                                    <p:set>
                                      <p:cBhvr>
                                        <p:cTn id="35" dur="1" fill="hold">
                                          <p:stCondLst>
                                            <p:cond delay="499"/>
                                          </p:stCondLst>
                                        </p:cTn>
                                        <p:tgtEl>
                                          <p:spTgt spid="2"/>
                                        </p:tgtEl>
                                        <p:attrNameLst>
                                          <p:attrName>style.visibility</p:attrName>
                                        </p:attrNameLst>
                                      </p:cBhvr>
                                      <p:to>
                                        <p:strVal val="hidden"/>
                                      </p:to>
                                    </p:set>
                                  </p:childTnLst>
                                </p:cTn>
                              </p:par>
                              <p:par>
                                <p:cTn id="36" presetID="2" presetClass="exit" presetSubtype="4" fill="hold" grpId="1" nodeType="withEffect">
                                  <p:stCondLst>
                                    <p:cond delay="0"/>
                                  </p:stCondLst>
                                  <p:childTnLst>
                                    <p:anim calcmode="lin" valueType="num">
                                      <p:cBhvr additive="base">
                                        <p:cTn id="37" dur="500"/>
                                        <p:tgtEl>
                                          <p:spTgt spid="13"/>
                                        </p:tgtEl>
                                        <p:attrNameLst>
                                          <p:attrName>ppt_x</p:attrName>
                                        </p:attrNameLst>
                                      </p:cBhvr>
                                      <p:tavLst>
                                        <p:tav tm="0">
                                          <p:val>
                                            <p:strVal val="ppt_x"/>
                                          </p:val>
                                        </p:tav>
                                        <p:tav tm="100000">
                                          <p:val>
                                            <p:strVal val="ppt_x"/>
                                          </p:val>
                                        </p:tav>
                                      </p:tavLst>
                                    </p:anim>
                                    <p:anim calcmode="lin" valueType="num">
                                      <p:cBhvr additive="base">
                                        <p:cTn id="38" dur="500"/>
                                        <p:tgtEl>
                                          <p:spTgt spid="13"/>
                                        </p:tgtEl>
                                        <p:attrNameLst>
                                          <p:attrName>ppt_y</p:attrName>
                                        </p:attrNameLst>
                                      </p:cBhvr>
                                      <p:tavLst>
                                        <p:tav tm="0">
                                          <p:val>
                                            <p:strVal val="ppt_y"/>
                                          </p:val>
                                        </p:tav>
                                        <p:tav tm="100000">
                                          <p:val>
                                            <p:strVal val="1+ppt_h/2"/>
                                          </p:val>
                                        </p:tav>
                                      </p:tavLst>
                                    </p:anim>
                                    <p:set>
                                      <p:cBhvr>
                                        <p:cTn id="39"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40" restart="whenNotActive" fill="hold" evtFilter="cancelBubble" nodeType="interactiveSeq">
                <p:stCondLst>
                  <p:cond evt="onClick" delay="0">
                    <p:tgtEl>
                      <p:spTgt spid="3"/>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grpId="1"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barn(inVertical)">
                                      <p:cBhvr>
                                        <p:cTn id="45" dur="500"/>
                                        <p:tgtEl>
                                          <p:spTgt spid="15"/>
                                        </p:tgtEl>
                                      </p:cBhvr>
                                    </p:animEffect>
                                  </p:childTnLst>
                                </p:cTn>
                              </p:par>
                            </p:childTnLst>
                          </p:cTn>
                        </p:par>
                      </p:childTnLst>
                    </p:cTn>
                  </p:par>
                </p:childTnLst>
              </p:cTn>
              <p:nextCondLst>
                <p:cond evt="onClick" delay="0">
                  <p:tgtEl>
                    <p:spTgt spid="3"/>
                  </p:tgtEl>
                </p:cond>
              </p:nextCondLst>
            </p:seq>
            <p:seq concurrent="1" nextAc="seek">
              <p:cTn id="46" restart="whenNotActive" fill="hold" evtFilter="cancelBubble" nodeType="interactiveSeq">
                <p:stCondLst>
                  <p:cond evt="onClick" delay="0">
                    <p:tgtEl>
                      <p:spTgt spid="15"/>
                    </p:tgtEl>
                  </p:cond>
                </p:stCondLst>
                <p:endSync evt="end" delay="0">
                  <p:rtn val="all"/>
                </p:endSync>
                <p:childTnLst>
                  <p:par>
                    <p:cTn id="47" fill="hold">
                      <p:stCondLst>
                        <p:cond delay="0"/>
                      </p:stCondLst>
                      <p:childTnLst>
                        <p:par>
                          <p:cTn id="48" fill="hold">
                            <p:stCondLst>
                              <p:cond delay="0"/>
                            </p:stCondLst>
                            <p:childTnLst>
                              <p:par>
                                <p:cTn id="49" presetID="2" presetClass="exit" presetSubtype="4" fill="hold" grpId="1" nodeType="clickEffect">
                                  <p:stCondLst>
                                    <p:cond delay="0"/>
                                  </p:stCondLst>
                                  <p:childTnLst>
                                    <p:anim calcmode="lin" valueType="num">
                                      <p:cBhvr additive="base">
                                        <p:cTn id="50" dur="500"/>
                                        <p:tgtEl>
                                          <p:spTgt spid="3"/>
                                        </p:tgtEl>
                                        <p:attrNameLst>
                                          <p:attrName>ppt_x</p:attrName>
                                        </p:attrNameLst>
                                      </p:cBhvr>
                                      <p:tavLst>
                                        <p:tav tm="0">
                                          <p:val>
                                            <p:strVal val="ppt_x"/>
                                          </p:val>
                                        </p:tav>
                                        <p:tav tm="100000">
                                          <p:val>
                                            <p:strVal val="ppt_x"/>
                                          </p:val>
                                        </p:tav>
                                      </p:tavLst>
                                    </p:anim>
                                    <p:anim calcmode="lin" valueType="num">
                                      <p:cBhvr additive="base">
                                        <p:cTn id="51" dur="500"/>
                                        <p:tgtEl>
                                          <p:spTgt spid="3"/>
                                        </p:tgtEl>
                                        <p:attrNameLst>
                                          <p:attrName>ppt_y</p:attrName>
                                        </p:attrNameLst>
                                      </p:cBhvr>
                                      <p:tavLst>
                                        <p:tav tm="0">
                                          <p:val>
                                            <p:strVal val="ppt_y"/>
                                          </p:val>
                                        </p:tav>
                                        <p:tav tm="100000">
                                          <p:val>
                                            <p:strVal val="1+ppt_h/2"/>
                                          </p:val>
                                        </p:tav>
                                      </p:tavLst>
                                    </p:anim>
                                    <p:set>
                                      <p:cBhvr>
                                        <p:cTn id="52" dur="1" fill="hold">
                                          <p:stCondLst>
                                            <p:cond delay="499"/>
                                          </p:stCondLst>
                                        </p:cTn>
                                        <p:tgtEl>
                                          <p:spTgt spid="3"/>
                                        </p:tgtEl>
                                        <p:attrNameLst>
                                          <p:attrName>style.visibility</p:attrName>
                                        </p:attrNameLst>
                                      </p:cBhvr>
                                      <p:to>
                                        <p:strVal val="hidden"/>
                                      </p:to>
                                    </p:set>
                                  </p:childTnLst>
                                </p:cTn>
                              </p:par>
                              <p:par>
                                <p:cTn id="53" presetID="2" presetClass="exit" presetSubtype="4" fill="hold" grpId="2" nodeType="withEffect">
                                  <p:stCondLst>
                                    <p:cond delay="0"/>
                                  </p:stCondLst>
                                  <p:childTnLst>
                                    <p:anim calcmode="lin" valueType="num">
                                      <p:cBhvr additive="base">
                                        <p:cTn id="54" dur="500"/>
                                        <p:tgtEl>
                                          <p:spTgt spid="15"/>
                                        </p:tgtEl>
                                        <p:attrNameLst>
                                          <p:attrName>ppt_x</p:attrName>
                                        </p:attrNameLst>
                                      </p:cBhvr>
                                      <p:tavLst>
                                        <p:tav tm="0">
                                          <p:val>
                                            <p:strVal val="ppt_x"/>
                                          </p:val>
                                        </p:tav>
                                        <p:tav tm="100000">
                                          <p:val>
                                            <p:strVal val="ppt_x"/>
                                          </p:val>
                                        </p:tav>
                                      </p:tavLst>
                                    </p:anim>
                                    <p:anim calcmode="lin" valueType="num">
                                      <p:cBhvr additive="base">
                                        <p:cTn id="55" dur="500"/>
                                        <p:tgtEl>
                                          <p:spTgt spid="15"/>
                                        </p:tgtEl>
                                        <p:attrNameLst>
                                          <p:attrName>ppt_y</p:attrName>
                                        </p:attrNameLst>
                                      </p:cBhvr>
                                      <p:tavLst>
                                        <p:tav tm="0">
                                          <p:val>
                                            <p:strVal val="ppt_y"/>
                                          </p:val>
                                        </p:tav>
                                        <p:tav tm="100000">
                                          <p:val>
                                            <p:strVal val="1+ppt_h/2"/>
                                          </p:val>
                                        </p:tav>
                                      </p:tavLst>
                                    </p:anim>
                                    <p:set>
                                      <p:cBhvr>
                                        <p:cTn id="56"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57" restart="whenNotActive" fill="hold" evtFilter="cancelBubble" nodeType="interactiveSeq">
                <p:stCondLst>
                  <p:cond evt="onClick" delay="0">
                    <p:tgtEl>
                      <p:spTgt spid="4"/>
                    </p:tgtEl>
                  </p:cond>
                </p:stCondLst>
                <p:endSync evt="end" delay="0">
                  <p:rtn val="all"/>
                </p:endSync>
                <p:childTnLst>
                  <p:par>
                    <p:cTn id="58" fill="hold">
                      <p:stCondLst>
                        <p:cond delay="0"/>
                      </p:stCondLst>
                      <p:childTnLst>
                        <p:par>
                          <p:cTn id="59" fill="hold">
                            <p:stCondLst>
                              <p:cond delay="0"/>
                            </p:stCondLst>
                            <p:childTnLst>
                              <p:par>
                                <p:cTn id="60" presetID="16" presetClass="entr" presetSubtype="21" fill="hold" grpId="1"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barn(inVertical)">
                                      <p:cBhvr>
                                        <p:cTn id="62" dur="500"/>
                                        <p:tgtEl>
                                          <p:spTgt spid="17"/>
                                        </p:tgtEl>
                                      </p:cBhvr>
                                    </p:animEffect>
                                  </p:childTnLst>
                                </p:cTn>
                              </p:par>
                            </p:childTnLst>
                          </p:cTn>
                        </p:par>
                      </p:childTnLst>
                    </p:cTn>
                  </p:par>
                </p:childTnLst>
              </p:cTn>
              <p:nextCondLst>
                <p:cond evt="onClick" delay="0">
                  <p:tgtEl>
                    <p:spTgt spid="4"/>
                  </p:tgtEl>
                </p:cond>
              </p:nextCondLst>
            </p:seq>
            <p:seq concurrent="1" nextAc="seek">
              <p:cTn id="63" restart="whenNotActive" fill="hold" evtFilter="cancelBubble" nodeType="interactiveSeq">
                <p:stCondLst>
                  <p:cond evt="onClick" delay="0">
                    <p:tgtEl>
                      <p:spTgt spid="17"/>
                    </p:tgtEl>
                  </p:cond>
                </p:stCondLst>
                <p:endSync evt="end" delay="0">
                  <p:rtn val="all"/>
                </p:endSync>
                <p:childTnLst>
                  <p:par>
                    <p:cTn id="64" fill="hold">
                      <p:stCondLst>
                        <p:cond delay="0"/>
                      </p:stCondLst>
                      <p:childTnLst>
                        <p:par>
                          <p:cTn id="65" fill="hold">
                            <p:stCondLst>
                              <p:cond delay="0"/>
                            </p:stCondLst>
                            <p:childTnLst>
                              <p:par>
                                <p:cTn id="66" presetID="2" presetClass="exit" presetSubtype="4" fill="hold" grpId="1" nodeType="clickEffect">
                                  <p:stCondLst>
                                    <p:cond delay="0"/>
                                  </p:stCondLst>
                                  <p:childTnLst>
                                    <p:anim calcmode="lin" valueType="num">
                                      <p:cBhvr additive="base">
                                        <p:cTn id="67" dur="500"/>
                                        <p:tgtEl>
                                          <p:spTgt spid="4"/>
                                        </p:tgtEl>
                                        <p:attrNameLst>
                                          <p:attrName>ppt_x</p:attrName>
                                        </p:attrNameLst>
                                      </p:cBhvr>
                                      <p:tavLst>
                                        <p:tav tm="0">
                                          <p:val>
                                            <p:strVal val="ppt_x"/>
                                          </p:val>
                                        </p:tav>
                                        <p:tav tm="100000">
                                          <p:val>
                                            <p:strVal val="ppt_x"/>
                                          </p:val>
                                        </p:tav>
                                      </p:tavLst>
                                    </p:anim>
                                    <p:anim calcmode="lin" valueType="num">
                                      <p:cBhvr additive="base">
                                        <p:cTn id="68" dur="500"/>
                                        <p:tgtEl>
                                          <p:spTgt spid="4"/>
                                        </p:tgtEl>
                                        <p:attrNameLst>
                                          <p:attrName>ppt_y</p:attrName>
                                        </p:attrNameLst>
                                      </p:cBhvr>
                                      <p:tavLst>
                                        <p:tav tm="0">
                                          <p:val>
                                            <p:strVal val="ppt_y"/>
                                          </p:val>
                                        </p:tav>
                                        <p:tav tm="100000">
                                          <p:val>
                                            <p:strVal val="1+ppt_h/2"/>
                                          </p:val>
                                        </p:tav>
                                      </p:tavLst>
                                    </p:anim>
                                    <p:set>
                                      <p:cBhvr>
                                        <p:cTn id="69" dur="1" fill="hold">
                                          <p:stCondLst>
                                            <p:cond delay="499"/>
                                          </p:stCondLst>
                                        </p:cTn>
                                        <p:tgtEl>
                                          <p:spTgt spid="4"/>
                                        </p:tgtEl>
                                        <p:attrNameLst>
                                          <p:attrName>style.visibility</p:attrName>
                                        </p:attrNameLst>
                                      </p:cBhvr>
                                      <p:to>
                                        <p:strVal val="hidden"/>
                                      </p:to>
                                    </p:set>
                                  </p:childTnLst>
                                </p:cTn>
                              </p:par>
                              <p:par>
                                <p:cTn id="70" presetID="2" presetClass="exit" presetSubtype="4" fill="hold" grpId="2" nodeType="withEffect">
                                  <p:stCondLst>
                                    <p:cond delay="0"/>
                                  </p:stCondLst>
                                  <p:childTnLst>
                                    <p:anim calcmode="lin" valueType="num">
                                      <p:cBhvr additive="base">
                                        <p:cTn id="71" dur="500"/>
                                        <p:tgtEl>
                                          <p:spTgt spid="17"/>
                                        </p:tgtEl>
                                        <p:attrNameLst>
                                          <p:attrName>ppt_x</p:attrName>
                                        </p:attrNameLst>
                                      </p:cBhvr>
                                      <p:tavLst>
                                        <p:tav tm="0">
                                          <p:val>
                                            <p:strVal val="ppt_x"/>
                                          </p:val>
                                        </p:tav>
                                        <p:tav tm="100000">
                                          <p:val>
                                            <p:strVal val="ppt_x"/>
                                          </p:val>
                                        </p:tav>
                                      </p:tavLst>
                                    </p:anim>
                                    <p:anim calcmode="lin" valueType="num">
                                      <p:cBhvr additive="base">
                                        <p:cTn id="72" dur="500"/>
                                        <p:tgtEl>
                                          <p:spTgt spid="17"/>
                                        </p:tgtEl>
                                        <p:attrNameLst>
                                          <p:attrName>ppt_y</p:attrName>
                                        </p:attrNameLst>
                                      </p:cBhvr>
                                      <p:tavLst>
                                        <p:tav tm="0">
                                          <p:val>
                                            <p:strVal val="ppt_y"/>
                                          </p:val>
                                        </p:tav>
                                        <p:tav tm="100000">
                                          <p:val>
                                            <p:strVal val="1+ppt_h/2"/>
                                          </p:val>
                                        </p:tav>
                                      </p:tavLst>
                                    </p:anim>
                                    <p:set>
                                      <p:cBhvr>
                                        <p:cTn id="7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74" restart="whenNotActive" fill="hold" evtFilter="cancelBubble" nodeType="interactiveSeq">
                <p:stCondLst>
                  <p:cond evt="onClick" delay="0">
                    <p:tgtEl>
                      <p:spTgt spid="7"/>
                    </p:tgtEl>
                  </p:cond>
                </p:stCondLst>
                <p:endSync evt="end" delay="0">
                  <p:rtn val="all"/>
                </p:endSync>
                <p:childTnLst>
                  <p:par>
                    <p:cTn id="75" fill="hold">
                      <p:stCondLst>
                        <p:cond delay="0"/>
                      </p:stCondLst>
                      <p:childTnLst>
                        <p:par>
                          <p:cTn id="76" fill="hold">
                            <p:stCondLst>
                              <p:cond delay="0"/>
                            </p:stCondLst>
                            <p:childTnLst>
                              <p:par>
                                <p:cTn id="77" presetID="16" presetClass="entr" presetSubtype="21" fill="hold" grpId="1" nodeType="clickEffect">
                                  <p:stCondLst>
                                    <p:cond delay="0"/>
                                  </p:stCondLst>
                                  <p:childTnLst>
                                    <p:set>
                                      <p:cBhvr>
                                        <p:cTn id="78" dur="1" fill="hold">
                                          <p:stCondLst>
                                            <p:cond delay="0"/>
                                          </p:stCondLst>
                                        </p:cTn>
                                        <p:tgtEl>
                                          <p:spTgt spid="18"/>
                                        </p:tgtEl>
                                        <p:attrNameLst>
                                          <p:attrName>style.visibility</p:attrName>
                                        </p:attrNameLst>
                                      </p:cBhvr>
                                      <p:to>
                                        <p:strVal val="visible"/>
                                      </p:to>
                                    </p:set>
                                    <p:animEffect transition="in" filter="barn(inVertical)">
                                      <p:cBhvr>
                                        <p:cTn id="79" dur="500"/>
                                        <p:tgtEl>
                                          <p:spTgt spid="18"/>
                                        </p:tgtEl>
                                      </p:cBhvr>
                                    </p:animEffect>
                                  </p:childTnLst>
                                </p:cTn>
                              </p:par>
                            </p:childTnLst>
                          </p:cTn>
                        </p:par>
                      </p:childTnLst>
                    </p:cTn>
                  </p:par>
                </p:childTnLst>
              </p:cTn>
              <p:nextCondLst>
                <p:cond evt="onClick" delay="0">
                  <p:tgtEl>
                    <p:spTgt spid="7"/>
                  </p:tgtEl>
                </p:cond>
              </p:nextCondLst>
            </p:seq>
            <p:seq concurrent="1" nextAc="seek">
              <p:cTn id="80" restart="whenNotActive" fill="hold" evtFilter="cancelBubble" nodeType="interactiveSeq">
                <p:stCondLst>
                  <p:cond evt="onClick" delay="0">
                    <p:tgtEl>
                      <p:spTgt spid="18"/>
                    </p:tgtEl>
                  </p:cond>
                </p:stCondLst>
                <p:endSync evt="end" delay="0">
                  <p:rtn val="all"/>
                </p:endSync>
                <p:childTnLst>
                  <p:par>
                    <p:cTn id="81" fill="hold">
                      <p:stCondLst>
                        <p:cond delay="0"/>
                      </p:stCondLst>
                      <p:childTnLst>
                        <p:par>
                          <p:cTn id="82" fill="hold">
                            <p:stCondLst>
                              <p:cond delay="0"/>
                            </p:stCondLst>
                            <p:childTnLst>
                              <p:par>
                                <p:cTn id="83" presetID="2" presetClass="exit" presetSubtype="4" fill="hold" grpId="1" nodeType="clickEffect">
                                  <p:stCondLst>
                                    <p:cond delay="0"/>
                                  </p:stCondLst>
                                  <p:childTnLst>
                                    <p:anim calcmode="lin" valueType="num">
                                      <p:cBhvr additive="base">
                                        <p:cTn id="84" dur="500"/>
                                        <p:tgtEl>
                                          <p:spTgt spid="7"/>
                                        </p:tgtEl>
                                        <p:attrNameLst>
                                          <p:attrName>ppt_x</p:attrName>
                                        </p:attrNameLst>
                                      </p:cBhvr>
                                      <p:tavLst>
                                        <p:tav tm="0">
                                          <p:val>
                                            <p:strVal val="ppt_x"/>
                                          </p:val>
                                        </p:tav>
                                        <p:tav tm="100000">
                                          <p:val>
                                            <p:strVal val="ppt_x"/>
                                          </p:val>
                                        </p:tav>
                                      </p:tavLst>
                                    </p:anim>
                                    <p:anim calcmode="lin" valueType="num">
                                      <p:cBhvr additive="base">
                                        <p:cTn id="85" dur="500"/>
                                        <p:tgtEl>
                                          <p:spTgt spid="7"/>
                                        </p:tgtEl>
                                        <p:attrNameLst>
                                          <p:attrName>ppt_y</p:attrName>
                                        </p:attrNameLst>
                                      </p:cBhvr>
                                      <p:tavLst>
                                        <p:tav tm="0">
                                          <p:val>
                                            <p:strVal val="ppt_y"/>
                                          </p:val>
                                        </p:tav>
                                        <p:tav tm="100000">
                                          <p:val>
                                            <p:strVal val="1+ppt_h/2"/>
                                          </p:val>
                                        </p:tav>
                                      </p:tavLst>
                                    </p:anim>
                                    <p:set>
                                      <p:cBhvr>
                                        <p:cTn id="86" dur="1" fill="hold">
                                          <p:stCondLst>
                                            <p:cond delay="499"/>
                                          </p:stCondLst>
                                        </p:cTn>
                                        <p:tgtEl>
                                          <p:spTgt spid="7"/>
                                        </p:tgtEl>
                                        <p:attrNameLst>
                                          <p:attrName>style.visibility</p:attrName>
                                        </p:attrNameLst>
                                      </p:cBhvr>
                                      <p:to>
                                        <p:strVal val="hidden"/>
                                      </p:to>
                                    </p:set>
                                  </p:childTnLst>
                                </p:cTn>
                              </p:par>
                              <p:par>
                                <p:cTn id="87" presetID="2" presetClass="exit" presetSubtype="4" fill="hold" grpId="2" nodeType="withEffect">
                                  <p:stCondLst>
                                    <p:cond delay="0"/>
                                  </p:stCondLst>
                                  <p:childTnLst>
                                    <p:anim calcmode="lin" valueType="num">
                                      <p:cBhvr additive="base">
                                        <p:cTn id="88" dur="500"/>
                                        <p:tgtEl>
                                          <p:spTgt spid="18"/>
                                        </p:tgtEl>
                                        <p:attrNameLst>
                                          <p:attrName>ppt_x</p:attrName>
                                        </p:attrNameLst>
                                      </p:cBhvr>
                                      <p:tavLst>
                                        <p:tav tm="0">
                                          <p:val>
                                            <p:strVal val="ppt_x"/>
                                          </p:val>
                                        </p:tav>
                                        <p:tav tm="100000">
                                          <p:val>
                                            <p:strVal val="ppt_x"/>
                                          </p:val>
                                        </p:tav>
                                      </p:tavLst>
                                    </p:anim>
                                    <p:anim calcmode="lin" valueType="num">
                                      <p:cBhvr additive="base">
                                        <p:cTn id="89" dur="500"/>
                                        <p:tgtEl>
                                          <p:spTgt spid="18"/>
                                        </p:tgtEl>
                                        <p:attrNameLst>
                                          <p:attrName>ppt_y</p:attrName>
                                        </p:attrNameLst>
                                      </p:cBhvr>
                                      <p:tavLst>
                                        <p:tav tm="0">
                                          <p:val>
                                            <p:strVal val="ppt_y"/>
                                          </p:val>
                                        </p:tav>
                                        <p:tav tm="100000">
                                          <p:val>
                                            <p:strVal val="1+ppt_h/2"/>
                                          </p:val>
                                        </p:tav>
                                      </p:tavLst>
                                    </p:anim>
                                    <p:set>
                                      <p:cBhvr>
                                        <p:cTn id="90"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91" restart="whenNotActive" fill="hold" evtFilter="cancelBubble" nodeType="interactiveSeq">
                <p:stCondLst>
                  <p:cond evt="onClick" delay="0">
                    <p:tgtEl>
                      <p:spTgt spid="9"/>
                    </p:tgtEl>
                  </p:cond>
                </p:stCondLst>
                <p:endSync evt="end" delay="0">
                  <p:rtn val="all"/>
                </p:endSync>
                <p:childTnLst>
                  <p:par>
                    <p:cTn id="92" fill="hold">
                      <p:stCondLst>
                        <p:cond delay="0"/>
                      </p:stCondLst>
                      <p:childTnLst>
                        <p:par>
                          <p:cTn id="93" fill="hold">
                            <p:stCondLst>
                              <p:cond delay="0"/>
                            </p:stCondLst>
                            <p:childTnLst>
                              <p:par>
                                <p:cTn id="94" presetID="16" presetClass="entr" presetSubtype="21" fill="hold" grpId="1" nodeType="clickEffect">
                                  <p:stCondLst>
                                    <p:cond delay="0"/>
                                  </p:stCondLst>
                                  <p:childTnLst>
                                    <p:set>
                                      <p:cBhvr>
                                        <p:cTn id="95" dur="1" fill="hold">
                                          <p:stCondLst>
                                            <p:cond delay="0"/>
                                          </p:stCondLst>
                                        </p:cTn>
                                        <p:tgtEl>
                                          <p:spTgt spid="19"/>
                                        </p:tgtEl>
                                        <p:attrNameLst>
                                          <p:attrName>style.visibility</p:attrName>
                                        </p:attrNameLst>
                                      </p:cBhvr>
                                      <p:to>
                                        <p:strVal val="visible"/>
                                      </p:to>
                                    </p:set>
                                    <p:animEffect transition="in" filter="barn(inVertical)">
                                      <p:cBhvr>
                                        <p:cTn id="96" dur="500"/>
                                        <p:tgtEl>
                                          <p:spTgt spid="19"/>
                                        </p:tgtEl>
                                      </p:cBhvr>
                                    </p:animEffect>
                                  </p:childTnLst>
                                </p:cTn>
                              </p:par>
                            </p:childTnLst>
                          </p:cTn>
                        </p:par>
                      </p:childTnLst>
                    </p:cTn>
                  </p:par>
                </p:childTnLst>
              </p:cTn>
              <p:nextCondLst>
                <p:cond evt="onClick" delay="0">
                  <p:tgtEl>
                    <p:spTgt spid="9"/>
                  </p:tgtEl>
                </p:cond>
              </p:nextCondLst>
            </p:seq>
            <p:seq concurrent="1" nextAc="seek">
              <p:cTn id="97" restart="whenNotActive" fill="hold" evtFilter="cancelBubble" nodeType="interactiveSeq">
                <p:stCondLst>
                  <p:cond evt="onClick" delay="0">
                    <p:tgtEl>
                      <p:spTgt spid="19"/>
                    </p:tgtEl>
                  </p:cond>
                </p:stCondLst>
                <p:endSync evt="end" delay="0">
                  <p:rtn val="all"/>
                </p:endSync>
                <p:childTnLst>
                  <p:par>
                    <p:cTn id="98" fill="hold">
                      <p:stCondLst>
                        <p:cond delay="0"/>
                      </p:stCondLst>
                      <p:childTnLst>
                        <p:par>
                          <p:cTn id="99" fill="hold">
                            <p:stCondLst>
                              <p:cond delay="0"/>
                            </p:stCondLst>
                            <p:childTnLst>
                              <p:par>
                                <p:cTn id="100" presetID="2" presetClass="exit" presetSubtype="4" fill="hold" grpId="1" nodeType="clickEffect">
                                  <p:stCondLst>
                                    <p:cond delay="0"/>
                                  </p:stCondLst>
                                  <p:childTnLst>
                                    <p:anim calcmode="lin" valueType="num">
                                      <p:cBhvr additive="base">
                                        <p:cTn id="101" dur="500"/>
                                        <p:tgtEl>
                                          <p:spTgt spid="9"/>
                                        </p:tgtEl>
                                        <p:attrNameLst>
                                          <p:attrName>ppt_x</p:attrName>
                                        </p:attrNameLst>
                                      </p:cBhvr>
                                      <p:tavLst>
                                        <p:tav tm="0">
                                          <p:val>
                                            <p:strVal val="ppt_x"/>
                                          </p:val>
                                        </p:tav>
                                        <p:tav tm="100000">
                                          <p:val>
                                            <p:strVal val="ppt_x"/>
                                          </p:val>
                                        </p:tav>
                                      </p:tavLst>
                                    </p:anim>
                                    <p:anim calcmode="lin" valueType="num">
                                      <p:cBhvr additive="base">
                                        <p:cTn id="102" dur="500"/>
                                        <p:tgtEl>
                                          <p:spTgt spid="9"/>
                                        </p:tgtEl>
                                        <p:attrNameLst>
                                          <p:attrName>ppt_y</p:attrName>
                                        </p:attrNameLst>
                                      </p:cBhvr>
                                      <p:tavLst>
                                        <p:tav tm="0">
                                          <p:val>
                                            <p:strVal val="ppt_y"/>
                                          </p:val>
                                        </p:tav>
                                        <p:tav tm="100000">
                                          <p:val>
                                            <p:strVal val="1+ppt_h/2"/>
                                          </p:val>
                                        </p:tav>
                                      </p:tavLst>
                                    </p:anim>
                                    <p:set>
                                      <p:cBhvr>
                                        <p:cTn id="103" dur="1" fill="hold">
                                          <p:stCondLst>
                                            <p:cond delay="499"/>
                                          </p:stCondLst>
                                        </p:cTn>
                                        <p:tgtEl>
                                          <p:spTgt spid="9"/>
                                        </p:tgtEl>
                                        <p:attrNameLst>
                                          <p:attrName>style.visibility</p:attrName>
                                        </p:attrNameLst>
                                      </p:cBhvr>
                                      <p:to>
                                        <p:strVal val="hidden"/>
                                      </p:to>
                                    </p:set>
                                  </p:childTnLst>
                                </p:cTn>
                              </p:par>
                              <p:par>
                                <p:cTn id="104" presetID="2" presetClass="exit" presetSubtype="4" fill="hold" grpId="2" nodeType="withEffect">
                                  <p:stCondLst>
                                    <p:cond delay="0"/>
                                  </p:stCondLst>
                                  <p:childTnLst>
                                    <p:anim calcmode="lin" valueType="num">
                                      <p:cBhvr additive="base">
                                        <p:cTn id="105" dur="500"/>
                                        <p:tgtEl>
                                          <p:spTgt spid="19"/>
                                        </p:tgtEl>
                                        <p:attrNameLst>
                                          <p:attrName>ppt_x</p:attrName>
                                        </p:attrNameLst>
                                      </p:cBhvr>
                                      <p:tavLst>
                                        <p:tav tm="0">
                                          <p:val>
                                            <p:strVal val="ppt_x"/>
                                          </p:val>
                                        </p:tav>
                                        <p:tav tm="100000">
                                          <p:val>
                                            <p:strVal val="ppt_x"/>
                                          </p:val>
                                        </p:tav>
                                      </p:tavLst>
                                    </p:anim>
                                    <p:anim calcmode="lin" valueType="num">
                                      <p:cBhvr additive="base">
                                        <p:cTn id="106" dur="500"/>
                                        <p:tgtEl>
                                          <p:spTgt spid="19"/>
                                        </p:tgtEl>
                                        <p:attrNameLst>
                                          <p:attrName>ppt_y</p:attrName>
                                        </p:attrNameLst>
                                      </p:cBhvr>
                                      <p:tavLst>
                                        <p:tav tm="0">
                                          <p:val>
                                            <p:strVal val="ppt_y"/>
                                          </p:val>
                                        </p:tav>
                                        <p:tav tm="100000">
                                          <p:val>
                                            <p:strVal val="1+ppt_h/2"/>
                                          </p:val>
                                        </p:tav>
                                      </p:tavLst>
                                    </p:anim>
                                    <p:set>
                                      <p:cBhvr>
                                        <p:cTn id="10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08" restart="whenNotActive" fill="hold" evtFilter="cancelBubble" nodeType="interactiveSeq">
                <p:stCondLst>
                  <p:cond evt="onClick" delay="0">
                    <p:tgtEl>
                      <p:spTgt spid="12"/>
                    </p:tgtEl>
                  </p:cond>
                </p:stCondLst>
                <p:endSync evt="end" delay="0">
                  <p:rtn val="all"/>
                </p:endSync>
                <p:childTnLst>
                  <p:par>
                    <p:cTn id="109" fill="hold">
                      <p:stCondLst>
                        <p:cond delay="0"/>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1026"/>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seq concurrent="1" nextAc="seek">
              <p:cTn id="113" restart="whenNotActive" fill="hold" evtFilter="cancelBubble" nodeType="interactiveSeq">
                <p:stCondLst>
                  <p:cond evt="onClick" delay="0">
                    <p:tgtEl>
                      <p:spTgt spid="8"/>
                    </p:tgtEl>
                  </p:cond>
                </p:stCondLst>
                <p:endSync evt="end" delay="0">
                  <p:rtn val="all"/>
                </p:endSync>
                <p:childTnLst>
                  <p:par>
                    <p:cTn id="114" fill="hold">
                      <p:stCondLst>
                        <p:cond delay="0"/>
                      </p:stCondLst>
                      <p:childTnLst>
                        <p:par>
                          <p:cTn id="115" fill="hold">
                            <p:stCondLst>
                              <p:cond delay="0"/>
                            </p:stCondLst>
                            <p:childTnLst>
                              <p:par>
                                <p:cTn id="116" presetID="16" presetClass="entr" presetSubtype="21" fill="hold" grpId="1" nodeType="clickEffect">
                                  <p:stCondLst>
                                    <p:cond delay="0"/>
                                  </p:stCondLst>
                                  <p:childTnLst>
                                    <p:set>
                                      <p:cBhvr>
                                        <p:cTn id="117" dur="1" fill="hold">
                                          <p:stCondLst>
                                            <p:cond delay="0"/>
                                          </p:stCondLst>
                                        </p:cTn>
                                        <p:tgtEl>
                                          <p:spTgt spid="20"/>
                                        </p:tgtEl>
                                        <p:attrNameLst>
                                          <p:attrName>style.visibility</p:attrName>
                                        </p:attrNameLst>
                                      </p:cBhvr>
                                      <p:to>
                                        <p:strVal val="visible"/>
                                      </p:to>
                                    </p:set>
                                    <p:animEffect transition="in" filter="barn(inVertical)">
                                      <p:cBhvr>
                                        <p:cTn id="118" dur="500"/>
                                        <p:tgtEl>
                                          <p:spTgt spid="20"/>
                                        </p:tgtEl>
                                      </p:cBhvr>
                                    </p:animEffect>
                                  </p:childTnLst>
                                </p:cTn>
                              </p:par>
                            </p:childTnLst>
                          </p:cTn>
                        </p:par>
                      </p:childTnLst>
                    </p:cTn>
                  </p:par>
                </p:childTnLst>
              </p:cTn>
              <p:nextCondLst>
                <p:cond evt="onClick" delay="0">
                  <p:tgtEl>
                    <p:spTgt spid="8"/>
                  </p:tgtEl>
                </p:cond>
              </p:nextCondLst>
            </p:seq>
            <p:seq concurrent="1" nextAc="seek">
              <p:cTn id="119" restart="whenNotActive" fill="hold" evtFilter="cancelBubble" nodeType="interactiveSeq">
                <p:stCondLst>
                  <p:cond evt="onClick" delay="0">
                    <p:tgtEl>
                      <p:spTgt spid="20"/>
                    </p:tgtEl>
                  </p:cond>
                </p:stCondLst>
                <p:endSync evt="end" delay="0">
                  <p:rtn val="all"/>
                </p:endSync>
                <p:childTnLst>
                  <p:par>
                    <p:cTn id="120" fill="hold">
                      <p:stCondLst>
                        <p:cond delay="0"/>
                      </p:stCondLst>
                      <p:childTnLst>
                        <p:par>
                          <p:cTn id="121" fill="hold">
                            <p:stCondLst>
                              <p:cond delay="0"/>
                            </p:stCondLst>
                            <p:childTnLst>
                              <p:par>
                                <p:cTn id="122" presetID="2" presetClass="exit" presetSubtype="4" fill="hold" grpId="1" nodeType="clickEffect">
                                  <p:stCondLst>
                                    <p:cond delay="0"/>
                                  </p:stCondLst>
                                  <p:childTnLst>
                                    <p:anim calcmode="lin" valueType="num">
                                      <p:cBhvr additive="base">
                                        <p:cTn id="123" dur="500"/>
                                        <p:tgtEl>
                                          <p:spTgt spid="8"/>
                                        </p:tgtEl>
                                        <p:attrNameLst>
                                          <p:attrName>ppt_x</p:attrName>
                                        </p:attrNameLst>
                                      </p:cBhvr>
                                      <p:tavLst>
                                        <p:tav tm="0">
                                          <p:val>
                                            <p:strVal val="ppt_x"/>
                                          </p:val>
                                        </p:tav>
                                        <p:tav tm="100000">
                                          <p:val>
                                            <p:strVal val="ppt_x"/>
                                          </p:val>
                                        </p:tav>
                                      </p:tavLst>
                                    </p:anim>
                                    <p:anim calcmode="lin" valueType="num">
                                      <p:cBhvr additive="base">
                                        <p:cTn id="124" dur="500"/>
                                        <p:tgtEl>
                                          <p:spTgt spid="8"/>
                                        </p:tgtEl>
                                        <p:attrNameLst>
                                          <p:attrName>ppt_y</p:attrName>
                                        </p:attrNameLst>
                                      </p:cBhvr>
                                      <p:tavLst>
                                        <p:tav tm="0">
                                          <p:val>
                                            <p:strVal val="ppt_y"/>
                                          </p:val>
                                        </p:tav>
                                        <p:tav tm="100000">
                                          <p:val>
                                            <p:strVal val="1+ppt_h/2"/>
                                          </p:val>
                                        </p:tav>
                                      </p:tavLst>
                                    </p:anim>
                                    <p:set>
                                      <p:cBhvr>
                                        <p:cTn id="125" dur="1" fill="hold">
                                          <p:stCondLst>
                                            <p:cond delay="499"/>
                                          </p:stCondLst>
                                        </p:cTn>
                                        <p:tgtEl>
                                          <p:spTgt spid="8"/>
                                        </p:tgtEl>
                                        <p:attrNameLst>
                                          <p:attrName>style.visibility</p:attrName>
                                        </p:attrNameLst>
                                      </p:cBhvr>
                                      <p:to>
                                        <p:strVal val="hidden"/>
                                      </p:to>
                                    </p:set>
                                  </p:childTnLst>
                                </p:cTn>
                              </p:par>
                              <p:par>
                                <p:cTn id="126" presetID="2" presetClass="exit" presetSubtype="4" fill="hold" grpId="2" nodeType="withEffect">
                                  <p:stCondLst>
                                    <p:cond delay="0"/>
                                  </p:stCondLst>
                                  <p:childTnLst>
                                    <p:anim calcmode="lin" valueType="num">
                                      <p:cBhvr additive="base">
                                        <p:cTn id="127" dur="500"/>
                                        <p:tgtEl>
                                          <p:spTgt spid="20"/>
                                        </p:tgtEl>
                                        <p:attrNameLst>
                                          <p:attrName>ppt_x</p:attrName>
                                        </p:attrNameLst>
                                      </p:cBhvr>
                                      <p:tavLst>
                                        <p:tav tm="0">
                                          <p:val>
                                            <p:strVal val="ppt_x"/>
                                          </p:val>
                                        </p:tav>
                                        <p:tav tm="100000">
                                          <p:val>
                                            <p:strVal val="ppt_x"/>
                                          </p:val>
                                        </p:tav>
                                      </p:tavLst>
                                    </p:anim>
                                    <p:anim calcmode="lin" valueType="num">
                                      <p:cBhvr additive="base">
                                        <p:cTn id="128" dur="500"/>
                                        <p:tgtEl>
                                          <p:spTgt spid="20"/>
                                        </p:tgtEl>
                                        <p:attrNameLst>
                                          <p:attrName>ppt_y</p:attrName>
                                        </p:attrNameLst>
                                      </p:cBhvr>
                                      <p:tavLst>
                                        <p:tav tm="0">
                                          <p:val>
                                            <p:strVal val="ppt_y"/>
                                          </p:val>
                                        </p:tav>
                                        <p:tav tm="100000">
                                          <p:val>
                                            <p:strVal val="1+ppt_h/2"/>
                                          </p:val>
                                        </p:tav>
                                      </p:tavLst>
                                    </p:anim>
                                    <p:set>
                                      <p:cBhvr>
                                        <p:cTn id="129"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2" grpId="0" animBg="1"/>
      <p:bldP spid="2" grpId="1" animBg="1"/>
      <p:bldP spid="3" grpId="0" animBg="1"/>
      <p:bldP spid="3" grpId="1" animBg="1"/>
      <p:bldP spid="4" grpId="0" animBg="1"/>
      <p:bldP spid="4" grpId="1" animBg="1"/>
      <p:bldP spid="7" grpId="0" animBg="1"/>
      <p:bldP spid="7" grpId="1" animBg="1"/>
      <p:bldP spid="8" grpId="0" animBg="1"/>
      <p:bldP spid="8" grpId="1" animBg="1"/>
      <p:bldP spid="9" grpId="0" animBg="1"/>
      <p:bldP spid="9" grpId="1" animBg="1"/>
      <p:bldP spid="13" grpId="0" animBg="1"/>
      <p:bldP spid="13" grpId="1" animBg="1"/>
      <p:bldP spid="15" grpId="0" animBg="1"/>
      <p:bldP spid="15" grpId="1" animBg="1"/>
      <p:bldP spid="15" grpId="2" animBg="1"/>
      <p:bldP spid="17" grpId="0" animBg="1"/>
      <p:bldP spid="17" grpId="1" animBg="1"/>
      <p:bldP spid="17" grpId="2" animBg="1"/>
      <p:bldP spid="18" grpId="0" animBg="1"/>
      <p:bldP spid="18" grpId="1" animBg="1"/>
      <p:bldP spid="18" grpId="2" animBg="1"/>
      <p:bldP spid="19" grpId="0" animBg="1"/>
      <p:bldP spid="19" grpId="1" animBg="1"/>
      <p:bldP spid="19" grpId="2" animBg="1"/>
      <p:bldP spid="20" grpId="0" animBg="1"/>
      <p:bldP spid="20" grpId="1" animBg="1"/>
      <p:bldP spid="20" grpId="2"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p:cNvGrpSpPr/>
          <p:nvPr/>
        </p:nvGrpSpPr>
        <p:grpSpPr>
          <a:xfrm>
            <a:off x="3143250" y="41248"/>
            <a:ext cx="5074920" cy="5074920"/>
            <a:chOff x="953121" y="303646"/>
            <a:chExt cx="6766560" cy="6766560"/>
          </a:xfrm>
        </p:grpSpPr>
        <p:sp>
          <p:nvSpPr>
            <p:cNvPr id="25" name="Oval 24"/>
            <p:cNvSpPr/>
            <p:nvPr/>
          </p:nvSpPr>
          <p:spPr>
            <a:xfrm>
              <a:off x="953121" y="303646"/>
              <a:ext cx="6766560" cy="676656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4" name="Flowchart: Or 3"/>
            <p:cNvSpPr/>
            <p:nvPr/>
          </p:nvSpPr>
          <p:spPr>
            <a:xfrm rot="5400000">
              <a:off x="1120078" y="457198"/>
              <a:ext cx="6400800" cy="6400800"/>
            </a:xfrm>
            <a:prstGeom prst="flowChar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5" name="Flowchart: Or 4"/>
            <p:cNvSpPr/>
            <p:nvPr/>
          </p:nvSpPr>
          <p:spPr>
            <a:xfrm rot="2598015">
              <a:off x="1120078" y="457198"/>
              <a:ext cx="6400800" cy="6400800"/>
            </a:xfrm>
            <a:prstGeom prst="flowChar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7" name="Pie 6"/>
            <p:cNvSpPr/>
            <p:nvPr/>
          </p:nvSpPr>
          <p:spPr>
            <a:xfrm>
              <a:off x="1136001" y="412080"/>
              <a:ext cx="6400800" cy="6400800"/>
            </a:xfrm>
            <a:prstGeom prst="pie">
              <a:avLst>
                <a:gd name="adj1" fmla="val 0"/>
                <a:gd name="adj2" fmla="val 368166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black"/>
                </a:solidFill>
                <a:latin typeface="Calibri" panose="020F0502020204030204"/>
              </a:endParaRPr>
            </a:p>
          </p:txBody>
        </p:sp>
        <p:sp>
          <p:nvSpPr>
            <p:cNvPr id="8" name="Pie 7"/>
            <p:cNvSpPr/>
            <p:nvPr/>
          </p:nvSpPr>
          <p:spPr>
            <a:xfrm rot="1748312">
              <a:off x="1090915" y="419168"/>
              <a:ext cx="6400800" cy="6400800"/>
            </a:xfrm>
            <a:prstGeom prst="pie">
              <a:avLst>
                <a:gd name="adj1" fmla="val 887788"/>
                <a:gd name="adj2" fmla="val 3681665"/>
              </a:avLst>
            </a:prstGeom>
            <a:solidFill>
              <a:srgbClr val="00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black"/>
                </a:solidFill>
                <a:latin typeface="Calibri" panose="020F0502020204030204"/>
              </a:endParaRPr>
            </a:p>
          </p:txBody>
        </p:sp>
        <p:sp>
          <p:nvSpPr>
            <p:cNvPr id="9" name="Pie 8"/>
            <p:cNvSpPr/>
            <p:nvPr/>
          </p:nvSpPr>
          <p:spPr>
            <a:xfrm rot="4239053">
              <a:off x="1120076" y="441241"/>
              <a:ext cx="6400800" cy="6400800"/>
            </a:xfrm>
            <a:prstGeom prst="pie">
              <a:avLst>
                <a:gd name="adj1" fmla="val 1209973"/>
                <a:gd name="adj2" fmla="val 3720168"/>
              </a:avLst>
            </a:prstGeom>
            <a:solidFill>
              <a:srgbClr val="00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black"/>
                </a:solidFill>
                <a:latin typeface="Calibri" panose="020F0502020204030204"/>
              </a:endParaRPr>
            </a:p>
          </p:txBody>
        </p:sp>
        <p:sp>
          <p:nvSpPr>
            <p:cNvPr id="10" name="Pie 9"/>
            <p:cNvSpPr/>
            <p:nvPr/>
          </p:nvSpPr>
          <p:spPr>
            <a:xfrm rot="7070373">
              <a:off x="1120077" y="441241"/>
              <a:ext cx="6400800" cy="6400800"/>
            </a:xfrm>
            <a:prstGeom prst="pie">
              <a:avLst>
                <a:gd name="adj1" fmla="val 902099"/>
                <a:gd name="adj2" fmla="val 3724877"/>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black"/>
                </a:solidFill>
                <a:latin typeface="Calibri" panose="020F0502020204030204"/>
              </a:endParaRPr>
            </a:p>
          </p:txBody>
        </p:sp>
        <p:sp>
          <p:nvSpPr>
            <p:cNvPr id="11" name="Pie 10"/>
            <p:cNvSpPr/>
            <p:nvPr/>
          </p:nvSpPr>
          <p:spPr>
            <a:xfrm rot="18806172">
              <a:off x="1124217" y="457925"/>
              <a:ext cx="6400800" cy="6400800"/>
            </a:xfrm>
            <a:prstGeom prst="pie">
              <a:avLst>
                <a:gd name="adj1" fmla="val 0"/>
                <a:gd name="adj2" fmla="val 2734361"/>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black"/>
                </a:solidFill>
                <a:latin typeface="Calibri" panose="020F0502020204030204"/>
              </a:endParaRPr>
            </a:p>
          </p:txBody>
        </p:sp>
        <p:sp>
          <p:nvSpPr>
            <p:cNvPr id="12" name="Pie 11"/>
            <p:cNvSpPr/>
            <p:nvPr/>
          </p:nvSpPr>
          <p:spPr>
            <a:xfrm rot="16200000">
              <a:off x="1120078" y="457409"/>
              <a:ext cx="6400800" cy="6400800"/>
            </a:xfrm>
            <a:prstGeom prst="pie">
              <a:avLst>
                <a:gd name="adj1" fmla="val 0"/>
                <a:gd name="adj2" fmla="val 2580523"/>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black"/>
                </a:solidFill>
                <a:latin typeface="Calibri" panose="020F0502020204030204"/>
              </a:endParaRPr>
            </a:p>
          </p:txBody>
        </p:sp>
        <p:sp>
          <p:nvSpPr>
            <p:cNvPr id="13" name="Pie 12"/>
            <p:cNvSpPr/>
            <p:nvPr/>
          </p:nvSpPr>
          <p:spPr>
            <a:xfrm rot="13392757">
              <a:off x="1156034" y="486525"/>
              <a:ext cx="6400800" cy="6400800"/>
            </a:xfrm>
            <a:prstGeom prst="pie">
              <a:avLst>
                <a:gd name="adj1" fmla="val 0"/>
                <a:gd name="adj2" fmla="val 2790048"/>
              </a:avLst>
            </a:prstGeom>
            <a:solidFill>
              <a:srgbClr val="66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black"/>
                </a:solidFill>
                <a:latin typeface="Calibri" panose="020F0502020204030204"/>
              </a:endParaRPr>
            </a:p>
          </p:txBody>
        </p:sp>
        <p:sp>
          <p:nvSpPr>
            <p:cNvPr id="14" name="Pie 13"/>
            <p:cNvSpPr/>
            <p:nvPr/>
          </p:nvSpPr>
          <p:spPr>
            <a:xfrm rot="10800000">
              <a:off x="1120078" y="457200"/>
              <a:ext cx="6400800" cy="6400800"/>
            </a:xfrm>
            <a:prstGeom prst="pie">
              <a:avLst>
                <a:gd name="adj1" fmla="val 0"/>
                <a:gd name="adj2" fmla="val 2563882"/>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black"/>
                </a:solidFill>
                <a:latin typeface="Calibri" panose="020F0502020204030204"/>
              </a:endParaRPr>
            </a:p>
          </p:txBody>
        </p:sp>
        <p:sp>
          <p:nvSpPr>
            <p:cNvPr id="15" name="TextBox 14"/>
            <p:cNvSpPr txBox="1"/>
            <p:nvPr/>
          </p:nvSpPr>
          <p:spPr>
            <a:xfrm rot="6454899">
              <a:off x="2494954" y="5009938"/>
              <a:ext cx="2274935" cy="677108"/>
            </a:xfrm>
            <a:prstGeom prst="rect">
              <a:avLst/>
            </a:prstGeom>
            <a:noFill/>
          </p:spPr>
          <p:txBody>
            <a:bodyPr wrap="square" rtlCol="0">
              <a:spAutoFit/>
            </a:bodyPr>
            <a:lstStyle/>
            <a:p>
              <a:pPr defTabSz="685800">
                <a:buClrTx/>
              </a:pPr>
              <a:r>
                <a:rPr lang="vi-VN" sz="1350" kern="1200" dirty="0">
                  <a:solidFill>
                    <a:prstClr val="white"/>
                  </a:solidFill>
                  <a:latin typeface="#9Slide01 Noi dung ngan" panose="00000500000000000000" pitchFamily="2" charset="0"/>
                  <a:ea typeface="+mn-ea"/>
                  <a:cs typeface="+mn-cs"/>
                </a:rPr>
                <a:t>BẠN NHẬN ĐƯỢC 1 VIÊN KẸO</a:t>
              </a:r>
              <a:endParaRPr lang="en-US" sz="1350" kern="1200" dirty="0">
                <a:solidFill>
                  <a:prstClr val="white"/>
                </a:solidFill>
                <a:latin typeface="#9Slide01 Noi dung ngan" panose="00000500000000000000" pitchFamily="2" charset="0"/>
                <a:ea typeface="+mn-ea"/>
                <a:cs typeface="+mn-cs"/>
              </a:endParaRPr>
            </a:p>
          </p:txBody>
        </p:sp>
        <p:sp>
          <p:nvSpPr>
            <p:cNvPr id="16" name="TextBox 15"/>
            <p:cNvSpPr txBox="1"/>
            <p:nvPr/>
          </p:nvSpPr>
          <p:spPr>
            <a:xfrm>
              <a:off x="5368584" y="3686926"/>
              <a:ext cx="1972101" cy="954108"/>
            </a:xfrm>
            <a:prstGeom prst="rect">
              <a:avLst/>
            </a:prstGeom>
            <a:noFill/>
          </p:spPr>
          <p:txBody>
            <a:bodyPr wrap="square" rtlCol="0">
              <a:spAutoFit/>
            </a:bodyPr>
            <a:lstStyle/>
            <a:p>
              <a:pPr defTabSz="685800">
                <a:buClrTx/>
              </a:pPr>
              <a:r>
                <a:rPr lang="vi-VN" sz="1350" kern="1200" dirty="0">
                  <a:solidFill>
                    <a:prstClr val="black"/>
                  </a:solidFill>
                  <a:latin typeface="#9Slide01 Noi dung ngan" panose="00000500000000000000" pitchFamily="2" charset="0"/>
                  <a:ea typeface="+mn-ea"/>
                  <a:cs typeface="+mn-cs"/>
                </a:rPr>
                <a:t>BẠN NHẬN ĐƯỢC 1 TRÀNG PHÁO TAY</a:t>
              </a:r>
              <a:endParaRPr lang="en-US" sz="1350" kern="1200" dirty="0">
                <a:solidFill>
                  <a:prstClr val="black"/>
                </a:solidFill>
                <a:latin typeface="#9Slide01 Noi dung ngan" panose="00000500000000000000" pitchFamily="2" charset="0"/>
                <a:ea typeface="+mn-ea"/>
                <a:cs typeface="+mn-cs"/>
              </a:endParaRPr>
            </a:p>
          </p:txBody>
        </p:sp>
        <p:sp>
          <p:nvSpPr>
            <p:cNvPr id="17" name="TextBox 16"/>
            <p:cNvSpPr txBox="1"/>
            <p:nvPr/>
          </p:nvSpPr>
          <p:spPr>
            <a:xfrm rot="3422232">
              <a:off x="4248076" y="5136466"/>
              <a:ext cx="1917065" cy="677108"/>
            </a:xfrm>
            <a:prstGeom prst="rect">
              <a:avLst/>
            </a:prstGeom>
            <a:noFill/>
          </p:spPr>
          <p:txBody>
            <a:bodyPr wrap="square" rtlCol="0">
              <a:spAutoFit/>
            </a:bodyPr>
            <a:lstStyle/>
            <a:p>
              <a:pPr defTabSz="685800">
                <a:buClrTx/>
              </a:pPr>
              <a:r>
                <a:rPr lang="vi-VN" sz="1350" kern="1200" dirty="0">
                  <a:solidFill>
                    <a:prstClr val="black"/>
                  </a:solidFill>
                  <a:latin typeface="#9Slide01 Noi dung ngan" panose="00000500000000000000" pitchFamily="2" charset="0"/>
                  <a:ea typeface="#9Slide02 Noi dung rat dai" panose="02000000000000000000" pitchFamily="2" charset="0"/>
                  <a:cs typeface="+mn-cs"/>
                </a:rPr>
                <a:t>BẠN ĐƯỢC </a:t>
              </a:r>
              <a:r>
                <a:rPr lang="en-US" sz="1350" kern="1200" dirty="0">
                  <a:solidFill>
                    <a:prstClr val="black"/>
                  </a:solidFill>
                  <a:latin typeface="#9Slide01 Noi dung ngan" panose="00000500000000000000" pitchFamily="2" charset="0"/>
                  <a:ea typeface="#9Slide02 Noi dung rat dai" panose="02000000000000000000" pitchFamily="2" charset="0"/>
                  <a:cs typeface="+mn-cs"/>
                </a:rPr>
                <a:t>8 ĐIỂM </a:t>
              </a:r>
              <a:r>
                <a:rPr lang="en-US" sz="1350" kern="1200" dirty="0">
                  <a:solidFill>
                    <a:prstClr val="black"/>
                  </a:solidFill>
                  <a:latin typeface="#9Slide01 Noi dung ngan" panose="00000500000000000000" pitchFamily="2" charset="0"/>
                  <a:ea typeface="#9Slide02 Noi dung rat dai" panose="02000000000000000000" pitchFamily="2" charset="0"/>
                  <a:cs typeface="Times New Roman" panose="02020603050405020304" pitchFamily="18" charset="0"/>
                </a:rPr>
                <a:t>MIỆNG</a:t>
              </a:r>
            </a:p>
          </p:txBody>
        </p:sp>
        <p:sp>
          <p:nvSpPr>
            <p:cNvPr id="19" name="TextBox 18"/>
            <p:cNvSpPr txBox="1"/>
            <p:nvPr/>
          </p:nvSpPr>
          <p:spPr>
            <a:xfrm rot="20079560">
              <a:off x="4978021" y="2401638"/>
              <a:ext cx="2274935" cy="954108"/>
            </a:xfrm>
            <a:prstGeom prst="rect">
              <a:avLst/>
            </a:prstGeom>
            <a:noFill/>
          </p:spPr>
          <p:txBody>
            <a:bodyPr wrap="square" rtlCol="0">
              <a:spAutoFit/>
            </a:bodyPr>
            <a:lstStyle/>
            <a:p>
              <a:pPr defTabSz="685800">
                <a:buClrTx/>
              </a:pPr>
              <a:r>
                <a:rPr lang="vi-VN" sz="1350" kern="1200" dirty="0">
                  <a:solidFill>
                    <a:prstClr val="black"/>
                  </a:solidFill>
                  <a:latin typeface="#9Slide01 Noi dung ngan" panose="00000500000000000000" pitchFamily="2" charset="0"/>
                  <a:ea typeface="+mn-ea"/>
                  <a:cs typeface="+mn-cs"/>
                </a:rPr>
                <a:t>BẠN NHẬN ĐƯỢC 1 </a:t>
              </a:r>
              <a:r>
                <a:rPr lang="en-US" sz="1350" kern="1200" dirty="0">
                  <a:solidFill>
                    <a:prstClr val="black"/>
                  </a:solidFill>
                  <a:latin typeface="#9Slide01 Noi dung ngan" panose="00000500000000000000" pitchFamily="2" charset="0"/>
                  <a:ea typeface="+mn-ea"/>
                  <a:cs typeface="+mn-cs"/>
                </a:rPr>
                <a:t>GÓI BIM </a:t>
              </a:r>
              <a:r>
                <a:rPr lang="en-US" sz="1350" kern="1200" dirty="0" err="1">
                  <a:solidFill>
                    <a:prstClr val="black"/>
                  </a:solidFill>
                  <a:latin typeface="#9Slide01 Noi dung ngan" panose="00000500000000000000" pitchFamily="2" charset="0"/>
                  <a:ea typeface="+mn-ea"/>
                  <a:cs typeface="+mn-cs"/>
                </a:rPr>
                <a:t>BIM</a:t>
              </a:r>
              <a:endParaRPr lang="en-US" sz="1350" kern="1200" dirty="0">
                <a:solidFill>
                  <a:prstClr val="black"/>
                </a:solidFill>
                <a:latin typeface="#9Slide01 Noi dung ngan" panose="00000500000000000000" pitchFamily="2" charset="0"/>
                <a:ea typeface="+mn-ea"/>
                <a:cs typeface="+mn-cs"/>
              </a:endParaRPr>
            </a:p>
          </p:txBody>
        </p:sp>
        <p:sp>
          <p:nvSpPr>
            <p:cNvPr id="20" name="TextBox 19"/>
            <p:cNvSpPr txBox="1"/>
            <p:nvPr/>
          </p:nvSpPr>
          <p:spPr>
            <a:xfrm>
              <a:off x="1231176" y="2649150"/>
              <a:ext cx="2274935" cy="954108"/>
            </a:xfrm>
            <a:prstGeom prst="rect">
              <a:avLst/>
            </a:prstGeom>
            <a:noFill/>
          </p:spPr>
          <p:txBody>
            <a:bodyPr wrap="square" rtlCol="0">
              <a:spAutoFit/>
            </a:bodyPr>
            <a:lstStyle/>
            <a:p>
              <a:pPr defTabSz="685800">
                <a:buClrTx/>
              </a:pPr>
              <a:r>
                <a:rPr lang="en-US" sz="1350" kern="1200" dirty="0">
                  <a:solidFill>
                    <a:prstClr val="white"/>
                  </a:solidFill>
                  <a:latin typeface="#9Slide01 Noi dung ngan" panose="00000500000000000000" pitchFamily="2" charset="0"/>
                  <a:ea typeface="+mn-ea"/>
                  <a:cs typeface="+mn-cs"/>
                </a:rPr>
                <a:t>BẠN ĐƯỢC YÊU CẦU 1 BẠN KHÁC HÁT 1 BÀI</a:t>
              </a:r>
            </a:p>
          </p:txBody>
        </p:sp>
        <p:sp>
          <p:nvSpPr>
            <p:cNvPr id="21" name="TextBox 20"/>
            <p:cNvSpPr txBox="1"/>
            <p:nvPr/>
          </p:nvSpPr>
          <p:spPr>
            <a:xfrm rot="17637051">
              <a:off x="3956030" y="1591426"/>
              <a:ext cx="2274935" cy="677108"/>
            </a:xfrm>
            <a:prstGeom prst="rect">
              <a:avLst/>
            </a:prstGeom>
            <a:noFill/>
          </p:spPr>
          <p:txBody>
            <a:bodyPr wrap="square" rtlCol="0">
              <a:spAutoFit/>
            </a:bodyPr>
            <a:lstStyle/>
            <a:p>
              <a:pPr defTabSz="685800">
                <a:buClrTx/>
              </a:pPr>
              <a:r>
                <a:rPr lang="vi-VN" sz="1350" kern="1200" dirty="0">
                  <a:solidFill>
                    <a:prstClr val="white"/>
                  </a:solidFill>
                  <a:latin typeface="#9Slide01 Noi dung ngan" panose="00000500000000000000" pitchFamily="2" charset="0"/>
                  <a:ea typeface="+mn-ea"/>
                  <a:cs typeface="+mn-cs"/>
                </a:rPr>
                <a:t>CHÚC BẠN MAY MẮN LẦN SAU</a:t>
              </a:r>
              <a:endParaRPr lang="en-US" sz="1350" kern="1200" dirty="0">
                <a:solidFill>
                  <a:prstClr val="white"/>
                </a:solidFill>
                <a:latin typeface="#9Slide01 Noi dung ngan" panose="00000500000000000000" pitchFamily="2" charset="0"/>
                <a:ea typeface="+mn-ea"/>
                <a:cs typeface="+mn-cs"/>
              </a:endParaRPr>
            </a:p>
          </p:txBody>
        </p:sp>
        <p:sp>
          <p:nvSpPr>
            <p:cNvPr id="22" name="TextBox 21"/>
            <p:cNvSpPr txBox="1"/>
            <p:nvPr/>
          </p:nvSpPr>
          <p:spPr>
            <a:xfrm rot="3685344">
              <a:off x="2449790" y="1296162"/>
              <a:ext cx="1917908" cy="954108"/>
            </a:xfrm>
            <a:prstGeom prst="rect">
              <a:avLst/>
            </a:prstGeom>
            <a:noFill/>
          </p:spPr>
          <p:txBody>
            <a:bodyPr wrap="square" rtlCol="0">
              <a:spAutoFit/>
            </a:bodyPr>
            <a:lstStyle/>
            <a:p>
              <a:pPr defTabSz="685800">
                <a:buClrTx/>
              </a:pPr>
              <a:r>
                <a:rPr lang="en-US" sz="1350" kern="1200" dirty="0">
                  <a:solidFill>
                    <a:prstClr val="white"/>
                  </a:solidFill>
                  <a:latin typeface="#9Slide01 Noi dung ngan" panose="00000500000000000000" pitchFamily="2" charset="0"/>
                  <a:ea typeface="+mn-ea"/>
                  <a:cs typeface="+mn-cs"/>
                </a:rPr>
                <a:t>BẠN ĐƯỢC MỘT CỤC TẨY CHÌ</a:t>
              </a:r>
            </a:p>
          </p:txBody>
        </p:sp>
        <p:sp>
          <p:nvSpPr>
            <p:cNvPr id="23" name="TextBox 22"/>
            <p:cNvSpPr txBox="1"/>
            <p:nvPr/>
          </p:nvSpPr>
          <p:spPr>
            <a:xfrm rot="20017481">
              <a:off x="1304968" y="4081047"/>
              <a:ext cx="2274935" cy="677108"/>
            </a:xfrm>
            <a:prstGeom prst="rect">
              <a:avLst/>
            </a:prstGeom>
            <a:noFill/>
          </p:spPr>
          <p:txBody>
            <a:bodyPr wrap="square" rtlCol="0">
              <a:spAutoFit/>
            </a:bodyPr>
            <a:lstStyle/>
            <a:p>
              <a:pPr defTabSz="685800">
                <a:buClrTx/>
              </a:pPr>
              <a:r>
                <a:rPr lang="en-US" sz="1350" kern="1200" dirty="0">
                  <a:solidFill>
                    <a:prstClr val="black"/>
                  </a:solidFill>
                  <a:latin typeface="#9Slide01 Noi dung ngan" panose="00000500000000000000" pitchFamily="2" charset="0"/>
                  <a:ea typeface="+mn-ea"/>
                  <a:cs typeface="Times New Roman" panose="02020603050405020304" pitchFamily="18" charset="0"/>
                </a:rPr>
                <a:t>BẠN CÓ 9 ĐIỂM MIỆNG</a:t>
              </a:r>
              <a:r>
                <a:rPr lang="vi-VN" sz="1350" kern="1200" dirty="0">
                  <a:solidFill>
                    <a:prstClr val="black"/>
                  </a:solidFill>
                  <a:latin typeface="#9Slide01 Noi dung ngan" panose="00000500000000000000" pitchFamily="2" charset="0"/>
                  <a:ea typeface="+mn-ea"/>
                  <a:cs typeface="Times New Roman" panose="02020603050405020304" pitchFamily="18" charset="0"/>
                </a:rPr>
                <a:t> </a:t>
              </a:r>
              <a:endParaRPr lang="en-US" sz="1350" kern="1200" dirty="0">
                <a:solidFill>
                  <a:prstClr val="black"/>
                </a:solidFill>
                <a:latin typeface="#9Slide01 Noi dung ngan" panose="00000500000000000000" pitchFamily="2" charset="0"/>
                <a:ea typeface="+mn-ea"/>
                <a:cs typeface="Times New Roman" panose="02020603050405020304" pitchFamily="18" charset="0"/>
              </a:endParaRPr>
            </a:p>
          </p:txBody>
        </p:sp>
        <p:sp>
          <p:nvSpPr>
            <p:cNvPr id="33" name="Oval 32"/>
            <p:cNvSpPr/>
            <p:nvPr/>
          </p:nvSpPr>
          <p:spPr>
            <a:xfrm>
              <a:off x="3810000" y="3100695"/>
              <a:ext cx="1139154" cy="113915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grpSp>
      <p:sp>
        <p:nvSpPr>
          <p:cNvPr id="35" name="QUAY"/>
          <p:cNvSpPr/>
          <p:nvPr/>
        </p:nvSpPr>
        <p:spPr>
          <a:xfrm>
            <a:off x="1133166" y="2939920"/>
            <a:ext cx="2129329" cy="1742187"/>
          </a:xfrm>
          <a:prstGeom prst="hexagon">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vi-VN" sz="3600" kern="1200" dirty="0">
                <a:solidFill>
                  <a:prstClr val="white"/>
                </a:solidFill>
                <a:latin typeface="Arial" panose="020B0604020202020204" pitchFamily="34" charset="0"/>
              </a:rPr>
              <a:t>QUAY</a:t>
            </a:r>
            <a:endParaRPr lang="en-US" sz="3600" kern="1200" dirty="0">
              <a:solidFill>
                <a:prstClr val="white"/>
              </a:solidFill>
              <a:latin typeface="Calibri" panose="020F0502020204030204"/>
            </a:endParaRPr>
          </a:p>
        </p:txBody>
      </p:sp>
      <p:sp>
        <p:nvSpPr>
          <p:cNvPr id="36" name="Isosceles Triangle 35"/>
          <p:cNvSpPr/>
          <p:nvPr/>
        </p:nvSpPr>
        <p:spPr>
          <a:xfrm rot="5400000">
            <a:off x="2031025" y="1414958"/>
            <a:ext cx="624263" cy="1485900"/>
          </a:xfrm>
          <a:prstGeom prst="triangle">
            <a:avLst>
              <a:gd name="adj" fmla="val 56387"/>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3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63494" y="4634409"/>
            <a:ext cx="457200" cy="457200"/>
          </a:xfrm>
          <a:prstGeom prst="rect">
            <a:avLst/>
          </a:prstGeom>
        </p:spPr>
      </p:pic>
    </p:spTree>
    <p:extLst>
      <p:ext uri="{BB962C8B-B14F-4D97-AF65-F5344CB8AC3E}">
        <p14:creationId xmlns:p14="http://schemas.microsoft.com/office/powerpoint/2010/main" val="1902862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mediacall" presetSubtype="0" fill="hold" nodeType="clickEffect">
                                  <p:stCondLst>
                                    <p:cond delay="0"/>
                                  </p:stCondLst>
                                  <p:childTnLst>
                                    <p:cmd type="call" cmd="stop">
                                      <p:cBhvr>
                                        <p:cTn id="6" dur="1"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 fill="hold"/>
                                        <p:tgtEl>
                                          <p:spTgt spid="38"/>
                                        </p:tgtEl>
                                      </p:cBhvr>
                                    </p:cmd>
                                  </p:childTnLst>
                                </p:cTn>
                              </p:par>
                            </p:childTnLst>
                          </p:cTn>
                        </p:par>
                      </p:childTnLst>
                    </p:cTn>
                  </p:par>
                  <p:par>
                    <p:cTn id="11" fill="hold">
                      <p:stCondLst>
                        <p:cond delay="indefinite"/>
                      </p:stCondLst>
                      <p:childTnLst>
                        <p:par>
                          <p:cTn id="12" fill="hold">
                            <p:stCondLst>
                              <p:cond delay="0"/>
                            </p:stCondLst>
                            <p:childTnLst>
                              <p:par>
                                <p:cTn id="13" presetID="3" presetClass="mediacall" presetSubtype="0" fill="hold" nodeType="clickEffect">
                                  <p:stCondLst>
                                    <p:cond delay="0"/>
                                  </p:stCondLst>
                                  <p:childTnLst>
                                    <p:cmd type="call" cmd="stop">
                                      <p:cBhvr>
                                        <p:cTn id="14" dur="1"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35"/>
                    </p:tgtEl>
                  </p:cond>
                </p:stCondLst>
                <p:endSync evt="end" delay="0">
                  <p:rtn val="all"/>
                </p:endSync>
                <p:childTnLst>
                  <p:par>
                    <p:cTn id="16" fill="hold">
                      <p:stCondLst>
                        <p:cond delay="0"/>
                      </p:stCondLst>
                      <p:childTnLst>
                        <p:par>
                          <p:cTn id="17" fill="hold">
                            <p:stCondLst>
                              <p:cond delay="0"/>
                            </p:stCondLst>
                            <p:childTnLst>
                              <p:par>
                                <p:cTn id="18" presetID="8" presetClass="emph" presetSubtype="0" repeatCount="indefinite" fill="hold" nodeType="clickEffect">
                                  <p:stCondLst>
                                    <p:cond delay="0"/>
                                  </p:stCondLst>
                                  <p:endCondLst>
                                    <p:cond evt="onNext" delay="0">
                                      <p:tgtEl>
                                        <p:sldTgt/>
                                      </p:tgtEl>
                                    </p:cond>
                                  </p:endCondLst>
                                  <p:childTnLst>
                                    <p:animRot by="21600000">
                                      <p:cBhvr>
                                        <p:cTn id="19" dur="1000" fill="hold"/>
                                        <p:tgtEl>
                                          <p:spTgt spid="34"/>
                                        </p:tgtEl>
                                        <p:attrNameLst>
                                          <p:attrName>r</p:attrName>
                                        </p:attrNameLst>
                                      </p:cBhvr>
                                    </p:animRot>
                                  </p:childTnLst>
                                </p:cTn>
                              </p:par>
                              <p:par>
                                <p:cTn id="20" presetID="1" presetClass="mediacall" presetSubtype="0" fill="hold" nodeType="withEffect">
                                  <p:stCondLst>
                                    <p:cond delay="0"/>
                                  </p:stCondLst>
                                  <p:childTnLst>
                                    <p:cmd type="call" cmd="playFrom(0.0)">
                                      <p:cBhvr>
                                        <p:cTn id="21" dur="12567" fill="hold"/>
                                        <p:tgtEl>
                                          <p:spTgt spid="38"/>
                                        </p:tgtEl>
                                      </p:cBhvr>
                                    </p:cmd>
                                  </p:childTnLst>
                                </p:cTn>
                              </p:par>
                            </p:childTnLst>
                          </p:cTn>
                        </p:par>
                      </p:childTnLst>
                    </p:cTn>
                  </p:par>
                </p:childTnLst>
              </p:cTn>
              <p:nextCondLst>
                <p:cond evt="onClick" delay="0">
                  <p:tgtEl>
                    <p:spTgt spid="35"/>
                  </p:tgtEl>
                </p:cond>
              </p:nextCondLst>
            </p:seq>
            <p:audio>
              <p:cMediaNode vol="80000">
                <p:cTn id="22" fill="hold" display="0">
                  <p:stCondLst>
                    <p:cond delay="indefinite"/>
                  </p:stCondLst>
                  <p:endCondLst>
                    <p:cond evt="onStopAudio" delay="0">
                      <p:tgtEl>
                        <p:sldTgt/>
                      </p:tgtEl>
                    </p:cond>
                  </p:endCondLst>
                </p:cTn>
                <p:tgtEl>
                  <p:spTgt spid="38"/>
                </p:tgtEl>
              </p:cMediaNode>
            </p:audio>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xmlns="" id="{6EBD6F3D-F0CC-448C-9ED0-9C01F43BBB7D}"/>
              </a:ext>
            </a:extLst>
          </p:cNvPr>
          <p:cNvSpPr/>
          <p:nvPr/>
        </p:nvSpPr>
        <p:spPr>
          <a:xfrm>
            <a:off x="2667000" y="361950"/>
            <a:ext cx="4191000" cy="762000"/>
          </a:xfrm>
          <a:prstGeom prst="roundRect">
            <a:avLst/>
          </a:prstGeom>
          <a:solidFill>
            <a:schemeClr val="accent6"/>
          </a:solidFill>
          <a:ln>
            <a:solidFill>
              <a:srgbClr val="03AC13"/>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ormAutofit/>
          </a:bodyPr>
          <a:lstStyle/>
          <a:p>
            <a:pPr algn="ctr" defTabSz="914378">
              <a:lnSpc>
                <a:spcPct val="90000"/>
              </a:lnSpc>
              <a:spcAft>
                <a:spcPts val="600"/>
              </a:spcAft>
              <a:buClrTx/>
            </a:pPr>
            <a:r>
              <a:rPr lang="vi-VN" sz="4000" kern="1200" dirty="0">
                <a:solidFill>
                  <a:srgbClr val="FD3468"/>
                </a:solidFill>
                <a:latin typeface="#9Slide07 IcielCadena" panose="02000503000000020004" pitchFamily="2" charset="0"/>
                <a:ea typeface="#9Slide02 Noi dung rat dai" panose="02000000000000000000" pitchFamily="2" charset="0"/>
              </a:rPr>
              <a:t>VẬN DỤNG</a:t>
            </a:r>
          </a:p>
        </p:txBody>
      </p:sp>
      <p:sp>
        <p:nvSpPr>
          <p:cNvPr id="2" name="Chỗ dành sẵn cho Số hiệu Bản chiếu 1">
            <a:extLst>
              <a:ext uri="{FF2B5EF4-FFF2-40B4-BE49-F238E27FC236}">
                <a16:creationId xmlns:a16="http://schemas.microsoft.com/office/drawing/2014/main" xmlns="" id="{6CD4E60D-4369-4099-8946-F0944583FA67}"/>
              </a:ext>
            </a:extLst>
          </p:cNvPr>
          <p:cNvSpPr>
            <a:spLocks noGrp="1"/>
          </p:cNvSpPr>
          <p:nvPr>
            <p:ph type="sldNum" sz="quarter" idx="4294967295"/>
          </p:nvPr>
        </p:nvSpPr>
        <p:spPr>
          <a:xfrm>
            <a:off x="7086600" y="4767263"/>
            <a:ext cx="2057400" cy="274637"/>
          </a:xfrm>
          <a:prstGeom prst="rect">
            <a:avLst/>
          </a:prstGeom>
        </p:spPr>
        <p:txBody>
          <a:bodyPr vert="horz" lIns="91440" tIns="45720" rIns="91440" bIns="45720" rtlCol="0" anchor="ctr">
            <a:normAutofit/>
          </a:bodyPr>
          <a:lstStyle/>
          <a:p>
            <a:pPr defTabSz="914378">
              <a:lnSpc>
                <a:spcPct val="90000"/>
              </a:lnSpc>
              <a:spcAft>
                <a:spcPts val="600"/>
              </a:spcAft>
              <a:buClrTx/>
              <a:defRPr/>
            </a:pPr>
            <a:fld id="{00000000-1234-1234-1234-123412341234}" type="slidenum">
              <a:rPr lang="en-US" sz="1200" kern="1200">
                <a:solidFill>
                  <a:prstClr val="black">
                    <a:tint val="75000"/>
                  </a:prstClr>
                </a:solidFill>
                <a:latin typeface="Calibri" panose="020F0502020204030204"/>
                <a:ea typeface="+mn-ea"/>
                <a:cs typeface="+mn-cs"/>
              </a:rPr>
              <a:pPr defTabSz="914378">
                <a:lnSpc>
                  <a:spcPct val="90000"/>
                </a:lnSpc>
                <a:spcAft>
                  <a:spcPts val="600"/>
                </a:spcAft>
                <a:buClrTx/>
                <a:defRPr/>
              </a:pPr>
              <a:t>85</a:t>
            </a:fld>
            <a:endParaRPr lang="en-US" sz="1200" kern="1200">
              <a:solidFill>
                <a:prstClr val="black">
                  <a:tint val="75000"/>
                </a:prstClr>
              </a:solidFill>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xmlns="" id="{822A8D48-DD4E-ACD7-AC5C-A58D513BBCF1}"/>
              </a:ext>
            </a:extLst>
          </p:cNvPr>
          <p:cNvSpPr/>
          <p:nvPr/>
        </p:nvSpPr>
        <p:spPr>
          <a:xfrm>
            <a:off x="866361" y="1276350"/>
            <a:ext cx="7792277" cy="3035576"/>
          </a:xfrm>
          <a:prstGeom prst="roundRect">
            <a:avLst/>
          </a:prstGeom>
          <a:solidFill>
            <a:sysClr val="window" lastClr="FFFFFF"/>
          </a:solidFill>
          <a:ln w="28575" cap="flat" cmpd="sng" algn="ctr">
            <a:solidFill>
              <a:srgbClr val="0000CC"/>
            </a:solidFill>
            <a:prstDash val="sysDot"/>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algn="just"/>
            <a:r>
              <a:rPr lang="en-US" sz="2400" dirty="0">
                <a:solidFill>
                  <a:srgbClr val="109100"/>
                </a:solidFill>
                <a:latin typeface="Patrick Hand" panose="00000500000000000000" pitchFamily="2" charset="0"/>
                <a:cs typeface="Times New Roman" panose="02020603050405020304" pitchFamily="18" charset="0"/>
              </a:rPr>
              <a:t>1. </a:t>
            </a:r>
            <a:r>
              <a:rPr lang="en-US" sz="2400" dirty="0" err="1">
                <a:solidFill>
                  <a:srgbClr val="109100"/>
                </a:solidFill>
                <a:latin typeface="Patrick Hand" panose="00000500000000000000" pitchFamily="2" charset="0"/>
                <a:cs typeface="Times New Roman" panose="02020603050405020304" pitchFamily="18" charset="0"/>
              </a:rPr>
              <a:t>Tìm</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hiểu</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thông</a:t>
            </a:r>
            <a:r>
              <a:rPr lang="en-US" sz="2400" dirty="0">
                <a:solidFill>
                  <a:srgbClr val="109100"/>
                </a:solidFill>
                <a:latin typeface="Patrick Hand" panose="00000500000000000000" pitchFamily="2" charset="0"/>
                <a:cs typeface="Times New Roman" panose="02020603050405020304" pitchFamily="18" charset="0"/>
              </a:rPr>
              <a:t> tin </a:t>
            </a:r>
            <a:r>
              <a:rPr lang="en-US" sz="2400" dirty="0" err="1">
                <a:solidFill>
                  <a:srgbClr val="109100"/>
                </a:solidFill>
                <a:latin typeface="Patrick Hand" panose="00000500000000000000" pitchFamily="2" charset="0"/>
                <a:cs typeface="Times New Roman" panose="02020603050405020304" pitchFamily="18" charset="0"/>
              </a:rPr>
              <a:t>từ</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sách</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báo</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và</a:t>
            </a:r>
            <a:r>
              <a:rPr lang="en-US" sz="2400" dirty="0">
                <a:solidFill>
                  <a:srgbClr val="109100"/>
                </a:solidFill>
                <a:latin typeface="Patrick Hand" panose="00000500000000000000" pitchFamily="2" charset="0"/>
                <a:cs typeface="Times New Roman" panose="02020603050405020304" pitchFamily="18" charset="0"/>
              </a:rPr>
              <a:t> internet, </a:t>
            </a:r>
            <a:r>
              <a:rPr lang="en-US" sz="2400" dirty="0" err="1">
                <a:solidFill>
                  <a:srgbClr val="109100"/>
                </a:solidFill>
                <a:latin typeface="Patrick Hand" panose="00000500000000000000" pitchFamily="2" charset="0"/>
                <a:cs typeface="Times New Roman" panose="02020603050405020304" pitchFamily="18" charset="0"/>
              </a:rPr>
              <a:t>em</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hãy</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cho</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biết</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Làng</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thủ</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công</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nào</a:t>
            </a:r>
            <a:r>
              <a:rPr lang="en-US" sz="2400" dirty="0">
                <a:solidFill>
                  <a:srgbClr val="109100"/>
                </a:solidFill>
                <a:latin typeface="Patrick Hand" panose="00000500000000000000" pitchFamily="2" charset="0"/>
                <a:cs typeface="Times New Roman" panose="02020603050405020304" pitchFamily="18" charset="0"/>
              </a:rPr>
              <a:t> ở </a:t>
            </a:r>
            <a:r>
              <a:rPr lang="en-US" sz="2400" dirty="0" err="1">
                <a:solidFill>
                  <a:srgbClr val="109100"/>
                </a:solidFill>
                <a:latin typeface="Patrick Hand" panose="00000500000000000000" pitchFamily="2" charset="0"/>
                <a:cs typeface="Times New Roman" panose="02020603050405020304" pitchFamily="18" charset="0"/>
              </a:rPr>
              <a:t>Việt</a:t>
            </a:r>
            <a:r>
              <a:rPr lang="en-US" sz="2400" dirty="0">
                <a:solidFill>
                  <a:srgbClr val="109100"/>
                </a:solidFill>
                <a:latin typeface="Patrick Hand" panose="00000500000000000000" pitchFamily="2" charset="0"/>
                <a:cs typeface="Times New Roman" panose="02020603050405020304" pitchFamily="18" charset="0"/>
              </a:rPr>
              <a:t> Nam </a:t>
            </a:r>
            <a:r>
              <a:rPr lang="en-US" sz="2400" dirty="0" err="1">
                <a:solidFill>
                  <a:srgbClr val="109100"/>
                </a:solidFill>
                <a:latin typeface="Patrick Hand" panose="00000500000000000000" pitchFamily="2" charset="0"/>
                <a:cs typeface="Times New Roman" panose="02020603050405020304" pitchFamily="18" charset="0"/>
              </a:rPr>
              <a:t>được</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hình</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thành</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từ</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các</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thế</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kỉ</a:t>
            </a:r>
            <a:r>
              <a:rPr lang="en-US" sz="2400" dirty="0">
                <a:solidFill>
                  <a:srgbClr val="109100"/>
                </a:solidFill>
                <a:latin typeface="Patrick Hand" panose="00000500000000000000" pitchFamily="2" charset="0"/>
                <a:cs typeface="Times New Roman" panose="02020603050405020304" pitchFamily="18" charset="0"/>
              </a:rPr>
              <a:t> XVI – XVIII </a:t>
            </a:r>
            <a:r>
              <a:rPr lang="en-US" sz="2400" dirty="0" err="1">
                <a:solidFill>
                  <a:srgbClr val="109100"/>
                </a:solidFill>
                <a:latin typeface="Patrick Hand" panose="00000500000000000000" pitchFamily="2" charset="0"/>
                <a:cs typeface="Times New Roman" panose="02020603050405020304" pitchFamily="18" charset="0"/>
              </a:rPr>
              <a:t>và</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vẫn</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tồn</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tại</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phát</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triển</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đến</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ngày</a:t>
            </a:r>
            <a:r>
              <a:rPr lang="en-US" sz="2400" dirty="0">
                <a:solidFill>
                  <a:srgbClr val="109100"/>
                </a:solidFill>
                <a:latin typeface="Patrick Hand" panose="00000500000000000000" pitchFamily="2" charset="0"/>
                <a:cs typeface="Times New Roman" panose="02020603050405020304" pitchFamily="18" charset="0"/>
              </a:rPr>
              <a:t> nay? </a:t>
            </a:r>
            <a:r>
              <a:rPr lang="en-US" sz="2400" dirty="0" err="1">
                <a:solidFill>
                  <a:srgbClr val="109100"/>
                </a:solidFill>
                <a:latin typeface="Patrick Hand" panose="00000500000000000000" pitchFamily="2" charset="0"/>
                <a:cs typeface="Times New Roman" panose="02020603050405020304" pitchFamily="18" charset="0"/>
              </a:rPr>
              <a:t>Hãy</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đề</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xuất</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ít</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nhất</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một</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giải</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pháp</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để</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bảo</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tồn</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các</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làng</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nghề</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đó</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Khuyến</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khích</a:t>
            </a:r>
            <a:r>
              <a:rPr lang="en-US" sz="2400" dirty="0">
                <a:solidFill>
                  <a:srgbClr val="109100"/>
                </a:solidFill>
                <a:latin typeface="Patrick Hand" panose="00000500000000000000" pitchFamily="2" charset="0"/>
                <a:cs typeface="Times New Roman" panose="02020603050405020304" pitchFamily="18" charset="0"/>
              </a:rPr>
              <a:t> HS </a:t>
            </a:r>
            <a:r>
              <a:rPr lang="en-US" sz="2400" dirty="0" err="1">
                <a:solidFill>
                  <a:srgbClr val="109100"/>
                </a:solidFill>
                <a:latin typeface="Patrick Hand" panose="00000500000000000000" pitchFamily="2" charset="0"/>
                <a:cs typeface="Times New Roman" panose="02020603050405020304" pitchFamily="18" charset="0"/>
              </a:rPr>
              <a:t>đưa</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hình</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ảnh</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và</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thông</a:t>
            </a:r>
            <a:r>
              <a:rPr lang="en-US" sz="2400" dirty="0">
                <a:solidFill>
                  <a:srgbClr val="109100"/>
                </a:solidFill>
                <a:latin typeface="Patrick Hand" panose="00000500000000000000" pitchFamily="2" charset="0"/>
                <a:cs typeface="Times New Roman" panose="02020603050405020304" pitchFamily="18" charset="0"/>
              </a:rPr>
              <a:t> tin </a:t>
            </a:r>
            <a:r>
              <a:rPr lang="en-US" sz="2400" dirty="0" err="1">
                <a:solidFill>
                  <a:srgbClr val="109100"/>
                </a:solidFill>
                <a:latin typeface="Patrick Hand" panose="00000500000000000000" pitchFamily="2" charset="0"/>
                <a:cs typeface="Times New Roman" panose="02020603050405020304" pitchFamily="18" charset="0"/>
              </a:rPr>
              <a:t>về</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làng</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nghề</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trình</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bày</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sáng</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tạo</a:t>
            </a:r>
            <a:r>
              <a:rPr lang="en-US" sz="2400" dirty="0">
                <a:solidFill>
                  <a:srgbClr val="109100"/>
                </a:solidFill>
                <a:latin typeface="Patrick Hand" panose="00000500000000000000" pitchFamily="2" charset="0"/>
                <a:cs typeface="Times New Roman" panose="02020603050405020304" pitchFamily="18" charset="0"/>
              </a:rPr>
              <a:t>)</a:t>
            </a:r>
            <a:endParaRPr lang="en-GB" sz="2400" dirty="0">
              <a:solidFill>
                <a:srgbClr val="109100"/>
              </a:solidFill>
              <a:latin typeface="Patrick Hand" panose="00000500000000000000" pitchFamily="2" charset="0"/>
              <a:cs typeface="Times New Roman" panose="02020603050405020304" pitchFamily="18" charset="0"/>
            </a:endParaRPr>
          </a:p>
          <a:p>
            <a:pPr algn="just"/>
            <a:r>
              <a:rPr lang="en-US" sz="2400" dirty="0">
                <a:solidFill>
                  <a:srgbClr val="109100"/>
                </a:solidFill>
                <a:latin typeface="Patrick Hand" panose="00000500000000000000" pitchFamily="2" charset="0"/>
                <a:cs typeface="Times New Roman" panose="02020603050405020304" pitchFamily="18" charset="0"/>
              </a:rPr>
              <a:t>2. </a:t>
            </a:r>
            <a:r>
              <a:rPr lang="en-US" sz="2400" dirty="0" err="1">
                <a:solidFill>
                  <a:srgbClr val="109100"/>
                </a:solidFill>
                <a:latin typeface="Patrick Hand" panose="00000500000000000000" pitchFamily="2" charset="0"/>
                <a:cs typeface="Times New Roman" panose="02020603050405020304" pitchFamily="18" charset="0"/>
              </a:rPr>
              <a:t>Em</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biết</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những</a:t>
            </a:r>
            <a:r>
              <a:rPr lang="en-US" sz="2400" dirty="0">
                <a:solidFill>
                  <a:srgbClr val="109100"/>
                </a:solidFill>
                <a:latin typeface="Patrick Hand" panose="00000500000000000000" pitchFamily="2" charset="0"/>
                <a:cs typeface="Times New Roman" panose="02020603050405020304" pitchFamily="18" charset="0"/>
              </a:rPr>
              <a:t> con </a:t>
            </a:r>
            <a:r>
              <a:rPr lang="en-US" sz="2400" dirty="0" err="1">
                <a:solidFill>
                  <a:srgbClr val="109100"/>
                </a:solidFill>
                <a:latin typeface="Patrick Hand" panose="00000500000000000000" pitchFamily="2" charset="0"/>
                <a:cs typeface="Times New Roman" panose="02020603050405020304" pitchFamily="18" charset="0"/>
              </a:rPr>
              <a:t>đường</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ngôi</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trường</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nào</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mang</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tên</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những</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danh</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nhân</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tiêu</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biểu</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của</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Đại</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Việt</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trong</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các</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thế</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kỉ</a:t>
            </a:r>
            <a:r>
              <a:rPr lang="en-US" sz="2400" dirty="0">
                <a:solidFill>
                  <a:srgbClr val="109100"/>
                </a:solidFill>
                <a:latin typeface="Patrick Hand" panose="00000500000000000000" pitchFamily="2" charset="0"/>
                <a:cs typeface="Times New Roman" panose="02020603050405020304" pitchFamily="18" charset="0"/>
              </a:rPr>
              <a:t> XVI – XVIII? (</a:t>
            </a:r>
            <a:r>
              <a:rPr lang="en-US" sz="2400" dirty="0" err="1">
                <a:solidFill>
                  <a:srgbClr val="109100"/>
                </a:solidFill>
                <a:latin typeface="Patrick Hand" panose="00000500000000000000" pitchFamily="2" charset="0"/>
                <a:cs typeface="Times New Roman" panose="02020603050405020304" pitchFamily="18" charset="0"/>
              </a:rPr>
              <a:t>Có</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hình</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ảnh</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càng</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tốt</a:t>
            </a:r>
            <a:r>
              <a:rPr lang="en-US" sz="2400" dirty="0">
                <a:solidFill>
                  <a:srgbClr val="109100"/>
                </a:solidFill>
                <a:latin typeface="Patrick Hand" panose="00000500000000000000" pitchFamily="2" charset="0"/>
                <a:cs typeface="Times New Roman" panose="02020603050405020304" pitchFamily="18" charset="0"/>
              </a:rPr>
              <a:t>)</a:t>
            </a:r>
            <a:endParaRPr lang="en-GB" sz="2400" dirty="0">
              <a:solidFill>
                <a:srgbClr val="109100"/>
              </a:solidFill>
              <a:latin typeface="Patrick Hand" panose="00000500000000000000" pitchFamily="2" charset="0"/>
              <a:cs typeface="Times New Roman" panose="02020603050405020304" pitchFamily="18" charset="0"/>
            </a:endParaRPr>
          </a:p>
        </p:txBody>
      </p:sp>
    </p:spTree>
    <p:extLst>
      <p:ext uri="{BB962C8B-B14F-4D97-AF65-F5344CB8AC3E}">
        <p14:creationId xmlns:p14="http://schemas.microsoft.com/office/powerpoint/2010/main" val="19314662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xmlns="" id="{9DEA7042-98AD-4590-8A75-2F7F88805E67}"/>
              </a:ext>
            </a:extLst>
          </p:cNvPr>
          <p:cNvSpPr/>
          <p:nvPr/>
        </p:nvSpPr>
        <p:spPr>
          <a:xfrm>
            <a:off x="0" y="62316"/>
            <a:ext cx="9144000" cy="480295"/>
          </a:xfrm>
          <a:prstGeom prst="rect">
            <a:avLst/>
          </a:prstGeom>
          <a:solidFill>
            <a:srgbClr val="08699F"/>
          </a:solidFill>
          <a:ln w="12700" cap="flat" cmpd="sng" algn="ctr">
            <a:solidFill>
              <a:srgbClr val="08699F"/>
            </a:solidFill>
            <a:prstDash val="solid"/>
            <a:miter lim="800000"/>
          </a:ln>
          <a:effectLst/>
        </p:spPr>
        <p:txBody>
          <a:bodyPr rtlCol="0" anchor="ctr"/>
          <a:lstStyle/>
          <a:p>
            <a:pPr lvl="1" algn="ctr" defTabSz="685800">
              <a:buClrTx/>
              <a:defRPr/>
            </a:pPr>
            <a:r>
              <a:rPr lang="en-US" sz="2100" b="1" dirty="0">
                <a:solidFill>
                  <a:prstClr val="white"/>
                </a:solidFill>
                <a:latin typeface="#9Slide03 SFU DIN Mittelschrift" panose="00000400000000000000" pitchFamily="2" charset="0"/>
                <a:ea typeface="Cambria" panose="02040503050406030204" pitchFamily="18" charset="0"/>
                <a:cs typeface="+mn-cs"/>
              </a:rPr>
              <a:t>SUY NGẪM SAU BÀI HỌC (L)</a:t>
            </a:r>
          </a:p>
        </p:txBody>
      </p:sp>
      <p:grpSp>
        <p:nvGrpSpPr>
          <p:cNvPr id="50" name="Group 49">
            <a:extLst>
              <a:ext uri="{FF2B5EF4-FFF2-40B4-BE49-F238E27FC236}">
                <a16:creationId xmlns:a16="http://schemas.microsoft.com/office/drawing/2014/main" xmlns="" id="{510C8B44-3E79-411E-9732-53E474FB0F3C}"/>
              </a:ext>
            </a:extLst>
          </p:cNvPr>
          <p:cNvGrpSpPr/>
          <p:nvPr/>
        </p:nvGrpSpPr>
        <p:grpSpPr>
          <a:xfrm>
            <a:off x="646208" y="1472015"/>
            <a:ext cx="3119812" cy="3119812"/>
            <a:chOff x="1171808" y="2023387"/>
            <a:chExt cx="2801037" cy="2801037"/>
          </a:xfrm>
        </p:grpSpPr>
        <p:sp>
          <p:nvSpPr>
            <p:cNvPr id="57" name="Oval 56">
              <a:extLst>
                <a:ext uri="{FF2B5EF4-FFF2-40B4-BE49-F238E27FC236}">
                  <a16:creationId xmlns:a16="http://schemas.microsoft.com/office/drawing/2014/main" xmlns="" id="{4E153341-962C-411C-86BD-A02480848BF8}"/>
                </a:ext>
              </a:extLst>
            </p:cNvPr>
            <p:cNvSpPr/>
            <p:nvPr/>
          </p:nvSpPr>
          <p:spPr>
            <a:xfrm>
              <a:off x="1268061" y="2119640"/>
              <a:ext cx="2633811" cy="2633811"/>
            </a:xfrm>
            <a:prstGeom prst="ellipse">
              <a:avLst/>
            </a:prstGeom>
            <a:solidFill>
              <a:srgbClr val="FFC93D"/>
            </a:solidFill>
            <a:ln w="12700" cap="flat" cmpd="sng" algn="ctr">
              <a:noFill/>
              <a:prstDash val="solid"/>
              <a:miter lim="800000"/>
            </a:ln>
            <a:effectLst/>
          </p:spPr>
          <p:txBody>
            <a:bodyPr rtlCol="0" anchor="ctr"/>
            <a:lstStyle/>
            <a:p>
              <a:pPr algn="ctr">
                <a:defRPr/>
              </a:pPr>
              <a:endParaRPr lang="en-US" sz="1050">
                <a:solidFill>
                  <a:prstClr val="white"/>
                </a:solidFill>
                <a:latin typeface="Roboto" pitchFamily="2" charset="0"/>
                <a:ea typeface="Roboto" pitchFamily="2" charset="0"/>
              </a:endParaRPr>
            </a:p>
          </p:txBody>
        </p:sp>
        <p:sp>
          <p:nvSpPr>
            <p:cNvPr id="58" name="Oval 57">
              <a:extLst>
                <a:ext uri="{FF2B5EF4-FFF2-40B4-BE49-F238E27FC236}">
                  <a16:creationId xmlns:a16="http://schemas.microsoft.com/office/drawing/2014/main" xmlns="" id="{9EFF141B-7199-422A-9625-E6A6E06B4AE5}"/>
                </a:ext>
              </a:extLst>
            </p:cNvPr>
            <p:cNvSpPr/>
            <p:nvPr/>
          </p:nvSpPr>
          <p:spPr>
            <a:xfrm>
              <a:off x="1171808" y="2023387"/>
              <a:ext cx="2801037" cy="2801037"/>
            </a:xfrm>
            <a:prstGeom prst="ellipse">
              <a:avLst/>
            </a:prstGeom>
            <a:noFill/>
            <a:ln w="12700" cap="flat" cmpd="sng" algn="ctr">
              <a:solidFill>
                <a:srgbClr val="FFC93D"/>
              </a:solidFill>
              <a:prstDash val="solid"/>
              <a:miter lim="800000"/>
            </a:ln>
            <a:effectLst/>
          </p:spPr>
          <p:txBody>
            <a:bodyPr rtlCol="0" anchor="ctr"/>
            <a:lstStyle/>
            <a:p>
              <a:pPr algn="ctr">
                <a:defRPr/>
              </a:pPr>
              <a:endParaRPr lang="en-US" sz="1050">
                <a:solidFill>
                  <a:prstClr val="white"/>
                </a:solidFill>
                <a:latin typeface="Roboto" pitchFamily="2" charset="0"/>
                <a:ea typeface="Roboto" pitchFamily="2" charset="0"/>
              </a:endParaRPr>
            </a:p>
          </p:txBody>
        </p:sp>
      </p:grpSp>
      <p:pic>
        <p:nvPicPr>
          <p:cNvPr id="59" name="Picture 58" descr="A picture containing text, vector graphics&#10;&#10;Description automatically generated">
            <a:extLst>
              <a:ext uri="{FF2B5EF4-FFF2-40B4-BE49-F238E27FC236}">
                <a16:creationId xmlns:a16="http://schemas.microsoft.com/office/drawing/2014/main" xmlns="" id="{E0CE4E98-B7EC-44EC-A9E0-7A1B0EA28D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4339" y="1928943"/>
            <a:ext cx="2333221" cy="2333221"/>
          </a:xfrm>
          <a:prstGeom prst="rect">
            <a:avLst/>
          </a:prstGeom>
        </p:spPr>
      </p:pic>
      <p:sp>
        <p:nvSpPr>
          <p:cNvPr id="60" name="Rectangle 59"/>
          <p:cNvSpPr/>
          <p:nvPr/>
        </p:nvSpPr>
        <p:spPr>
          <a:xfrm>
            <a:off x="5248097" y="2747528"/>
            <a:ext cx="3791995" cy="420115"/>
          </a:xfrm>
          <a:prstGeom prst="rect">
            <a:avLst/>
          </a:prstGeom>
        </p:spPr>
        <p:txBody>
          <a:bodyPr wrap="square">
            <a:spAutoFit/>
          </a:bodyPr>
          <a:lstStyle/>
          <a:p>
            <a:pPr lvl="1" defTabSz="914355">
              <a:lnSpc>
                <a:spcPct val="130000"/>
              </a:lnSpc>
              <a:buSzPts val="2500"/>
              <a:defRPr/>
            </a:pPr>
            <a:r>
              <a:rPr lang="en-US" sz="1800" dirty="0">
                <a:solidFill>
                  <a:srgbClr val="00B050"/>
                </a:solidFill>
                <a:latin typeface="#9Slide03 Roboto Medium" panose="02000000000000000000" pitchFamily="2" charset="0"/>
                <a:ea typeface="#9Slide03 Roboto Medium" panose="02000000000000000000" pitchFamily="2" charset="0"/>
                <a:sym typeface="Times New Roman"/>
              </a:rPr>
              <a:t>điều </a:t>
            </a:r>
            <a:r>
              <a:rPr lang="en-US" sz="1800" dirty="0" err="1">
                <a:solidFill>
                  <a:srgbClr val="00B050"/>
                </a:solidFill>
                <a:latin typeface="#9Slide03 Roboto Medium" panose="02000000000000000000" pitchFamily="2" charset="0"/>
                <a:ea typeface="#9Slide03 Roboto Medium" panose="02000000000000000000" pitchFamily="2" charset="0"/>
                <a:sym typeface="Times New Roman"/>
              </a:rPr>
              <a:t>em</a:t>
            </a:r>
            <a:r>
              <a:rPr lang="en-US" sz="1800" dirty="0">
                <a:solidFill>
                  <a:srgbClr val="00B050"/>
                </a:solidFill>
                <a:latin typeface="#9Slide03 Roboto Medium" panose="02000000000000000000" pitchFamily="2" charset="0"/>
                <a:ea typeface="#9Slide03 Roboto Medium" panose="02000000000000000000" pitchFamily="2" charset="0"/>
                <a:sym typeface="Times New Roman"/>
              </a:rPr>
              <a:t> </a:t>
            </a:r>
            <a:r>
              <a:rPr lang="en-US" sz="1800" dirty="0" err="1">
                <a:solidFill>
                  <a:srgbClr val="00B050"/>
                </a:solidFill>
                <a:latin typeface="#9Slide03 Roboto Medium" panose="02000000000000000000" pitchFamily="2" charset="0"/>
                <a:ea typeface="#9Slide03 Roboto Medium" panose="02000000000000000000" pitchFamily="2" charset="0"/>
                <a:sym typeface="Times New Roman"/>
              </a:rPr>
              <a:t>còn</a:t>
            </a:r>
            <a:r>
              <a:rPr lang="en-US" sz="1800" dirty="0">
                <a:solidFill>
                  <a:srgbClr val="00B050"/>
                </a:solidFill>
                <a:latin typeface="#9Slide03 Roboto Medium" panose="02000000000000000000" pitchFamily="2" charset="0"/>
                <a:ea typeface="#9Slide03 Roboto Medium" panose="02000000000000000000" pitchFamily="2" charset="0"/>
                <a:sym typeface="Times New Roman"/>
              </a:rPr>
              <a:t> </a:t>
            </a:r>
            <a:r>
              <a:rPr lang="en-US" sz="1800" dirty="0" err="1">
                <a:solidFill>
                  <a:srgbClr val="00B050"/>
                </a:solidFill>
                <a:latin typeface="#9Slide03 Roboto Medium" panose="02000000000000000000" pitchFamily="2" charset="0"/>
                <a:ea typeface="#9Slide03 Roboto Medium" panose="02000000000000000000" pitchFamily="2" charset="0"/>
                <a:sym typeface="Times New Roman"/>
              </a:rPr>
              <a:t>thắc</a:t>
            </a:r>
            <a:r>
              <a:rPr lang="en-US" sz="1800" dirty="0">
                <a:solidFill>
                  <a:srgbClr val="00B050"/>
                </a:solidFill>
                <a:latin typeface="#9Slide03 Roboto Medium" panose="02000000000000000000" pitchFamily="2" charset="0"/>
                <a:ea typeface="#9Slide03 Roboto Medium" panose="02000000000000000000" pitchFamily="2" charset="0"/>
                <a:sym typeface="Times New Roman"/>
              </a:rPr>
              <a:t> </a:t>
            </a:r>
            <a:r>
              <a:rPr lang="en-US" sz="1800" dirty="0" err="1">
                <a:solidFill>
                  <a:srgbClr val="00B050"/>
                </a:solidFill>
                <a:latin typeface="#9Slide03 Roboto Medium" panose="02000000000000000000" pitchFamily="2" charset="0"/>
                <a:ea typeface="#9Slide03 Roboto Medium" panose="02000000000000000000" pitchFamily="2" charset="0"/>
                <a:sym typeface="Times New Roman"/>
              </a:rPr>
              <a:t>mắc</a:t>
            </a:r>
            <a:r>
              <a:rPr lang="en-US" sz="1800" dirty="0">
                <a:solidFill>
                  <a:srgbClr val="00B050"/>
                </a:solidFill>
                <a:latin typeface="#9Slide03 Roboto Medium" panose="02000000000000000000" pitchFamily="2" charset="0"/>
                <a:ea typeface="#9Slide03 Roboto Medium" panose="02000000000000000000" pitchFamily="2" charset="0"/>
                <a:sym typeface="Times New Roman"/>
              </a:rPr>
              <a:t>.</a:t>
            </a:r>
          </a:p>
        </p:txBody>
      </p:sp>
      <p:sp>
        <p:nvSpPr>
          <p:cNvPr id="2" name="AutoShape 2" descr="Biểu Tượng Thương Chữ - Số 1 PNG png tải về - Miễn phí trong suốt Khu Vực  png Tải về."/>
          <p:cNvSpPr>
            <a:spLocks noChangeAspect="1" noChangeArrowheads="1"/>
          </p:cNvSpPr>
          <p:nvPr/>
        </p:nvSpPr>
        <p:spPr bwMode="auto">
          <a:xfrm>
            <a:off x="116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050"/>
          </a:p>
        </p:txBody>
      </p:sp>
      <p:sp>
        <p:nvSpPr>
          <p:cNvPr id="3" name="AutoShape 4" descr="Biểu Tượng Thương Chữ - Số 1 PNG png tải về - Miễn phí trong suốt Khu Vực  png Tải về."/>
          <p:cNvSpPr>
            <a:spLocks noChangeAspect="1" noChangeArrowheads="1"/>
          </p:cNvSpPr>
          <p:nvPr/>
        </p:nvSpPr>
        <p:spPr bwMode="auto">
          <a:xfrm>
            <a:off x="230981" y="595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050"/>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1754" b="96491" l="9459" r="89865">
                        <a14:foregroundMark x1="45608" y1="29825" x2="57432" y2="83626"/>
                      </a14:backgroundRemoval>
                    </a14:imgEffect>
                  </a14:imgLayer>
                </a14:imgProps>
              </a:ext>
            </a:extLst>
          </a:blip>
          <a:stretch>
            <a:fillRect/>
          </a:stretch>
        </p:blipFill>
        <p:spPr>
          <a:xfrm>
            <a:off x="3936105" y="3602857"/>
            <a:ext cx="1711902" cy="988970"/>
          </a:xfrm>
          <a:prstGeom prst="rect">
            <a:avLst/>
          </a:prstGeom>
        </p:spPr>
      </p:pic>
      <p:pic>
        <p:nvPicPr>
          <p:cNvPr id="1030" name="Picture 6" descr="Số 2 PNG png tải về - Miễn phí trong suốt Khu Vực png Tải về."/>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67" b="100000" l="10000" r="90000">
                        <a14:foregroundMark x1="48333" y1="22333" x2="48333" y2="22333"/>
                        <a14:foregroundMark x1="49556" y1="15833" x2="55889" y2="72000"/>
                        <a14:foregroundMark x1="44444" y1="77333" x2="58111" y2="22500"/>
                        <a14:foregroundMark x1="39667" y1="26000" x2="48556" y2="22000"/>
                        <a14:foregroundMark x1="42667" y1="46500" x2="47000" y2="83167"/>
                        <a14:foregroundMark x1="44444" y1="71333" x2="63778" y2="68667"/>
                      </a14:backgroundRemoval>
                    </a14:imgEffect>
                  </a14:imgLayer>
                </a14:imgProps>
              </a:ext>
              <a:ext uri="{28A0092B-C50C-407E-A947-70E740481C1C}">
                <a14:useLocalDpi xmlns:a14="http://schemas.microsoft.com/office/drawing/2010/main" val="0"/>
              </a:ext>
            </a:extLst>
          </a:blip>
          <a:srcRect/>
          <a:stretch>
            <a:fillRect/>
          </a:stretch>
        </p:blipFill>
        <p:spPr bwMode="auto">
          <a:xfrm>
            <a:off x="4222060" y="2574032"/>
            <a:ext cx="1139993" cy="75999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Điều khoản khác png | PNGEg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1437" r="93966">
                        <a14:foregroundMark x1="61207" y1="30667" x2="61207" y2="30667"/>
                        <a14:foregroundMark x1="60057" y1="46667" x2="60057" y2="46667"/>
                        <a14:foregroundMark x1="39655" y1="26333" x2="58046" y2="71667"/>
                        <a14:foregroundMark x1="48276" y1="79000" x2="58333" y2="29667"/>
                        <a14:foregroundMark x1="36782" y1="71667" x2="62644" y2="66333"/>
                        <a14:foregroundMark x1="42241" y1="22667" x2="68391" y2="63667"/>
                        <a14:foregroundMark x1="50862" y1="41333" x2="68966"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4336017" y="1450447"/>
            <a:ext cx="912080" cy="786276"/>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5248096" y="1620816"/>
            <a:ext cx="4130438" cy="420115"/>
          </a:xfrm>
          <a:prstGeom prst="rect">
            <a:avLst/>
          </a:prstGeom>
        </p:spPr>
        <p:txBody>
          <a:bodyPr wrap="square">
            <a:spAutoFit/>
          </a:bodyPr>
          <a:lstStyle/>
          <a:p>
            <a:pPr lvl="1" defTabSz="914355">
              <a:lnSpc>
                <a:spcPct val="130000"/>
              </a:lnSpc>
              <a:buSzPts val="2500"/>
              <a:defRPr/>
            </a:pPr>
            <a:r>
              <a:rPr lang="en-US" sz="1800" dirty="0">
                <a:solidFill>
                  <a:srgbClr val="00B050"/>
                </a:solidFill>
                <a:latin typeface="#9Slide03 Roboto Medium" panose="02000000000000000000" pitchFamily="2" charset="0"/>
                <a:ea typeface="#9Slide03 Roboto Medium" panose="02000000000000000000" pitchFamily="2" charset="0"/>
              </a:rPr>
              <a:t>điều </a:t>
            </a:r>
            <a:r>
              <a:rPr lang="en-US" sz="1800" dirty="0" err="1">
                <a:solidFill>
                  <a:srgbClr val="00B050"/>
                </a:solidFill>
                <a:latin typeface="#9Slide03 Roboto Medium" panose="02000000000000000000" pitchFamily="2" charset="0"/>
                <a:ea typeface="#9Slide03 Roboto Medium" panose="02000000000000000000" pitchFamily="2" charset="0"/>
              </a:rPr>
              <a:t>em</a:t>
            </a:r>
            <a:r>
              <a:rPr lang="en-US" sz="1800" dirty="0">
                <a:solidFill>
                  <a:srgbClr val="00B050"/>
                </a:solidFill>
                <a:latin typeface="#9Slide03 Roboto Medium" panose="02000000000000000000" pitchFamily="2" charset="0"/>
                <a:ea typeface="#9Slide03 Roboto Medium" panose="02000000000000000000" pitchFamily="2" charset="0"/>
              </a:rPr>
              <a:t> học được.</a:t>
            </a:r>
          </a:p>
        </p:txBody>
      </p:sp>
      <p:sp>
        <p:nvSpPr>
          <p:cNvPr id="5" name="Rectangle 4"/>
          <p:cNvSpPr/>
          <p:nvPr/>
        </p:nvSpPr>
        <p:spPr>
          <a:xfrm>
            <a:off x="5248097" y="3890212"/>
            <a:ext cx="3441086" cy="780214"/>
          </a:xfrm>
          <a:prstGeom prst="rect">
            <a:avLst/>
          </a:prstGeom>
        </p:spPr>
        <p:txBody>
          <a:bodyPr wrap="square">
            <a:spAutoFit/>
          </a:bodyPr>
          <a:lstStyle/>
          <a:p>
            <a:pPr lvl="1" defTabSz="914355">
              <a:lnSpc>
                <a:spcPct val="130000"/>
              </a:lnSpc>
              <a:buSzPts val="2500"/>
              <a:defRPr/>
            </a:pPr>
            <a:r>
              <a:rPr lang="en-US" sz="1800" dirty="0">
                <a:solidFill>
                  <a:srgbClr val="00B050"/>
                </a:solidFill>
                <a:latin typeface="#9Slide03 Roboto Medium" panose="02000000000000000000" pitchFamily="2" charset="0"/>
                <a:ea typeface="#9Slide03 Roboto Medium" panose="02000000000000000000" pitchFamily="2" charset="0"/>
                <a:cs typeface="Times New Roman"/>
                <a:sym typeface="Times New Roman"/>
              </a:rPr>
              <a:t>đề xuất để giờ học </a:t>
            </a:r>
            <a:r>
              <a:rPr lang="en-US" sz="1800" dirty="0" err="1">
                <a:solidFill>
                  <a:srgbClr val="00B050"/>
                </a:solidFill>
                <a:latin typeface="#9Slide03 Roboto Medium" panose="02000000000000000000" pitchFamily="2" charset="0"/>
                <a:ea typeface="#9Slide03 Roboto Medium" panose="02000000000000000000" pitchFamily="2" charset="0"/>
                <a:cs typeface="Times New Roman"/>
                <a:sym typeface="Times New Roman"/>
              </a:rPr>
              <a:t>hiệu</a:t>
            </a:r>
            <a:r>
              <a:rPr lang="en-US" sz="1800" dirty="0">
                <a:solidFill>
                  <a:srgbClr val="00B050"/>
                </a:solidFill>
                <a:latin typeface="#9Slide03 Roboto Medium" panose="02000000000000000000" pitchFamily="2" charset="0"/>
                <a:ea typeface="#9Slide03 Roboto Medium" panose="02000000000000000000" pitchFamily="2" charset="0"/>
                <a:cs typeface="Times New Roman"/>
                <a:sym typeface="Times New Roman"/>
              </a:rPr>
              <a:t> quả hơn</a:t>
            </a:r>
            <a:endParaRPr lang="vi-VN" sz="1800" dirty="0">
              <a:solidFill>
                <a:srgbClr val="00B050"/>
              </a:solidFill>
              <a:latin typeface="#9Slide03 Roboto Medium" panose="02000000000000000000" pitchFamily="2" charset="0"/>
              <a:ea typeface="#9Slide03 Roboto Medium" panose="02000000000000000000" pitchFamily="2" charset="0"/>
              <a:cs typeface="Times New Roman"/>
              <a:sym typeface="Times New Roman"/>
            </a:endParaRPr>
          </a:p>
        </p:txBody>
      </p:sp>
    </p:spTree>
    <p:extLst>
      <p:ext uri="{BB962C8B-B14F-4D97-AF65-F5344CB8AC3E}">
        <p14:creationId xmlns:p14="http://schemas.microsoft.com/office/powerpoint/2010/main" val="224432722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500" fill="hold"/>
                                        <p:tgtEl>
                                          <p:spTgt spid="50"/>
                                        </p:tgtEl>
                                        <p:attrNameLst>
                                          <p:attrName>ppt_x</p:attrName>
                                        </p:attrNameLst>
                                      </p:cBhvr>
                                      <p:tavLst>
                                        <p:tav tm="0">
                                          <p:val>
                                            <p:strVal val="#ppt_x"/>
                                          </p:val>
                                        </p:tav>
                                        <p:tav tm="100000">
                                          <p:val>
                                            <p:strVal val="#ppt_x"/>
                                          </p:val>
                                        </p:tav>
                                      </p:tavLst>
                                    </p:anim>
                                    <p:anim calcmode="lin" valueType="num">
                                      <p:cBhvr additive="base">
                                        <p:cTn id="8" dur="500" fill="hold"/>
                                        <p:tgtEl>
                                          <p:spTgt spid="5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500" fill="hold"/>
                                        <p:tgtEl>
                                          <p:spTgt spid="59"/>
                                        </p:tgtEl>
                                        <p:attrNameLst>
                                          <p:attrName>ppt_x</p:attrName>
                                        </p:attrNameLst>
                                      </p:cBhvr>
                                      <p:tavLst>
                                        <p:tav tm="0">
                                          <p:val>
                                            <p:strVal val="#ppt_x"/>
                                          </p:val>
                                        </p:tav>
                                        <p:tav tm="100000">
                                          <p:val>
                                            <p:strVal val="#ppt_x"/>
                                          </p:val>
                                        </p:tav>
                                      </p:tavLst>
                                    </p:anim>
                                    <p:anim calcmode="lin" valueType="num">
                                      <p:cBhvr additive="base">
                                        <p:cTn id="12" dur="500" fill="hold"/>
                                        <p:tgtEl>
                                          <p:spTgt spid="5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0"/>
                                        </p:tgtEl>
                                        <p:attrNameLst>
                                          <p:attrName>style.visibility</p:attrName>
                                        </p:attrNameLst>
                                      </p:cBhvr>
                                      <p:to>
                                        <p:strVal val="visible"/>
                                      </p:to>
                                    </p:set>
                                    <p:anim calcmode="lin" valueType="num">
                                      <p:cBhvr additive="base">
                                        <p:cTn id="15" dur="500" fill="hold"/>
                                        <p:tgtEl>
                                          <p:spTgt spid="60"/>
                                        </p:tgtEl>
                                        <p:attrNameLst>
                                          <p:attrName>ppt_x</p:attrName>
                                        </p:attrNameLst>
                                      </p:cBhvr>
                                      <p:tavLst>
                                        <p:tav tm="0">
                                          <p:val>
                                            <p:strVal val="#ppt_x"/>
                                          </p:val>
                                        </p:tav>
                                        <p:tav tm="100000">
                                          <p:val>
                                            <p:strVal val="#ppt_x"/>
                                          </p:val>
                                        </p:tav>
                                      </p:tavLst>
                                    </p:anim>
                                    <p:anim calcmode="lin" valueType="num">
                                      <p:cBhvr additive="base">
                                        <p:cTn id="16" dur="500" fill="hold"/>
                                        <p:tgtEl>
                                          <p:spTgt spid="6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14" grpId="0"/>
    </p:bld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A8A521C6-3C78-4CEC-9E72-E77A805D77FD}"/>
              </a:ext>
            </a:extLst>
          </p:cNvPr>
          <p:cNvPicPr>
            <a:picLocks noChangeAspect="1"/>
          </p:cNvPicPr>
          <p:nvPr/>
        </p:nvPicPr>
        <p:blipFill rotWithShape="1">
          <a:blip r:embed="rId2"/>
          <a:srcRect t="17020" b="22838"/>
          <a:stretch/>
        </p:blipFill>
        <p:spPr>
          <a:xfrm>
            <a:off x="4897506" y="1628185"/>
            <a:ext cx="4017894" cy="272533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9" name="Rectangle 8">
            <a:extLst>
              <a:ext uri="{FF2B5EF4-FFF2-40B4-BE49-F238E27FC236}">
                <a16:creationId xmlns:a16="http://schemas.microsoft.com/office/drawing/2014/main" xmlns="" id="{EFF7924A-7D43-43F5-ABB0-79ECA207BDD8}"/>
              </a:ext>
            </a:extLst>
          </p:cNvPr>
          <p:cNvSpPr/>
          <p:nvPr/>
        </p:nvSpPr>
        <p:spPr>
          <a:xfrm>
            <a:off x="228600" y="1469628"/>
            <a:ext cx="3543300" cy="415498"/>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70C0"/>
              </a:solidFill>
              <a:effectLst/>
              <a:uLnTx/>
              <a:uFillTx/>
              <a:latin typeface="#9Slide07 IcielBaliho Script" pitchFamily="2" charset="0"/>
              <a:ea typeface="+mn-ea"/>
              <a:cs typeface="+mn-cs"/>
            </a:endParaRPr>
          </a:p>
        </p:txBody>
      </p:sp>
      <p:sp>
        <p:nvSpPr>
          <p:cNvPr id="10" name="Rectangle: Rounded Corners 9">
            <a:extLst>
              <a:ext uri="{FF2B5EF4-FFF2-40B4-BE49-F238E27FC236}">
                <a16:creationId xmlns:a16="http://schemas.microsoft.com/office/drawing/2014/main" xmlns="" id="{D67F3DB0-7623-492E-9AB1-D549D53F0767}"/>
              </a:ext>
            </a:extLst>
          </p:cNvPr>
          <p:cNvSpPr/>
          <p:nvPr/>
        </p:nvSpPr>
        <p:spPr>
          <a:xfrm>
            <a:off x="228600" y="1581150"/>
            <a:ext cx="4343400" cy="2819400"/>
          </a:xfrm>
          <a:prstGeom prst="roundRect">
            <a:avLst/>
          </a:prstGeom>
          <a:solidFill>
            <a:sysClr val="window" lastClr="FFFFFF"/>
          </a:solidFill>
          <a:ln w="28575" cap="flat" cmpd="sng" algn="ctr">
            <a:noFill/>
            <a:prstDash val="sysDot"/>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28910"/>
                </a:solidFill>
                <a:effectLst/>
                <a:uLnTx/>
                <a:uFillTx/>
                <a:latin typeface="Patrick Hand" panose="00000500000000000000" pitchFamily="2" charset="0"/>
                <a:ea typeface="+mn-ea"/>
                <a:cs typeface="+mn-cs"/>
              </a:rPr>
              <a:t>1. </a:t>
            </a:r>
            <a:r>
              <a:rPr kumimoji="0" lang="en-US" sz="2800" b="0" i="0" u="none" strike="noStrike" kern="0" cap="none" spc="0" normalizeH="0" baseline="0" noProof="0" dirty="0" err="1">
                <a:ln>
                  <a:noFill/>
                </a:ln>
                <a:solidFill>
                  <a:srgbClr val="028910"/>
                </a:solidFill>
                <a:effectLst/>
                <a:uLnTx/>
                <a:uFillTx/>
                <a:latin typeface="Patrick Hand" panose="00000500000000000000" pitchFamily="2" charset="0"/>
                <a:ea typeface="+mn-ea"/>
                <a:cs typeface="+mn-cs"/>
              </a:rPr>
              <a:t>Trả</a:t>
            </a:r>
            <a:r>
              <a:rPr kumimoji="0" lang="en-US" sz="2800" b="0" i="0" u="none" strike="noStrike" kern="0" cap="none" spc="0" normalizeH="0" noProof="0" dirty="0">
                <a:ln>
                  <a:noFill/>
                </a:ln>
                <a:solidFill>
                  <a:srgbClr val="028910"/>
                </a:solidFill>
                <a:effectLst/>
                <a:uLnTx/>
                <a:uFillTx/>
                <a:latin typeface="Patrick Hand" panose="00000500000000000000" pitchFamily="2" charset="0"/>
                <a:ea typeface="+mn-ea"/>
                <a:cs typeface="+mn-cs"/>
              </a:rPr>
              <a:t> </a:t>
            </a:r>
            <a:r>
              <a:rPr kumimoji="0" lang="en-US" sz="2800" b="0" i="0" u="none" strike="noStrike" kern="0" cap="none" spc="0" normalizeH="0" noProof="0" dirty="0" err="1">
                <a:ln>
                  <a:noFill/>
                </a:ln>
                <a:solidFill>
                  <a:srgbClr val="028910"/>
                </a:solidFill>
                <a:effectLst/>
                <a:uLnTx/>
                <a:uFillTx/>
                <a:latin typeface="Patrick Hand" panose="00000500000000000000" pitchFamily="2" charset="0"/>
                <a:ea typeface="+mn-ea"/>
                <a:cs typeface="+mn-cs"/>
              </a:rPr>
              <a:t>lời</a:t>
            </a:r>
            <a:r>
              <a:rPr kumimoji="0" lang="en-US" sz="2800" b="0" i="0" u="none" strike="noStrike" kern="0" cap="none" spc="0" normalizeH="0" noProof="0" dirty="0">
                <a:ln>
                  <a:noFill/>
                </a:ln>
                <a:solidFill>
                  <a:srgbClr val="028910"/>
                </a:solidFill>
                <a:effectLst/>
                <a:uLnTx/>
                <a:uFillTx/>
                <a:latin typeface="Patrick Hand" panose="00000500000000000000" pitchFamily="2" charset="0"/>
                <a:ea typeface="+mn-ea"/>
                <a:cs typeface="+mn-cs"/>
              </a:rPr>
              <a:t> </a:t>
            </a:r>
            <a:r>
              <a:rPr kumimoji="0" lang="en-US" sz="2800" b="0" i="0" u="none" strike="noStrike" kern="0" cap="none" spc="0" normalizeH="0" noProof="0" dirty="0" err="1">
                <a:ln>
                  <a:noFill/>
                </a:ln>
                <a:solidFill>
                  <a:srgbClr val="028910"/>
                </a:solidFill>
                <a:effectLst/>
                <a:uLnTx/>
                <a:uFillTx/>
                <a:latin typeface="Patrick Hand" panose="00000500000000000000" pitchFamily="2" charset="0"/>
                <a:ea typeface="+mn-ea"/>
                <a:cs typeface="+mn-cs"/>
              </a:rPr>
              <a:t>các</a:t>
            </a:r>
            <a:r>
              <a:rPr kumimoji="0" lang="en-US" sz="2800" b="0" i="0" u="none" strike="noStrike" kern="0" cap="none" spc="0" normalizeH="0" noProof="0" dirty="0">
                <a:ln>
                  <a:noFill/>
                </a:ln>
                <a:solidFill>
                  <a:srgbClr val="028910"/>
                </a:solidFill>
                <a:effectLst/>
                <a:uLnTx/>
                <a:uFillTx/>
                <a:latin typeface="Patrick Hand" panose="00000500000000000000" pitchFamily="2" charset="0"/>
                <a:ea typeface="+mn-ea"/>
                <a:cs typeface="+mn-cs"/>
              </a:rPr>
              <a:t> </a:t>
            </a:r>
            <a:r>
              <a:rPr kumimoji="0" lang="en-US" sz="2800" b="0" i="0" u="none" strike="noStrike" kern="0" cap="none" spc="0" normalizeH="0" noProof="0" dirty="0" err="1">
                <a:ln>
                  <a:noFill/>
                </a:ln>
                <a:solidFill>
                  <a:srgbClr val="028910"/>
                </a:solidFill>
                <a:effectLst/>
                <a:uLnTx/>
                <a:uFillTx/>
                <a:latin typeface="Patrick Hand" panose="00000500000000000000" pitchFamily="2" charset="0"/>
                <a:ea typeface="+mn-ea"/>
                <a:cs typeface="+mn-cs"/>
              </a:rPr>
              <a:t>câu</a:t>
            </a:r>
            <a:r>
              <a:rPr kumimoji="0" lang="en-US" sz="2800" b="0" i="0" u="none" strike="noStrike" kern="0" cap="none" spc="0" normalizeH="0" noProof="0" dirty="0">
                <a:ln>
                  <a:noFill/>
                </a:ln>
                <a:solidFill>
                  <a:srgbClr val="028910"/>
                </a:solidFill>
                <a:effectLst/>
                <a:uLnTx/>
                <a:uFillTx/>
                <a:latin typeface="Patrick Hand" panose="00000500000000000000" pitchFamily="2" charset="0"/>
                <a:ea typeface="+mn-ea"/>
                <a:cs typeface="+mn-cs"/>
              </a:rPr>
              <a:t> </a:t>
            </a:r>
            <a:r>
              <a:rPr kumimoji="0" lang="en-US" sz="2800" b="0" i="0" u="none" strike="noStrike" kern="0" cap="none" spc="0" normalizeH="0" noProof="0" dirty="0" err="1">
                <a:ln>
                  <a:noFill/>
                </a:ln>
                <a:solidFill>
                  <a:srgbClr val="028910"/>
                </a:solidFill>
                <a:effectLst/>
                <a:uLnTx/>
                <a:uFillTx/>
                <a:latin typeface="Patrick Hand" panose="00000500000000000000" pitchFamily="2" charset="0"/>
                <a:ea typeface="+mn-ea"/>
                <a:cs typeface="+mn-cs"/>
              </a:rPr>
              <a:t>hỏi</a:t>
            </a:r>
            <a:r>
              <a:rPr kumimoji="0" lang="en-US" sz="2800" b="0" i="0" u="none" strike="noStrike" kern="0" cap="none" spc="0" normalizeH="0" noProof="0" dirty="0">
                <a:ln>
                  <a:noFill/>
                </a:ln>
                <a:solidFill>
                  <a:srgbClr val="028910"/>
                </a:solidFill>
                <a:effectLst/>
                <a:uLnTx/>
                <a:uFillTx/>
                <a:latin typeface="Patrick Hand" panose="00000500000000000000" pitchFamily="2" charset="0"/>
                <a:ea typeface="+mn-ea"/>
                <a:cs typeface="+mn-cs"/>
              </a:rPr>
              <a:t> SGK VÀ </a:t>
            </a:r>
            <a:r>
              <a:rPr kumimoji="0" lang="en-US" sz="2800" b="0" i="0" u="none" strike="noStrike" kern="0" cap="none" spc="0" normalizeH="0" noProof="0" dirty="0" err="1">
                <a:ln>
                  <a:noFill/>
                </a:ln>
                <a:solidFill>
                  <a:srgbClr val="028910"/>
                </a:solidFill>
                <a:effectLst/>
                <a:uLnTx/>
                <a:uFillTx/>
                <a:latin typeface="Patrick Hand" panose="00000500000000000000" pitchFamily="2" charset="0"/>
                <a:ea typeface="+mn-ea"/>
                <a:cs typeface="+mn-cs"/>
              </a:rPr>
              <a:t>h</a:t>
            </a:r>
            <a:r>
              <a:rPr kumimoji="0" lang="en-US" sz="2800" b="0" i="0" u="none" strike="noStrike" kern="0" cap="none" spc="0" normalizeH="0" baseline="0" noProof="0" dirty="0" err="1">
                <a:ln>
                  <a:noFill/>
                </a:ln>
                <a:solidFill>
                  <a:srgbClr val="028910"/>
                </a:solidFill>
                <a:effectLst/>
                <a:uLnTx/>
                <a:uFillTx/>
                <a:latin typeface="Patrick Hand" panose="00000500000000000000" pitchFamily="2" charset="0"/>
                <a:ea typeface="+mn-ea"/>
                <a:cs typeface="+mn-cs"/>
              </a:rPr>
              <a:t>oàn</a:t>
            </a:r>
            <a:r>
              <a:rPr kumimoji="0" lang="en-US" sz="2800" b="0" i="0" u="none" strike="noStrike" kern="0" cap="none" spc="0" normalizeH="0" baseline="0" noProof="0" dirty="0">
                <a:ln>
                  <a:noFill/>
                </a:ln>
                <a:solidFill>
                  <a:srgbClr val="028910"/>
                </a:solidFill>
                <a:effectLst/>
                <a:uLnTx/>
                <a:uFillTx/>
                <a:latin typeface="Patrick Hand" panose="00000500000000000000" pitchFamily="2" charset="0"/>
                <a:ea typeface="+mn-ea"/>
                <a:cs typeface="+mn-cs"/>
              </a:rPr>
              <a:t> </a:t>
            </a:r>
            <a:r>
              <a:rPr kumimoji="0" lang="en-US" sz="2800" b="0" i="0" u="none" strike="noStrike" kern="0" cap="none" spc="0" normalizeH="0" baseline="0" noProof="0" dirty="0" err="1">
                <a:ln>
                  <a:noFill/>
                </a:ln>
                <a:solidFill>
                  <a:srgbClr val="028910"/>
                </a:solidFill>
                <a:effectLst/>
                <a:uLnTx/>
                <a:uFillTx/>
                <a:latin typeface="Patrick Hand" panose="00000500000000000000" pitchFamily="2" charset="0"/>
                <a:ea typeface="+mn-ea"/>
                <a:cs typeface="+mn-cs"/>
              </a:rPr>
              <a:t>thiện</a:t>
            </a:r>
            <a:r>
              <a:rPr kumimoji="0" lang="en-US" sz="2800" b="0" i="0" u="none" strike="noStrike" kern="0" cap="none" spc="0" normalizeH="0" baseline="0" noProof="0" dirty="0">
                <a:ln>
                  <a:noFill/>
                </a:ln>
                <a:solidFill>
                  <a:srgbClr val="028910"/>
                </a:solidFill>
                <a:effectLst/>
                <a:uLnTx/>
                <a:uFillTx/>
                <a:latin typeface="Patrick Hand" panose="00000500000000000000" pitchFamily="2" charset="0"/>
                <a:ea typeface="+mn-ea"/>
                <a:cs typeface="+mn-cs"/>
              </a:rPr>
              <a:t> </a:t>
            </a:r>
            <a:r>
              <a:rPr kumimoji="0" lang="en-US" sz="2800" b="0" i="0" u="none" strike="noStrike" kern="0" cap="none" spc="0" normalizeH="0" baseline="0" noProof="0" dirty="0" err="1">
                <a:ln>
                  <a:noFill/>
                </a:ln>
                <a:solidFill>
                  <a:srgbClr val="028910"/>
                </a:solidFill>
                <a:effectLst/>
                <a:uLnTx/>
                <a:uFillTx/>
                <a:latin typeface="Patrick Hand" panose="00000500000000000000" pitchFamily="2" charset="0"/>
                <a:ea typeface="+mn-ea"/>
                <a:cs typeface="+mn-cs"/>
              </a:rPr>
              <a:t>bài</a:t>
            </a:r>
            <a:r>
              <a:rPr kumimoji="0" lang="en-US" sz="2800" b="0" i="0" u="none" strike="noStrike" kern="0" cap="none" spc="0" normalizeH="0" baseline="0" noProof="0" dirty="0">
                <a:ln>
                  <a:noFill/>
                </a:ln>
                <a:solidFill>
                  <a:srgbClr val="028910"/>
                </a:solidFill>
                <a:effectLst/>
                <a:uLnTx/>
                <a:uFillTx/>
                <a:latin typeface="Patrick Hand" panose="00000500000000000000" pitchFamily="2" charset="0"/>
                <a:ea typeface="+mn-ea"/>
                <a:cs typeface="+mn-cs"/>
              </a:rPr>
              <a:t> </a:t>
            </a:r>
            <a:r>
              <a:rPr kumimoji="0" lang="en-US" sz="2800" b="0" i="0" u="none" strike="noStrike" kern="0" cap="none" spc="0" normalizeH="0" baseline="0" noProof="0" dirty="0" err="1">
                <a:ln>
                  <a:noFill/>
                </a:ln>
                <a:solidFill>
                  <a:srgbClr val="028910"/>
                </a:solidFill>
                <a:effectLst/>
                <a:uLnTx/>
                <a:uFillTx/>
                <a:latin typeface="Patrick Hand" panose="00000500000000000000" pitchFamily="2" charset="0"/>
                <a:ea typeface="+mn-ea"/>
                <a:cs typeface="+mn-cs"/>
              </a:rPr>
              <a:t>tập</a:t>
            </a:r>
            <a:r>
              <a:rPr kumimoji="0" lang="en-US" sz="2800" b="0" i="0" u="none" strike="noStrike" kern="0" cap="none" spc="0" normalizeH="0" baseline="0" noProof="0" dirty="0">
                <a:ln>
                  <a:noFill/>
                </a:ln>
                <a:solidFill>
                  <a:srgbClr val="028910"/>
                </a:solidFill>
                <a:effectLst/>
                <a:uLnTx/>
                <a:uFillTx/>
                <a:latin typeface="Patrick Hand" panose="00000500000000000000" pitchFamily="2" charset="0"/>
                <a:ea typeface="+mn-ea"/>
                <a:cs typeface="+mn-cs"/>
              </a:rPr>
              <a:t> </a:t>
            </a:r>
            <a:r>
              <a:rPr kumimoji="0" lang="en-US" sz="2800" b="0" i="0" u="none" strike="noStrike" kern="0" cap="none" spc="0" normalizeH="0" baseline="0" noProof="0" dirty="0" err="1">
                <a:ln>
                  <a:noFill/>
                </a:ln>
                <a:solidFill>
                  <a:srgbClr val="028910"/>
                </a:solidFill>
                <a:effectLst/>
                <a:uLnTx/>
                <a:uFillTx/>
                <a:latin typeface="Patrick Hand" panose="00000500000000000000" pitchFamily="2" charset="0"/>
                <a:ea typeface="+mn-ea"/>
                <a:cs typeface="+mn-cs"/>
              </a:rPr>
              <a:t>trong</a:t>
            </a:r>
            <a:r>
              <a:rPr kumimoji="0" lang="en-US" sz="2800" b="0" i="0" u="none" strike="noStrike" kern="0" cap="none" spc="0" normalizeH="0" baseline="0" noProof="0" dirty="0">
                <a:ln>
                  <a:noFill/>
                </a:ln>
                <a:solidFill>
                  <a:srgbClr val="028910"/>
                </a:solidFill>
                <a:effectLst/>
                <a:uLnTx/>
                <a:uFillTx/>
                <a:latin typeface="Patrick Hand" panose="00000500000000000000" pitchFamily="2" charset="0"/>
                <a:ea typeface="+mn-ea"/>
                <a:cs typeface="+mn-cs"/>
              </a:rPr>
              <a:t> </a:t>
            </a:r>
            <a:r>
              <a:rPr kumimoji="0" lang="en-US" sz="2800" b="0" i="0" u="none" strike="noStrike" kern="0" cap="none" spc="0" normalizeH="0" baseline="0" noProof="0" dirty="0" err="1">
                <a:ln>
                  <a:noFill/>
                </a:ln>
                <a:solidFill>
                  <a:srgbClr val="028910"/>
                </a:solidFill>
                <a:effectLst/>
                <a:uLnTx/>
                <a:uFillTx/>
                <a:latin typeface="Patrick Hand" panose="00000500000000000000" pitchFamily="2" charset="0"/>
                <a:ea typeface="+mn-ea"/>
                <a:cs typeface="+mn-cs"/>
              </a:rPr>
              <a:t>vở</a:t>
            </a:r>
            <a:r>
              <a:rPr kumimoji="0" lang="en-US" sz="2800" b="0" i="0" u="none" strike="noStrike" kern="0" cap="none" spc="0" normalizeH="0" baseline="0" noProof="0" dirty="0">
                <a:ln>
                  <a:noFill/>
                </a:ln>
                <a:solidFill>
                  <a:srgbClr val="028910"/>
                </a:solidFill>
                <a:effectLst/>
                <a:uLnTx/>
                <a:uFillTx/>
                <a:latin typeface="Patrick Hand" panose="00000500000000000000" pitchFamily="2" charset="0"/>
                <a:ea typeface="+mn-ea"/>
                <a:cs typeface="+mn-cs"/>
              </a:rPr>
              <a:t> </a:t>
            </a:r>
            <a:r>
              <a:rPr kumimoji="0" lang="en-US" sz="2800" b="0" i="0" u="none" strike="noStrike" kern="0" cap="none" spc="0" normalizeH="0" baseline="0" noProof="0" dirty="0" err="1">
                <a:ln>
                  <a:noFill/>
                </a:ln>
                <a:solidFill>
                  <a:srgbClr val="028910"/>
                </a:solidFill>
                <a:effectLst/>
                <a:uLnTx/>
                <a:uFillTx/>
                <a:latin typeface="Patrick Hand" panose="00000500000000000000" pitchFamily="2" charset="0"/>
                <a:ea typeface="+mn-ea"/>
                <a:cs typeface="+mn-cs"/>
              </a:rPr>
              <a:t>bài</a:t>
            </a:r>
            <a:r>
              <a:rPr kumimoji="0" lang="en-US" sz="2800" b="0" i="0" u="none" strike="noStrike" kern="0" cap="none" spc="0" normalizeH="0" baseline="0" noProof="0" dirty="0">
                <a:ln>
                  <a:noFill/>
                </a:ln>
                <a:solidFill>
                  <a:srgbClr val="028910"/>
                </a:solidFill>
                <a:effectLst/>
                <a:uLnTx/>
                <a:uFillTx/>
                <a:latin typeface="Patrick Hand" panose="00000500000000000000" pitchFamily="2" charset="0"/>
                <a:ea typeface="+mn-ea"/>
                <a:cs typeface="+mn-cs"/>
              </a:rPr>
              <a:t> </a:t>
            </a:r>
            <a:r>
              <a:rPr kumimoji="0" lang="en-US" sz="2800" b="0" i="0" u="none" strike="noStrike" kern="0" cap="none" spc="0" normalizeH="0" baseline="0" noProof="0" dirty="0" err="1">
                <a:ln>
                  <a:noFill/>
                </a:ln>
                <a:solidFill>
                  <a:srgbClr val="028910"/>
                </a:solidFill>
                <a:effectLst/>
                <a:uLnTx/>
                <a:uFillTx/>
                <a:latin typeface="Patrick Hand" panose="00000500000000000000" pitchFamily="2" charset="0"/>
                <a:ea typeface="+mn-ea"/>
                <a:cs typeface="+mn-cs"/>
              </a:rPr>
              <a:t>tập</a:t>
            </a:r>
            <a:r>
              <a:rPr kumimoji="0" lang="en-US" sz="2800" b="0" i="0" u="none" strike="noStrike" kern="0" cap="none" spc="0" normalizeH="0" baseline="0" noProof="0" dirty="0">
                <a:ln>
                  <a:noFill/>
                </a:ln>
                <a:solidFill>
                  <a:srgbClr val="028910"/>
                </a:solidFill>
                <a:effectLst/>
                <a:uLnTx/>
                <a:uFillTx/>
                <a:latin typeface="Patrick Hand" panose="00000500000000000000" pitchFamily="2" charset="0"/>
                <a:ea typeface="+mn-ea"/>
                <a:cs typeface="+mn-cs"/>
              </a:rPr>
              <a:t>.</a:t>
            </a:r>
          </a:p>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28910"/>
                </a:solidFill>
                <a:effectLst/>
                <a:uLnTx/>
                <a:uFillTx/>
                <a:latin typeface="Patrick Hand" panose="00000500000000000000" pitchFamily="2" charset="0"/>
                <a:ea typeface="+mn-ea"/>
                <a:cs typeface="+mn-cs"/>
              </a:rPr>
              <a:t>2. </a:t>
            </a:r>
            <a:r>
              <a:rPr kumimoji="0" lang="en-US" sz="2800" b="0" i="0" u="none" strike="noStrike" kern="0" cap="none" spc="0" normalizeH="0" baseline="0" noProof="0" dirty="0" err="1">
                <a:ln>
                  <a:noFill/>
                </a:ln>
                <a:solidFill>
                  <a:srgbClr val="028910"/>
                </a:solidFill>
                <a:effectLst/>
                <a:uLnTx/>
                <a:uFillTx/>
                <a:latin typeface="Patrick Hand" panose="00000500000000000000" pitchFamily="2" charset="0"/>
                <a:ea typeface="+mn-ea"/>
                <a:cs typeface="+mn-cs"/>
              </a:rPr>
              <a:t>Nghiên</a:t>
            </a:r>
            <a:r>
              <a:rPr kumimoji="0" lang="en-US" sz="2800" b="0" i="0" u="none" strike="noStrike" kern="0" cap="none" spc="0" normalizeH="0" baseline="0" noProof="0" dirty="0">
                <a:ln>
                  <a:noFill/>
                </a:ln>
                <a:solidFill>
                  <a:srgbClr val="028910"/>
                </a:solidFill>
                <a:effectLst/>
                <a:uLnTx/>
                <a:uFillTx/>
                <a:latin typeface="Patrick Hand" panose="00000500000000000000" pitchFamily="2" charset="0"/>
                <a:ea typeface="+mn-ea"/>
                <a:cs typeface="+mn-cs"/>
              </a:rPr>
              <a:t> </a:t>
            </a:r>
            <a:r>
              <a:rPr kumimoji="0" lang="en-US" sz="2800" b="0" i="0" u="none" strike="noStrike" kern="0" cap="none" spc="0" normalizeH="0" baseline="0" noProof="0" dirty="0" err="1">
                <a:ln>
                  <a:noFill/>
                </a:ln>
                <a:solidFill>
                  <a:srgbClr val="028910"/>
                </a:solidFill>
                <a:effectLst/>
                <a:uLnTx/>
                <a:uFillTx/>
                <a:latin typeface="Patrick Hand" panose="00000500000000000000" pitchFamily="2" charset="0"/>
                <a:ea typeface="+mn-ea"/>
                <a:cs typeface="+mn-cs"/>
              </a:rPr>
              <a:t>cứu</a:t>
            </a:r>
            <a:r>
              <a:rPr kumimoji="0" lang="en-US" sz="2800" b="0" i="0" u="none" strike="noStrike" kern="0" cap="none" spc="0" normalizeH="0" baseline="0" noProof="0" dirty="0">
                <a:ln>
                  <a:noFill/>
                </a:ln>
                <a:solidFill>
                  <a:srgbClr val="028910"/>
                </a:solidFill>
                <a:effectLst/>
                <a:uLnTx/>
                <a:uFillTx/>
                <a:latin typeface="Patrick Hand" panose="00000500000000000000" pitchFamily="2" charset="0"/>
                <a:ea typeface="+mn-ea"/>
                <a:cs typeface="+mn-cs"/>
              </a:rPr>
              <a:t> </a:t>
            </a:r>
            <a:r>
              <a:rPr kumimoji="0" lang="en-US" sz="2800" b="0" i="0" u="none" strike="noStrike" kern="0" cap="none" spc="0" normalizeH="0" baseline="0" noProof="0" dirty="0" err="1">
                <a:ln>
                  <a:noFill/>
                </a:ln>
                <a:solidFill>
                  <a:srgbClr val="028910"/>
                </a:solidFill>
                <a:effectLst/>
                <a:uLnTx/>
                <a:uFillTx/>
                <a:latin typeface="Patrick Hand" panose="00000500000000000000" pitchFamily="2" charset="0"/>
                <a:ea typeface="+mn-ea"/>
                <a:cs typeface="+mn-cs"/>
              </a:rPr>
              <a:t>nội</a:t>
            </a:r>
            <a:r>
              <a:rPr kumimoji="0" lang="en-US" sz="2800" b="0" i="0" u="none" strike="noStrike" kern="0" cap="none" spc="0" normalizeH="0" baseline="0" noProof="0" dirty="0">
                <a:ln>
                  <a:noFill/>
                </a:ln>
                <a:solidFill>
                  <a:srgbClr val="028910"/>
                </a:solidFill>
                <a:effectLst/>
                <a:uLnTx/>
                <a:uFillTx/>
                <a:latin typeface="Patrick Hand" panose="00000500000000000000" pitchFamily="2" charset="0"/>
                <a:ea typeface="+mn-ea"/>
                <a:cs typeface="+mn-cs"/>
              </a:rPr>
              <a:t> dung </a:t>
            </a:r>
            <a:r>
              <a:rPr kumimoji="0" lang="en-US" sz="2800" b="0" i="0" u="none" strike="noStrike" kern="0" cap="none" spc="0" normalizeH="0" baseline="0" noProof="0" dirty="0" err="1">
                <a:ln>
                  <a:noFill/>
                </a:ln>
                <a:solidFill>
                  <a:srgbClr val="028910"/>
                </a:solidFill>
                <a:effectLst/>
                <a:uLnTx/>
                <a:uFillTx/>
                <a:latin typeface="Patrick Hand" panose="00000500000000000000" pitchFamily="2" charset="0"/>
                <a:ea typeface="+mn-ea"/>
                <a:cs typeface="+mn-cs"/>
              </a:rPr>
              <a:t>bài</a:t>
            </a:r>
            <a:r>
              <a:rPr kumimoji="0" lang="en-US" sz="2800" b="0" i="0" u="none" strike="noStrike" kern="0" cap="none" spc="0" normalizeH="0" baseline="0" noProof="0" dirty="0">
                <a:ln>
                  <a:noFill/>
                </a:ln>
                <a:solidFill>
                  <a:srgbClr val="028910"/>
                </a:solidFill>
                <a:effectLst/>
                <a:uLnTx/>
                <a:uFillTx/>
                <a:latin typeface="Patrick Hand" panose="00000500000000000000" pitchFamily="2" charset="0"/>
                <a:ea typeface="+mn-ea"/>
                <a:cs typeface="+mn-cs"/>
              </a:rPr>
              <a:t> </a:t>
            </a:r>
            <a:r>
              <a:rPr kumimoji="0" lang="en-US" sz="2800" b="0" i="0" u="none" strike="noStrike" kern="0" cap="none" spc="0" normalizeH="0" baseline="0" noProof="0" dirty="0" err="1">
                <a:ln>
                  <a:noFill/>
                </a:ln>
                <a:solidFill>
                  <a:srgbClr val="028910"/>
                </a:solidFill>
                <a:effectLst/>
                <a:uLnTx/>
                <a:uFillTx/>
                <a:latin typeface="Patrick Hand" panose="00000500000000000000" pitchFamily="2" charset="0"/>
                <a:ea typeface="+mn-ea"/>
                <a:cs typeface="+mn-cs"/>
              </a:rPr>
              <a:t>mới</a:t>
            </a:r>
            <a:endParaRPr kumimoji="0" lang="vi-VN" sz="2800" b="0" i="0" u="none" strike="noStrike" kern="0" cap="none" spc="0" normalizeH="0" baseline="0" noProof="0" dirty="0">
              <a:ln>
                <a:noFill/>
              </a:ln>
              <a:solidFill>
                <a:srgbClr val="028910"/>
              </a:solidFill>
              <a:effectLst/>
              <a:uLnTx/>
              <a:uFillTx/>
              <a:latin typeface="Patrick Hand" panose="00000500000000000000" pitchFamily="2" charset="0"/>
              <a:ea typeface="+mn-ea"/>
              <a:cs typeface="+mn-cs"/>
            </a:endParaRPr>
          </a:p>
        </p:txBody>
      </p:sp>
      <p:sp>
        <p:nvSpPr>
          <p:cNvPr id="3" name="Rectangle 2">
            <a:extLst>
              <a:ext uri="{FF2B5EF4-FFF2-40B4-BE49-F238E27FC236}">
                <a16:creationId xmlns:a16="http://schemas.microsoft.com/office/drawing/2014/main" xmlns="" id="{AE16B568-A25F-4167-BFAC-0CE6E3CB6EAF}"/>
              </a:ext>
            </a:extLst>
          </p:cNvPr>
          <p:cNvSpPr/>
          <p:nvPr/>
        </p:nvSpPr>
        <p:spPr>
          <a:xfrm>
            <a:off x="228600" y="207644"/>
            <a:ext cx="8686800" cy="84010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srgbClr val="03AC13"/>
                </a:solidFill>
                <a:effectLst/>
                <a:uLnTx/>
                <a:uFillTx/>
                <a:latin typeface="#9Slide07 IcielPony" panose="02000000000000000000" pitchFamily="2" charset="0"/>
                <a:ea typeface="+mn-ea"/>
                <a:cs typeface="+mn-cs"/>
              </a:rPr>
              <a:t>H</a:t>
            </a:r>
            <a:r>
              <a:rPr kumimoji="0" lang="vi-VN" sz="4500" b="0" i="0" u="none" strike="noStrike" kern="1200" cap="none" spc="0" normalizeH="0" baseline="0" noProof="0" dirty="0">
                <a:ln>
                  <a:noFill/>
                </a:ln>
                <a:solidFill>
                  <a:srgbClr val="03AC13"/>
                </a:solidFill>
                <a:effectLst/>
                <a:uLnTx/>
                <a:uFillTx/>
                <a:latin typeface="#9Slide07 IcielPony" panose="02000000000000000000" pitchFamily="2" charset="0"/>
                <a:ea typeface="+mn-ea"/>
                <a:cs typeface="+mn-cs"/>
              </a:rPr>
              <a:t>ư</a:t>
            </a:r>
            <a:r>
              <a:rPr kumimoji="0" lang="en-US" sz="4500" b="0" i="0" u="none" strike="noStrike" kern="1200" cap="none" spc="0" normalizeH="0" baseline="0" noProof="0" dirty="0" err="1">
                <a:ln>
                  <a:noFill/>
                </a:ln>
                <a:solidFill>
                  <a:srgbClr val="03AC13"/>
                </a:solidFill>
                <a:effectLst/>
                <a:uLnTx/>
                <a:uFillTx/>
                <a:latin typeface="#9Slide07 IcielPony" panose="02000000000000000000" pitchFamily="2" charset="0"/>
                <a:ea typeface="+mn-ea"/>
                <a:cs typeface="+mn-cs"/>
              </a:rPr>
              <a:t>ớng</a:t>
            </a:r>
            <a:r>
              <a:rPr kumimoji="0" lang="en-US" sz="4500" b="0" i="0" u="none" strike="noStrike" kern="1200" cap="none" spc="0" normalizeH="0" baseline="0" noProof="0" dirty="0">
                <a:ln>
                  <a:noFill/>
                </a:ln>
                <a:solidFill>
                  <a:srgbClr val="03AC13"/>
                </a:solidFill>
                <a:effectLst/>
                <a:uLnTx/>
                <a:uFillTx/>
                <a:latin typeface="#9Slide07 IcielPony" panose="02000000000000000000" pitchFamily="2" charset="0"/>
                <a:ea typeface="+mn-ea"/>
                <a:cs typeface="+mn-cs"/>
              </a:rPr>
              <a:t> </a:t>
            </a:r>
            <a:r>
              <a:rPr kumimoji="0" lang="en-US" sz="4500" b="0" i="0" u="none" strike="noStrike" kern="1200" cap="none" spc="0" normalizeH="0" baseline="0" noProof="0" dirty="0" err="1">
                <a:ln>
                  <a:noFill/>
                </a:ln>
                <a:solidFill>
                  <a:srgbClr val="03AC13"/>
                </a:solidFill>
                <a:effectLst/>
                <a:uLnTx/>
                <a:uFillTx/>
                <a:latin typeface="#9Slide07 IcielPony" panose="02000000000000000000" pitchFamily="2" charset="0"/>
                <a:ea typeface="+mn-ea"/>
                <a:cs typeface="+mn-cs"/>
              </a:rPr>
              <a:t>dẫn</a:t>
            </a:r>
            <a:r>
              <a:rPr kumimoji="0" lang="en-US" sz="4500" b="0" i="0" u="none" strike="noStrike" kern="1200" cap="none" spc="0" normalizeH="0" baseline="0" noProof="0" dirty="0">
                <a:ln>
                  <a:noFill/>
                </a:ln>
                <a:solidFill>
                  <a:srgbClr val="03AC13"/>
                </a:solidFill>
                <a:effectLst/>
                <a:uLnTx/>
                <a:uFillTx/>
                <a:latin typeface="#9Slide07 IcielPony" panose="02000000000000000000" pitchFamily="2" charset="0"/>
                <a:ea typeface="+mn-ea"/>
                <a:cs typeface="+mn-cs"/>
              </a:rPr>
              <a:t> </a:t>
            </a:r>
            <a:r>
              <a:rPr kumimoji="0" lang="en-US" sz="4500" b="0" i="0" u="none" strike="noStrike" kern="1200" cap="none" spc="0" normalizeH="0" baseline="0" noProof="0" dirty="0" err="1">
                <a:ln>
                  <a:noFill/>
                </a:ln>
                <a:solidFill>
                  <a:srgbClr val="03AC13"/>
                </a:solidFill>
                <a:effectLst/>
                <a:uLnTx/>
                <a:uFillTx/>
                <a:latin typeface="#9Slide07 IcielPony" panose="02000000000000000000" pitchFamily="2" charset="0"/>
                <a:ea typeface="+mn-ea"/>
                <a:cs typeface="+mn-cs"/>
              </a:rPr>
              <a:t>về</a:t>
            </a:r>
            <a:r>
              <a:rPr kumimoji="0" lang="en-US" sz="4500" b="0" i="0" u="none" strike="noStrike" kern="1200" cap="none" spc="0" normalizeH="0" baseline="0" noProof="0" dirty="0">
                <a:ln>
                  <a:noFill/>
                </a:ln>
                <a:solidFill>
                  <a:srgbClr val="03AC13"/>
                </a:solidFill>
                <a:effectLst/>
                <a:uLnTx/>
                <a:uFillTx/>
                <a:latin typeface="#9Slide07 IcielPony" panose="02000000000000000000" pitchFamily="2" charset="0"/>
                <a:ea typeface="+mn-ea"/>
                <a:cs typeface="+mn-cs"/>
              </a:rPr>
              <a:t> </a:t>
            </a:r>
            <a:r>
              <a:rPr kumimoji="0" lang="en-US" sz="4500" b="0" i="0" u="none" strike="noStrike" kern="1200" cap="none" spc="0" normalizeH="0" baseline="0" noProof="0" dirty="0" err="1">
                <a:ln>
                  <a:noFill/>
                </a:ln>
                <a:solidFill>
                  <a:srgbClr val="03AC13"/>
                </a:solidFill>
                <a:effectLst/>
                <a:uLnTx/>
                <a:uFillTx/>
                <a:latin typeface="#9Slide07 IcielPony" panose="02000000000000000000" pitchFamily="2" charset="0"/>
                <a:ea typeface="+mn-ea"/>
                <a:cs typeface="+mn-cs"/>
              </a:rPr>
              <a:t>nhà</a:t>
            </a:r>
            <a:endParaRPr kumimoji="0" lang="en-US" sz="4500" b="0" i="0" u="none" strike="noStrike" kern="1200" cap="none" spc="0" normalizeH="0" baseline="0" noProof="0" dirty="0">
              <a:ln>
                <a:noFill/>
              </a:ln>
              <a:solidFill>
                <a:srgbClr val="03AC13"/>
              </a:solidFill>
              <a:effectLst/>
              <a:uLnTx/>
              <a:uFillTx/>
              <a:latin typeface="#9Slide07 IcielPony" panose="02000000000000000000" pitchFamily="2" charset="0"/>
              <a:ea typeface="+mn-ea"/>
              <a:cs typeface="+mn-cs"/>
            </a:endParaRPr>
          </a:p>
        </p:txBody>
      </p:sp>
    </p:spTree>
    <p:extLst>
      <p:ext uri="{BB962C8B-B14F-4D97-AF65-F5344CB8AC3E}">
        <p14:creationId xmlns:p14="http://schemas.microsoft.com/office/powerpoint/2010/main" val="38902327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1+#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56"/>
        <p:cNvGrpSpPr/>
        <p:nvPr/>
      </p:nvGrpSpPr>
      <p:grpSpPr>
        <a:xfrm>
          <a:off x="0" y="0"/>
          <a:ext cx="0" cy="0"/>
          <a:chOff x="0" y="0"/>
          <a:chExt cx="0" cy="0"/>
        </a:xfrm>
      </p:grpSpPr>
      <p:sp>
        <p:nvSpPr>
          <p:cNvPr id="4" name="Rectangle 3">
            <a:extLst>
              <a:ext uri="{FF2B5EF4-FFF2-40B4-BE49-F238E27FC236}">
                <a16:creationId xmlns:a16="http://schemas.microsoft.com/office/drawing/2014/main" xmlns="" id="{1E1398FE-6E20-442E-AC4B-E65BBCEC4E7F}"/>
              </a:ext>
            </a:extLst>
          </p:cNvPr>
          <p:cNvSpPr/>
          <p:nvPr/>
        </p:nvSpPr>
        <p:spPr>
          <a:xfrm>
            <a:off x="152400" y="133350"/>
            <a:ext cx="8682924" cy="5010150"/>
          </a:xfrm>
          <a:prstGeom prst="rect">
            <a:avLst/>
          </a:prstGeom>
          <a:solidFill>
            <a:schemeClr val="accent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Google Shape;2225;p44">
            <a:extLst>
              <a:ext uri="{FF2B5EF4-FFF2-40B4-BE49-F238E27FC236}">
                <a16:creationId xmlns:a16="http://schemas.microsoft.com/office/drawing/2014/main" xmlns="" id="{3DEF0298-9A5C-4E70-86CF-0A9588676D81}"/>
              </a:ext>
            </a:extLst>
          </p:cNvPr>
          <p:cNvSpPr/>
          <p:nvPr/>
        </p:nvSpPr>
        <p:spPr>
          <a:xfrm>
            <a:off x="286797" y="513008"/>
            <a:ext cx="551403" cy="538648"/>
          </a:xfrm>
          <a:prstGeom prst="ellipse">
            <a:avLst/>
          </a:prstGeom>
          <a:solidFill>
            <a:schemeClr val="accent3">
              <a:lumMod val="75000"/>
            </a:schemeClr>
          </a:solidFill>
          <a:ln>
            <a:solidFill>
              <a:schemeClr val="bg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dirty="0"/>
          </a:p>
        </p:txBody>
      </p:sp>
      <p:sp>
        <p:nvSpPr>
          <p:cNvPr id="69" name="Google Shape;2229;p44">
            <a:extLst>
              <a:ext uri="{FF2B5EF4-FFF2-40B4-BE49-F238E27FC236}">
                <a16:creationId xmlns:a16="http://schemas.microsoft.com/office/drawing/2014/main" xmlns="" id="{8B009C01-83E5-477C-86F6-0EAD75E6C198}"/>
              </a:ext>
            </a:extLst>
          </p:cNvPr>
          <p:cNvSpPr txBox="1">
            <a:spLocks/>
          </p:cNvSpPr>
          <p:nvPr/>
        </p:nvSpPr>
        <p:spPr>
          <a:xfrm>
            <a:off x="286797" y="566630"/>
            <a:ext cx="551403" cy="53864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000" b="1" dirty="0"/>
              <a:t>1.</a:t>
            </a:r>
          </a:p>
        </p:txBody>
      </p:sp>
      <p:sp>
        <p:nvSpPr>
          <p:cNvPr id="72" name="Google Shape;2238;p44">
            <a:extLst>
              <a:ext uri="{FF2B5EF4-FFF2-40B4-BE49-F238E27FC236}">
                <a16:creationId xmlns:a16="http://schemas.microsoft.com/office/drawing/2014/main" xmlns="" id="{7303E75F-9B37-4D0D-8F19-C6602C4F6393}"/>
              </a:ext>
            </a:extLst>
          </p:cNvPr>
          <p:cNvSpPr txBox="1">
            <a:spLocks/>
          </p:cNvSpPr>
          <p:nvPr/>
        </p:nvSpPr>
        <p:spPr>
          <a:xfrm>
            <a:off x="-152400" y="620251"/>
            <a:ext cx="6972300" cy="538648"/>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dirty="0" err="1">
                <a:solidFill>
                  <a:srgbClr val="03AC13"/>
                </a:solidFill>
                <a:latin typeface="#9Slide07 IcielBaliho Script" pitchFamily="2" charset="0"/>
              </a:rPr>
              <a:t>Tình</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hình</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kinh</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tế</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trong</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các</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thế</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kỉ</a:t>
            </a:r>
            <a:r>
              <a:rPr lang="en-US" sz="2400" dirty="0">
                <a:solidFill>
                  <a:srgbClr val="03AC13"/>
                </a:solidFill>
                <a:latin typeface="#9Slide07 IcielBaliho Script" pitchFamily="2" charset="0"/>
              </a:rPr>
              <a:t> XVI-XVIII</a:t>
            </a:r>
            <a:endParaRPr lang="vi-VN" sz="2400" dirty="0">
              <a:solidFill>
                <a:srgbClr val="03AC13"/>
              </a:solidFill>
              <a:latin typeface="#9Slide07 IcielBaliho Script" pitchFamily="2" charset="0"/>
            </a:endParaRPr>
          </a:p>
        </p:txBody>
      </p:sp>
      <p:sp>
        <p:nvSpPr>
          <p:cNvPr id="2" name="Google Shape;2073;p41">
            <a:extLst>
              <a:ext uri="{FF2B5EF4-FFF2-40B4-BE49-F238E27FC236}">
                <a16:creationId xmlns:a16="http://schemas.microsoft.com/office/drawing/2014/main" xmlns="" id="{2BB1B01D-A748-31FB-BD13-0D4351AB15F1}"/>
              </a:ext>
            </a:extLst>
          </p:cNvPr>
          <p:cNvSpPr txBox="1">
            <a:spLocks/>
          </p:cNvSpPr>
          <p:nvPr/>
        </p:nvSpPr>
        <p:spPr>
          <a:xfrm>
            <a:off x="266700" y="256840"/>
            <a:ext cx="8724899" cy="389778"/>
          </a:xfrm>
          <a:prstGeom prst="rect">
            <a:avLst/>
          </a:prstGeom>
          <a:noFill/>
          <a:ln>
            <a:noFill/>
          </a:ln>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2400"/>
              <a:buFont typeface="Fredoka One"/>
              <a:buNone/>
              <a:defRPr sz="3000" b="0"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2pPr>
            <a:lvl3pPr marR="0" lvl="2"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3pPr>
            <a:lvl4pPr marR="0" lvl="3"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4pPr>
            <a:lvl5pPr marR="0" lvl="4"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5pPr>
            <a:lvl6pPr marR="0" lvl="5"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6pPr>
            <a:lvl7pPr marR="0" lvl="6"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7pPr>
            <a:lvl8pPr marR="0" lvl="7"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8pPr>
            <a:lvl9pPr marR="0" lvl="8"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9pPr>
          </a:lstStyle>
          <a:p>
            <a:pPr algn="ctr"/>
            <a:r>
              <a:rPr lang="vi-VN" sz="2000" b="1" dirty="0">
                <a:solidFill>
                  <a:srgbClr val="F34976"/>
                </a:solidFill>
                <a:latin typeface="#9Slide05 Gullever Font" panose="02000507000000020004" pitchFamily="2" charset="0"/>
              </a:rPr>
              <a:t>Bài </a:t>
            </a:r>
            <a:r>
              <a:rPr lang="en-US" sz="2000" b="1" dirty="0">
                <a:solidFill>
                  <a:srgbClr val="F34976"/>
                </a:solidFill>
                <a:latin typeface="#9Slide05 Gullever Font" panose="02000507000000020004" pitchFamily="2" charset="0"/>
              </a:rPr>
              <a:t>9.  </a:t>
            </a:r>
            <a:r>
              <a:rPr lang="en-US" sz="2000" dirty="0" err="1">
                <a:solidFill>
                  <a:srgbClr val="028910"/>
                </a:solidFill>
                <a:latin typeface="#9Slide07 IcielCadena" panose="02000503000000020004" pitchFamily="2" charset="0"/>
              </a:rPr>
              <a:t>Tình</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hÌnh</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kinh</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tế</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văn</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hóa</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tôn</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giáo</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trong</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các</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thế</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kỉ</a:t>
            </a:r>
            <a:r>
              <a:rPr lang="en-US" sz="2000" dirty="0">
                <a:solidFill>
                  <a:srgbClr val="028910"/>
                </a:solidFill>
                <a:latin typeface="#9Slide07 IcielCadena" panose="02000503000000020004" pitchFamily="2" charset="0"/>
              </a:rPr>
              <a:t> XVI - XVIII</a:t>
            </a:r>
          </a:p>
        </p:txBody>
      </p:sp>
      <p:graphicFrame>
        <p:nvGraphicFramePr>
          <p:cNvPr id="5" name="Table 4">
            <a:extLst>
              <a:ext uri="{FF2B5EF4-FFF2-40B4-BE49-F238E27FC236}">
                <a16:creationId xmlns:a16="http://schemas.microsoft.com/office/drawing/2014/main" xmlns="" id="{A55DBF4B-1CF0-2643-CC94-291E2E62060B}"/>
              </a:ext>
            </a:extLst>
          </p:cNvPr>
          <p:cNvGraphicFramePr>
            <a:graphicFrameLocks noGrp="1"/>
          </p:cNvGraphicFramePr>
          <p:nvPr>
            <p:extLst>
              <p:ext uri="{D42A27DB-BD31-4B8C-83A1-F6EECF244321}">
                <p14:modId xmlns:p14="http://schemas.microsoft.com/office/powerpoint/2010/main" val="2718195634"/>
              </p:ext>
            </p:extLst>
          </p:nvPr>
        </p:nvGraphicFramePr>
        <p:xfrm>
          <a:off x="360850" y="1032341"/>
          <a:ext cx="5040759" cy="3962400"/>
        </p:xfrm>
        <a:graphic>
          <a:graphicData uri="http://schemas.openxmlformats.org/drawingml/2006/table">
            <a:tbl>
              <a:tblPr firstRow="1" firstCol="1" bandRow="1"/>
              <a:tblGrid>
                <a:gridCol w="1030229">
                  <a:extLst>
                    <a:ext uri="{9D8B030D-6E8A-4147-A177-3AD203B41FA5}">
                      <a16:colId xmlns:a16="http://schemas.microsoft.com/office/drawing/2014/main" xmlns="" val="2621896099"/>
                    </a:ext>
                  </a:extLst>
                </a:gridCol>
                <a:gridCol w="4010530">
                  <a:extLst>
                    <a:ext uri="{9D8B030D-6E8A-4147-A177-3AD203B41FA5}">
                      <a16:colId xmlns:a16="http://schemas.microsoft.com/office/drawing/2014/main" xmlns="" val="269891773"/>
                    </a:ext>
                  </a:extLst>
                </a:gridCol>
              </a:tblGrid>
              <a:tr h="408191">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lnSpc>
                          <a:spcPct val="100000"/>
                        </a:lnSpc>
                        <a:spcAft>
                          <a:spcPts val="0"/>
                        </a:spcAft>
                      </a:pPr>
                      <a:r>
                        <a:rPr lang="en-US" sz="2000" b="1" dirty="0" err="1">
                          <a:solidFill>
                            <a:srgbClr val="028910"/>
                          </a:solidFill>
                          <a:effectLst/>
                          <a:latin typeface="SVN-Comic Sans MS" panose="02040603050506020204" pitchFamily="18" charset="0"/>
                        </a:rPr>
                        <a:t>Lĩnh</a:t>
                      </a:r>
                      <a:r>
                        <a:rPr lang="en-US" sz="2000" b="1" dirty="0">
                          <a:solidFill>
                            <a:srgbClr val="028910"/>
                          </a:solidFill>
                          <a:effectLst/>
                          <a:latin typeface="SVN-Comic Sans MS" panose="02040603050506020204" pitchFamily="18" charset="0"/>
                        </a:rPr>
                        <a:t> </a:t>
                      </a:r>
                      <a:r>
                        <a:rPr lang="en-US" sz="2000" b="1" dirty="0" err="1">
                          <a:solidFill>
                            <a:srgbClr val="028910"/>
                          </a:solidFill>
                          <a:effectLst/>
                          <a:latin typeface="SVN-Comic Sans MS" panose="02040603050506020204" pitchFamily="18" charset="0"/>
                        </a:rPr>
                        <a:t>vực</a:t>
                      </a:r>
                      <a:endParaRPr lang="en-US" sz="2000" b="1" dirty="0">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endParaRPr>
                    </a:p>
                  </a:txBody>
                  <a:tcPr marL="68580" marR="68580" marT="0" marB="0">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accent3">
                        <a:lumMod val="60000"/>
                        <a:lumOff val="40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lnSpc>
                          <a:spcPct val="100000"/>
                        </a:lnSpc>
                        <a:spcAft>
                          <a:spcPts val="0"/>
                        </a:spcAft>
                      </a:pPr>
                      <a:r>
                        <a:rPr lang="en-US" sz="2000" b="1" dirty="0" err="1">
                          <a:solidFill>
                            <a:srgbClr val="028910"/>
                          </a:solidFill>
                          <a:effectLst/>
                          <a:latin typeface="SVN-Comic Sans MS" panose="02040603050506020204" pitchFamily="18" charset="0"/>
                        </a:rPr>
                        <a:t>Những</a:t>
                      </a:r>
                      <a:r>
                        <a:rPr lang="en-US" sz="2000" b="1" dirty="0">
                          <a:solidFill>
                            <a:srgbClr val="028910"/>
                          </a:solidFill>
                          <a:effectLst/>
                          <a:latin typeface="SVN-Comic Sans MS" panose="02040603050506020204" pitchFamily="18" charset="0"/>
                        </a:rPr>
                        <a:t> </a:t>
                      </a:r>
                      <a:r>
                        <a:rPr lang="en-US" sz="2000" b="1" dirty="0" err="1">
                          <a:solidFill>
                            <a:srgbClr val="028910"/>
                          </a:solidFill>
                          <a:effectLst/>
                          <a:latin typeface="SVN-Comic Sans MS" panose="02040603050506020204" pitchFamily="18" charset="0"/>
                        </a:rPr>
                        <a:t>nét</a:t>
                      </a:r>
                      <a:r>
                        <a:rPr lang="en-US" sz="2000" b="1" dirty="0">
                          <a:solidFill>
                            <a:srgbClr val="028910"/>
                          </a:solidFill>
                          <a:effectLst/>
                          <a:latin typeface="SVN-Comic Sans MS" panose="02040603050506020204" pitchFamily="18" charset="0"/>
                        </a:rPr>
                        <a:t> </a:t>
                      </a:r>
                      <a:r>
                        <a:rPr lang="en-US" sz="2000" b="1" dirty="0" err="1">
                          <a:solidFill>
                            <a:srgbClr val="028910"/>
                          </a:solidFill>
                          <a:effectLst/>
                          <a:latin typeface="SVN-Comic Sans MS" panose="02040603050506020204" pitchFamily="18" charset="0"/>
                        </a:rPr>
                        <a:t>chính</a:t>
                      </a:r>
                      <a:endParaRPr lang="en-US" sz="2000" b="1" dirty="0">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xmlns="" val="1458267073"/>
                  </a:ext>
                </a:extLst>
              </a:tr>
              <a:tr h="1769078">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lnSpc>
                          <a:spcPct val="100000"/>
                        </a:lnSpc>
                        <a:spcAft>
                          <a:spcPts val="0"/>
                        </a:spcAft>
                      </a:pPr>
                      <a:r>
                        <a:rPr lang="en-US" sz="2000" b="1" dirty="0" err="1">
                          <a:solidFill>
                            <a:srgbClr val="028910"/>
                          </a:solidFill>
                          <a:effectLst/>
                          <a:latin typeface="SVN-Comic Sans MS" panose="02040603050506020204" pitchFamily="18" charset="0"/>
                        </a:rPr>
                        <a:t>Nông</a:t>
                      </a:r>
                      <a:r>
                        <a:rPr lang="en-US" sz="2000" b="1" dirty="0">
                          <a:solidFill>
                            <a:srgbClr val="028910"/>
                          </a:solidFill>
                          <a:effectLst/>
                          <a:latin typeface="SVN-Comic Sans MS" panose="02040603050506020204" pitchFamily="18" charset="0"/>
                        </a:rPr>
                        <a:t> </a:t>
                      </a:r>
                      <a:r>
                        <a:rPr lang="en-US" sz="2000" b="1" dirty="0" err="1">
                          <a:solidFill>
                            <a:srgbClr val="028910"/>
                          </a:solidFill>
                          <a:effectLst/>
                          <a:latin typeface="SVN-Comic Sans MS" panose="02040603050506020204" pitchFamily="18" charset="0"/>
                        </a:rPr>
                        <a:t>nghiệp</a:t>
                      </a:r>
                      <a:endParaRPr lang="en-US" sz="2000" b="1" dirty="0">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just">
                        <a:lnSpc>
                          <a:spcPct val="100000"/>
                        </a:lnSpc>
                        <a:spcAft>
                          <a:spcPts val="0"/>
                        </a:spcAft>
                      </a:pP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Ở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Đàng</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ngoài</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sản</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xuất</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sa</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sút</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ruộng</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công</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biến</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thành</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ruộng</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tư</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nông</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dân</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bị</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mất</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ruộng</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đất</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phải</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lĩnh</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canh</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nộp</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tô</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cho</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địa</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chủ</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thuế</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nhà</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nước</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thiên</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tai,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mất</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mùa</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nông</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dân</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nghèo</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bỏ</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làng</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đi</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phiêu</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tán</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a:t>
                      </a:r>
                      <a:endParaRPr lang="en-US" sz="2000" b="1" dirty="0">
                        <a:solidFill>
                          <a:srgbClr val="FD2257"/>
                        </a:solidFill>
                        <a:effectLst/>
                        <a:latin typeface="SVN-Comic Sans MS" panose="02040603050506020204" pitchFamily="18" charset="0"/>
                        <a:ea typeface="Calibri" panose="020F0502020204030204" pitchFamily="34" charset="0"/>
                        <a:cs typeface="Times New Roman" panose="02020603050405020304" pitchFamily="18" charset="0"/>
                      </a:endParaRPr>
                    </a:p>
                    <a:p>
                      <a:pPr algn="just">
                        <a:lnSpc>
                          <a:spcPct val="100000"/>
                        </a:lnSpc>
                        <a:spcAft>
                          <a:spcPts val="0"/>
                        </a:spcAft>
                        <a:tabLst>
                          <a:tab pos="3442970" algn="l"/>
                        </a:tabLst>
                      </a:pP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Ở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Đàng</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Trong: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nông</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nghiệp</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phát</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triển</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hình</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thành</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tầng</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lớp</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địa</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chủ</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lớn</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nông</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dân</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bị</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bần</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cùng</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hóa</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do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bị</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mất</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ruộng</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đất</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chưa</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nghiêm</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trọng</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như</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Đàng</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Ngoài</a:t>
                      </a:r>
                      <a:endParaRPr lang="en-US" sz="2000" b="1" dirty="0">
                        <a:solidFill>
                          <a:srgbClr val="FD2257"/>
                        </a:solidFill>
                        <a:effectLst/>
                        <a:latin typeface="SVN-Comic Sans MS" panose="02040603050506020204" pitchFamily="18" charset="0"/>
                        <a:ea typeface="Calibri" panose="020F0502020204030204" pitchFamily="34" charset="0"/>
                        <a:cs typeface="Times New Roman" panose="02020603050405020304" pitchFamily="18" charset="0"/>
                      </a:endParaRPr>
                    </a:p>
                  </a:txBody>
                  <a:tcPr marL="68580" marR="68580"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xmlns="" val="3303489612"/>
                  </a:ext>
                </a:extLst>
              </a:tr>
            </a:tbl>
          </a:graphicData>
        </a:graphic>
      </p:graphicFrame>
      <p:pic>
        <p:nvPicPr>
          <p:cNvPr id="6" name="Picture 5">
            <a:extLst>
              <a:ext uri="{FF2B5EF4-FFF2-40B4-BE49-F238E27FC236}">
                <a16:creationId xmlns:a16="http://schemas.microsoft.com/office/drawing/2014/main" xmlns="" id="{9F715EE1-E228-AE83-A33D-A8D7766FA9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7734" y="1051656"/>
            <a:ext cx="3223591" cy="3958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64590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Great British Pea Week by Slidesgo">
  <a:themeElements>
    <a:clrScheme name="Simple Light">
      <a:dk1>
        <a:srgbClr val="1C400D"/>
      </a:dk1>
      <a:lt1>
        <a:srgbClr val="F2FFCF"/>
      </a:lt1>
      <a:dk2>
        <a:srgbClr val="FF9893"/>
      </a:dk2>
      <a:lt2>
        <a:srgbClr val="CFE259"/>
      </a:lt2>
      <a:accent1>
        <a:srgbClr val="A4CE49"/>
      </a:accent1>
      <a:accent2>
        <a:srgbClr val="88C133"/>
      </a:accent2>
      <a:accent3>
        <a:srgbClr val="F4F476"/>
      </a:accent3>
      <a:accent4>
        <a:srgbClr val="2E305B"/>
      </a:accent4>
      <a:accent5>
        <a:srgbClr val="FFFFFF"/>
      </a:accent5>
      <a:accent6>
        <a:srgbClr val="FFFFFF"/>
      </a:accent6>
      <a:hlink>
        <a:srgbClr val="1C400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922</TotalTime>
  <Words>3438</Words>
  <Application>Microsoft Office PowerPoint</Application>
  <PresentationFormat>On-screen Show (16:9)</PresentationFormat>
  <Paragraphs>330</Paragraphs>
  <Slides>87</Slides>
  <Notes>26</Notes>
  <HiddenSlides>0</HiddenSlides>
  <MMClips>2</MMClips>
  <ScaleCrop>false</ScaleCrop>
  <HeadingPairs>
    <vt:vector size="6" baseType="variant">
      <vt:variant>
        <vt:lpstr>Fonts Used</vt:lpstr>
      </vt:variant>
      <vt:variant>
        <vt:i4>24</vt:i4>
      </vt:variant>
      <vt:variant>
        <vt:lpstr>Theme</vt:lpstr>
      </vt:variant>
      <vt:variant>
        <vt:i4>1</vt:i4>
      </vt:variant>
      <vt:variant>
        <vt:lpstr>Slide Titles</vt:lpstr>
      </vt:variant>
      <vt:variant>
        <vt:i4>87</vt:i4>
      </vt:variant>
    </vt:vector>
  </HeadingPairs>
  <TitlesOfParts>
    <vt:vector size="112" baseType="lpstr">
      <vt:lpstr>SVN-Comic Sans MS</vt:lpstr>
      <vt:lpstr>#9Slide05 Claudia</vt:lpstr>
      <vt:lpstr>Lato</vt:lpstr>
      <vt:lpstr>#9Slide01 Noi dung ngan</vt:lpstr>
      <vt:lpstr>#9Slide05 Gullever Font</vt:lpstr>
      <vt:lpstr>#9Slide03 Arima Madurai Black</vt:lpstr>
      <vt:lpstr>Cambria</vt:lpstr>
      <vt:lpstr>Arial</vt:lpstr>
      <vt:lpstr>Roboto</vt:lpstr>
      <vt:lpstr>#9Slide07 IcielBaliho Script</vt:lpstr>
      <vt:lpstr>Calibri</vt:lpstr>
      <vt:lpstr>#9Slide03 Roboto Medium</vt:lpstr>
      <vt:lpstr>#9Slide07 IcielPony</vt:lpstr>
      <vt:lpstr>Times New Roman</vt:lpstr>
      <vt:lpstr>#9Slide07 IcielCadena</vt:lpstr>
      <vt:lpstr>SVN-Square</vt:lpstr>
      <vt:lpstr>Patrick Hand</vt:lpstr>
      <vt:lpstr>#9Slide07 SVNPosterizer KG Inli</vt:lpstr>
      <vt:lpstr>Fredoka One</vt:lpstr>
      <vt:lpstr>Anton</vt:lpstr>
      <vt:lpstr>Ranchers</vt:lpstr>
      <vt:lpstr>#9Slide03 SFU DIN Mittelschrift</vt:lpstr>
      <vt:lpstr>#9Slide02 Noi dung rat dai</vt:lpstr>
      <vt:lpstr>HP001 4 hàng</vt:lpstr>
      <vt:lpstr>Great British Pea Week by Slidesgo</vt:lpstr>
      <vt:lpstr>Chào mừng các em đến với tiết học Lịch sử Lịch sử hay - Học mê say</vt:lpstr>
      <vt:lpstr>PowerPoint Presentation</vt:lpstr>
      <vt:lpstr>PowerPoint Presentation</vt:lpstr>
      <vt:lpstr>PowerPoint Presentation</vt:lpstr>
      <vt:lpstr>NỘI DUNG CHÍNH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Các nghề thủ công cổ truyền</vt:lpstr>
      <vt:lpstr>Làm giấy</vt:lpstr>
      <vt:lpstr>PowerPoint Presentation</vt:lpstr>
      <vt:lpstr>Một chiếc đỉnh bằng gốm tráng men trang trí đắp nổi rồng và nghê do thợ làng Bát Tràng chế tạo vào năm 1736, thời Cảnh Hưng.</vt:lpstr>
      <vt:lpstr>Rồng vẽ trên gốm lam thế kỉ XVI</vt:lpstr>
      <vt:lpstr> Nghề thủ công mới </vt:lpstr>
      <vt:lpstr>Khắc in bản gỗ</vt:lpstr>
      <vt:lpstr>Làm tranh sơn mài</vt:lpstr>
      <vt:lpstr>PowerPoint Presentation</vt:lpstr>
      <vt:lpstr>PowerPoint Presentation</vt:lpstr>
      <vt:lpstr>PowerPoint Presentation</vt:lpstr>
      <vt:lpstr>Làng lụa Vạn Phúc ( Hà Đông)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Thương cảng Hội An thế kỉ XVIII</vt:lpstr>
      <vt:lpstr>Hôi An - thành phố cảng lớn nhất Đàng Trong - thế kỷ XVII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CHỮ HÁN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DÂN CA DÂN TỘC ÍT NGƯỜI : HÒ - VÈ – LÍ – SI – LƯỢN…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tiết học địa lí  Địa lí hay - Học mê say</dc:title>
  <dc:creator>ASUS</dc:creator>
  <cp:lastModifiedBy>MyPC</cp:lastModifiedBy>
  <cp:revision>69</cp:revision>
  <dcterms:modified xsi:type="dcterms:W3CDTF">2024-12-08T13:59:08Z</dcterms:modified>
</cp:coreProperties>
</file>