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custLinFactX="-11347" custLinFactNeighborX="-100000" custLinFactNeighborY="-64579">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1295831" y="0"/>
          <a:ext cx="3312697" cy="33126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203153" y="248844"/>
          <a:ext cx="2542561" cy="11860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261053" y="306744"/>
        <a:ext cx="2426761" cy="1070293"/>
      </dsp:txXfrm>
    </dsp:sp>
    <dsp:sp modelId="{3CC59CC5-11DA-4DA1-8AF9-3100F36D1E76}">
      <dsp:nvSpPr>
        <dsp:cNvPr id="0" name=""/>
        <dsp:cNvSpPr/>
      </dsp:nvSpPr>
      <dsp:spPr>
        <a:xfrm>
          <a:off x="2578589" y="1646841"/>
          <a:ext cx="2586853" cy="12051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2637417" y="1705669"/>
        <a:ext cx="2469197" cy="10874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xmlns=""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0" y="1173220"/>
            <a:ext cx="147066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98821" y="1349347"/>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55266" y="1299019"/>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55266" y="400859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1173220"/>
            <a:ext cx="5410199" cy="56847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004032026"/>
              </p:ext>
            </p:extLst>
          </p:nvPr>
        </p:nvGraphicFramePr>
        <p:xfrm>
          <a:off x="-1275285" y="2935703"/>
          <a:ext cx="6304485" cy="33126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5416</TotalTime>
  <Words>2207</Words>
  <Application>Microsoft Office PowerPoint</Application>
  <PresentationFormat>On-screen Show (4:3)</PresentationFormat>
  <Paragraphs>180</Paragraphs>
  <Slides>22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MyPC</cp:lastModifiedBy>
  <cp:revision>411</cp:revision>
  <dcterms:created xsi:type="dcterms:W3CDTF">2016-02-15T14:28:12Z</dcterms:created>
  <dcterms:modified xsi:type="dcterms:W3CDTF">2024-10-13T15:29:26Z</dcterms:modified>
</cp:coreProperties>
</file>