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63" r:id="rId2"/>
    <p:sldMasterId id="2147483776" r:id="rId3"/>
    <p:sldMasterId id="2147483828" r:id="rId4"/>
  </p:sldMasterIdLst>
  <p:notesMasterIdLst>
    <p:notesMasterId r:id="rId20"/>
  </p:notesMasterIdLst>
  <p:sldIdLst>
    <p:sldId id="265" r:id="rId5"/>
    <p:sldId id="257" r:id="rId6"/>
    <p:sldId id="331" r:id="rId7"/>
    <p:sldId id="316" r:id="rId8"/>
    <p:sldId id="1182" r:id="rId9"/>
    <p:sldId id="1181" r:id="rId10"/>
    <p:sldId id="582" r:id="rId11"/>
    <p:sldId id="1183" r:id="rId12"/>
    <p:sldId id="1184" r:id="rId13"/>
    <p:sldId id="588" r:id="rId14"/>
    <p:sldId id="1185" r:id="rId15"/>
    <p:sldId id="1186" r:id="rId16"/>
    <p:sldId id="1187" r:id="rId17"/>
    <p:sldId id="1180" r:id="rId18"/>
    <p:sldId id="577"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2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C6E8C1-A10F-4598-9CF7-C7701A706A17}" type="datetimeFigureOut">
              <a:rPr lang="vi-VN" smtClean="0"/>
              <a:t>23/11/2024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E2711-3D86-40BA-A9AA-767829D19FA3}" type="slidenum">
              <a:rPr lang="vi-VN" smtClean="0"/>
              <a:t>‹#›</a:t>
            </a:fld>
            <a:endParaRPr lang="vi-VN"/>
          </a:p>
        </p:txBody>
      </p:sp>
    </p:spTree>
    <p:extLst>
      <p:ext uri="{BB962C8B-B14F-4D97-AF65-F5344CB8AC3E}">
        <p14:creationId xmlns:p14="http://schemas.microsoft.com/office/powerpoint/2010/main" val="2219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0D831-82E6-4377-8669-5775A54A8A8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992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0D831-82E6-4377-8669-5775A54A8A8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818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4F5FEFA-A553-B751-632C-59EA9DD08BF0}"/>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DC2A25CB-B8EF-D068-F227-250484C19D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latin typeface="Arial" panose="020B0604020202020204" pitchFamily="34" charset="0"/>
              <a:cs typeface="Arial" panose="020B0604020202020204" pitchFamily="34" charset="0"/>
            </a:endParaRPr>
          </a:p>
        </p:txBody>
      </p:sp>
      <p:sp>
        <p:nvSpPr>
          <p:cNvPr id="45060" name="Slide Number Placeholder 3">
            <a:extLst>
              <a:ext uri="{FF2B5EF4-FFF2-40B4-BE49-F238E27FC236}">
                <a16:creationId xmlns:a16="http://schemas.microsoft.com/office/drawing/2014/main" id="{A18B822C-B241-7993-2E02-4B3EED6756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99FBCC-30BF-4DF3-8652-5E9E8A20D50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CE5FB4E-EF4F-19BB-7991-EB1DE07B173C}"/>
              </a:ext>
            </a:extLst>
          </p:cNvPr>
          <p:cNvSpPr>
            <a:spLocks noGrp="1"/>
          </p:cNvSpPr>
          <p:nvPr>
            <p:ph type="dt" sz="half" idx="10"/>
          </p:nvPr>
        </p:nvSpPr>
        <p:spPr/>
        <p:txBody>
          <a:bodyPr/>
          <a:lstStyle>
            <a:lvl1pPr>
              <a:defRPr/>
            </a:lvl1pPr>
          </a:lstStyle>
          <a:p>
            <a:pPr>
              <a:defRPr/>
            </a:pPr>
            <a:fld id="{9867C7C5-A288-46D8-BBB2-CA029732CCB0}" type="datetimeFigureOut">
              <a:rPr lang="en-US"/>
              <a:pPr>
                <a:defRPr/>
              </a:pPr>
              <a:t>23/11/2024</a:t>
            </a:fld>
            <a:endParaRPr lang="en-US"/>
          </a:p>
        </p:txBody>
      </p:sp>
      <p:sp>
        <p:nvSpPr>
          <p:cNvPr id="5" name="Footer Placeholder 4">
            <a:extLst>
              <a:ext uri="{FF2B5EF4-FFF2-40B4-BE49-F238E27FC236}">
                <a16:creationId xmlns:a16="http://schemas.microsoft.com/office/drawing/2014/main" id="{F5CFEB7C-E743-F1E2-A85B-D60E3FFD2E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34DE1E-A4EA-A244-273F-B4D9D566571A}"/>
              </a:ext>
            </a:extLst>
          </p:cNvPr>
          <p:cNvSpPr>
            <a:spLocks noGrp="1"/>
          </p:cNvSpPr>
          <p:nvPr>
            <p:ph type="sldNum" sz="quarter" idx="12"/>
          </p:nvPr>
        </p:nvSpPr>
        <p:spPr/>
        <p:txBody>
          <a:bodyPr/>
          <a:lstStyle>
            <a:lvl1pPr>
              <a:defRPr/>
            </a:lvl1pPr>
          </a:lstStyle>
          <a:p>
            <a:fld id="{F84CA54E-A6EA-44D8-8A85-349E91C0B111}" type="slidenum">
              <a:rPr lang="en-US" altLang="en-US"/>
              <a:pPr/>
              <a:t>‹#›</a:t>
            </a:fld>
            <a:endParaRPr lang="en-US" altLang="en-US"/>
          </a:p>
        </p:txBody>
      </p:sp>
    </p:spTree>
    <p:extLst>
      <p:ext uri="{BB962C8B-B14F-4D97-AF65-F5344CB8AC3E}">
        <p14:creationId xmlns:p14="http://schemas.microsoft.com/office/powerpoint/2010/main" val="8181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3C401-6F03-89A4-5512-5F7933B50F6B}"/>
              </a:ext>
            </a:extLst>
          </p:cNvPr>
          <p:cNvSpPr>
            <a:spLocks noGrp="1"/>
          </p:cNvSpPr>
          <p:nvPr>
            <p:ph type="dt" sz="half" idx="10"/>
          </p:nvPr>
        </p:nvSpPr>
        <p:spPr/>
        <p:txBody>
          <a:bodyPr/>
          <a:lstStyle>
            <a:lvl1pPr>
              <a:defRPr/>
            </a:lvl1pPr>
          </a:lstStyle>
          <a:p>
            <a:pPr>
              <a:defRPr/>
            </a:pPr>
            <a:fld id="{73188F70-C6F7-434F-8C0C-71F26162BDBD}" type="datetimeFigureOut">
              <a:rPr lang="en-US"/>
              <a:pPr>
                <a:defRPr/>
              </a:pPr>
              <a:t>23/11/2024</a:t>
            </a:fld>
            <a:endParaRPr lang="en-US"/>
          </a:p>
        </p:txBody>
      </p:sp>
      <p:sp>
        <p:nvSpPr>
          <p:cNvPr id="5" name="Footer Placeholder 4">
            <a:extLst>
              <a:ext uri="{FF2B5EF4-FFF2-40B4-BE49-F238E27FC236}">
                <a16:creationId xmlns:a16="http://schemas.microsoft.com/office/drawing/2014/main" id="{07956DEC-0B58-207B-2EAF-587D7C6D95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6D125E-AB08-196E-ED96-C7D70E6C259B}"/>
              </a:ext>
            </a:extLst>
          </p:cNvPr>
          <p:cNvSpPr>
            <a:spLocks noGrp="1"/>
          </p:cNvSpPr>
          <p:nvPr>
            <p:ph type="sldNum" sz="quarter" idx="12"/>
          </p:nvPr>
        </p:nvSpPr>
        <p:spPr/>
        <p:txBody>
          <a:bodyPr/>
          <a:lstStyle>
            <a:lvl1pPr>
              <a:defRPr/>
            </a:lvl1pPr>
          </a:lstStyle>
          <a:p>
            <a:fld id="{36B3157B-C649-4A16-A6BE-FD21964E1BE7}" type="slidenum">
              <a:rPr lang="en-US" altLang="en-US"/>
              <a:pPr/>
              <a:t>‹#›</a:t>
            </a:fld>
            <a:endParaRPr lang="en-US" altLang="en-US"/>
          </a:p>
        </p:txBody>
      </p:sp>
    </p:spTree>
    <p:extLst>
      <p:ext uri="{BB962C8B-B14F-4D97-AF65-F5344CB8AC3E}">
        <p14:creationId xmlns:p14="http://schemas.microsoft.com/office/powerpoint/2010/main" val="111782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C2234-E51D-A755-13DB-2FACDE0D068F}"/>
              </a:ext>
            </a:extLst>
          </p:cNvPr>
          <p:cNvSpPr>
            <a:spLocks noGrp="1"/>
          </p:cNvSpPr>
          <p:nvPr>
            <p:ph type="dt" sz="half" idx="10"/>
          </p:nvPr>
        </p:nvSpPr>
        <p:spPr/>
        <p:txBody>
          <a:bodyPr/>
          <a:lstStyle>
            <a:lvl1pPr>
              <a:defRPr/>
            </a:lvl1pPr>
          </a:lstStyle>
          <a:p>
            <a:pPr>
              <a:defRPr/>
            </a:pPr>
            <a:fld id="{1560F760-6665-4603-AEF1-4507EC566D06}" type="datetimeFigureOut">
              <a:rPr lang="en-US"/>
              <a:pPr>
                <a:defRPr/>
              </a:pPr>
              <a:t>23/11/2024</a:t>
            </a:fld>
            <a:endParaRPr lang="en-US"/>
          </a:p>
        </p:txBody>
      </p:sp>
      <p:sp>
        <p:nvSpPr>
          <p:cNvPr id="5" name="Footer Placeholder 4">
            <a:extLst>
              <a:ext uri="{FF2B5EF4-FFF2-40B4-BE49-F238E27FC236}">
                <a16:creationId xmlns:a16="http://schemas.microsoft.com/office/drawing/2014/main" id="{633F1D39-3E84-31A7-81D5-2EC42FAF0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3AD550-7E03-C8A4-65D5-5EB4A26E1BDD}"/>
              </a:ext>
            </a:extLst>
          </p:cNvPr>
          <p:cNvSpPr>
            <a:spLocks noGrp="1"/>
          </p:cNvSpPr>
          <p:nvPr>
            <p:ph type="sldNum" sz="quarter" idx="12"/>
          </p:nvPr>
        </p:nvSpPr>
        <p:spPr/>
        <p:txBody>
          <a:bodyPr/>
          <a:lstStyle>
            <a:lvl1pPr>
              <a:defRPr/>
            </a:lvl1pPr>
          </a:lstStyle>
          <a:p>
            <a:fld id="{908FED74-E568-473D-B237-B5AAD05FE2B5}" type="slidenum">
              <a:rPr lang="en-US" altLang="en-US"/>
              <a:pPr/>
              <a:t>‹#›</a:t>
            </a:fld>
            <a:endParaRPr lang="en-US" altLang="en-US"/>
          </a:p>
        </p:txBody>
      </p:sp>
    </p:spTree>
    <p:extLst>
      <p:ext uri="{BB962C8B-B14F-4D97-AF65-F5344CB8AC3E}">
        <p14:creationId xmlns:p14="http://schemas.microsoft.com/office/powerpoint/2010/main" val="1755162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1F48-80A6-7142-B087-97D1BD4D77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ECA09260-4C02-2045-98F0-DF57A65AB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3C0285C-86DD-8245-B110-94112805A4BC}"/>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31314192-8DD0-0649-B9B7-FA3A9F663C5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B58BAA4-3763-0E42-84B8-543BE94B00D8}"/>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015474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B5FE-E3CF-AB48-9CC8-974633A8297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2929C92-C2C5-CC4B-B92E-0E6B355984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8850059-5EA1-164B-BBC3-6E0C12C98F1E}"/>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E34667A7-F684-EF44-B23F-CD3AE222724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3648418-B7C9-8646-8667-95CF6BB9466C}"/>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306024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1043-6CAC-854F-A6A6-A0DB27810B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A23461-ADEA-634F-9022-15C0A9975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52FD1C-BA6E-0945-8B15-C5B0356477E6}"/>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448017BB-204B-AC41-AC0F-9B1ED896D55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D6D773-6241-0C4E-97BC-28822DC750F3}"/>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4615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7106-32AE-ED48-BFFD-449D8CD445F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0BF2802-EF91-1240-8C56-630B1853C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068D056-2730-6948-9BA9-FEB43EFB2A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81EEBD3-1069-BF4D-A3EE-E2F29DE959A6}"/>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6" name="Footer Placeholder 5">
            <a:extLst>
              <a:ext uri="{FF2B5EF4-FFF2-40B4-BE49-F238E27FC236}">
                <a16:creationId xmlns:a16="http://schemas.microsoft.com/office/drawing/2014/main" id="{0228B0DF-3F3A-9745-8342-71004E81930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17780D4-9107-FA4A-B150-85B669773EE1}"/>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261900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7235-538F-BA4D-B710-4AF3D1569B0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CB81E77-46ED-0647-B7B2-89D64AFAB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B41C1F-959E-A049-AA45-EF1BD426EF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9D36F9D-0C1D-C54B-872D-DEA399997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9FDBE-29E5-FA4B-9972-25DF22AEED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7066A03C-2B4A-ED41-950A-046224C6B03D}"/>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8" name="Footer Placeholder 7">
            <a:extLst>
              <a:ext uri="{FF2B5EF4-FFF2-40B4-BE49-F238E27FC236}">
                <a16:creationId xmlns:a16="http://schemas.microsoft.com/office/drawing/2014/main" id="{29B95E71-5FAC-764C-A819-0DE4496A29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E5CE367-43E9-F344-9EB7-12D59592600D}"/>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64638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E2F5-C5B7-D347-85BA-06620E8F4427}"/>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5368152-0E80-2A42-8B10-A63535F7E119}"/>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4" name="Footer Placeholder 3">
            <a:extLst>
              <a:ext uri="{FF2B5EF4-FFF2-40B4-BE49-F238E27FC236}">
                <a16:creationId xmlns:a16="http://schemas.microsoft.com/office/drawing/2014/main" id="{5F74B162-9092-8E40-9C54-EB1EDFCB03E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9BE5D417-A5FB-B746-8496-73EB3C4B6D29}"/>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550703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D5E7F-739F-4F41-AFFF-EE96F316BB8F}"/>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3" name="Footer Placeholder 2">
            <a:extLst>
              <a:ext uri="{FF2B5EF4-FFF2-40B4-BE49-F238E27FC236}">
                <a16:creationId xmlns:a16="http://schemas.microsoft.com/office/drawing/2014/main" id="{D88DEDF2-FECD-CC46-95F5-DB3088F1F205}"/>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F0126E9D-24FC-6B4C-91A8-A00303C41F7F}"/>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57118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0060-746F-D84E-9084-45210BA72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95AFB1B-0EBB-334A-9D77-8DA0EAF158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6C0F560-6362-4545-BB95-90A59FF97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AA677-08B3-A948-AD67-B6F72177428F}"/>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6" name="Footer Placeholder 5">
            <a:extLst>
              <a:ext uri="{FF2B5EF4-FFF2-40B4-BE49-F238E27FC236}">
                <a16:creationId xmlns:a16="http://schemas.microsoft.com/office/drawing/2014/main" id="{4C3E663F-BDCE-3A48-862D-19A684F69A2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A457D5B-3BAD-344D-9D44-1108E683FEC4}"/>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117996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C235-0CF1-26B4-0788-689743A4590C}"/>
              </a:ext>
            </a:extLst>
          </p:cNvPr>
          <p:cNvSpPr>
            <a:spLocks noGrp="1"/>
          </p:cNvSpPr>
          <p:nvPr>
            <p:ph type="dt" sz="half" idx="10"/>
          </p:nvPr>
        </p:nvSpPr>
        <p:spPr/>
        <p:txBody>
          <a:bodyPr/>
          <a:lstStyle>
            <a:lvl1pPr>
              <a:defRPr/>
            </a:lvl1pPr>
          </a:lstStyle>
          <a:p>
            <a:pPr>
              <a:defRPr/>
            </a:pPr>
            <a:fld id="{226764AC-D98E-4E9A-848E-D29E01FBB490}" type="datetimeFigureOut">
              <a:rPr lang="en-US"/>
              <a:pPr>
                <a:defRPr/>
              </a:pPr>
              <a:t>23/11/2024</a:t>
            </a:fld>
            <a:endParaRPr lang="en-US"/>
          </a:p>
        </p:txBody>
      </p:sp>
      <p:sp>
        <p:nvSpPr>
          <p:cNvPr id="5" name="Footer Placeholder 4">
            <a:extLst>
              <a:ext uri="{FF2B5EF4-FFF2-40B4-BE49-F238E27FC236}">
                <a16:creationId xmlns:a16="http://schemas.microsoft.com/office/drawing/2014/main" id="{6E612956-4E6F-D547-0759-BA5A623111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CFBCDE-E6F3-D43D-774A-D78EC7320D96}"/>
              </a:ext>
            </a:extLst>
          </p:cNvPr>
          <p:cNvSpPr>
            <a:spLocks noGrp="1"/>
          </p:cNvSpPr>
          <p:nvPr>
            <p:ph type="sldNum" sz="quarter" idx="12"/>
          </p:nvPr>
        </p:nvSpPr>
        <p:spPr/>
        <p:txBody>
          <a:bodyPr/>
          <a:lstStyle>
            <a:lvl1pPr>
              <a:defRPr/>
            </a:lvl1pPr>
          </a:lstStyle>
          <a:p>
            <a:fld id="{2FEC3A10-6CED-42E7-B5BB-4C04EF13F574}" type="slidenum">
              <a:rPr lang="en-US" altLang="en-US"/>
              <a:pPr/>
              <a:t>‹#›</a:t>
            </a:fld>
            <a:endParaRPr lang="en-US" altLang="en-US"/>
          </a:p>
        </p:txBody>
      </p:sp>
    </p:spTree>
    <p:extLst>
      <p:ext uri="{BB962C8B-B14F-4D97-AF65-F5344CB8AC3E}">
        <p14:creationId xmlns:p14="http://schemas.microsoft.com/office/powerpoint/2010/main" val="330110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3D5B-83D5-AB42-ABE3-42272CE4B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5826E030-9BCC-9244-AD5A-7DBD53146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28B5AB3-3716-5A4F-87AB-894F73C42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F4E54-7803-8E4F-8A7D-2532432F1060}"/>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6" name="Footer Placeholder 5">
            <a:extLst>
              <a:ext uri="{FF2B5EF4-FFF2-40B4-BE49-F238E27FC236}">
                <a16:creationId xmlns:a16="http://schemas.microsoft.com/office/drawing/2014/main" id="{E096C422-51B4-3A49-A83C-159592EF5CE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598E2CA-3794-3045-A4C0-F8597053CEF1}"/>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09187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74F5-6E19-E046-B55F-4974A74AB2E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1E83746-C0C5-864D-A4F7-8D8BD87C2E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346BB67-F5D8-8B46-933D-F45389C468FF}"/>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21FB16F7-54FE-744A-88FF-F676B91D536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E037C72-5AEF-7E4D-9978-048B6F7BDFAB}"/>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427276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983B3-EAE2-0846-ADF9-21CA6B3474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DBEF90D-FAE9-F144-9026-DA5139A80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FFE8A41-BB79-5144-B1A6-25A88C10B9B2}"/>
              </a:ext>
            </a:extLst>
          </p:cNvPr>
          <p:cNvSpPr>
            <a:spLocks noGrp="1"/>
          </p:cNvSpPr>
          <p:nvPr>
            <p:ph type="dt" sz="half" idx="10"/>
          </p:nvPr>
        </p:nvSpPr>
        <p:spPr/>
        <p:txBody>
          <a:body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CED98073-D169-014A-AF10-E38C0B74E30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13D70FE-ABE7-7A4D-9C10-FE95E67AA4AE}"/>
              </a:ext>
            </a:extLst>
          </p:cNvPr>
          <p:cNvSpPr>
            <a:spLocks noGrp="1"/>
          </p:cNvSpPr>
          <p:nvPr>
            <p:ph type="sldNum" sz="quarter" idx="12"/>
          </p:nvPr>
        </p:nvSpPr>
        <p:spPr/>
        <p:txBody>
          <a:bodyPr/>
          <a:lstStyle/>
          <a:p>
            <a:fld id="{2826D9A5-D299-7241-B381-32D472B81D41}" type="slidenum">
              <a:rPr lang="en-VN" smtClean="0"/>
              <a:t>‹#›</a:t>
            </a:fld>
            <a:endParaRPr lang="en-VN"/>
          </a:p>
        </p:txBody>
      </p:sp>
    </p:spTree>
    <p:extLst>
      <p:ext uri="{BB962C8B-B14F-4D97-AF65-F5344CB8AC3E}">
        <p14:creationId xmlns:p14="http://schemas.microsoft.com/office/powerpoint/2010/main" val="318667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grpSp>
        <p:nvGrpSpPr>
          <p:cNvPr id="133" name="Google Shape;133;p8"/>
          <p:cNvGrpSpPr/>
          <p:nvPr/>
        </p:nvGrpSpPr>
        <p:grpSpPr>
          <a:xfrm>
            <a:off x="0" y="-324557"/>
            <a:ext cx="12191984" cy="6847468"/>
            <a:chOff x="0" y="-243418"/>
            <a:chExt cx="9143988" cy="5135601"/>
          </a:xfrm>
        </p:grpSpPr>
        <p:sp>
          <p:nvSpPr>
            <p:cNvPr id="134" name="Google Shape;134;p8"/>
            <p:cNvSpPr/>
            <p:nvPr/>
          </p:nvSpPr>
          <p:spPr>
            <a:xfrm flipH="1">
              <a:off x="7534841" y="943011"/>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flipH="1">
              <a:off x="2104966" y="4385736"/>
              <a:ext cx="1083100" cy="435540"/>
            </a:xfrm>
            <a:custGeom>
              <a:avLst/>
              <a:gdLst/>
              <a:ahLst/>
              <a:cxnLst/>
              <a:rect l="l" t="t" r="r" b="b"/>
              <a:pathLst>
                <a:path w="12407" h="4989" extrusionOk="0">
                  <a:moveTo>
                    <a:pt x="9102" y="163"/>
                  </a:moveTo>
                  <a:cubicBezTo>
                    <a:pt x="9212" y="163"/>
                    <a:pt x="9320" y="175"/>
                    <a:pt x="9425" y="201"/>
                  </a:cubicBezTo>
                  <a:cubicBezTo>
                    <a:pt x="10227" y="402"/>
                    <a:pt x="10803" y="1078"/>
                    <a:pt x="10828" y="1780"/>
                  </a:cubicBezTo>
                  <a:cubicBezTo>
                    <a:pt x="10828" y="1805"/>
                    <a:pt x="10853" y="1830"/>
                    <a:pt x="10878" y="1855"/>
                  </a:cubicBezTo>
                  <a:lnTo>
                    <a:pt x="10953" y="1855"/>
                  </a:lnTo>
                  <a:cubicBezTo>
                    <a:pt x="11037" y="1814"/>
                    <a:pt x="11126" y="1794"/>
                    <a:pt x="11217" y="1794"/>
                  </a:cubicBezTo>
                  <a:cubicBezTo>
                    <a:pt x="11399" y="1794"/>
                    <a:pt x="11588" y="1872"/>
                    <a:pt x="11755" y="2006"/>
                  </a:cubicBezTo>
                  <a:cubicBezTo>
                    <a:pt x="12056" y="2231"/>
                    <a:pt x="12206" y="2582"/>
                    <a:pt x="12156" y="2908"/>
                  </a:cubicBezTo>
                  <a:cubicBezTo>
                    <a:pt x="12066" y="3538"/>
                    <a:pt x="11411" y="3926"/>
                    <a:pt x="10824" y="3926"/>
                  </a:cubicBezTo>
                  <a:cubicBezTo>
                    <a:pt x="10757" y="3926"/>
                    <a:pt x="10692" y="3921"/>
                    <a:pt x="10628" y="3910"/>
                  </a:cubicBezTo>
                  <a:cubicBezTo>
                    <a:pt x="10602" y="3910"/>
                    <a:pt x="10552" y="3910"/>
                    <a:pt x="10552" y="3936"/>
                  </a:cubicBezTo>
                  <a:cubicBezTo>
                    <a:pt x="10277" y="4362"/>
                    <a:pt x="9800" y="4637"/>
                    <a:pt x="9274" y="4712"/>
                  </a:cubicBezTo>
                  <a:cubicBezTo>
                    <a:pt x="9205" y="4719"/>
                    <a:pt x="9136" y="4722"/>
                    <a:pt x="9067" y="4722"/>
                  </a:cubicBezTo>
                  <a:cubicBezTo>
                    <a:pt x="8593" y="4722"/>
                    <a:pt x="8152" y="4571"/>
                    <a:pt x="7846" y="4286"/>
                  </a:cubicBezTo>
                  <a:cubicBezTo>
                    <a:pt x="7846" y="4261"/>
                    <a:pt x="7821" y="4261"/>
                    <a:pt x="7795" y="4261"/>
                  </a:cubicBezTo>
                  <a:cubicBezTo>
                    <a:pt x="7770" y="4261"/>
                    <a:pt x="7745" y="4261"/>
                    <a:pt x="7720" y="4286"/>
                  </a:cubicBezTo>
                  <a:cubicBezTo>
                    <a:pt x="7436" y="4618"/>
                    <a:pt x="6974" y="4815"/>
                    <a:pt x="6480" y="4815"/>
                  </a:cubicBezTo>
                  <a:cubicBezTo>
                    <a:pt x="6451" y="4815"/>
                    <a:pt x="6421" y="4814"/>
                    <a:pt x="6392" y="4813"/>
                  </a:cubicBezTo>
                  <a:cubicBezTo>
                    <a:pt x="5866" y="4763"/>
                    <a:pt x="5364" y="4537"/>
                    <a:pt x="5114" y="4136"/>
                  </a:cubicBezTo>
                  <a:cubicBezTo>
                    <a:pt x="5089" y="4136"/>
                    <a:pt x="5064" y="4111"/>
                    <a:pt x="5039" y="4111"/>
                  </a:cubicBezTo>
                  <a:cubicBezTo>
                    <a:pt x="5013" y="4111"/>
                    <a:pt x="4988" y="4111"/>
                    <a:pt x="4963" y="4136"/>
                  </a:cubicBezTo>
                  <a:cubicBezTo>
                    <a:pt x="4623" y="4455"/>
                    <a:pt x="4139" y="4629"/>
                    <a:pt x="3618" y="4629"/>
                  </a:cubicBezTo>
                  <a:cubicBezTo>
                    <a:pt x="3525" y="4629"/>
                    <a:pt x="3430" y="4624"/>
                    <a:pt x="3334" y="4612"/>
                  </a:cubicBezTo>
                  <a:cubicBezTo>
                    <a:pt x="2708" y="4537"/>
                    <a:pt x="2181" y="4211"/>
                    <a:pt x="1881" y="3735"/>
                  </a:cubicBezTo>
                  <a:cubicBezTo>
                    <a:pt x="1866" y="3706"/>
                    <a:pt x="1843" y="3693"/>
                    <a:pt x="1816" y="3693"/>
                  </a:cubicBezTo>
                  <a:cubicBezTo>
                    <a:pt x="1797" y="3693"/>
                    <a:pt x="1776" y="3700"/>
                    <a:pt x="1755" y="3710"/>
                  </a:cubicBezTo>
                  <a:cubicBezTo>
                    <a:pt x="1627" y="3791"/>
                    <a:pt x="1472" y="3830"/>
                    <a:pt x="1308" y="3830"/>
                  </a:cubicBezTo>
                  <a:cubicBezTo>
                    <a:pt x="1118" y="3830"/>
                    <a:pt x="916" y="3779"/>
                    <a:pt x="728" y="3685"/>
                  </a:cubicBezTo>
                  <a:cubicBezTo>
                    <a:pt x="402" y="3484"/>
                    <a:pt x="176" y="3159"/>
                    <a:pt x="176" y="2833"/>
                  </a:cubicBezTo>
                  <a:cubicBezTo>
                    <a:pt x="176" y="2482"/>
                    <a:pt x="377" y="2156"/>
                    <a:pt x="728" y="1956"/>
                  </a:cubicBezTo>
                  <a:cubicBezTo>
                    <a:pt x="902" y="1848"/>
                    <a:pt x="1099" y="1798"/>
                    <a:pt x="1285" y="1798"/>
                  </a:cubicBezTo>
                  <a:cubicBezTo>
                    <a:pt x="1447" y="1798"/>
                    <a:pt x="1602" y="1836"/>
                    <a:pt x="1730" y="1905"/>
                  </a:cubicBezTo>
                  <a:cubicBezTo>
                    <a:pt x="1743" y="1918"/>
                    <a:pt x="1755" y="1924"/>
                    <a:pt x="1768" y="1924"/>
                  </a:cubicBezTo>
                  <a:cubicBezTo>
                    <a:pt x="1780" y="1924"/>
                    <a:pt x="1793" y="1918"/>
                    <a:pt x="1805" y="1905"/>
                  </a:cubicBezTo>
                  <a:cubicBezTo>
                    <a:pt x="1830" y="1905"/>
                    <a:pt x="1856" y="1880"/>
                    <a:pt x="1856" y="1855"/>
                  </a:cubicBezTo>
                  <a:cubicBezTo>
                    <a:pt x="1981" y="1329"/>
                    <a:pt x="2432" y="878"/>
                    <a:pt x="2958" y="753"/>
                  </a:cubicBezTo>
                  <a:cubicBezTo>
                    <a:pt x="3075" y="726"/>
                    <a:pt x="3193" y="713"/>
                    <a:pt x="3310" y="713"/>
                  </a:cubicBezTo>
                  <a:cubicBezTo>
                    <a:pt x="3745" y="713"/>
                    <a:pt x="4166" y="893"/>
                    <a:pt x="4462" y="1229"/>
                  </a:cubicBezTo>
                  <a:cubicBezTo>
                    <a:pt x="4487" y="1254"/>
                    <a:pt x="4512" y="1254"/>
                    <a:pt x="4537" y="1254"/>
                  </a:cubicBezTo>
                  <a:cubicBezTo>
                    <a:pt x="4562" y="1254"/>
                    <a:pt x="4587" y="1229"/>
                    <a:pt x="4612" y="1204"/>
                  </a:cubicBezTo>
                  <a:cubicBezTo>
                    <a:pt x="4763" y="702"/>
                    <a:pt x="5214" y="352"/>
                    <a:pt x="5690" y="251"/>
                  </a:cubicBezTo>
                  <a:cubicBezTo>
                    <a:pt x="5777" y="233"/>
                    <a:pt x="5866" y="225"/>
                    <a:pt x="5955" y="225"/>
                  </a:cubicBezTo>
                  <a:cubicBezTo>
                    <a:pt x="6486" y="225"/>
                    <a:pt x="7040" y="531"/>
                    <a:pt x="7319" y="1003"/>
                  </a:cubicBezTo>
                  <a:cubicBezTo>
                    <a:pt x="7344" y="1028"/>
                    <a:pt x="7369" y="1053"/>
                    <a:pt x="7394" y="1053"/>
                  </a:cubicBezTo>
                  <a:cubicBezTo>
                    <a:pt x="7420" y="1053"/>
                    <a:pt x="7445" y="1053"/>
                    <a:pt x="7470" y="1028"/>
                  </a:cubicBezTo>
                  <a:cubicBezTo>
                    <a:pt x="7811" y="559"/>
                    <a:pt x="8478" y="163"/>
                    <a:pt x="9102" y="163"/>
                  </a:cubicBezTo>
                  <a:close/>
                  <a:moveTo>
                    <a:pt x="9081" y="0"/>
                  </a:moveTo>
                  <a:cubicBezTo>
                    <a:pt x="8442" y="0"/>
                    <a:pt x="7793" y="371"/>
                    <a:pt x="7420" y="828"/>
                  </a:cubicBezTo>
                  <a:cubicBezTo>
                    <a:pt x="7076" y="356"/>
                    <a:pt x="6494" y="49"/>
                    <a:pt x="5941" y="49"/>
                  </a:cubicBezTo>
                  <a:cubicBezTo>
                    <a:pt x="5848" y="49"/>
                    <a:pt x="5755" y="58"/>
                    <a:pt x="5665" y="76"/>
                  </a:cubicBezTo>
                  <a:cubicBezTo>
                    <a:pt x="5164" y="176"/>
                    <a:pt x="4713" y="527"/>
                    <a:pt x="4487" y="1003"/>
                  </a:cubicBezTo>
                  <a:cubicBezTo>
                    <a:pt x="4173" y="708"/>
                    <a:pt x="3735" y="537"/>
                    <a:pt x="3295" y="537"/>
                  </a:cubicBezTo>
                  <a:cubicBezTo>
                    <a:pt x="3174" y="537"/>
                    <a:pt x="3052" y="550"/>
                    <a:pt x="2933" y="577"/>
                  </a:cubicBezTo>
                  <a:cubicBezTo>
                    <a:pt x="2357" y="727"/>
                    <a:pt x="1906" y="1179"/>
                    <a:pt x="1730" y="1705"/>
                  </a:cubicBezTo>
                  <a:cubicBezTo>
                    <a:pt x="1599" y="1654"/>
                    <a:pt x="1451" y="1628"/>
                    <a:pt x="1299" y="1628"/>
                  </a:cubicBezTo>
                  <a:cubicBezTo>
                    <a:pt x="1073" y="1628"/>
                    <a:pt x="837" y="1685"/>
                    <a:pt x="627" y="1805"/>
                  </a:cubicBezTo>
                  <a:cubicBezTo>
                    <a:pt x="226" y="2031"/>
                    <a:pt x="1" y="2432"/>
                    <a:pt x="1" y="2833"/>
                  </a:cubicBezTo>
                  <a:cubicBezTo>
                    <a:pt x="1" y="3234"/>
                    <a:pt x="252" y="3610"/>
                    <a:pt x="653" y="3835"/>
                  </a:cubicBezTo>
                  <a:cubicBezTo>
                    <a:pt x="859" y="3945"/>
                    <a:pt x="1081" y="4003"/>
                    <a:pt x="1293" y="4003"/>
                  </a:cubicBezTo>
                  <a:cubicBezTo>
                    <a:pt x="1467" y="4003"/>
                    <a:pt x="1634" y="3964"/>
                    <a:pt x="1780" y="3885"/>
                  </a:cubicBezTo>
                  <a:cubicBezTo>
                    <a:pt x="2106" y="4362"/>
                    <a:pt x="2658" y="4687"/>
                    <a:pt x="3309" y="4788"/>
                  </a:cubicBezTo>
                  <a:cubicBezTo>
                    <a:pt x="3417" y="4800"/>
                    <a:pt x="3524" y="4806"/>
                    <a:pt x="3629" y="4806"/>
                  </a:cubicBezTo>
                  <a:cubicBezTo>
                    <a:pt x="4162" y="4806"/>
                    <a:pt x="4658" y="4646"/>
                    <a:pt x="5013" y="4311"/>
                  </a:cubicBezTo>
                  <a:cubicBezTo>
                    <a:pt x="5339" y="4712"/>
                    <a:pt x="5841" y="4938"/>
                    <a:pt x="6367" y="4963"/>
                  </a:cubicBezTo>
                  <a:cubicBezTo>
                    <a:pt x="6417" y="4963"/>
                    <a:pt x="6442" y="4988"/>
                    <a:pt x="6492" y="4988"/>
                  </a:cubicBezTo>
                  <a:cubicBezTo>
                    <a:pt x="6993" y="4988"/>
                    <a:pt x="7470" y="4788"/>
                    <a:pt x="7795" y="4462"/>
                  </a:cubicBezTo>
                  <a:cubicBezTo>
                    <a:pt x="8146" y="4747"/>
                    <a:pt x="8592" y="4897"/>
                    <a:pt x="9084" y="4897"/>
                  </a:cubicBezTo>
                  <a:cubicBezTo>
                    <a:pt x="9155" y="4897"/>
                    <a:pt x="9227" y="4894"/>
                    <a:pt x="9299" y="4888"/>
                  </a:cubicBezTo>
                  <a:cubicBezTo>
                    <a:pt x="9876" y="4813"/>
                    <a:pt x="10352" y="4512"/>
                    <a:pt x="10653" y="4086"/>
                  </a:cubicBezTo>
                  <a:cubicBezTo>
                    <a:pt x="10717" y="4094"/>
                    <a:pt x="10781" y="4098"/>
                    <a:pt x="10844" y="4098"/>
                  </a:cubicBezTo>
                  <a:cubicBezTo>
                    <a:pt x="11553" y="4098"/>
                    <a:pt x="12217" y="3602"/>
                    <a:pt x="12332" y="2958"/>
                  </a:cubicBezTo>
                  <a:cubicBezTo>
                    <a:pt x="12407" y="2557"/>
                    <a:pt x="12206" y="2131"/>
                    <a:pt x="11856" y="1855"/>
                  </a:cubicBezTo>
                  <a:cubicBezTo>
                    <a:pt x="11669" y="1706"/>
                    <a:pt x="11441" y="1626"/>
                    <a:pt x="11212" y="1626"/>
                  </a:cubicBezTo>
                  <a:cubicBezTo>
                    <a:pt x="11134" y="1626"/>
                    <a:pt x="11055" y="1636"/>
                    <a:pt x="10978" y="1655"/>
                  </a:cubicBezTo>
                  <a:cubicBezTo>
                    <a:pt x="10903" y="928"/>
                    <a:pt x="10277" y="251"/>
                    <a:pt x="9475" y="51"/>
                  </a:cubicBezTo>
                  <a:cubicBezTo>
                    <a:pt x="9345" y="16"/>
                    <a:pt x="9213" y="0"/>
                    <a:pt x="90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flipH="1">
              <a:off x="5118286" y="103903"/>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flipH="1">
              <a:off x="130383" y="27153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flipH="1">
              <a:off x="7656612" y="213570"/>
              <a:ext cx="162024" cy="151029"/>
            </a:xfrm>
            <a:custGeom>
              <a:avLst/>
              <a:gdLst/>
              <a:ahLst/>
              <a:cxnLst/>
              <a:rect l="l" t="t" r="r" b="b"/>
              <a:pathLst>
                <a:path w="1856" h="1730" extrusionOk="0">
                  <a:moveTo>
                    <a:pt x="853" y="0"/>
                  </a:moveTo>
                  <a:cubicBezTo>
                    <a:pt x="477" y="527"/>
                    <a:pt x="201" y="1103"/>
                    <a:pt x="1" y="1730"/>
                  </a:cubicBezTo>
                  <a:lnTo>
                    <a:pt x="1856" y="1730"/>
                  </a:lnTo>
                  <a:cubicBezTo>
                    <a:pt x="1580" y="1128"/>
                    <a:pt x="1254" y="552"/>
                    <a:pt x="878" y="25"/>
                  </a:cubicBezTo>
                  <a:lnTo>
                    <a:pt x="8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flipH="1">
              <a:off x="3433968" y="540009"/>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flipH="1">
              <a:off x="6045059" y="4493877"/>
              <a:ext cx="235075" cy="219252"/>
            </a:xfrm>
            <a:custGeom>
              <a:avLst/>
              <a:gdLst/>
              <a:ahLst/>
              <a:cxnLst/>
              <a:rect l="l" t="t" r="r" b="b"/>
              <a:pathLst>
                <a:path w="1855" h="1730" extrusionOk="0">
                  <a:moveTo>
                    <a:pt x="852" y="1"/>
                  </a:moveTo>
                  <a:cubicBezTo>
                    <a:pt x="501" y="527"/>
                    <a:pt x="201" y="1128"/>
                    <a:pt x="0" y="1730"/>
                  </a:cubicBezTo>
                  <a:lnTo>
                    <a:pt x="1855" y="1730"/>
                  </a:lnTo>
                  <a:cubicBezTo>
                    <a:pt x="1579" y="1153"/>
                    <a:pt x="1253" y="577"/>
                    <a:pt x="877" y="26"/>
                  </a:cubicBezTo>
                  <a:lnTo>
                    <a:pt x="8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flipH="1">
              <a:off x="1615897" y="-243418"/>
              <a:ext cx="908069" cy="712281"/>
            </a:xfrm>
            <a:custGeom>
              <a:avLst/>
              <a:gdLst/>
              <a:ahLst/>
              <a:cxnLst/>
              <a:rect l="l" t="t" r="r" b="b"/>
              <a:pathLst>
                <a:path w="10402" h="8159" extrusionOk="0">
                  <a:moveTo>
                    <a:pt x="6560" y="1"/>
                  </a:moveTo>
                  <a:cubicBezTo>
                    <a:pt x="5921" y="1"/>
                    <a:pt x="5272" y="298"/>
                    <a:pt x="4812" y="815"/>
                  </a:cubicBezTo>
                  <a:cubicBezTo>
                    <a:pt x="4637" y="539"/>
                    <a:pt x="4336" y="339"/>
                    <a:pt x="3960" y="264"/>
                  </a:cubicBezTo>
                  <a:cubicBezTo>
                    <a:pt x="3838" y="239"/>
                    <a:pt x="3714" y="227"/>
                    <a:pt x="3592" y="227"/>
                  </a:cubicBezTo>
                  <a:cubicBezTo>
                    <a:pt x="3088" y="227"/>
                    <a:pt x="2599" y="432"/>
                    <a:pt x="2256" y="815"/>
                  </a:cubicBezTo>
                  <a:cubicBezTo>
                    <a:pt x="1855" y="1241"/>
                    <a:pt x="1704" y="1868"/>
                    <a:pt x="1830" y="2419"/>
                  </a:cubicBezTo>
                  <a:cubicBezTo>
                    <a:pt x="1789" y="2415"/>
                    <a:pt x="1749" y="2414"/>
                    <a:pt x="1709" y="2414"/>
                  </a:cubicBezTo>
                  <a:cubicBezTo>
                    <a:pt x="1205" y="2414"/>
                    <a:pt x="755" y="2696"/>
                    <a:pt x="476" y="3021"/>
                  </a:cubicBezTo>
                  <a:cubicBezTo>
                    <a:pt x="151" y="3422"/>
                    <a:pt x="0" y="3948"/>
                    <a:pt x="0" y="4549"/>
                  </a:cubicBezTo>
                  <a:cubicBezTo>
                    <a:pt x="0" y="4825"/>
                    <a:pt x="50" y="5051"/>
                    <a:pt x="125" y="5226"/>
                  </a:cubicBezTo>
                  <a:cubicBezTo>
                    <a:pt x="351" y="5828"/>
                    <a:pt x="1028" y="6204"/>
                    <a:pt x="1955" y="6329"/>
                  </a:cubicBezTo>
                  <a:cubicBezTo>
                    <a:pt x="1855" y="6780"/>
                    <a:pt x="2055" y="7256"/>
                    <a:pt x="2506" y="7632"/>
                  </a:cubicBezTo>
                  <a:cubicBezTo>
                    <a:pt x="2857" y="7933"/>
                    <a:pt x="3359" y="8108"/>
                    <a:pt x="3985" y="8158"/>
                  </a:cubicBezTo>
                  <a:lnTo>
                    <a:pt x="4261" y="8158"/>
                  </a:lnTo>
                  <a:cubicBezTo>
                    <a:pt x="4637" y="8158"/>
                    <a:pt x="4963" y="8108"/>
                    <a:pt x="5238" y="7958"/>
                  </a:cubicBezTo>
                  <a:cubicBezTo>
                    <a:pt x="5589" y="7782"/>
                    <a:pt x="5865" y="7457"/>
                    <a:pt x="5940" y="7131"/>
                  </a:cubicBezTo>
                  <a:cubicBezTo>
                    <a:pt x="6299" y="7576"/>
                    <a:pt x="6857" y="7822"/>
                    <a:pt x="7414" y="7822"/>
                  </a:cubicBezTo>
                  <a:cubicBezTo>
                    <a:pt x="7673" y="7822"/>
                    <a:pt x="7932" y="7769"/>
                    <a:pt x="8171" y="7657"/>
                  </a:cubicBezTo>
                  <a:cubicBezTo>
                    <a:pt x="8973" y="7306"/>
                    <a:pt x="9424" y="6354"/>
                    <a:pt x="9198" y="5502"/>
                  </a:cubicBezTo>
                  <a:cubicBezTo>
                    <a:pt x="9424" y="5452"/>
                    <a:pt x="9624" y="5351"/>
                    <a:pt x="9800" y="5176"/>
                  </a:cubicBezTo>
                  <a:cubicBezTo>
                    <a:pt x="9775" y="5126"/>
                    <a:pt x="9750" y="5076"/>
                    <a:pt x="9725" y="5026"/>
                  </a:cubicBezTo>
                  <a:cubicBezTo>
                    <a:pt x="9549" y="5201"/>
                    <a:pt x="9324" y="5326"/>
                    <a:pt x="9098" y="5351"/>
                  </a:cubicBezTo>
                  <a:cubicBezTo>
                    <a:pt x="9073" y="5351"/>
                    <a:pt x="9048" y="5351"/>
                    <a:pt x="9023" y="5376"/>
                  </a:cubicBezTo>
                  <a:cubicBezTo>
                    <a:pt x="8998" y="5402"/>
                    <a:pt x="8998" y="5427"/>
                    <a:pt x="9023" y="5452"/>
                  </a:cubicBezTo>
                  <a:cubicBezTo>
                    <a:pt x="9248" y="6229"/>
                    <a:pt x="8847" y="7181"/>
                    <a:pt x="8120" y="7507"/>
                  </a:cubicBezTo>
                  <a:cubicBezTo>
                    <a:pt x="7906" y="7607"/>
                    <a:pt x="7674" y="7654"/>
                    <a:pt x="7441" y="7654"/>
                  </a:cubicBezTo>
                  <a:cubicBezTo>
                    <a:pt x="6857" y="7654"/>
                    <a:pt x="6270" y="7357"/>
                    <a:pt x="5965" y="6855"/>
                  </a:cubicBezTo>
                  <a:cubicBezTo>
                    <a:pt x="5947" y="6837"/>
                    <a:pt x="5917" y="6820"/>
                    <a:pt x="5892" y="6820"/>
                  </a:cubicBezTo>
                  <a:cubicBezTo>
                    <a:pt x="5882" y="6820"/>
                    <a:pt x="5872" y="6823"/>
                    <a:pt x="5865" y="6830"/>
                  </a:cubicBezTo>
                  <a:cubicBezTo>
                    <a:pt x="5840" y="6830"/>
                    <a:pt x="5815" y="6855"/>
                    <a:pt x="5815" y="6905"/>
                  </a:cubicBezTo>
                  <a:cubicBezTo>
                    <a:pt x="5790" y="7256"/>
                    <a:pt x="5539" y="7607"/>
                    <a:pt x="5163" y="7808"/>
                  </a:cubicBezTo>
                  <a:cubicBezTo>
                    <a:pt x="4925" y="7927"/>
                    <a:pt x="4640" y="7998"/>
                    <a:pt x="4283" y="7998"/>
                  </a:cubicBezTo>
                  <a:cubicBezTo>
                    <a:pt x="4189" y="7998"/>
                    <a:pt x="4090" y="7993"/>
                    <a:pt x="3985" y="7983"/>
                  </a:cubicBezTo>
                  <a:cubicBezTo>
                    <a:pt x="3409" y="7933"/>
                    <a:pt x="2932" y="7782"/>
                    <a:pt x="2607" y="7507"/>
                  </a:cubicBezTo>
                  <a:cubicBezTo>
                    <a:pt x="2281" y="7231"/>
                    <a:pt x="1980" y="6755"/>
                    <a:pt x="2156" y="6279"/>
                  </a:cubicBezTo>
                  <a:cubicBezTo>
                    <a:pt x="2156" y="6254"/>
                    <a:pt x="2156" y="6229"/>
                    <a:pt x="2130" y="6204"/>
                  </a:cubicBezTo>
                  <a:cubicBezTo>
                    <a:pt x="2130" y="6178"/>
                    <a:pt x="2105" y="6153"/>
                    <a:pt x="2080" y="6153"/>
                  </a:cubicBezTo>
                  <a:cubicBezTo>
                    <a:pt x="1629" y="6128"/>
                    <a:pt x="602" y="5953"/>
                    <a:pt x="276" y="5176"/>
                  </a:cubicBezTo>
                  <a:cubicBezTo>
                    <a:pt x="201" y="5000"/>
                    <a:pt x="176" y="4800"/>
                    <a:pt x="176" y="4549"/>
                  </a:cubicBezTo>
                  <a:cubicBezTo>
                    <a:pt x="176" y="3998"/>
                    <a:pt x="326" y="3497"/>
                    <a:pt x="602" y="3146"/>
                  </a:cubicBezTo>
                  <a:cubicBezTo>
                    <a:pt x="877" y="2795"/>
                    <a:pt x="1303" y="2594"/>
                    <a:pt x="1704" y="2594"/>
                  </a:cubicBezTo>
                  <a:cubicBezTo>
                    <a:pt x="1780" y="2594"/>
                    <a:pt x="1855" y="2594"/>
                    <a:pt x="1930" y="2620"/>
                  </a:cubicBezTo>
                  <a:cubicBezTo>
                    <a:pt x="1955" y="2620"/>
                    <a:pt x="1980" y="2620"/>
                    <a:pt x="2005" y="2594"/>
                  </a:cubicBezTo>
                  <a:cubicBezTo>
                    <a:pt x="2030" y="2569"/>
                    <a:pt x="2030" y="2544"/>
                    <a:pt x="2030" y="2494"/>
                  </a:cubicBezTo>
                  <a:cubicBezTo>
                    <a:pt x="1855" y="1968"/>
                    <a:pt x="2005" y="1341"/>
                    <a:pt x="2381" y="915"/>
                  </a:cubicBezTo>
                  <a:cubicBezTo>
                    <a:pt x="2693" y="583"/>
                    <a:pt x="3159" y="388"/>
                    <a:pt x="3637" y="388"/>
                  </a:cubicBezTo>
                  <a:cubicBezTo>
                    <a:pt x="3736" y="388"/>
                    <a:pt x="3836" y="397"/>
                    <a:pt x="3935" y="414"/>
                  </a:cubicBezTo>
                  <a:cubicBezTo>
                    <a:pt x="4211" y="489"/>
                    <a:pt x="4562" y="665"/>
                    <a:pt x="4712" y="990"/>
                  </a:cubicBezTo>
                  <a:cubicBezTo>
                    <a:pt x="4712" y="1041"/>
                    <a:pt x="4737" y="1041"/>
                    <a:pt x="4762" y="1066"/>
                  </a:cubicBezTo>
                  <a:cubicBezTo>
                    <a:pt x="4787" y="1066"/>
                    <a:pt x="4837" y="1041"/>
                    <a:pt x="4837" y="1016"/>
                  </a:cubicBezTo>
                  <a:cubicBezTo>
                    <a:pt x="5271" y="483"/>
                    <a:pt x="5938" y="168"/>
                    <a:pt x="6582" y="168"/>
                  </a:cubicBezTo>
                  <a:cubicBezTo>
                    <a:pt x="6755" y="168"/>
                    <a:pt x="6928" y="191"/>
                    <a:pt x="7093" y="239"/>
                  </a:cubicBezTo>
                  <a:cubicBezTo>
                    <a:pt x="7895" y="489"/>
                    <a:pt x="8496" y="1241"/>
                    <a:pt x="8572" y="2093"/>
                  </a:cubicBezTo>
                  <a:cubicBezTo>
                    <a:pt x="8572" y="2118"/>
                    <a:pt x="8597" y="2143"/>
                    <a:pt x="8622" y="2168"/>
                  </a:cubicBezTo>
                  <a:lnTo>
                    <a:pt x="8697" y="2168"/>
                  </a:lnTo>
                  <a:cubicBezTo>
                    <a:pt x="8811" y="2108"/>
                    <a:pt x="8931" y="2082"/>
                    <a:pt x="9052" y="2082"/>
                  </a:cubicBezTo>
                  <a:cubicBezTo>
                    <a:pt x="9384" y="2082"/>
                    <a:pt x="9716" y="2280"/>
                    <a:pt x="9900" y="2519"/>
                  </a:cubicBezTo>
                  <a:cubicBezTo>
                    <a:pt x="10226" y="2945"/>
                    <a:pt x="10226" y="3497"/>
                    <a:pt x="10201" y="3898"/>
                  </a:cubicBezTo>
                  <a:cubicBezTo>
                    <a:pt x="10151" y="4274"/>
                    <a:pt x="10025" y="4625"/>
                    <a:pt x="9800" y="4900"/>
                  </a:cubicBezTo>
                  <a:cubicBezTo>
                    <a:pt x="9825" y="4975"/>
                    <a:pt x="9850" y="5026"/>
                    <a:pt x="9900" y="5101"/>
                  </a:cubicBezTo>
                  <a:cubicBezTo>
                    <a:pt x="10151" y="4775"/>
                    <a:pt x="10326" y="4324"/>
                    <a:pt x="10351" y="3923"/>
                  </a:cubicBezTo>
                  <a:cubicBezTo>
                    <a:pt x="10401" y="3497"/>
                    <a:pt x="10376" y="2895"/>
                    <a:pt x="10050" y="2419"/>
                  </a:cubicBezTo>
                  <a:cubicBezTo>
                    <a:pt x="9836" y="2127"/>
                    <a:pt x="9456" y="1911"/>
                    <a:pt x="9062" y="1911"/>
                  </a:cubicBezTo>
                  <a:cubicBezTo>
                    <a:pt x="8949" y="1911"/>
                    <a:pt x="8834" y="1929"/>
                    <a:pt x="8722" y="1968"/>
                  </a:cubicBezTo>
                  <a:cubicBezTo>
                    <a:pt x="8622" y="1091"/>
                    <a:pt x="7970" y="339"/>
                    <a:pt x="7143" y="88"/>
                  </a:cubicBezTo>
                  <a:cubicBezTo>
                    <a:pt x="6954" y="29"/>
                    <a:pt x="6757" y="1"/>
                    <a:pt x="6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flipH="1">
              <a:off x="4380793" y="4749884"/>
              <a:ext cx="133565" cy="142299"/>
            </a:xfrm>
            <a:custGeom>
              <a:avLst/>
              <a:gdLst/>
              <a:ahLst/>
              <a:cxnLst/>
              <a:rect l="l" t="t" r="r" b="b"/>
              <a:pathLst>
                <a:path w="1530" h="1630" extrusionOk="0">
                  <a:moveTo>
                    <a:pt x="753" y="176"/>
                  </a:moveTo>
                  <a:cubicBezTo>
                    <a:pt x="1104" y="176"/>
                    <a:pt x="1329" y="552"/>
                    <a:pt x="1354" y="903"/>
                  </a:cubicBezTo>
                  <a:cubicBezTo>
                    <a:pt x="1354" y="978"/>
                    <a:pt x="1354" y="1053"/>
                    <a:pt x="1329" y="1103"/>
                  </a:cubicBezTo>
                  <a:cubicBezTo>
                    <a:pt x="1279" y="1254"/>
                    <a:pt x="1179" y="1354"/>
                    <a:pt x="1053" y="1404"/>
                  </a:cubicBezTo>
                  <a:cubicBezTo>
                    <a:pt x="971" y="1432"/>
                    <a:pt x="888" y="1452"/>
                    <a:pt x="810" y="1452"/>
                  </a:cubicBezTo>
                  <a:cubicBezTo>
                    <a:pt x="746" y="1452"/>
                    <a:pt x="684" y="1438"/>
                    <a:pt x="627" y="1404"/>
                  </a:cubicBezTo>
                  <a:cubicBezTo>
                    <a:pt x="402" y="1329"/>
                    <a:pt x="226" y="1128"/>
                    <a:pt x="201" y="903"/>
                  </a:cubicBezTo>
                  <a:cubicBezTo>
                    <a:pt x="176" y="727"/>
                    <a:pt x="226" y="502"/>
                    <a:pt x="377" y="351"/>
                  </a:cubicBezTo>
                  <a:cubicBezTo>
                    <a:pt x="477" y="226"/>
                    <a:pt x="602" y="176"/>
                    <a:pt x="728" y="176"/>
                  </a:cubicBezTo>
                  <a:close/>
                  <a:moveTo>
                    <a:pt x="753" y="1"/>
                  </a:moveTo>
                  <a:cubicBezTo>
                    <a:pt x="552" y="1"/>
                    <a:pt x="377" y="76"/>
                    <a:pt x="251" y="251"/>
                  </a:cubicBezTo>
                  <a:cubicBezTo>
                    <a:pt x="76" y="427"/>
                    <a:pt x="1" y="702"/>
                    <a:pt x="26" y="953"/>
                  </a:cubicBezTo>
                  <a:cubicBezTo>
                    <a:pt x="76" y="1229"/>
                    <a:pt x="277" y="1479"/>
                    <a:pt x="552" y="1580"/>
                  </a:cubicBezTo>
                  <a:cubicBezTo>
                    <a:pt x="652" y="1605"/>
                    <a:pt x="728" y="1630"/>
                    <a:pt x="828" y="1630"/>
                  </a:cubicBezTo>
                  <a:cubicBezTo>
                    <a:pt x="928" y="1630"/>
                    <a:pt x="1028" y="1605"/>
                    <a:pt x="1104" y="1580"/>
                  </a:cubicBezTo>
                  <a:cubicBezTo>
                    <a:pt x="1304" y="1504"/>
                    <a:pt x="1429" y="1354"/>
                    <a:pt x="1480" y="1153"/>
                  </a:cubicBezTo>
                  <a:cubicBezTo>
                    <a:pt x="1505" y="1078"/>
                    <a:pt x="1530" y="1003"/>
                    <a:pt x="1530" y="903"/>
                  </a:cubicBezTo>
                  <a:cubicBezTo>
                    <a:pt x="1505" y="477"/>
                    <a:pt x="1204" y="26"/>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8"/>
            <p:cNvGrpSpPr/>
            <p:nvPr/>
          </p:nvGrpSpPr>
          <p:grpSpPr>
            <a:xfrm flipH="1">
              <a:off x="0" y="942997"/>
              <a:ext cx="1032663" cy="712280"/>
              <a:chOff x="1966925" y="760050"/>
              <a:chExt cx="244400" cy="168575"/>
            </a:xfrm>
          </p:grpSpPr>
          <p:sp>
            <p:nvSpPr>
              <p:cNvPr id="144" name="Google Shape;14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8"/>
            <p:cNvSpPr/>
            <p:nvPr/>
          </p:nvSpPr>
          <p:spPr>
            <a:xfrm flipH="1">
              <a:off x="8288246" y="4603509"/>
              <a:ext cx="135748" cy="142299"/>
            </a:xfrm>
            <a:custGeom>
              <a:avLst/>
              <a:gdLst/>
              <a:ahLst/>
              <a:cxnLst/>
              <a:rect l="l" t="t" r="r" b="b"/>
              <a:pathLst>
                <a:path w="1555" h="1630" extrusionOk="0">
                  <a:moveTo>
                    <a:pt x="778" y="176"/>
                  </a:moveTo>
                  <a:cubicBezTo>
                    <a:pt x="1104" y="176"/>
                    <a:pt x="1354" y="552"/>
                    <a:pt x="1379" y="903"/>
                  </a:cubicBezTo>
                  <a:cubicBezTo>
                    <a:pt x="1379" y="978"/>
                    <a:pt x="1354" y="1053"/>
                    <a:pt x="1354" y="1103"/>
                  </a:cubicBezTo>
                  <a:cubicBezTo>
                    <a:pt x="1304" y="1254"/>
                    <a:pt x="1204" y="1354"/>
                    <a:pt x="1053" y="1404"/>
                  </a:cubicBezTo>
                  <a:cubicBezTo>
                    <a:pt x="985" y="1432"/>
                    <a:pt x="908" y="1452"/>
                    <a:pt x="829" y="1452"/>
                  </a:cubicBezTo>
                  <a:cubicBezTo>
                    <a:pt x="763" y="1452"/>
                    <a:pt x="695" y="1438"/>
                    <a:pt x="627" y="1404"/>
                  </a:cubicBezTo>
                  <a:cubicBezTo>
                    <a:pt x="427" y="1329"/>
                    <a:pt x="251" y="1128"/>
                    <a:pt x="226" y="903"/>
                  </a:cubicBezTo>
                  <a:cubicBezTo>
                    <a:pt x="176" y="727"/>
                    <a:pt x="251" y="502"/>
                    <a:pt x="402" y="351"/>
                  </a:cubicBezTo>
                  <a:cubicBezTo>
                    <a:pt x="502" y="226"/>
                    <a:pt x="627" y="176"/>
                    <a:pt x="753" y="176"/>
                  </a:cubicBezTo>
                  <a:close/>
                  <a:moveTo>
                    <a:pt x="778" y="1"/>
                  </a:moveTo>
                  <a:cubicBezTo>
                    <a:pt x="577" y="1"/>
                    <a:pt x="402" y="76"/>
                    <a:pt x="251" y="251"/>
                  </a:cubicBezTo>
                  <a:cubicBezTo>
                    <a:pt x="101" y="427"/>
                    <a:pt x="1" y="702"/>
                    <a:pt x="51" y="953"/>
                  </a:cubicBezTo>
                  <a:cubicBezTo>
                    <a:pt x="101" y="1229"/>
                    <a:pt x="302" y="1479"/>
                    <a:pt x="577" y="1580"/>
                  </a:cubicBezTo>
                  <a:cubicBezTo>
                    <a:pt x="652" y="1605"/>
                    <a:pt x="753" y="1630"/>
                    <a:pt x="853" y="1630"/>
                  </a:cubicBezTo>
                  <a:cubicBezTo>
                    <a:pt x="953" y="1630"/>
                    <a:pt x="1053" y="1605"/>
                    <a:pt x="1129" y="1580"/>
                  </a:cubicBezTo>
                  <a:cubicBezTo>
                    <a:pt x="1304" y="1504"/>
                    <a:pt x="1454" y="1354"/>
                    <a:pt x="1505" y="1153"/>
                  </a:cubicBezTo>
                  <a:cubicBezTo>
                    <a:pt x="1530" y="1078"/>
                    <a:pt x="1555" y="1003"/>
                    <a:pt x="1530" y="903"/>
                  </a:cubicBezTo>
                  <a:cubicBezTo>
                    <a:pt x="1530" y="477"/>
                    <a:pt x="1229" y="26"/>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flipH="1">
              <a:off x="1714011" y="19934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flipH="1">
              <a:off x="7534861" y="2710941"/>
              <a:ext cx="161937" cy="151029"/>
            </a:xfrm>
            <a:custGeom>
              <a:avLst/>
              <a:gdLst/>
              <a:ahLst/>
              <a:cxnLst/>
              <a:rect l="l" t="t" r="r" b="b"/>
              <a:pathLst>
                <a:path w="1855" h="1730" extrusionOk="0">
                  <a:moveTo>
                    <a:pt x="852" y="0"/>
                  </a:moveTo>
                  <a:cubicBezTo>
                    <a:pt x="476" y="527"/>
                    <a:pt x="201" y="1103"/>
                    <a:pt x="0" y="1730"/>
                  </a:cubicBezTo>
                  <a:lnTo>
                    <a:pt x="1855" y="1730"/>
                  </a:lnTo>
                  <a:cubicBezTo>
                    <a:pt x="1579" y="1128"/>
                    <a:pt x="1253" y="552"/>
                    <a:pt x="877" y="25"/>
                  </a:cubicBezTo>
                  <a:lnTo>
                    <a:pt x="8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 name="Google Shape;173;p8"/>
            <p:cNvGrpSpPr/>
            <p:nvPr/>
          </p:nvGrpSpPr>
          <p:grpSpPr>
            <a:xfrm flipH="1">
              <a:off x="8111325" y="3285497"/>
              <a:ext cx="1032663" cy="712280"/>
              <a:chOff x="1966925" y="760050"/>
              <a:chExt cx="244400" cy="168575"/>
            </a:xfrm>
          </p:grpSpPr>
          <p:sp>
            <p:nvSpPr>
              <p:cNvPr id="174" name="Google Shape;174;p8"/>
              <p:cNvSpPr/>
              <p:nvPr/>
            </p:nvSpPr>
            <p:spPr>
              <a:xfrm>
                <a:off x="1966925" y="763550"/>
                <a:ext cx="5050" cy="4050"/>
              </a:xfrm>
              <a:custGeom>
                <a:avLst/>
                <a:gdLst/>
                <a:ahLst/>
                <a:cxnLst/>
                <a:rect l="l" t="t" r="r" b="b"/>
                <a:pathLst>
                  <a:path w="202" h="162" extrusionOk="0">
                    <a:moveTo>
                      <a:pt x="115" y="1"/>
                    </a:moveTo>
                    <a:cubicBezTo>
                      <a:pt x="103" y="1"/>
                      <a:pt x="89" y="4"/>
                      <a:pt x="76" y="11"/>
                    </a:cubicBezTo>
                    <a:lnTo>
                      <a:pt x="51" y="11"/>
                    </a:lnTo>
                    <a:cubicBezTo>
                      <a:pt x="26" y="11"/>
                      <a:pt x="1" y="61"/>
                      <a:pt x="1" y="111"/>
                    </a:cubicBezTo>
                    <a:cubicBezTo>
                      <a:pt x="26" y="161"/>
                      <a:pt x="51" y="161"/>
                      <a:pt x="101" y="161"/>
                    </a:cubicBezTo>
                    <a:lnTo>
                      <a:pt x="126" y="161"/>
                    </a:lnTo>
                    <a:cubicBezTo>
                      <a:pt x="176" y="161"/>
                      <a:pt x="201" y="111"/>
                      <a:pt x="176" y="61"/>
                    </a:cubicBezTo>
                    <a:cubicBezTo>
                      <a:pt x="176" y="24"/>
                      <a:pt x="149"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2033975" y="766075"/>
                <a:ext cx="5675" cy="4650"/>
              </a:xfrm>
              <a:custGeom>
                <a:avLst/>
                <a:gdLst/>
                <a:ahLst/>
                <a:cxnLst/>
                <a:rect l="l" t="t" r="r" b="b"/>
                <a:pathLst>
                  <a:path w="227" h="186" extrusionOk="0">
                    <a:moveTo>
                      <a:pt x="87" y="0"/>
                    </a:moveTo>
                    <a:cubicBezTo>
                      <a:pt x="52" y="0"/>
                      <a:pt x="26" y="23"/>
                      <a:pt x="26" y="60"/>
                    </a:cubicBezTo>
                    <a:cubicBezTo>
                      <a:pt x="1" y="110"/>
                      <a:pt x="26" y="160"/>
                      <a:pt x="76" y="160"/>
                    </a:cubicBezTo>
                    <a:lnTo>
                      <a:pt x="101" y="185"/>
                    </a:lnTo>
                    <a:lnTo>
                      <a:pt x="126" y="185"/>
                    </a:lnTo>
                    <a:cubicBezTo>
                      <a:pt x="176" y="185"/>
                      <a:pt x="201" y="160"/>
                      <a:pt x="201" y="110"/>
                    </a:cubicBezTo>
                    <a:cubicBezTo>
                      <a:pt x="226" y="85"/>
                      <a:pt x="201" y="35"/>
                      <a:pt x="151" y="10"/>
                    </a:cubicBezTo>
                    <a:lnTo>
                      <a:pt x="126" y="10"/>
                    </a:lnTo>
                    <a:cubicBezTo>
                      <a:pt x="112" y="3"/>
                      <a:pt x="99"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1979475" y="761125"/>
                <a:ext cx="5650" cy="4575"/>
              </a:xfrm>
              <a:custGeom>
                <a:avLst/>
                <a:gdLst/>
                <a:ahLst/>
                <a:cxnLst/>
                <a:rect l="l" t="t" r="r" b="b"/>
                <a:pathLst>
                  <a:path w="226" h="183" extrusionOk="0">
                    <a:moveTo>
                      <a:pt x="153" y="1"/>
                    </a:moveTo>
                    <a:cubicBezTo>
                      <a:pt x="144" y="1"/>
                      <a:pt x="135" y="3"/>
                      <a:pt x="125" y="7"/>
                    </a:cubicBezTo>
                    <a:lnTo>
                      <a:pt x="100" y="7"/>
                    </a:lnTo>
                    <a:cubicBezTo>
                      <a:pt x="50" y="7"/>
                      <a:pt x="0" y="58"/>
                      <a:pt x="25" y="108"/>
                    </a:cubicBezTo>
                    <a:cubicBezTo>
                      <a:pt x="25" y="133"/>
                      <a:pt x="50" y="183"/>
                      <a:pt x="100" y="183"/>
                    </a:cubicBezTo>
                    <a:lnTo>
                      <a:pt x="125" y="183"/>
                    </a:lnTo>
                    <a:lnTo>
                      <a:pt x="150" y="158"/>
                    </a:lnTo>
                    <a:cubicBezTo>
                      <a:pt x="201" y="158"/>
                      <a:pt x="226" y="108"/>
                      <a:pt x="226" y="83"/>
                    </a:cubicBezTo>
                    <a:cubicBezTo>
                      <a:pt x="226" y="42"/>
                      <a:pt x="19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2084725" y="810175"/>
                <a:ext cx="5675" cy="5025"/>
              </a:xfrm>
              <a:custGeom>
                <a:avLst/>
                <a:gdLst/>
                <a:ahLst/>
                <a:cxnLst/>
                <a:rect l="l" t="t" r="r" b="b"/>
                <a:pathLst>
                  <a:path w="227" h="201" extrusionOk="0">
                    <a:moveTo>
                      <a:pt x="76" y="0"/>
                    </a:moveTo>
                    <a:cubicBezTo>
                      <a:pt x="26" y="25"/>
                      <a:pt x="1" y="76"/>
                      <a:pt x="26" y="126"/>
                    </a:cubicBezTo>
                    <a:lnTo>
                      <a:pt x="51" y="151"/>
                    </a:lnTo>
                    <a:cubicBezTo>
                      <a:pt x="51" y="176"/>
                      <a:pt x="101" y="201"/>
                      <a:pt x="126" y="201"/>
                    </a:cubicBezTo>
                    <a:lnTo>
                      <a:pt x="151" y="201"/>
                    </a:lnTo>
                    <a:cubicBezTo>
                      <a:pt x="201" y="176"/>
                      <a:pt x="226" y="126"/>
                      <a:pt x="201" y="76"/>
                    </a:cubicBezTo>
                    <a:lnTo>
                      <a:pt x="176" y="50"/>
                    </a:lnTo>
                    <a:cubicBezTo>
                      <a:pt x="151" y="0"/>
                      <a:pt x="101"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46500" y="771550"/>
                <a:ext cx="5675" cy="4800"/>
              </a:xfrm>
              <a:custGeom>
                <a:avLst/>
                <a:gdLst/>
                <a:ahLst/>
                <a:cxnLst/>
                <a:rect l="l" t="t" r="r" b="b"/>
                <a:pathLst>
                  <a:path w="227" h="192" extrusionOk="0">
                    <a:moveTo>
                      <a:pt x="91" y="0"/>
                    </a:moveTo>
                    <a:cubicBezTo>
                      <a:pt x="64" y="0"/>
                      <a:pt x="41" y="12"/>
                      <a:pt x="26" y="42"/>
                    </a:cubicBezTo>
                    <a:cubicBezTo>
                      <a:pt x="1" y="92"/>
                      <a:pt x="26" y="142"/>
                      <a:pt x="76" y="167"/>
                    </a:cubicBezTo>
                    <a:lnTo>
                      <a:pt x="101" y="167"/>
                    </a:lnTo>
                    <a:cubicBezTo>
                      <a:pt x="101" y="192"/>
                      <a:pt x="126" y="192"/>
                      <a:pt x="126" y="192"/>
                    </a:cubicBezTo>
                    <a:cubicBezTo>
                      <a:pt x="176" y="192"/>
                      <a:pt x="201" y="167"/>
                      <a:pt x="201" y="142"/>
                    </a:cubicBezTo>
                    <a:cubicBezTo>
                      <a:pt x="226" y="92"/>
                      <a:pt x="226" y="42"/>
                      <a:pt x="176" y="16"/>
                    </a:cubicBezTo>
                    <a:lnTo>
                      <a:pt x="151" y="16"/>
                    </a:lnTo>
                    <a:cubicBezTo>
                      <a:pt x="130" y="6"/>
                      <a:pt x="110"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2058400" y="779050"/>
                <a:ext cx="5675" cy="4825"/>
              </a:xfrm>
              <a:custGeom>
                <a:avLst/>
                <a:gdLst/>
                <a:ahLst/>
                <a:cxnLst/>
                <a:rect l="l" t="t" r="r" b="b"/>
                <a:pathLst>
                  <a:path w="227" h="193" extrusionOk="0">
                    <a:moveTo>
                      <a:pt x="91" y="1"/>
                    </a:moveTo>
                    <a:cubicBezTo>
                      <a:pt x="64" y="1"/>
                      <a:pt x="41" y="13"/>
                      <a:pt x="26" y="42"/>
                    </a:cubicBezTo>
                    <a:cubicBezTo>
                      <a:pt x="1" y="67"/>
                      <a:pt x="1" y="143"/>
                      <a:pt x="51" y="168"/>
                    </a:cubicBezTo>
                    <a:lnTo>
                      <a:pt x="76" y="168"/>
                    </a:lnTo>
                    <a:cubicBezTo>
                      <a:pt x="76" y="193"/>
                      <a:pt x="101" y="193"/>
                      <a:pt x="126" y="193"/>
                    </a:cubicBezTo>
                    <a:cubicBezTo>
                      <a:pt x="151" y="193"/>
                      <a:pt x="176" y="168"/>
                      <a:pt x="176" y="168"/>
                    </a:cubicBezTo>
                    <a:cubicBezTo>
                      <a:pt x="227" y="118"/>
                      <a:pt x="201" y="67"/>
                      <a:pt x="176" y="42"/>
                    </a:cubicBezTo>
                    <a:lnTo>
                      <a:pt x="151" y="17"/>
                    </a:lnTo>
                    <a:cubicBezTo>
                      <a:pt x="131" y="7"/>
                      <a:pt x="110"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2007025" y="760675"/>
                <a:ext cx="5675" cy="4400"/>
              </a:xfrm>
              <a:custGeom>
                <a:avLst/>
                <a:gdLst/>
                <a:ahLst/>
                <a:cxnLst/>
                <a:rect l="l" t="t" r="r" b="b"/>
                <a:pathLst>
                  <a:path w="227" h="176" extrusionOk="0">
                    <a:moveTo>
                      <a:pt x="101" y="0"/>
                    </a:moveTo>
                    <a:cubicBezTo>
                      <a:pt x="76" y="0"/>
                      <a:pt x="26" y="25"/>
                      <a:pt x="26" y="76"/>
                    </a:cubicBezTo>
                    <a:cubicBezTo>
                      <a:pt x="1" y="126"/>
                      <a:pt x="51" y="151"/>
                      <a:pt x="101" y="176"/>
                    </a:cubicBezTo>
                    <a:lnTo>
                      <a:pt x="126" y="176"/>
                    </a:lnTo>
                    <a:cubicBezTo>
                      <a:pt x="176" y="176"/>
                      <a:pt x="226" y="126"/>
                      <a:pt x="226" y="101"/>
                    </a:cubicBezTo>
                    <a:cubicBezTo>
                      <a:pt x="226" y="50"/>
                      <a:pt x="201" y="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020825" y="762550"/>
                <a:ext cx="5650" cy="4400"/>
              </a:xfrm>
              <a:custGeom>
                <a:avLst/>
                <a:gdLst/>
                <a:ahLst/>
                <a:cxnLst/>
                <a:rect l="l" t="t" r="r" b="b"/>
                <a:pathLst>
                  <a:path w="226" h="176" extrusionOk="0">
                    <a:moveTo>
                      <a:pt x="100" y="1"/>
                    </a:moveTo>
                    <a:cubicBezTo>
                      <a:pt x="75" y="1"/>
                      <a:pt x="25" y="26"/>
                      <a:pt x="0" y="76"/>
                    </a:cubicBezTo>
                    <a:cubicBezTo>
                      <a:pt x="0" y="101"/>
                      <a:pt x="25" y="151"/>
                      <a:pt x="75" y="176"/>
                    </a:cubicBezTo>
                    <a:lnTo>
                      <a:pt x="126" y="176"/>
                    </a:lnTo>
                    <a:cubicBezTo>
                      <a:pt x="176" y="176"/>
                      <a:pt x="201" y="151"/>
                      <a:pt x="201" y="101"/>
                    </a:cubicBezTo>
                    <a:cubicBezTo>
                      <a:pt x="226" y="51"/>
                      <a:pt x="176"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1993875" y="760050"/>
                <a:ext cx="5025" cy="4400"/>
              </a:xfrm>
              <a:custGeom>
                <a:avLst/>
                <a:gdLst/>
                <a:ahLst/>
                <a:cxnLst/>
                <a:rect l="l" t="t" r="r" b="b"/>
                <a:pathLst>
                  <a:path w="201" h="176" extrusionOk="0">
                    <a:moveTo>
                      <a:pt x="76" y="0"/>
                    </a:moveTo>
                    <a:cubicBezTo>
                      <a:pt x="26" y="0"/>
                      <a:pt x="1" y="50"/>
                      <a:pt x="1" y="101"/>
                    </a:cubicBezTo>
                    <a:cubicBezTo>
                      <a:pt x="1" y="126"/>
                      <a:pt x="51" y="176"/>
                      <a:pt x="101" y="176"/>
                    </a:cubicBezTo>
                    <a:cubicBezTo>
                      <a:pt x="151" y="176"/>
                      <a:pt x="201" y="126"/>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068425" y="788150"/>
                <a:ext cx="5675" cy="5125"/>
              </a:xfrm>
              <a:custGeom>
                <a:avLst/>
                <a:gdLst/>
                <a:ahLst/>
                <a:cxnLst/>
                <a:rect l="l" t="t" r="r" b="b"/>
                <a:pathLst>
                  <a:path w="227" h="205" extrusionOk="0">
                    <a:moveTo>
                      <a:pt x="94" y="0"/>
                    </a:moveTo>
                    <a:cubicBezTo>
                      <a:pt x="77" y="0"/>
                      <a:pt x="62" y="8"/>
                      <a:pt x="51" y="29"/>
                    </a:cubicBezTo>
                    <a:cubicBezTo>
                      <a:pt x="1" y="54"/>
                      <a:pt x="1" y="104"/>
                      <a:pt x="51" y="155"/>
                    </a:cubicBezTo>
                    <a:lnTo>
                      <a:pt x="76" y="180"/>
                    </a:lnTo>
                    <a:cubicBezTo>
                      <a:pt x="76" y="180"/>
                      <a:pt x="101" y="205"/>
                      <a:pt x="126" y="205"/>
                    </a:cubicBezTo>
                    <a:cubicBezTo>
                      <a:pt x="151" y="205"/>
                      <a:pt x="176" y="180"/>
                      <a:pt x="176" y="180"/>
                    </a:cubicBezTo>
                    <a:cubicBezTo>
                      <a:pt x="227" y="129"/>
                      <a:pt x="227" y="79"/>
                      <a:pt x="201" y="54"/>
                    </a:cubicBezTo>
                    <a:lnTo>
                      <a:pt x="176" y="29"/>
                    </a:lnTo>
                    <a:cubicBezTo>
                      <a:pt x="147" y="15"/>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2077825" y="798475"/>
                <a:ext cx="5050" cy="4825"/>
              </a:xfrm>
              <a:custGeom>
                <a:avLst/>
                <a:gdLst/>
                <a:ahLst/>
                <a:cxnLst/>
                <a:rect l="l" t="t" r="r" b="b"/>
                <a:pathLst>
                  <a:path w="202" h="193" extrusionOk="0">
                    <a:moveTo>
                      <a:pt x="86" y="1"/>
                    </a:moveTo>
                    <a:cubicBezTo>
                      <a:pt x="68" y="1"/>
                      <a:pt x="47" y="7"/>
                      <a:pt x="26" y="17"/>
                    </a:cubicBezTo>
                    <a:cubicBezTo>
                      <a:pt x="1" y="42"/>
                      <a:pt x="1" y="92"/>
                      <a:pt x="26" y="143"/>
                    </a:cubicBezTo>
                    <a:lnTo>
                      <a:pt x="51" y="168"/>
                    </a:lnTo>
                    <a:cubicBezTo>
                      <a:pt x="51" y="193"/>
                      <a:pt x="76" y="193"/>
                      <a:pt x="101" y="193"/>
                    </a:cubicBezTo>
                    <a:lnTo>
                      <a:pt x="151" y="193"/>
                    </a:lnTo>
                    <a:cubicBezTo>
                      <a:pt x="201" y="168"/>
                      <a:pt x="201" y="92"/>
                      <a:pt x="176" y="67"/>
                    </a:cubicBezTo>
                    <a:lnTo>
                      <a:pt x="151" y="42"/>
                    </a:lnTo>
                    <a:cubicBezTo>
                      <a:pt x="137" y="13"/>
                      <a:pt x="113" y="1"/>
                      <a:pt x="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2090375" y="823325"/>
                <a:ext cx="5650" cy="4425"/>
              </a:xfrm>
              <a:custGeom>
                <a:avLst/>
                <a:gdLst/>
                <a:ahLst/>
                <a:cxnLst/>
                <a:rect l="l" t="t" r="r" b="b"/>
                <a:pathLst>
                  <a:path w="226" h="177" extrusionOk="0">
                    <a:moveTo>
                      <a:pt x="75" y="1"/>
                    </a:moveTo>
                    <a:cubicBezTo>
                      <a:pt x="25" y="1"/>
                      <a:pt x="0" y="76"/>
                      <a:pt x="25" y="101"/>
                    </a:cubicBezTo>
                    <a:cubicBezTo>
                      <a:pt x="25" y="126"/>
                      <a:pt x="50" y="151"/>
                      <a:pt x="75" y="151"/>
                    </a:cubicBezTo>
                    <a:cubicBezTo>
                      <a:pt x="75" y="151"/>
                      <a:pt x="100" y="176"/>
                      <a:pt x="100" y="176"/>
                    </a:cubicBezTo>
                    <a:cubicBezTo>
                      <a:pt x="125" y="176"/>
                      <a:pt x="125" y="151"/>
                      <a:pt x="151" y="151"/>
                    </a:cubicBezTo>
                    <a:cubicBezTo>
                      <a:pt x="201" y="151"/>
                      <a:pt x="226" y="101"/>
                      <a:pt x="201" y="51"/>
                    </a:cubicBezTo>
                    <a:cubicBezTo>
                      <a:pt x="201" y="26"/>
                      <a:pt x="151"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2154900" y="825200"/>
                <a:ext cx="5675" cy="4425"/>
              </a:xfrm>
              <a:custGeom>
                <a:avLst/>
                <a:gdLst/>
                <a:ahLst/>
                <a:cxnLst/>
                <a:rect l="l" t="t" r="r" b="b"/>
                <a:pathLst>
                  <a:path w="227" h="177" extrusionOk="0">
                    <a:moveTo>
                      <a:pt x="126" y="1"/>
                    </a:moveTo>
                    <a:cubicBezTo>
                      <a:pt x="101" y="1"/>
                      <a:pt x="51" y="1"/>
                      <a:pt x="26" y="51"/>
                    </a:cubicBezTo>
                    <a:cubicBezTo>
                      <a:pt x="1" y="101"/>
                      <a:pt x="26" y="151"/>
                      <a:pt x="76" y="176"/>
                    </a:cubicBezTo>
                    <a:lnTo>
                      <a:pt x="126" y="176"/>
                    </a:lnTo>
                    <a:cubicBezTo>
                      <a:pt x="151" y="176"/>
                      <a:pt x="201" y="176"/>
                      <a:pt x="201" y="126"/>
                    </a:cubicBezTo>
                    <a:cubicBezTo>
                      <a:pt x="226" y="101"/>
                      <a:pt x="201" y="51"/>
                      <a:pt x="176" y="26"/>
                    </a:cubicBezTo>
                    <a:lnTo>
                      <a:pt x="1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2200025" y="871950"/>
                <a:ext cx="5025" cy="4650"/>
              </a:xfrm>
              <a:custGeom>
                <a:avLst/>
                <a:gdLst/>
                <a:ahLst/>
                <a:cxnLst/>
                <a:rect l="l" t="t" r="r" b="b"/>
                <a:pathLst>
                  <a:path w="201" h="186" extrusionOk="0">
                    <a:moveTo>
                      <a:pt x="100" y="1"/>
                    </a:moveTo>
                    <a:cubicBezTo>
                      <a:pt x="91" y="1"/>
                      <a:pt x="82" y="4"/>
                      <a:pt x="75" y="11"/>
                    </a:cubicBezTo>
                    <a:cubicBezTo>
                      <a:pt x="25" y="11"/>
                      <a:pt x="0" y="61"/>
                      <a:pt x="25" y="111"/>
                    </a:cubicBezTo>
                    <a:lnTo>
                      <a:pt x="25" y="136"/>
                    </a:lnTo>
                    <a:cubicBezTo>
                      <a:pt x="50" y="186"/>
                      <a:pt x="75" y="186"/>
                      <a:pt x="100" y="186"/>
                    </a:cubicBezTo>
                    <a:lnTo>
                      <a:pt x="151" y="186"/>
                    </a:lnTo>
                    <a:cubicBezTo>
                      <a:pt x="176" y="186"/>
                      <a:pt x="201" y="136"/>
                      <a:pt x="201" y="86"/>
                    </a:cubicBezTo>
                    <a:lnTo>
                      <a:pt x="176" y="61"/>
                    </a:lnTo>
                    <a:cubicBezTo>
                      <a:pt x="157" y="24"/>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2206275" y="897725"/>
                <a:ext cx="4425" cy="5200"/>
              </a:xfrm>
              <a:custGeom>
                <a:avLst/>
                <a:gdLst/>
                <a:ahLst/>
                <a:cxnLst/>
                <a:rect l="l" t="t" r="r" b="b"/>
                <a:pathLst>
                  <a:path w="177" h="208" extrusionOk="0">
                    <a:moveTo>
                      <a:pt x="117" y="0"/>
                    </a:moveTo>
                    <a:cubicBezTo>
                      <a:pt x="111" y="0"/>
                      <a:pt x="106" y="3"/>
                      <a:pt x="101" y="7"/>
                    </a:cubicBezTo>
                    <a:cubicBezTo>
                      <a:pt x="51" y="7"/>
                      <a:pt x="1" y="32"/>
                      <a:pt x="1" y="82"/>
                    </a:cubicBezTo>
                    <a:lnTo>
                      <a:pt x="26" y="107"/>
                    </a:lnTo>
                    <a:cubicBezTo>
                      <a:pt x="26" y="157"/>
                      <a:pt x="51" y="208"/>
                      <a:pt x="101" y="208"/>
                    </a:cubicBezTo>
                    <a:cubicBezTo>
                      <a:pt x="151" y="183"/>
                      <a:pt x="176" y="157"/>
                      <a:pt x="176" y="107"/>
                    </a:cubicBezTo>
                    <a:lnTo>
                      <a:pt x="176" y="82"/>
                    </a:lnTo>
                    <a:cubicBezTo>
                      <a:pt x="176" y="41"/>
                      <a:pt x="143"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204400" y="884475"/>
                <a:ext cx="4425" cy="5300"/>
              </a:xfrm>
              <a:custGeom>
                <a:avLst/>
                <a:gdLst/>
                <a:ahLst/>
                <a:cxnLst/>
                <a:rect l="l" t="t" r="r" b="b"/>
                <a:pathLst>
                  <a:path w="177" h="212" extrusionOk="0">
                    <a:moveTo>
                      <a:pt x="100" y="1"/>
                    </a:moveTo>
                    <a:cubicBezTo>
                      <a:pt x="91" y="1"/>
                      <a:pt x="83" y="4"/>
                      <a:pt x="76" y="11"/>
                    </a:cubicBezTo>
                    <a:cubicBezTo>
                      <a:pt x="26" y="11"/>
                      <a:pt x="1" y="61"/>
                      <a:pt x="1" y="111"/>
                    </a:cubicBezTo>
                    <a:lnTo>
                      <a:pt x="1" y="136"/>
                    </a:lnTo>
                    <a:cubicBezTo>
                      <a:pt x="26" y="186"/>
                      <a:pt x="51" y="211"/>
                      <a:pt x="101" y="211"/>
                    </a:cubicBezTo>
                    <a:cubicBezTo>
                      <a:pt x="151" y="186"/>
                      <a:pt x="176" y="136"/>
                      <a:pt x="176" y="111"/>
                    </a:cubicBezTo>
                    <a:lnTo>
                      <a:pt x="176" y="61"/>
                    </a:lnTo>
                    <a:cubicBezTo>
                      <a:pt x="158" y="24"/>
                      <a:pt x="126"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2166800" y="831700"/>
                <a:ext cx="5675" cy="4800"/>
              </a:xfrm>
              <a:custGeom>
                <a:avLst/>
                <a:gdLst/>
                <a:ahLst/>
                <a:cxnLst/>
                <a:rect l="l" t="t" r="r" b="b"/>
                <a:pathLst>
                  <a:path w="227" h="192" extrusionOk="0">
                    <a:moveTo>
                      <a:pt x="86" y="0"/>
                    </a:moveTo>
                    <a:cubicBezTo>
                      <a:pt x="64" y="0"/>
                      <a:pt x="41" y="12"/>
                      <a:pt x="26" y="42"/>
                    </a:cubicBezTo>
                    <a:cubicBezTo>
                      <a:pt x="1" y="67"/>
                      <a:pt x="1" y="117"/>
                      <a:pt x="51" y="142"/>
                    </a:cubicBezTo>
                    <a:lnTo>
                      <a:pt x="76" y="167"/>
                    </a:lnTo>
                    <a:cubicBezTo>
                      <a:pt x="101" y="167"/>
                      <a:pt x="101" y="192"/>
                      <a:pt x="126" y="192"/>
                    </a:cubicBezTo>
                    <a:cubicBezTo>
                      <a:pt x="151" y="192"/>
                      <a:pt x="176" y="167"/>
                      <a:pt x="201" y="142"/>
                    </a:cubicBezTo>
                    <a:cubicBezTo>
                      <a:pt x="226" y="92"/>
                      <a:pt x="201" y="42"/>
                      <a:pt x="176" y="17"/>
                    </a:cubicBezTo>
                    <a:lnTo>
                      <a:pt x="126" y="17"/>
                    </a:lnTo>
                    <a:cubicBezTo>
                      <a:pt x="116" y="6"/>
                      <a:pt x="101"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2194375" y="859875"/>
                <a:ext cx="5050" cy="4825"/>
              </a:xfrm>
              <a:custGeom>
                <a:avLst/>
                <a:gdLst/>
                <a:ahLst/>
                <a:cxnLst/>
                <a:rect l="l" t="t" r="r" b="b"/>
                <a:pathLst>
                  <a:path w="202" h="193" extrusionOk="0">
                    <a:moveTo>
                      <a:pt x="91" y="1"/>
                    </a:moveTo>
                    <a:cubicBezTo>
                      <a:pt x="76" y="1"/>
                      <a:pt x="61" y="7"/>
                      <a:pt x="51" y="17"/>
                    </a:cubicBezTo>
                    <a:cubicBezTo>
                      <a:pt x="1" y="42"/>
                      <a:pt x="1" y="93"/>
                      <a:pt x="26" y="143"/>
                    </a:cubicBezTo>
                    <a:lnTo>
                      <a:pt x="26" y="168"/>
                    </a:lnTo>
                    <a:cubicBezTo>
                      <a:pt x="51" y="193"/>
                      <a:pt x="76" y="193"/>
                      <a:pt x="101" y="193"/>
                    </a:cubicBezTo>
                    <a:lnTo>
                      <a:pt x="151" y="193"/>
                    </a:lnTo>
                    <a:cubicBezTo>
                      <a:pt x="176" y="168"/>
                      <a:pt x="201" y="118"/>
                      <a:pt x="176" y="67"/>
                    </a:cubicBezTo>
                    <a:lnTo>
                      <a:pt x="151" y="42"/>
                    </a:lnTo>
                    <a:cubicBezTo>
                      <a:pt x="136" y="13"/>
                      <a:pt x="113"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2142375" y="820825"/>
                <a:ext cx="5650" cy="4400"/>
              </a:xfrm>
              <a:custGeom>
                <a:avLst/>
                <a:gdLst/>
                <a:ahLst/>
                <a:cxnLst/>
                <a:rect l="l" t="t" r="r" b="b"/>
                <a:pathLst>
                  <a:path w="226" h="176" extrusionOk="0">
                    <a:moveTo>
                      <a:pt x="126" y="0"/>
                    </a:moveTo>
                    <a:cubicBezTo>
                      <a:pt x="76" y="0"/>
                      <a:pt x="25" y="25"/>
                      <a:pt x="25" y="76"/>
                    </a:cubicBezTo>
                    <a:cubicBezTo>
                      <a:pt x="0" y="101"/>
                      <a:pt x="25" y="151"/>
                      <a:pt x="76" y="176"/>
                    </a:cubicBezTo>
                    <a:lnTo>
                      <a:pt x="126" y="176"/>
                    </a:lnTo>
                    <a:cubicBezTo>
                      <a:pt x="176" y="176"/>
                      <a:pt x="201" y="151"/>
                      <a:pt x="201" y="126"/>
                    </a:cubicBezTo>
                    <a:cubicBezTo>
                      <a:pt x="226" y="76"/>
                      <a:pt x="201" y="25"/>
                      <a:pt x="151" y="25"/>
                    </a:cubicBezTo>
                    <a:lnTo>
                      <a:pt x="1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2206275" y="911050"/>
                <a:ext cx="5050" cy="5025"/>
              </a:xfrm>
              <a:custGeom>
                <a:avLst/>
                <a:gdLst/>
                <a:ahLst/>
                <a:cxnLst/>
                <a:rect l="l" t="t" r="r" b="b"/>
                <a:pathLst>
                  <a:path w="202" h="201" extrusionOk="0">
                    <a:moveTo>
                      <a:pt x="101" y="0"/>
                    </a:moveTo>
                    <a:cubicBezTo>
                      <a:pt x="51" y="0"/>
                      <a:pt x="26" y="26"/>
                      <a:pt x="26" y="76"/>
                    </a:cubicBezTo>
                    <a:lnTo>
                      <a:pt x="26" y="101"/>
                    </a:lnTo>
                    <a:cubicBezTo>
                      <a:pt x="1" y="151"/>
                      <a:pt x="51" y="201"/>
                      <a:pt x="101" y="201"/>
                    </a:cubicBezTo>
                    <a:cubicBezTo>
                      <a:pt x="151" y="201"/>
                      <a:pt x="176" y="151"/>
                      <a:pt x="176" y="126"/>
                    </a:cubicBezTo>
                    <a:lnTo>
                      <a:pt x="201" y="76"/>
                    </a:lnTo>
                    <a:cubicBezTo>
                      <a:pt x="201" y="26"/>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2129225" y="818325"/>
                <a:ext cx="5650" cy="4400"/>
              </a:xfrm>
              <a:custGeom>
                <a:avLst/>
                <a:gdLst/>
                <a:ahLst/>
                <a:cxnLst/>
                <a:rect l="l" t="t" r="r" b="b"/>
                <a:pathLst>
                  <a:path w="226" h="176" extrusionOk="0">
                    <a:moveTo>
                      <a:pt x="100" y="0"/>
                    </a:moveTo>
                    <a:cubicBezTo>
                      <a:pt x="75" y="0"/>
                      <a:pt x="25" y="25"/>
                      <a:pt x="25" y="75"/>
                    </a:cubicBezTo>
                    <a:cubicBezTo>
                      <a:pt x="0" y="125"/>
                      <a:pt x="50" y="176"/>
                      <a:pt x="100" y="176"/>
                    </a:cubicBezTo>
                    <a:lnTo>
                      <a:pt x="125" y="176"/>
                    </a:lnTo>
                    <a:cubicBezTo>
                      <a:pt x="176" y="176"/>
                      <a:pt x="226" y="151"/>
                      <a:pt x="226" y="100"/>
                    </a:cubicBezTo>
                    <a:cubicBezTo>
                      <a:pt x="226" y="50"/>
                      <a:pt x="201" y="25"/>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2116050" y="817700"/>
                <a:ext cx="5675" cy="4400"/>
              </a:xfrm>
              <a:custGeom>
                <a:avLst/>
                <a:gdLst/>
                <a:ahLst/>
                <a:cxnLst/>
                <a:rect l="l" t="t" r="r" b="b"/>
                <a:pathLst>
                  <a:path w="227" h="176" extrusionOk="0">
                    <a:moveTo>
                      <a:pt x="101" y="0"/>
                    </a:moveTo>
                    <a:cubicBezTo>
                      <a:pt x="51" y="25"/>
                      <a:pt x="1" y="50"/>
                      <a:pt x="1" y="100"/>
                    </a:cubicBezTo>
                    <a:cubicBezTo>
                      <a:pt x="26" y="150"/>
                      <a:pt x="51" y="176"/>
                      <a:pt x="101" y="176"/>
                    </a:cubicBezTo>
                    <a:lnTo>
                      <a:pt x="126" y="176"/>
                    </a:lnTo>
                    <a:cubicBezTo>
                      <a:pt x="176" y="176"/>
                      <a:pt x="226" y="150"/>
                      <a:pt x="226" y="100"/>
                    </a:cubicBezTo>
                    <a:cubicBezTo>
                      <a:pt x="226" y="50"/>
                      <a:pt x="176"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2186850" y="849175"/>
                <a:ext cx="5050" cy="4875"/>
              </a:xfrm>
              <a:custGeom>
                <a:avLst/>
                <a:gdLst/>
                <a:ahLst/>
                <a:cxnLst/>
                <a:rect l="l" t="t" r="r" b="b"/>
                <a:pathLst>
                  <a:path w="202" h="195" extrusionOk="0">
                    <a:moveTo>
                      <a:pt x="98" y="0"/>
                    </a:moveTo>
                    <a:cubicBezTo>
                      <a:pt x="76" y="0"/>
                      <a:pt x="51" y="7"/>
                      <a:pt x="26" y="19"/>
                    </a:cubicBezTo>
                    <a:cubicBezTo>
                      <a:pt x="1" y="44"/>
                      <a:pt x="1" y="94"/>
                      <a:pt x="26" y="145"/>
                    </a:cubicBezTo>
                    <a:lnTo>
                      <a:pt x="51" y="170"/>
                    </a:lnTo>
                    <a:cubicBezTo>
                      <a:pt x="51" y="170"/>
                      <a:pt x="76" y="195"/>
                      <a:pt x="101" y="195"/>
                    </a:cubicBezTo>
                    <a:cubicBezTo>
                      <a:pt x="126" y="195"/>
                      <a:pt x="151" y="195"/>
                      <a:pt x="151" y="170"/>
                    </a:cubicBezTo>
                    <a:cubicBezTo>
                      <a:pt x="201" y="145"/>
                      <a:pt x="201" y="94"/>
                      <a:pt x="176" y="44"/>
                    </a:cubicBezTo>
                    <a:lnTo>
                      <a:pt x="151" y="19"/>
                    </a:lnTo>
                    <a:cubicBezTo>
                      <a:pt x="139" y="7"/>
                      <a:pt x="12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2102900" y="819575"/>
                <a:ext cx="5650" cy="4400"/>
              </a:xfrm>
              <a:custGeom>
                <a:avLst/>
                <a:gdLst/>
                <a:ahLst/>
                <a:cxnLst/>
                <a:rect l="l" t="t" r="r" b="b"/>
                <a:pathLst>
                  <a:path w="226" h="176" extrusionOk="0">
                    <a:moveTo>
                      <a:pt x="76" y="0"/>
                    </a:moveTo>
                    <a:cubicBezTo>
                      <a:pt x="25" y="25"/>
                      <a:pt x="0" y="50"/>
                      <a:pt x="0" y="101"/>
                    </a:cubicBezTo>
                    <a:cubicBezTo>
                      <a:pt x="25" y="151"/>
                      <a:pt x="51" y="176"/>
                      <a:pt x="101" y="176"/>
                    </a:cubicBezTo>
                    <a:lnTo>
                      <a:pt x="151" y="176"/>
                    </a:lnTo>
                    <a:cubicBezTo>
                      <a:pt x="201" y="151"/>
                      <a:pt x="226" y="101"/>
                      <a:pt x="201" y="75"/>
                    </a:cubicBezTo>
                    <a:cubicBezTo>
                      <a:pt x="201" y="25"/>
                      <a:pt x="151"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2177450" y="839300"/>
                <a:ext cx="5050" cy="4725"/>
              </a:xfrm>
              <a:custGeom>
                <a:avLst/>
                <a:gdLst/>
                <a:ahLst/>
                <a:cxnLst/>
                <a:rect l="l" t="t" r="r" b="b"/>
                <a:pathLst>
                  <a:path w="202" h="189" extrusionOk="0">
                    <a:moveTo>
                      <a:pt x="79" y="1"/>
                    </a:moveTo>
                    <a:cubicBezTo>
                      <a:pt x="57" y="1"/>
                      <a:pt x="38" y="13"/>
                      <a:pt x="26" y="38"/>
                    </a:cubicBezTo>
                    <a:cubicBezTo>
                      <a:pt x="1" y="63"/>
                      <a:pt x="1" y="114"/>
                      <a:pt x="26" y="164"/>
                    </a:cubicBezTo>
                    <a:lnTo>
                      <a:pt x="51" y="189"/>
                    </a:lnTo>
                    <a:lnTo>
                      <a:pt x="126" y="189"/>
                    </a:lnTo>
                    <a:cubicBezTo>
                      <a:pt x="151" y="189"/>
                      <a:pt x="151" y="189"/>
                      <a:pt x="176" y="164"/>
                    </a:cubicBezTo>
                    <a:cubicBezTo>
                      <a:pt x="201" y="139"/>
                      <a:pt x="201" y="88"/>
                      <a:pt x="176" y="38"/>
                    </a:cubicBezTo>
                    <a:lnTo>
                      <a:pt x="151" y="38"/>
                    </a:lnTo>
                    <a:cubicBezTo>
                      <a:pt x="126" y="13"/>
                      <a:pt x="101"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2204400" y="924200"/>
                <a:ext cx="5050" cy="4425"/>
              </a:xfrm>
              <a:custGeom>
                <a:avLst/>
                <a:gdLst/>
                <a:ahLst/>
                <a:cxnLst/>
                <a:rect l="l" t="t" r="r" b="b"/>
                <a:pathLst>
                  <a:path w="202" h="177" extrusionOk="0">
                    <a:moveTo>
                      <a:pt x="126" y="1"/>
                    </a:moveTo>
                    <a:cubicBezTo>
                      <a:pt x="76" y="1"/>
                      <a:pt x="26" y="26"/>
                      <a:pt x="26" y="76"/>
                    </a:cubicBezTo>
                    <a:cubicBezTo>
                      <a:pt x="1" y="126"/>
                      <a:pt x="26" y="176"/>
                      <a:pt x="76" y="176"/>
                    </a:cubicBezTo>
                    <a:lnTo>
                      <a:pt x="101" y="176"/>
                    </a:lnTo>
                    <a:cubicBezTo>
                      <a:pt x="126" y="176"/>
                      <a:pt x="176" y="151"/>
                      <a:pt x="176" y="126"/>
                    </a:cubicBezTo>
                    <a:lnTo>
                      <a:pt x="176" y="101"/>
                    </a:lnTo>
                    <a:cubicBezTo>
                      <a:pt x="201" y="51"/>
                      <a:pt x="151" y="26"/>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 name="Google Shape;200;p8"/>
          <p:cNvSpPr txBox="1">
            <a:spLocks noGrp="1"/>
          </p:cNvSpPr>
          <p:nvPr>
            <p:ph type="title"/>
          </p:nvPr>
        </p:nvSpPr>
        <p:spPr>
          <a:xfrm>
            <a:off x="3796400" y="1794800"/>
            <a:ext cx="4599200" cy="32684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63661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425531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137681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240801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2517600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436547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98443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4EE31-91B3-76A2-393F-D944397602E6}"/>
              </a:ext>
            </a:extLst>
          </p:cNvPr>
          <p:cNvSpPr>
            <a:spLocks noGrp="1"/>
          </p:cNvSpPr>
          <p:nvPr>
            <p:ph type="dt" sz="half" idx="10"/>
          </p:nvPr>
        </p:nvSpPr>
        <p:spPr/>
        <p:txBody>
          <a:bodyPr/>
          <a:lstStyle>
            <a:lvl1pPr>
              <a:defRPr/>
            </a:lvl1pPr>
          </a:lstStyle>
          <a:p>
            <a:pPr>
              <a:defRPr/>
            </a:pPr>
            <a:fld id="{0B824BF9-0F01-4387-99B6-CF5045C3CA80}" type="datetimeFigureOut">
              <a:rPr lang="en-US"/>
              <a:pPr>
                <a:defRPr/>
              </a:pPr>
              <a:t>23/11/2024</a:t>
            </a:fld>
            <a:endParaRPr lang="en-US"/>
          </a:p>
        </p:txBody>
      </p:sp>
      <p:sp>
        <p:nvSpPr>
          <p:cNvPr id="5" name="Footer Placeholder 4">
            <a:extLst>
              <a:ext uri="{FF2B5EF4-FFF2-40B4-BE49-F238E27FC236}">
                <a16:creationId xmlns:a16="http://schemas.microsoft.com/office/drawing/2014/main" id="{B1856C26-C40C-A587-9146-8F633C529B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B908E8-D6DF-D73A-FE3B-FBD23C8511F0}"/>
              </a:ext>
            </a:extLst>
          </p:cNvPr>
          <p:cNvSpPr>
            <a:spLocks noGrp="1"/>
          </p:cNvSpPr>
          <p:nvPr>
            <p:ph type="sldNum" sz="quarter" idx="12"/>
          </p:nvPr>
        </p:nvSpPr>
        <p:spPr/>
        <p:txBody>
          <a:bodyPr/>
          <a:lstStyle>
            <a:lvl1pPr>
              <a:defRPr/>
            </a:lvl1pPr>
          </a:lstStyle>
          <a:p>
            <a:fld id="{920C68F1-96E9-4C76-A9FE-D85636DB0155}" type="slidenum">
              <a:rPr lang="en-US" altLang="en-US"/>
              <a:pPr/>
              <a:t>‹#›</a:t>
            </a:fld>
            <a:endParaRPr lang="en-US" altLang="en-US"/>
          </a:p>
        </p:txBody>
      </p:sp>
    </p:spTree>
    <p:extLst>
      <p:ext uri="{BB962C8B-B14F-4D97-AF65-F5344CB8AC3E}">
        <p14:creationId xmlns:p14="http://schemas.microsoft.com/office/powerpoint/2010/main" val="824300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4261980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972474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2702152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2353589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198800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4227696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252352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003900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028678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76171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5415C4-03A2-A985-1897-EF08A9B587C2}"/>
              </a:ext>
            </a:extLst>
          </p:cNvPr>
          <p:cNvSpPr>
            <a:spLocks noGrp="1"/>
          </p:cNvSpPr>
          <p:nvPr>
            <p:ph type="dt" sz="half" idx="10"/>
          </p:nvPr>
        </p:nvSpPr>
        <p:spPr/>
        <p:txBody>
          <a:bodyPr/>
          <a:lstStyle>
            <a:lvl1pPr>
              <a:defRPr/>
            </a:lvl1pPr>
          </a:lstStyle>
          <a:p>
            <a:pPr>
              <a:defRPr/>
            </a:pPr>
            <a:fld id="{E0EDDEE8-B991-4D58-9E99-7D93BB8CC51E}" type="datetimeFigureOut">
              <a:rPr lang="en-US"/>
              <a:pPr>
                <a:defRPr/>
              </a:pPr>
              <a:t>23/11/2024</a:t>
            </a:fld>
            <a:endParaRPr lang="en-US"/>
          </a:p>
        </p:txBody>
      </p:sp>
      <p:sp>
        <p:nvSpPr>
          <p:cNvPr id="6" name="Footer Placeholder 4">
            <a:extLst>
              <a:ext uri="{FF2B5EF4-FFF2-40B4-BE49-F238E27FC236}">
                <a16:creationId xmlns:a16="http://schemas.microsoft.com/office/drawing/2014/main" id="{0A3BEE04-B1B7-4B2E-6037-16CEE9DA0C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C2D504-EAF7-0AE2-849B-9610EF6BF81B}"/>
              </a:ext>
            </a:extLst>
          </p:cNvPr>
          <p:cNvSpPr>
            <a:spLocks noGrp="1"/>
          </p:cNvSpPr>
          <p:nvPr>
            <p:ph type="sldNum" sz="quarter" idx="12"/>
          </p:nvPr>
        </p:nvSpPr>
        <p:spPr/>
        <p:txBody>
          <a:bodyPr/>
          <a:lstStyle>
            <a:lvl1pPr>
              <a:defRPr/>
            </a:lvl1pPr>
          </a:lstStyle>
          <a:p>
            <a:fld id="{043B4ACF-3009-4D89-BDAD-3A9BC89FECE9}" type="slidenum">
              <a:rPr lang="en-US" altLang="en-US"/>
              <a:pPr/>
              <a:t>‹#›</a:t>
            </a:fld>
            <a:endParaRPr lang="en-US" altLang="en-US"/>
          </a:p>
        </p:txBody>
      </p:sp>
    </p:spTree>
    <p:extLst>
      <p:ext uri="{BB962C8B-B14F-4D97-AF65-F5344CB8AC3E}">
        <p14:creationId xmlns:p14="http://schemas.microsoft.com/office/powerpoint/2010/main" val="1865446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2488278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B43F47-5C5C-4431-A5E1-23C598868F34}"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173462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B43F47-5C5C-4431-A5E1-23C598868F34}" type="datetimeFigureOut">
              <a:rPr lang="en-US" smtClean="0"/>
              <a:t>23/11/2024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738783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B43F47-5C5C-4431-A5E1-23C598868F34}" type="datetimeFigureOut">
              <a:rPr lang="en-US" smtClean="0"/>
              <a:t>23/11/2024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888384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43F47-5C5C-4431-A5E1-23C598868F34}" type="datetimeFigureOut">
              <a:rPr lang="en-US" smtClean="0"/>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579071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43F47-5C5C-4431-A5E1-23C598868F34}" type="datetimeFigureOut">
              <a:rPr lang="en-US" smtClean="0"/>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1175470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43F47-5C5C-4431-A5E1-23C598868F34}" type="datetimeFigureOut">
              <a:rPr lang="en-US" smtClean="0"/>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91825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B43F47-5C5C-4431-A5E1-23C598868F34}"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2953472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B43F47-5C5C-4431-A5E1-23C598868F34}"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875834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822934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999F3D-93C1-F923-FBA9-5EE994052A18}"/>
              </a:ext>
            </a:extLst>
          </p:cNvPr>
          <p:cNvSpPr>
            <a:spLocks noGrp="1"/>
          </p:cNvSpPr>
          <p:nvPr>
            <p:ph type="dt" sz="half" idx="10"/>
          </p:nvPr>
        </p:nvSpPr>
        <p:spPr/>
        <p:txBody>
          <a:bodyPr/>
          <a:lstStyle>
            <a:lvl1pPr>
              <a:defRPr/>
            </a:lvl1pPr>
          </a:lstStyle>
          <a:p>
            <a:pPr>
              <a:defRPr/>
            </a:pPr>
            <a:fld id="{648CAAD6-36C6-4D4C-AD65-66C582CD88EB}" type="datetimeFigureOut">
              <a:rPr lang="en-US"/>
              <a:pPr>
                <a:defRPr/>
              </a:pPr>
              <a:t>23/11/2024</a:t>
            </a:fld>
            <a:endParaRPr lang="en-US"/>
          </a:p>
        </p:txBody>
      </p:sp>
      <p:sp>
        <p:nvSpPr>
          <p:cNvPr id="8" name="Footer Placeholder 4">
            <a:extLst>
              <a:ext uri="{FF2B5EF4-FFF2-40B4-BE49-F238E27FC236}">
                <a16:creationId xmlns:a16="http://schemas.microsoft.com/office/drawing/2014/main" id="{E5AED0E0-5BA4-4E98-EBE9-90216672EA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7569AC-4B1A-742D-7408-2B6F71A1E0B3}"/>
              </a:ext>
            </a:extLst>
          </p:cNvPr>
          <p:cNvSpPr>
            <a:spLocks noGrp="1"/>
          </p:cNvSpPr>
          <p:nvPr>
            <p:ph type="sldNum" sz="quarter" idx="12"/>
          </p:nvPr>
        </p:nvSpPr>
        <p:spPr/>
        <p:txBody>
          <a:bodyPr/>
          <a:lstStyle>
            <a:lvl1pPr>
              <a:defRPr/>
            </a:lvl1pPr>
          </a:lstStyle>
          <a:p>
            <a:fld id="{32E873AF-2485-42D8-B068-8FADF354544C}" type="slidenum">
              <a:rPr lang="en-US" altLang="en-US"/>
              <a:pPr/>
              <a:t>‹#›</a:t>
            </a:fld>
            <a:endParaRPr lang="en-US" altLang="en-US"/>
          </a:p>
        </p:txBody>
      </p:sp>
    </p:spTree>
    <p:extLst>
      <p:ext uri="{BB962C8B-B14F-4D97-AF65-F5344CB8AC3E}">
        <p14:creationId xmlns:p14="http://schemas.microsoft.com/office/powerpoint/2010/main" val="2515383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3F47-5C5C-4431-A5E1-23C598868F34}"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CB76B-684B-4198-86D6-DDE3E106EDCB}" type="slidenum">
              <a:rPr lang="en-US" smtClean="0"/>
              <a:t>‹#›</a:t>
            </a:fld>
            <a:endParaRPr lang="en-US"/>
          </a:p>
        </p:txBody>
      </p:sp>
    </p:spTree>
    <p:extLst>
      <p:ext uri="{BB962C8B-B14F-4D97-AF65-F5344CB8AC3E}">
        <p14:creationId xmlns:p14="http://schemas.microsoft.com/office/powerpoint/2010/main" val="392621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467A32-FC4B-4C7C-A276-139103C6B095}"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275834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483731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67A32-FC4B-4C7C-A276-139103C6B095}"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189019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67A32-FC4B-4C7C-A276-139103C6B095}"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71070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67A32-FC4B-4C7C-A276-139103C6B095}" type="datetimeFigureOut">
              <a:rPr lang="en-US" smtClean="0"/>
              <a:t>23/11/2024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691139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67A32-FC4B-4C7C-A276-139103C6B095}" type="datetimeFigureOut">
              <a:rPr lang="en-US" smtClean="0"/>
              <a:t>23/11/2024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2161668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5294574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67A32-FC4B-4C7C-A276-139103C6B095}" type="datetimeFigureOut">
              <a:rPr lang="en-US" smtClean="0"/>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0868955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18496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5247CD-2E1B-EC4E-39C1-9313C464B10B}"/>
              </a:ext>
            </a:extLst>
          </p:cNvPr>
          <p:cNvSpPr>
            <a:spLocks noGrp="1"/>
          </p:cNvSpPr>
          <p:nvPr>
            <p:ph type="dt" sz="half" idx="10"/>
          </p:nvPr>
        </p:nvSpPr>
        <p:spPr/>
        <p:txBody>
          <a:bodyPr/>
          <a:lstStyle>
            <a:lvl1pPr>
              <a:defRPr/>
            </a:lvl1pPr>
          </a:lstStyle>
          <a:p>
            <a:pPr>
              <a:defRPr/>
            </a:pPr>
            <a:fld id="{D2F21913-9B91-407B-8EF7-E45FD64FD6DF}" type="datetimeFigureOut">
              <a:rPr lang="en-US"/>
              <a:pPr>
                <a:defRPr/>
              </a:pPr>
              <a:t>23/11/2024</a:t>
            </a:fld>
            <a:endParaRPr lang="en-US"/>
          </a:p>
        </p:txBody>
      </p:sp>
      <p:sp>
        <p:nvSpPr>
          <p:cNvPr id="4" name="Footer Placeholder 4">
            <a:extLst>
              <a:ext uri="{FF2B5EF4-FFF2-40B4-BE49-F238E27FC236}">
                <a16:creationId xmlns:a16="http://schemas.microsoft.com/office/drawing/2014/main" id="{D206A510-8D51-ACEC-255D-B3DE2BBA330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D02155-98F3-06DB-544E-5836766FBB0B}"/>
              </a:ext>
            </a:extLst>
          </p:cNvPr>
          <p:cNvSpPr>
            <a:spLocks noGrp="1"/>
          </p:cNvSpPr>
          <p:nvPr>
            <p:ph type="sldNum" sz="quarter" idx="12"/>
          </p:nvPr>
        </p:nvSpPr>
        <p:spPr/>
        <p:txBody>
          <a:bodyPr/>
          <a:lstStyle>
            <a:lvl1pPr>
              <a:defRPr/>
            </a:lvl1pPr>
          </a:lstStyle>
          <a:p>
            <a:fld id="{26B93051-EE57-43EF-BF11-BACA1CDABD21}" type="slidenum">
              <a:rPr lang="en-US" altLang="en-US"/>
              <a:pPr/>
              <a:t>‹#›</a:t>
            </a:fld>
            <a:endParaRPr lang="en-US" altLang="en-US"/>
          </a:p>
        </p:txBody>
      </p:sp>
    </p:spTree>
    <p:extLst>
      <p:ext uri="{BB962C8B-B14F-4D97-AF65-F5344CB8AC3E}">
        <p14:creationId xmlns:p14="http://schemas.microsoft.com/office/powerpoint/2010/main" val="4118804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67A32-FC4B-4C7C-A276-139103C6B095}" type="datetimeFigureOut">
              <a:rPr lang="en-US" smtClean="0"/>
              <a:t>23/11/2024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1457386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232096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67A32-FC4B-4C7C-A276-139103C6B095}" type="datetimeFigureOut">
              <a:rPr lang="en-US" smtClean="0"/>
              <a:t>23/11/2024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48344-CA65-4764-9018-5267A3C0F046}" type="slidenum">
              <a:rPr lang="en-US" smtClean="0"/>
              <a:t>‹#›</a:t>
            </a:fld>
            <a:endParaRPr lang="en-US"/>
          </a:p>
        </p:txBody>
      </p:sp>
    </p:spTree>
    <p:extLst>
      <p:ext uri="{BB962C8B-B14F-4D97-AF65-F5344CB8AC3E}">
        <p14:creationId xmlns:p14="http://schemas.microsoft.com/office/powerpoint/2010/main" val="385586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200DA7-A7F3-1678-141D-417F52C43325}"/>
              </a:ext>
            </a:extLst>
          </p:cNvPr>
          <p:cNvSpPr>
            <a:spLocks noGrp="1"/>
          </p:cNvSpPr>
          <p:nvPr>
            <p:ph type="dt" sz="half" idx="10"/>
          </p:nvPr>
        </p:nvSpPr>
        <p:spPr/>
        <p:txBody>
          <a:bodyPr/>
          <a:lstStyle>
            <a:lvl1pPr>
              <a:defRPr/>
            </a:lvl1pPr>
          </a:lstStyle>
          <a:p>
            <a:pPr>
              <a:defRPr/>
            </a:pPr>
            <a:fld id="{1177B386-9C2A-4F16-B6EE-A9141A0F7CCA}" type="datetimeFigureOut">
              <a:rPr lang="en-US"/>
              <a:pPr>
                <a:defRPr/>
              </a:pPr>
              <a:t>23/11/2024</a:t>
            </a:fld>
            <a:endParaRPr lang="en-US"/>
          </a:p>
        </p:txBody>
      </p:sp>
      <p:sp>
        <p:nvSpPr>
          <p:cNvPr id="3" name="Footer Placeholder 4">
            <a:extLst>
              <a:ext uri="{FF2B5EF4-FFF2-40B4-BE49-F238E27FC236}">
                <a16:creationId xmlns:a16="http://schemas.microsoft.com/office/drawing/2014/main" id="{6E5AA303-16C8-E622-0A01-3ABD774CAC4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1B5AF05-DDDF-A57F-9682-1BA066F8E172}"/>
              </a:ext>
            </a:extLst>
          </p:cNvPr>
          <p:cNvSpPr>
            <a:spLocks noGrp="1"/>
          </p:cNvSpPr>
          <p:nvPr>
            <p:ph type="sldNum" sz="quarter" idx="12"/>
          </p:nvPr>
        </p:nvSpPr>
        <p:spPr/>
        <p:txBody>
          <a:bodyPr/>
          <a:lstStyle>
            <a:lvl1pPr>
              <a:defRPr/>
            </a:lvl1pPr>
          </a:lstStyle>
          <a:p>
            <a:fld id="{7B2EBD10-4E9F-47F1-8433-1631DFFFADBC}" type="slidenum">
              <a:rPr lang="en-US" altLang="en-US"/>
              <a:pPr/>
              <a:t>‹#›</a:t>
            </a:fld>
            <a:endParaRPr lang="en-US" altLang="en-US"/>
          </a:p>
        </p:txBody>
      </p:sp>
    </p:spTree>
    <p:extLst>
      <p:ext uri="{BB962C8B-B14F-4D97-AF65-F5344CB8AC3E}">
        <p14:creationId xmlns:p14="http://schemas.microsoft.com/office/powerpoint/2010/main" val="3353112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7A8D330-D13A-35A8-FE6F-C844BE477EF8}"/>
              </a:ext>
            </a:extLst>
          </p:cNvPr>
          <p:cNvSpPr>
            <a:spLocks noGrp="1"/>
          </p:cNvSpPr>
          <p:nvPr>
            <p:ph type="dt" sz="half" idx="10"/>
          </p:nvPr>
        </p:nvSpPr>
        <p:spPr/>
        <p:txBody>
          <a:bodyPr/>
          <a:lstStyle>
            <a:lvl1pPr>
              <a:defRPr/>
            </a:lvl1pPr>
          </a:lstStyle>
          <a:p>
            <a:pPr>
              <a:defRPr/>
            </a:pPr>
            <a:fld id="{6D840552-8C44-41C0-B5AC-BAA2A0567E9C}" type="datetimeFigureOut">
              <a:rPr lang="en-US"/>
              <a:pPr>
                <a:defRPr/>
              </a:pPr>
              <a:t>23/11/2024</a:t>
            </a:fld>
            <a:endParaRPr lang="en-US"/>
          </a:p>
        </p:txBody>
      </p:sp>
      <p:sp>
        <p:nvSpPr>
          <p:cNvPr id="6" name="Footer Placeholder 4">
            <a:extLst>
              <a:ext uri="{FF2B5EF4-FFF2-40B4-BE49-F238E27FC236}">
                <a16:creationId xmlns:a16="http://schemas.microsoft.com/office/drawing/2014/main" id="{C34B75B2-860C-E587-6E9D-88CB506D92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5459D2-D1FD-2DF6-B964-88ADF47EC9AE}"/>
              </a:ext>
            </a:extLst>
          </p:cNvPr>
          <p:cNvSpPr>
            <a:spLocks noGrp="1"/>
          </p:cNvSpPr>
          <p:nvPr>
            <p:ph type="sldNum" sz="quarter" idx="12"/>
          </p:nvPr>
        </p:nvSpPr>
        <p:spPr/>
        <p:txBody>
          <a:bodyPr/>
          <a:lstStyle>
            <a:lvl1pPr>
              <a:defRPr/>
            </a:lvl1pPr>
          </a:lstStyle>
          <a:p>
            <a:fld id="{E6E00B75-7647-4B15-B3DC-67294A812777}" type="slidenum">
              <a:rPr lang="en-US" altLang="en-US"/>
              <a:pPr/>
              <a:t>‹#›</a:t>
            </a:fld>
            <a:endParaRPr lang="en-US" altLang="en-US"/>
          </a:p>
        </p:txBody>
      </p:sp>
    </p:spTree>
    <p:extLst>
      <p:ext uri="{BB962C8B-B14F-4D97-AF65-F5344CB8AC3E}">
        <p14:creationId xmlns:p14="http://schemas.microsoft.com/office/powerpoint/2010/main" val="64423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FA9C89-F342-7D79-3B5D-0B93CEC83682}"/>
              </a:ext>
            </a:extLst>
          </p:cNvPr>
          <p:cNvSpPr>
            <a:spLocks noGrp="1"/>
          </p:cNvSpPr>
          <p:nvPr>
            <p:ph type="dt" sz="half" idx="10"/>
          </p:nvPr>
        </p:nvSpPr>
        <p:spPr/>
        <p:txBody>
          <a:bodyPr/>
          <a:lstStyle>
            <a:lvl1pPr>
              <a:defRPr/>
            </a:lvl1pPr>
          </a:lstStyle>
          <a:p>
            <a:pPr>
              <a:defRPr/>
            </a:pPr>
            <a:fld id="{CAFF2A1A-FFAB-4E5A-BA62-40D99EA067C5}" type="datetimeFigureOut">
              <a:rPr lang="en-US"/>
              <a:pPr>
                <a:defRPr/>
              </a:pPr>
              <a:t>23/11/2024</a:t>
            </a:fld>
            <a:endParaRPr lang="en-US"/>
          </a:p>
        </p:txBody>
      </p:sp>
      <p:sp>
        <p:nvSpPr>
          <p:cNvPr id="6" name="Footer Placeholder 4">
            <a:extLst>
              <a:ext uri="{FF2B5EF4-FFF2-40B4-BE49-F238E27FC236}">
                <a16:creationId xmlns:a16="http://schemas.microsoft.com/office/drawing/2014/main" id="{6FB7336C-45B5-2B06-7484-71336EDC0D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A403B6-0C6A-4CEF-6A6E-84DE1B23523E}"/>
              </a:ext>
            </a:extLst>
          </p:cNvPr>
          <p:cNvSpPr>
            <a:spLocks noGrp="1"/>
          </p:cNvSpPr>
          <p:nvPr>
            <p:ph type="sldNum" sz="quarter" idx="12"/>
          </p:nvPr>
        </p:nvSpPr>
        <p:spPr/>
        <p:txBody>
          <a:bodyPr/>
          <a:lstStyle>
            <a:lvl1pPr>
              <a:defRPr/>
            </a:lvl1pPr>
          </a:lstStyle>
          <a:p>
            <a:fld id="{B1D2958F-BCDC-4E57-8AAD-7CC1FAB71DFE}" type="slidenum">
              <a:rPr lang="en-US" altLang="en-US"/>
              <a:pPr/>
              <a:t>‹#›</a:t>
            </a:fld>
            <a:endParaRPr lang="en-US" altLang="en-US"/>
          </a:p>
        </p:txBody>
      </p:sp>
    </p:spTree>
    <p:extLst>
      <p:ext uri="{BB962C8B-B14F-4D97-AF65-F5344CB8AC3E}">
        <p14:creationId xmlns:p14="http://schemas.microsoft.com/office/powerpoint/2010/main" val="73097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20E4EE2B-146A-D6D1-9442-23959D9E3DC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DD5169E9-A08B-9FCE-416B-CA9F27575F9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F363F8-28D9-42A3-38E4-AD2D542570C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94F265-DADB-473A-83E4-12B0BF215BDB}" type="datetimeFigureOut">
              <a:rPr lang="en-US"/>
              <a:pPr>
                <a:defRPr/>
              </a:pPr>
              <a:t>23/11/2024</a:t>
            </a:fld>
            <a:endParaRPr lang="en-US"/>
          </a:p>
        </p:txBody>
      </p:sp>
      <p:sp>
        <p:nvSpPr>
          <p:cNvPr id="5" name="Footer Placeholder 4">
            <a:extLst>
              <a:ext uri="{FF2B5EF4-FFF2-40B4-BE49-F238E27FC236}">
                <a16:creationId xmlns:a16="http://schemas.microsoft.com/office/drawing/2014/main" id="{95181D12-7C74-B84F-323B-FFDBC437584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1074A5-FEB1-EDFD-41FA-C30F51E6655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DF75584-9E14-439B-8365-E3E7575E9CD3}" type="slidenum">
              <a:rPr lang="en-US" altLang="en-US"/>
              <a:pPr/>
              <a:t>‹#›</a:t>
            </a:fld>
            <a:endParaRPr lang="en-US" altLang="en-US"/>
          </a:p>
        </p:txBody>
      </p:sp>
    </p:spTree>
    <p:extLst>
      <p:ext uri="{BB962C8B-B14F-4D97-AF65-F5344CB8AC3E}">
        <p14:creationId xmlns:p14="http://schemas.microsoft.com/office/powerpoint/2010/main" val="34682491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FDB9A-E25B-B847-BA98-2F0A2DDF14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C671BB5-5B97-A14F-8CB8-54C65798C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FE3159-DD8D-CA40-81DC-80549D648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F5F38-0BB7-A846-84AE-39B6C77A65EC}" type="datetimeFigureOut">
              <a:rPr lang="en-VN" smtClean="0"/>
              <a:t>11/23/2024</a:t>
            </a:fld>
            <a:endParaRPr lang="en-VN"/>
          </a:p>
        </p:txBody>
      </p:sp>
      <p:sp>
        <p:nvSpPr>
          <p:cNvPr id="5" name="Footer Placeholder 4">
            <a:extLst>
              <a:ext uri="{FF2B5EF4-FFF2-40B4-BE49-F238E27FC236}">
                <a16:creationId xmlns:a16="http://schemas.microsoft.com/office/drawing/2014/main" id="{F101D79C-B405-A041-A3DD-6A4EF06FD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29A76082-854F-EA45-B854-3FB7FE601C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6D9A5-D299-7241-B381-32D472B81D41}" type="slidenum">
              <a:rPr lang="en-VN" smtClean="0"/>
              <a:t>‹#›</a:t>
            </a:fld>
            <a:endParaRPr lang="en-VN"/>
          </a:p>
        </p:txBody>
      </p:sp>
    </p:spTree>
    <p:extLst>
      <p:ext uri="{BB962C8B-B14F-4D97-AF65-F5344CB8AC3E}">
        <p14:creationId xmlns:p14="http://schemas.microsoft.com/office/powerpoint/2010/main" val="322439036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43F47-5C5C-4431-A5E1-23C598868F34}" type="datetimeFigureOut">
              <a:rPr lang="en-US" smtClean="0"/>
              <a:t>23/11/2024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CB76B-684B-4198-86D6-DDE3E106EDCB}" type="slidenum">
              <a:rPr lang="en-US" smtClean="0"/>
              <a:t>‹#›</a:t>
            </a:fld>
            <a:endParaRPr lang="en-US"/>
          </a:p>
        </p:txBody>
      </p:sp>
    </p:spTree>
    <p:extLst>
      <p:ext uri="{BB962C8B-B14F-4D97-AF65-F5344CB8AC3E}">
        <p14:creationId xmlns:p14="http://schemas.microsoft.com/office/powerpoint/2010/main" val="299398279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67A32-FC4B-4C7C-A276-139103C6B095}" type="datetimeFigureOut">
              <a:rPr lang="en-US" smtClean="0"/>
              <a:t>23/11/2024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48344-CA65-4764-9018-5267A3C0F046}" type="slidenum">
              <a:rPr lang="en-US" smtClean="0"/>
              <a:t>‹#›</a:t>
            </a:fld>
            <a:endParaRPr lang="en-US"/>
          </a:p>
        </p:txBody>
      </p:sp>
    </p:spTree>
    <p:extLst>
      <p:ext uri="{BB962C8B-B14F-4D97-AF65-F5344CB8AC3E}">
        <p14:creationId xmlns:p14="http://schemas.microsoft.com/office/powerpoint/2010/main" val="406943117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E56724-45B2-4BA1-8FEA-2C896206AE9B}"/>
              </a:ext>
            </a:extLst>
          </p:cNvPr>
          <p:cNvGraphicFramePr>
            <a:graphicFrameLocks noGrp="1"/>
          </p:cNvGraphicFramePr>
          <p:nvPr/>
        </p:nvGraphicFramePr>
        <p:xfrm>
          <a:off x="709683" y="2169994"/>
          <a:ext cx="10686198" cy="3970368"/>
        </p:xfrm>
        <a:graphic>
          <a:graphicData uri="http://schemas.openxmlformats.org/drawingml/2006/table">
            <a:tbl>
              <a:tblPr firstRow="1" firstCol="1" bandRow="1">
                <a:tableStyleId>{08FB837D-C827-4EFA-A057-4D05807E0F7C}</a:tableStyleId>
              </a:tblPr>
              <a:tblGrid>
                <a:gridCol w="5343099">
                  <a:extLst>
                    <a:ext uri="{9D8B030D-6E8A-4147-A177-3AD203B41FA5}">
                      <a16:colId xmlns:a16="http://schemas.microsoft.com/office/drawing/2014/main" val="405126549"/>
                    </a:ext>
                  </a:extLst>
                </a:gridCol>
                <a:gridCol w="5343099">
                  <a:extLst>
                    <a:ext uri="{9D8B030D-6E8A-4147-A177-3AD203B41FA5}">
                      <a16:colId xmlns:a16="http://schemas.microsoft.com/office/drawing/2014/main" val="100456272"/>
                    </a:ext>
                  </a:extLst>
                </a:gridCol>
              </a:tblGrid>
              <a:tr h="1432871">
                <a:tc>
                  <a:txBody>
                    <a:bodyPr/>
                    <a:lstStyle/>
                    <a:p>
                      <a:pPr algn="ctr">
                        <a:lnSpc>
                          <a:spcPct val="115000"/>
                        </a:lnSpc>
                        <a:spcBef>
                          <a:spcPts val="600"/>
                        </a:spcBef>
                        <a:spcAft>
                          <a:spcPts val="600"/>
                        </a:spcAft>
                      </a:pPr>
                      <a:r>
                        <a:rPr lang="en-US" sz="4000" dirty="0">
                          <a:effectLst/>
                        </a:rPr>
                        <a:t>SINH VẬT ĐƠN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4000" dirty="0">
                          <a:effectLst/>
                        </a:rPr>
                        <a:t>SINH VẬT ĐA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27491369"/>
                  </a:ext>
                </a:extLst>
              </a:tr>
              <a:tr h="2537497">
                <a:tc>
                  <a:txBody>
                    <a:bodyPr/>
                    <a:lstStyle/>
                    <a:p>
                      <a:pPr algn="just">
                        <a:lnSpc>
                          <a:spcPct val="115000"/>
                        </a:lnSpc>
                        <a:spcBef>
                          <a:spcPts val="600"/>
                        </a:spcBef>
                        <a:spcAft>
                          <a:spcPts val="600"/>
                        </a:spcAft>
                      </a:pPr>
                      <a:r>
                        <a:rPr lang="vi-VN" sz="1300" dirty="0">
                          <a:effectLst/>
                        </a:rPr>
                        <a:t> </a:t>
                      </a:r>
                      <a:endParaRPr lang="vi-VN" sz="1400" dirty="0">
                        <a:effectLst/>
                      </a:endParaRPr>
                    </a:p>
                    <a:p>
                      <a:pPr algn="just">
                        <a:lnSpc>
                          <a:spcPct val="115000"/>
                        </a:lnSpc>
                        <a:spcBef>
                          <a:spcPts val="600"/>
                        </a:spcBef>
                        <a:spcAft>
                          <a:spcPts val="600"/>
                        </a:spcAft>
                      </a:pPr>
                      <a:r>
                        <a:rPr lang="vi-VN" sz="1300" dirty="0">
                          <a:effectLst/>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vi-VN" sz="1300" dirty="0">
                          <a:effectLst/>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863218"/>
                  </a:ext>
                </a:extLst>
              </a:tr>
            </a:tbl>
          </a:graphicData>
        </a:graphic>
      </p:graphicFrame>
      <p:sp>
        <p:nvSpPr>
          <p:cNvPr id="3" name="Rectangle 1">
            <a:extLst>
              <a:ext uri="{FF2B5EF4-FFF2-40B4-BE49-F238E27FC236}">
                <a16:creationId xmlns:a16="http://schemas.microsoft.com/office/drawing/2014/main" id="{BB23A35F-D4CF-4AD3-98A1-9DFAF6BDC7C7}"/>
              </a:ext>
            </a:extLst>
          </p:cNvPr>
          <p:cNvSpPr>
            <a:spLocks noChangeArrowheads="1"/>
          </p:cNvSpPr>
          <p:nvPr/>
        </p:nvSpPr>
        <p:spPr bwMode="auto">
          <a:xfrm>
            <a:off x="501444" y="717638"/>
            <a:ext cx="1145081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ctr" defTabSz="914400" rtl="0" eaLnBrk="0" fontAlgn="base" latinLnBrk="0" hangingPunct="0">
              <a:lnSpc>
                <a:spcPct val="100000"/>
              </a:lnSpc>
              <a:spcBef>
                <a:spcPct val="0"/>
              </a:spcBef>
              <a:spcAft>
                <a:spcPct val="0"/>
              </a:spcAft>
              <a:buClrTx/>
              <a:buSzTx/>
              <a:buFontTx/>
              <a:buNone/>
              <a:tabLst/>
              <a:defRPr/>
            </a:pPr>
            <a:r>
              <a:rPr kumimoji="0" lang="vi-VN" altLang="vi-VN" sz="3200"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Xem phim và phân loại sinh vật có trong đoạn phim </a:t>
            </a:r>
          </a:p>
          <a:p>
            <a:pPr marL="0" marR="0" lvl="0" indent="342900" algn="ctr" defTabSz="914400" rtl="0" eaLnBrk="0" fontAlgn="base" latinLnBrk="0" hangingPunct="0">
              <a:lnSpc>
                <a:spcPct val="100000"/>
              </a:lnSpc>
              <a:spcBef>
                <a:spcPct val="0"/>
              </a:spcBef>
              <a:spcAft>
                <a:spcPct val="0"/>
              </a:spcAft>
              <a:buClrTx/>
              <a:buSzTx/>
              <a:buFontTx/>
              <a:buNone/>
              <a:tabLst/>
              <a:defRPr/>
            </a:pPr>
            <a:r>
              <a:rPr kumimoji="0" lang="vi-VN" altLang="vi-VN" sz="3200"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theo 2 cấp độ: đơn bào và đa bào</a:t>
            </a:r>
            <a:endParaRPr kumimoji="0" lang="vi-VN"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4773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6C988-25AC-C505-2AFF-A0785BDBF591}"/>
            </a:ext>
          </a:extLst>
        </p:cNvPr>
        <p:cNvGrpSpPr/>
        <p:nvPr/>
      </p:nvGrpSpPr>
      <p:grpSpPr>
        <a:xfrm>
          <a:off x="0" y="0"/>
          <a:ext cx="0" cy="0"/>
          <a:chOff x="0" y="0"/>
          <a:chExt cx="0" cy="0"/>
        </a:xfrm>
      </p:grpSpPr>
      <p:pic>
        <p:nvPicPr>
          <p:cNvPr id="10" name="Picture 9" descr="C:\Users\Admin\Pictures\Hóa vô cơ\Bnagr 13.2.JPG"/>
          <p:cNvPicPr/>
          <p:nvPr/>
        </p:nvPicPr>
        <p:blipFill>
          <a:blip r:embed="rId2">
            <a:extLst>
              <a:ext uri="{28A0092B-C50C-407E-A947-70E740481C1C}">
                <a14:useLocalDpi xmlns:a14="http://schemas.microsoft.com/office/drawing/2010/main" val="0"/>
              </a:ext>
            </a:extLst>
          </a:blip>
          <a:srcRect/>
          <a:stretch>
            <a:fillRect/>
          </a:stretch>
        </p:blipFill>
        <p:spPr bwMode="auto">
          <a:xfrm>
            <a:off x="707922" y="1848465"/>
            <a:ext cx="10559845" cy="4866967"/>
          </a:xfrm>
          <a:prstGeom prst="rect">
            <a:avLst/>
          </a:prstGeom>
          <a:noFill/>
          <a:ln>
            <a:noFill/>
          </a:ln>
        </p:spPr>
      </p:pic>
      <p:sp>
        <p:nvSpPr>
          <p:cNvPr id="8" name="Rectangle 7"/>
          <p:cNvSpPr/>
          <p:nvPr/>
        </p:nvSpPr>
        <p:spPr>
          <a:xfrm>
            <a:off x="707922" y="224134"/>
            <a:ext cx="10913807" cy="1569660"/>
          </a:xfrm>
          <a:prstGeom prst="rect">
            <a:avLst/>
          </a:prstGeom>
        </p:spPr>
        <p:txBody>
          <a:bodyPr wrap="square">
            <a:spAutoFit/>
          </a:bodyPr>
          <a:lstStyle/>
          <a:p>
            <a:pPr>
              <a:spcAft>
                <a:spcPts val="0"/>
              </a:spcAft>
            </a:pPr>
            <a:r>
              <a:rPr lang="nl-NL" sz="3200" b="1"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   Nêu </a:t>
            </a:r>
            <a:r>
              <a:rPr lang="nl-NL" sz="3200" b="1"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tên cấp độ tổ chức tương ứng với mỗi cấu trúc đã cho trong bảng 13.2 và tên của cấp độ tổ chức liền kề cao hơn nó trong thứ tự tổ chức cơ thể</a:t>
            </a:r>
            <a:endParaRPr lang="en-US" sz="32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98734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5560863"/>
              </p:ext>
            </p:extLst>
          </p:nvPr>
        </p:nvGraphicFramePr>
        <p:xfrm>
          <a:off x="412955" y="1759974"/>
          <a:ext cx="11316929" cy="4709650"/>
        </p:xfrm>
        <a:graphic>
          <a:graphicData uri="http://schemas.openxmlformats.org/drawingml/2006/table">
            <a:tbl>
              <a:tblPr firstRow="1" firstCol="1" bandRow="1">
                <a:tableStyleId>{5C22544A-7EE6-4342-B048-85BDC9FD1C3A}</a:tableStyleId>
              </a:tblPr>
              <a:tblGrid>
                <a:gridCol w="3521715">
                  <a:extLst>
                    <a:ext uri="{9D8B030D-6E8A-4147-A177-3AD203B41FA5}">
                      <a16:colId xmlns:a16="http://schemas.microsoft.com/office/drawing/2014/main" val="1929522107"/>
                    </a:ext>
                  </a:extLst>
                </a:gridCol>
                <a:gridCol w="4275861">
                  <a:extLst>
                    <a:ext uri="{9D8B030D-6E8A-4147-A177-3AD203B41FA5}">
                      <a16:colId xmlns:a16="http://schemas.microsoft.com/office/drawing/2014/main" val="177893175"/>
                    </a:ext>
                  </a:extLst>
                </a:gridCol>
                <a:gridCol w="3519353">
                  <a:extLst>
                    <a:ext uri="{9D8B030D-6E8A-4147-A177-3AD203B41FA5}">
                      <a16:colId xmlns:a16="http://schemas.microsoft.com/office/drawing/2014/main" val="3093547202"/>
                    </a:ext>
                  </a:extLst>
                </a:gridCol>
              </a:tblGrid>
              <a:tr h="941930">
                <a:tc>
                  <a:txBody>
                    <a:bodyPr/>
                    <a:lstStyle/>
                    <a:p>
                      <a:pPr>
                        <a:spcAft>
                          <a:spcPts val="0"/>
                        </a:spcAft>
                        <a:tabLst>
                          <a:tab pos="540385" algn="l"/>
                          <a:tab pos="948690" algn="l"/>
                        </a:tabLst>
                      </a:pPr>
                      <a:r>
                        <a:rPr lang="en-US" sz="2800">
                          <a:effectLst/>
                        </a:rPr>
                        <a:t>Cấu trúc</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dirty="0" err="1">
                          <a:effectLst/>
                        </a:rPr>
                        <a:t>Động</a:t>
                      </a:r>
                      <a:r>
                        <a:rPr lang="en-US" sz="2800" dirty="0">
                          <a:effectLst/>
                        </a:rPr>
                        <a:t> </a:t>
                      </a:r>
                      <a:r>
                        <a:rPr lang="en-US" sz="2800" dirty="0" err="1">
                          <a:effectLst/>
                        </a:rPr>
                        <a:t>vật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Thực vật</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29403043"/>
                  </a:ext>
                </a:extLst>
              </a:tr>
              <a:tr h="941930">
                <a:tc>
                  <a:txBody>
                    <a:bodyPr/>
                    <a:lstStyle/>
                    <a:p>
                      <a:pPr>
                        <a:spcAft>
                          <a:spcPts val="0"/>
                        </a:spcAft>
                        <a:tabLst>
                          <a:tab pos="540385" algn="l"/>
                          <a:tab pos="948690" algn="l"/>
                        </a:tabLst>
                      </a:pPr>
                      <a:r>
                        <a:rPr lang="en-US" sz="2800">
                          <a:effectLst/>
                        </a:rPr>
                        <a:t>Tế bào</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14594892"/>
                  </a:ext>
                </a:extLst>
              </a:tr>
              <a:tr h="941930">
                <a:tc>
                  <a:txBody>
                    <a:bodyPr/>
                    <a:lstStyle/>
                    <a:p>
                      <a:pPr>
                        <a:spcAft>
                          <a:spcPts val="0"/>
                        </a:spcAft>
                        <a:tabLst>
                          <a:tab pos="540385" algn="l"/>
                          <a:tab pos="948690" algn="l"/>
                        </a:tabLst>
                      </a:pPr>
                      <a:r>
                        <a:rPr lang="en-US" sz="2800">
                          <a:effectLst/>
                        </a:rPr>
                        <a:t>Mô</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dirty="0">
                          <a:effectLst/>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7274624"/>
                  </a:ext>
                </a:extLst>
              </a:tr>
              <a:tr h="941930">
                <a:tc>
                  <a:txBody>
                    <a:bodyPr/>
                    <a:lstStyle/>
                    <a:p>
                      <a:pPr>
                        <a:spcAft>
                          <a:spcPts val="0"/>
                        </a:spcAft>
                        <a:tabLst>
                          <a:tab pos="540385" algn="l"/>
                          <a:tab pos="948690" algn="l"/>
                        </a:tabLst>
                      </a:pPr>
                      <a:r>
                        <a:rPr lang="en-US" sz="2800">
                          <a:effectLst/>
                        </a:rPr>
                        <a:t>Cơ quan</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2591428"/>
                  </a:ext>
                </a:extLst>
              </a:tr>
              <a:tr h="941930">
                <a:tc>
                  <a:txBody>
                    <a:bodyPr/>
                    <a:lstStyle/>
                    <a:p>
                      <a:pPr>
                        <a:spcAft>
                          <a:spcPts val="0"/>
                        </a:spcAft>
                        <a:tabLst>
                          <a:tab pos="540385" algn="l"/>
                          <a:tab pos="948690" algn="l"/>
                        </a:tabLst>
                      </a:pPr>
                      <a:r>
                        <a:rPr lang="en-US" sz="2800" dirty="0" err="1">
                          <a:effectLst/>
                        </a:rPr>
                        <a:t>Hệ</a:t>
                      </a:r>
                      <a:r>
                        <a:rPr lang="en-US" sz="2800" dirty="0">
                          <a:effectLst/>
                        </a:rPr>
                        <a:t> </a:t>
                      </a:r>
                      <a:r>
                        <a:rPr lang="en-US" sz="2800" dirty="0" err="1">
                          <a:effectLst/>
                        </a:rPr>
                        <a:t>cơ</a:t>
                      </a:r>
                      <a:r>
                        <a:rPr lang="en-US" sz="2800" dirty="0">
                          <a:effectLst/>
                        </a:rPr>
                        <a:t> </a:t>
                      </a:r>
                      <a:r>
                        <a:rPr lang="en-US" sz="2800" dirty="0" err="1">
                          <a:effectLst/>
                        </a:rPr>
                        <a:t>quan</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a:effectLst/>
                        </a:rPr>
                        <a:t> </a:t>
                      </a:r>
                      <a:endParaRPr lang="en-US"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tabLst>
                          <a:tab pos="540385" algn="l"/>
                          <a:tab pos="948690" algn="l"/>
                        </a:tabLst>
                      </a:pPr>
                      <a:r>
                        <a:rPr lang="en-US" sz="2800" dirty="0">
                          <a:effectLst/>
                        </a:rPr>
                        <a:t> </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77199578"/>
                  </a:ext>
                </a:extLst>
              </a:tr>
            </a:tbl>
          </a:graphicData>
        </a:graphic>
      </p:graphicFrame>
      <p:sp>
        <p:nvSpPr>
          <p:cNvPr id="5" name="Rectangle 4"/>
          <p:cNvSpPr/>
          <p:nvPr/>
        </p:nvSpPr>
        <p:spPr>
          <a:xfrm>
            <a:off x="412955" y="401965"/>
            <a:ext cx="11316929" cy="1077218"/>
          </a:xfrm>
          <a:prstGeom prst="rect">
            <a:avLst/>
          </a:prstGeom>
        </p:spPr>
        <p:txBody>
          <a:bodyPr wrap="square">
            <a:spAutoFit/>
          </a:bodyPr>
          <a:lstStyle/>
          <a:p>
            <a:pPr>
              <a:spcAft>
                <a:spcPts val="0"/>
              </a:spcAft>
            </a:pPr>
            <a:r>
              <a:rPr lang="en-US" sz="3200"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Lấy</a:t>
            </a:r>
            <a:r>
              <a:rPr lang="en-US" sz="3200" dirty="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ví</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dụ</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về</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tế</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bào</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mô</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cơ</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quan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hệ</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cơ</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quan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trong</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cơ</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thể</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động</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vật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và</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thực</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vật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mà</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em</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biết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theo</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gợi</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ý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trong</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bảng</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13.3</a:t>
            </a:r>
            <a:endPar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8890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74821695"/>
              </p:ext>
            </p:extLst>
          </p:nvPr>
        </p:nvGraphicFramePr>
        <p:xfrm>
          <a:off x="717755" y="1602658"/>
          <a:ext cx="11041626" cy="4906296"/>
        </p:xfrm>
        <a:graphic>
          <a:graphicData uri="http://schemas.openxmlformats.org/drawingml/2006/table">
            <a:tbl>
              <a:tblPr firstRow="1" firstCol="1" bandRow="1">
                <a:tableStyleId>{5C22544A-7EE6-4342-B048-85BDC9FD1C3A}</a:tableStyleId>
              </a:tblPr>
              <a:tblGrid>
                <a:gridCol w="6191953">
                  <a:extLst>
                    <a:ext uri="{9D8B030D-6E8A-4147-A177-3AD203B41FA5}">
                      <a16:colId xmlns:a16="http://schemas.microsoft.com/office/drawing/2014/main" val="1846606776"/>
                    </a:ext>
                  </a:extLst>
                </a:gridCol>
                <a:gridCol w="2673930">
                  <a:extLst>
                    <a:ext uri="{9D8B030D-6E8A-4147-A177-3AD203B41FA5}">
                      <a16:colId xmlns:a16="http://schemas.microsoft.com/office/drawing/2014/main" val="801363486"/>
                    </a:ext>
                  </a:extLst>
                </a:gridCol>
                <a:gridCol w="2175743">
                  <a:extLst>
                    <a:ext uri="{9D8B030D-6E8A-4147-A177-3AD203B41FA5}">
                      <a16:colId xmlns:a16="http://schemas.microsoft.com/office/drawing/2014/main" val="4028814765"/>
                    </a:ext>
                  </a:extLst>
                </a:gridCol>
              </a:tblGrid>
              <a:tr h="1307228">
                <a:tc>
                  <a:txBody>
                    <a:bodyPr/>
                    <a:lstStyle/>
                    <a:p>
                      <a:pPr>
                        <a:spcAft>
                          <a:spcPts val="0"/>
                        </a:spcAft>
                        <a:tabLst>
                          <a:tab pos="540385" algn="l"/>
                        </a:tabLs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tabLst>
                          <a:tab pos="540385" algn="l"/>
                        </a:tabLst>
                      </a:pP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Sinh vật đa bào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8908008"/>
                  </a:ext>
                </a:extLst>
              </a:tr>
              <a:tr h="869391">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Số lượng tế bào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1939120"/>
                  </a:ext>
                </a:extLst>
              </a:tr>
              <a:tr h="768834">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Số loại tế bào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6680308"/>
                  </a:ext>
                </a:extLst>
              </a:tr>
              <a:tr h="1307228">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Cấu tạo từ tế bào nhân sơ hay tế bào nhân thực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5565379"/>
                  </a:ext>
                </a:extLst>
              </a:tr>
              <a:tr h="653615">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Ví dụ</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tabLst>
                          <a:tab pos="540385"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3919279"/>
                  </a:ext>
                </a:extLst>
              </a:tr>
            </a:tbl>
          </a:graphicData>
        </a:graphic>
      </p:graphicFrame>
      <p:sp>
        <p:nvSpPr>
          <p:cNvPr id="5" name="Rectangle 4"/>
          <p:cNvSpPr/>
          <p:nvPr/>
        </p:nvSpPr>
        <p:spPr>
          <a:xfrm>
            <a:off x="825910" y="658761"/>
            <a:ext cx="10520516" cy="584775"/>
          </a:xfrm>
          <a:prstGeom prst="rect">
            <a:avLst/>
          </a:prstGeom>
        </p:spPr>
        <p:txBody>
          <a:bodyPr wrap="square">
            <a:spAutoFit/>
          </a:bodyPr>
          <a:lstStyle/>
          <a:p>
            <a:pPr>
              <a:spcAft>
                <a:spcPts val="0"/>
              </a:spcAft>
            </a:pP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Hoàn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thiện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bảng</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Phân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biệt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sinh</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vật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đơn</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bào</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và</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sinh</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vật</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đa</a:t>
            </a:r>
            <a:r>
              <a:rPr lang="en-US"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FF0000"/>
                </a:solidFill>
                <a:latin typeface="Times New Roman" panose="02020603050405020304" pitchFamily="18" charset="0"/>
                <a:ea typeface="Times New Roman" panose="02020603050405020304" pitchFamily="18" charset="0"/>
                <a:cs typeface="Arial" panose="020B0604020202020204" pitchFamily="34" charset="0"/>
              </a:rPr>
              <a:t>bào</a:t>
            </a:r>
            <a:endPar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1574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94503" y="1533830"/>
            <a:ext cx="9320981" cy="5122607"/>
          </a:xfrm>
          <a:prstGeom prst="rect">
            <a:avLst/>
          </a:prstGeom>
          <a:noFill/>
          <a:ln>
            <a:noFill/>
          </a:ln>
        </p:spPr>
      </p:pic>
      <p:sp>
        <p:nvSpPr>
          <p:cNvPr id="5" name="Rectangle 4"/>
          <p:cNvSpPr/>
          <p:nvPr/>
        </p:nvSpPr>
        <p:spPr>
          <a:xfrm>
            <a:off x="1061883" y="519951"/>
            <a:ext cx="10491019" cy="584775"/>
          </a:xfrm>
          <a:prstGeom prst="rect">
            <a:avLst/>
          </a:prstGeom>
        </p:spPr>
        <p:txBody>
          <a:bodyPr wrap="square">
            <a:spAutoFit/>
          </a:bodyPr>
          <a:lstStyle/>
          <a:p>
            <a:pPr>
              <a:spcAft>
                <a:spcPts val="0"/>
              </a:spcAft>
            </a:pPr>
            <a:r>
              <a:rPr lang="nl-NL" sz="32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Nêu tên các cấp độ tổ chức cấu tạo của cơ thể người </a:t>
            </a:r>
            <a:r>
              <a:rPr lang="nl-NL" sz="3200">
                <a:solidFill>
                  <a:srgbClr val="FF0000"/>
                </a:solidFill>
                <a:latin typeface="Times New Roman" panose="02020603050405020304" pitchFamily="18" charset="0"/>
                <a:ea typeface="Times New Roman" panose="02020603050405020304" pitchFamily="18" charset="0"/>
                <a:cs typeface="Arial" panose="020B0604020202020204" pitchFamily="34" charset="0"/>
              </a:rPr>
              <a:t>trong </a:t>
            </a:r>
            <a:r>
              <a:rPr lang="nl-NL" sz="3200" smtClean="0">
                <a:solidFill>
                  <a:srgbClr val="FF0000"/>
                </a:solidFill>
                <a:latin typeface="Times New Roman" panose="02020603050405020304" pitchFamily="18" charset="0"/>
                <a:ea typeface="Times New Roman" panose="02020603050405020304" pitchFamily="18" charset="0"/>
                <a:cs typeface="Arial" panose="020B0604020202020204" pitchFamily="34" charset="0"/>
              </a:rPr>
              <a:t>hình</a:t>
            </a:r>
            <a:endPar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442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3">
            <a:extLst>
              <a:ext uri="{FF2B5EF4-FFF2-40B4-BE49-F238E27FC236}">
                <a16:creationId xmlns:a16="http://schemas.microsoft.com/office/drawing/2014/main" id="{A911F3C6-106A-57B0-DE78-2A647428128F}"/>
              </a:ext>
            </a:extLst>
          </p:cNvPr>
          <p:cNvSpPr txBox="1"/>
          <p:nvPr/>
        </p:nvSpPr>
        <p:spPr>
          <a:xfrm>
            <a:off x="2380754" y="192219"/>
            <a:ext cx="5452403"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HƯỚNG DẪN VỀ NHÀ</a:t>
            </a:r>
            <a:endParaRPr kumimoji="0"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A6FD61D3-B2B8-4C52-6803-1C6B0EB58D33}"/>
              </a:ext>
            </a:extLst>
          </p:cNvPr>
          <p:cNvSpPr txBox="1"/>
          <p:nvPr/>
        </p:nvSpPr>
        <p:spPr>
          <a:xfrm>
            <a:off x="471948" y="1261111"/>
            <a:ext cx="10849896" cy="5016758"/>
          </a:xfrm>
          <a:prstGeom prst="rect">
            <a:avLst/>
          </a:prstGeom>
          <a:noFill/>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1. GV </a:t>
            </a:r>
            <a:r>
              <a:rPr lang="en-US" sz="3200" dirty="0" err="1">
                <a:solidFill>
                  <a:srgbClr val="FF0000"/>
                </a:solidFill>
                <a:latin typeface="Times New Roman" panose="02020603050405020304" pitchFamily="18" charset="0"/>
                <a:cs typeface="Times New Roman" panose="02020603050405020304" pitchFamily="18" charset="0"/>
              </a:rPr>
              <a:t>giới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huống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nuôi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roi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cầu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mè</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cua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đuôi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chó</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tôm</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smtClean="0">
                <a:solidFill>
                  <a:srgbClr val="FF0000"/>
                </a:solidFill>
                <a:latin typeface="Times New Roman" panose="02020603050405020304" pitchFamily="18" charset="0"/>
                <a:cs typeface="Times New Roman" panose="02020603050405020304" pitchFamily="18" charset="0"/>
              </a:rPr>
              <a:t>Hãy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r>
              <a:rPr lang="en-US" sz="3200" dirty="0" smtClean="0">
                <a:solidFill>
                  <a:srgbClr val="FF0000"/>
                </a:solidFill>
                <a:latin typeface="Times New Roman" panose="02020603050405020304" pitchFamily="18" charset="0"/>
                <a:cs typeface="Times New Roman" panose="02020603050405020304" pitchFamily="18" charset="0"/>
              </a:rPr>
              <a:t>.</a:t>
            </a:r>
          </a:p>
          <a:p>
            <a:pPr marL="514350" indent="-514350">
              <a:buAutoNum type="arabicPeriod"/>
            </a:pPr>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2.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biết</a:t>
            </a:r>
            <a:r>
              <a:rPr lang="en-US" sz="3200" dirty="0" smtClean="0">
                <a:solidFill>
                  <a:srgbClr val="FF0000"/>
                </a:solidFill>
                <a:latin typeface="Times New Roman" panose="02020603050405020304" pitchFamily="18" charset="0"/>
                <a:cs typeface="Times New Roman" panose="02020603050405020304" pitchFamily="18" charset="0"/>
              </a:rPr>
              <a:t>.</a:t>
            </a:r>
          </a:p>
          <a:p>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3. Theo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r>
              <a:rPr lang="en-US" sz="3200" dirty="0">
                <a:solidFill>
                  <a:srgbClr val="FF0000"/>
                </a:solidFill>
                <a:latin typeface="Times New Roman" panose="02020603050405020304" pitchFamily="18" charset="0"/>
                <a:cs typeface="Times New Roman" panose="02020603050405020304" pitchFamily="18" charset="0"/>
              </a:rPr>
              <a:t> hay </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1680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5">
            <a:extLst>
              <a:ext uri="{FF2B5EF4-FFF2-40B4-BE49-F238E27FC236}">
                <a16:creationId xmlns:a16="http://schemas.microsoft.com/office/drawing/2014/main" id="{4DFA13E3-86F9-24A1-437D-23122ED380AF}"/>
              </a:ext>
            </a:extLst>
          </p:cNvPr>
          <p:cNvSpPr>
            <a:spLocks noChangeArrowheads="1" noChangeShapeType="1" noTextEdit="1"/>
          </p:cNvSpPr>
          <p:nvPr/>
        </p:nvSpPr>
        <p:spPr bwMode="auto">
          <a:xfrm>
            <a:off x="2667001" y="1905000"/>
            <a:ext cx="7351713" cy="2743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vi-VN" sz="5400" b="1" kern="10">
                <a:solidFill>
                  <a:srgbClr val="FF0000"/>
                </a:solidFill>
                <a:latin typeface="Times New Roman" panose="02020603050405020304" pitchFamily="18" charset="0"/>
                <a:cs typeface="Times New Roman" panose="02020603050405020304" pitchFamily="18" charset="0"/>
              </a:rPr>
              <a:t>CẢM ƠN QUÝ THẦY CÔ VÀ </a:t>
            </a:r>
          </a:p>
          <a:p>
            <a:pPr algn="ctr" eaLnBrk="0" fontAlgn="base" hangingPunct="0">
              <a:spcBef>
                <a:spcPct val="0"/>
              </a:spcBef>
              <a:spcAft>
                <a:spcPct val="0"/>
              </a:spcAft>
            </a:pPr>
            <a:r>
              <a:rPr lang="vi-VN" sz="5400" b="1" kern="10">
                <a:solidFill>
                  <a:srgbClr val="FF0000"/>
                </a:solidFill>
                <a:latin typeface="Times New Roman" panose="02020603050405020304" pitchFamily="18" charset="0"/>
                <a:cs typeface="Times New Roman" panose="02020603050405020304" pitchFamily="18" charset="0"/>
              </a:rPr>
              <a:t>CÁC EM HỌC SINH!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ự đa dạng của thế giới sinh vật (giới thiệu 5 giới)">
            <a:hlinkClick r:id="" action="ppaction://media"/>
            <a:extLst>
              <a:ext uri="{FF2B5EF4-FFF2-40B4-BE49-F238E27FC236}">
                <a16:creationId xmlns:a16="http://schemas.microsoft.com/office/drawing/2014/main" id="{5FC06029-4D9F-44F3-80B9-D2B5E5C2F2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70279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E56724-45B2-4BA1-8FEA-2C896206AE9B}"/>
              </a:ext>
            </a:extLst>
          </p:cNvPr>
          <p:cNvGraphicFramePr>
            <a:graphicFrameLocks noGrp="1"/>
          </p:cNvGraphicFramePr>
          <p:nvPr/>
        </p:nvGraphicFramePr>
        <p:xfrm>
          <a:off x="709683" y="2169994"/>
          <a:ext cx="10686198" cy="3970368"/>
        </p:xfrm>
        <a:graphic>
          <a:graphicData uri="http://schemas.openxmlformats.org/drawingml/2006/table">
            <a:tbl>
              <a:tblPr firstRow="1" firstCol="1" bandRow="1">
                <a:tableStyleId>{08FB837D-C827-4EFA-A057-4D05807E0F7C}</a:tableStyleId>
              </a:tblPr>
              <a:tblGrid>
                <a:gridCol w="5343099">
                  <a:extLst>
                    <a:ext uri="{9D8B030D-6E8A-4147-A177-3AD203B41FA5}">
                      <a16:colId xmlns:a16="http://schemas.microsoft.com/office/drawing/2014/main" val="405126549"/>
                    </a:ext>
                  </a:extLst>
                </a:gridCol>
                <a:gridCol w="5343099">
                  <a:extLst>
                    <a:ext uri="{9D8B030D-6E8A-4147-A177-3AD203B41FA5}">
                      <a16:colId xmlns:a16="http://schemas.microsoft.com/office/drawing/2014/main" val="100456272"/>
                    </a:ext>
                  </a:extLst>
                </a:gridCol>
              </a:tblGrid>
              <a:tr h="1432871">
                <a:tc>
                  <a:txBody>
                    <a:bodyPr/>
                    <a:lstStyle/>
                    <a:p>
                      <a:pPr algn="ctr">
                        <a:lnSpc>
                          <a:spcPct val="115000"/>
                        </a:lnSpc>
                        <a:spcBef>
                          <a:spcPts val="600"/>
                        </a:spcBef>
                        <a:spcAft>
                          <a:spcPts val="600"/>
                        </a:spcAft>
                      </a:pPr>
                      <a:r>
                        <a:rPr lang="en-US" sz="4000" dirty="0">
                          <a:effectLst/>
                        </a:rPr>
                        <a:t>SINH VẬT ĐƠN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4000" dirty="0">
                          <a:effectLst/>
                        </a:rPr>
                        <a:t>SINH VẬT ĐA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27491369"/>
                  </a:ext>
                </a:extLst>
              </a:tr>
              <a:tr h="2537497">
                <a:tc>
                  <a:txBody>
                    <a:bodyPr/>
                    <a:lstStyle/>
                    <a:p>
                      <a:pPr algn="just">
                        <a:lnSpc>
                          <a:spcPct val="115000"/>
                        </a:lnSpc>
                        <a:spcBef>
                          <a:spcPts val="600"/>
                        </a:spcBef>
                        <a:spcAft>
                          <a:spcPts val="600"/>
                        </a:spcAft>
                      </a:pPr>
                      <a:r>
                        <a:rPr lang="vi-VN" sz="1300">
                          <a:effectLst/>
                        </a:rPr>
                        <a:t> </a:t>
                      </a:r>
                      <a:endParaRPr lang="vi-VN" sz="1400">
                        <a:effectLst/>
                      </a:endParaRPr>
                    </a:p>
                    <a:p>
                      <a:pPr algn="just">
                        <a:lnSpc>
                          <a:spcPct val="115000"/>
                        </a:lnSpc>
                        <a:spcBef>
                          <a:spcPts val="600"/>
                        </a:spcBef>
                        <a:spcAft>
                          <a:spcPts val="600"/>
                        </a:spcAft>
                      </a:pPr>
                      <a:r>
                        <a:rPr lang="vi-VN" sz="1300">
                          <a:effectLst/>
                        </a:rPr>
                        <a:t> </a:t>
                      </a:r>
                      <a:endParaRPr lang="vi-VN" sz="1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vi-VN" sz="1300" dirty="0">
                          <a:effectLst/>
                        </a:rPr>
                        <a:t> </a:t>
                      </a:r>
                      <a:endParaRPr lang="vi-VN" sz="1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863218"/>
                  </a:ext>
                </a:extLst>
              </a:tr>
            </a:tbl>
          </a:graphicData>
        </a:graphic>
      </p:graphicFrame>
      <p:sp>
        <p:nvSpPr>
          <p:cNvPr id="3" name="Rectangle 1">
            <a:extLst>
              <a:ext uri="{FF2B5EF4-FFF2-40B4-BE49-F238E27FC236}">
                <a16:creationId xmlns:a16="http://schemas.microsoft.com/office/drawing/2014/main" id="{BB23A35F-D4CF-4AD3-98A1-9DFAF6BDC7C7}"/>
              </a:ext>
            </a:extLst>
          </p:cNvPr>
          <p:cNvSpPr>
            <a:spLocks noChangeArrowheads="1"/>
          </p:cNvSpPr>
          <p:nvPr/>
        </p:nvSpPr>
        <p:spPr bwMode="auto">
          <a:xfrm>
            <a:off x="-450286" y="717638"/>
            <a:ext cx="124025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ctr" defTabSz="914400" rtl="0" eaLnBrk="0" fontAlgn="base" latinLnBrk="0" hangingPunct="0">
              <a:lnSpc>
                <a:spcPct val="100000"/>
              </a:lnSpc>
              <a:spcBef>
                <a:spcPct val="0"/>
              </a:spcBef>
              <a:spcAft>
                <a:spcPct val="0"/>
              </a:spcAft>
              <a:buClrTx/>
              <a:buSzTx/>
              <a:buFontTx/>
              <a:buNone/>
              <a:tabLst/>
              <a:defRPr/>
            </a:pPr>
            <a:r>
              <a:rPr kumimoji="0" lang="vi-VN" altLang="vi-VN" sz="3200"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Xem phim và phân loại sinh vật có trong đoạn phim </a:t>
            </a:r>
          </a:p>
          <a:p>
            <a:pPr marL="0" marR="0" lvl="0" indent="342900" algn="ctr" defTabSz="914400" rtl="0" eaLnBrk="0" fontAlgn="base" latinLnBrk="0" hangingPunct="0">
              <a:lnSpc>
                <a:spcPct val="100000"/>
              </a:lnSpc>
              <a:spcBef>
                <a:spcPct val="0"/>
              </a:spcBef>
              <a:spcAft>
                <a:spcPct val="0"/>
              </a:spcAft>
              <a:buClrTx/>
              <a:buSzTx/>
              <a:buFontTx/>
              <a:buNone/>
              <a:tabLst/>
              <a:defRPr/>
            </a:pPr>
            <a:r>
              <a:rPr kumimoji="0" lang="vi-VN" altLang="vi-VN" sz="3200" b="0" i="1"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theo 2 cấp độ: đơn bào và đa bào</a:t>
            </a:r>
            <a:endParaRPr kumimoji="0" lang="vi-VN"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776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E6FE2D-AF4D-4AB9-8BDD-D52675EE5FA4}"/>
              </a:ext>
            </a:extLst>
          </p:cNvPr>
          <p:cNvGraphicFramePr>
            <a:graphicFrameLocks noGrp="1"/>
          </p:cNvGraphicFramePr>
          <p:nvPr/>
        </p:nvGraphicFramePr>
        <p:xfrm>
          <a:off x="407963" y="1842448"/>
          <a:ext cx="11408900" cy="3869035"/>
        </p:xfrm>
        <a:graphic>
          <a:graphicData uri="http://schemas.openxmlformats.org/drawingml/2006/table">
            <a:tbl>
              <a:tblPr firstRow="1" firstCol="1" bandRow="1">
                <a:tableStyleId>{08FB837D-C827-4EFA-A057-4D05807E0F7C}</a:tableStyleId>
              </a:tblPr>
              <a:tblGrid>
                <a:gridCol w="5704450">
                  <a:extLst>
                    <a:ext uri="{9D8B030D-6E8A-4147-A177-3AD203B41FA5}">
                      <a16:colId xmlns:a16="http://schemas.microsoft.com/office/drawing/2014/main" val="405126549"/>
                    </a:ext>
                  </a:extLst>
                </a:gridCol>
                <a:gridCol w="5704450">
                  <a:extLst>
                    <a:ext uri="{9D8B030D-6E8A-4147-A177-3AD203B41FA5}">
                      <a16:colId xmlns:a16="http://schemas.microsoft.com/office/drawing/2014/main" val="100456272"/>
                    </a:ext>
                  </a:extLst>
                </a:gridCol>
              </a:tblGrid>
              <a:tr h="760075">
                <a:tc>
                  <a:txBody>
                    <a:bodyPr/>
                    <a:lstStyle/>
                    <a:p>
                      <a:pPr algn="ctr">
                        <a:lnSpc>
                          <a:spcPct val="115000"/>
                        </a:lnSpc>
                        <a:spcBef>
                          <a:spcPts val="600"/>
                        </a:spcBef>
                        <a:spcAft>
                          <a:spcPts val="600"/>
                        </a:spcAft>
                      </a:pPr>
                      <a:r>
                        <a:rPr lang="en-US" sz="4000" dirty="0">
                          <a:effectLst/>
                        </a:rPr>
                        <a:t>SINH VẬT ĐƠN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pPr>
                      <a:r>
                        <a:rPr lang="en-US" sz="4000" dirty="0">
                          <a:effectLst/>
                        </a:rPr>
                        <a:t>SINH VẬT ĐA BÀO</a:t>
                      </a:r>
                      <a:endParaRPr lang="vi-VN" sz="4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491369"/>
                  </a:ext>
                </a:extLst>
              </a:tr>
              <a:tr h="3021172">
                <a:tc>
                  <a:txBody>
                    <a:bodyPr/>
                    <a:lstStyle/>
                    <a:p>
                      <a:pPr algn="just">
                        <a:lnSpc>
                          <a:spcPct val="115000"/>
                        </a:lnSpc>
                        <a:spcBef>
                          <a:spcPts val="600"/>
                        </a:spcBef>
                        <a:spcAft>
                          <a:spcPts val="600"/>
                        </a:spcAft>
                      </a:pPr>
                      <a:r>
                        <a:rPr lang="vi-VN" sz="3200" dirty="0">
                          <a:effectLst/>
                          <a:latin typeface="+mj-lt"/>
                        </a:rPr>
                        <a:t> </a:t>
                      </a:r>
                      <a:r>
                        <a:rPr lang="en-US" sz="3200" dirty="0" err="1">
                          <a:solidFill>
                            <a:srgbClr val="FF0000"/>
                          </a:solidFill>
                          <a:effectLst/>
                          <a:latin typeface="Times New Roman" panose="02020603050405020304" pitchFamily="18" charset="0"/>
                          <a:cs typeface="Times New Roman" panose="02020603050405020304" pitchFamily="18" charset="0"/>
                        </a:rPr>
                        <a:t>Giới</a:t>
                      </a:r>
                      <a:r>
                        <a:rPr lang="en-US" sz="3200" baseline="0" dirty="0">
                          <a:solidFill>
                            <a:srgbClr val="FF0000"/>
                          </a:solidFill>
                          <a:effectLst/>
                          <a:latin typeface="Times New Roman" panose="02020603050405020304" pitchFamily="18"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cs typeface="Times New Roman" panose="02020603050405020304" pitchFamily="18" charset="0"/>
                        </a:rPr>
                        <a:t>khởi</a:t>
                      </a:r>
                      <a:r>
                        <a:rPr lang="en-US" sz="3200" baseline="0" dirty="0">
                          <a:solidFill>
                            <a:srgbClr val="FF0000"/>
                          </a:solidFill>
                          <a:effectLst/>
                          <a:latin typeface="Times New Roman" panose="02020603050405020304" pitchFamily="18"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cs typeface="Times New Roman" panose="02020603050405020304" pitchFamily="18" charset="0"/>
                        </a:rPr>
                        <a:t>sinh</a:t>
                      </a:r>
                      <a:r>
                        <a:rPr lang="en-US" sz="3200" baseline="0" dirty="0">
                          <a:solidFill>
                            <a:srgbClr val="FF0000"/>
                          </a:solidFill>
                          <a:effectLst/>
                          <a:latin typeface="Times New Roman" panose="02020603050405020304" pitchFamily="18" charset="0"/>
                          <a:cs typeface="Times New Roman" panose="02020603050405020304" pitchFamily="18" charset="0"/>
                        </a:rPr>
                        <a:t>: Vi </a:t>
                      </a:r>
                      <a:r>
                        <a:rPr lang="en-US" sz="3200" baseline="0" dirty="0" err="1">
                          <a:solidFill>
                            <a:srgbClr val="FF0000"/>
                          </a:solidFill>
                          <a:effectLst/>
                          <a:latin typeface="Times New Roman" panose="02020603050405020304" pitchFamily="18" charset="0"/>
                          <a:cs typeface="Times New Roman" panose="02020603050405020304" pitchFamily="18" charset="0"/>
                        </a:rPr>
                        <a:t>khuẩn</a:t>
                      </a:r>
                      <a:endParaRPr lang="en-US" sz="3200" baseline="0" dirty="0">
                        <a:solidFill>
                          <a:srgbClr val="FF0000"/>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Giới</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Trùng</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giày</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trùng</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biến</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trùng</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roi</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spcBef>
                          <a:spcPts val="600"/>
                        </a:spcBef>
                        <a:spcAft>
                          <a:spcPts val="600"/>
                        </a:spcAft>
                      </a:pP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tảo</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baseline="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aseline="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bào</a:t>
                      </a:r>
                      <a:endParaRPr lang="vi-VN"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600"/>
                        </a:spcAft>
                      </a:pPr>
                      <a:r>
                        <a:rPr lang="en-US" sz="3600" b="1" dirty="0" err="1" smtClean="0">
                          <a:solidFill>
                            <a:srgbClr val="FF0000"/>
                          </a:solidFill>
                          <a:effectLst/>
                          <a:latin typeface="Times New Roman" panose="02020603050405020304" pitchFamily="18" charset="0"/>
                          <a:cs typeface="Times New Roman" panose="02020603050405020304" pitchFamily="18" charset="0"/>
                        </a:rPr>
                        <a:t>Tảo</a:t>
                      </a:r>
                      <a:r>
                        <a:rPr lang="en-US" sz="3600" b="1" baseline="0" dirty="0" smtClean="0">
                          <a:solidFill>
                            <a:srgbClr val="FF0000"/>
                          </a:solidFill>
                          <a:effectLst/>
                          <a:latin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cs typeface="Times New Roman" panose="02020603050405020304" pitchFamily="18" charset="0"/>
                        </a:rPr>
                        <a:t>đa</a:t>
                      </a:r>
                      <a:r>
                        <a:rPr lang="en-US" sz="3600" b="1" baseline="0" dirty="0" smtClean="0">
                          <a:solidFill>
                            <a:srgbClr val="FF0000"/>
                          </a:solidFill>
                          <a:effectLst/>
                          <a:latin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cs typeface="Times New Roman" panose="02020603050405020304" pitchFamily="18" charset="0"/>
                        </a:rPr>
                        <a:t>bào</a:t>
                      </a:r>
                      <a:endParaRPr lang="en-US" sz="3600" b="1" baseline="0" dirty="0" smtClean="0">
                        <a:solidFill>
                          <a:srgbClr val="FF0000"/>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36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Nấm</a:t>
                      </a:r>
                      <a:endParaRPr lang="en-US" sz="36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ts val="600"/>
                        </a:spcBef>
                        <a:spcAft>
                          <a:spcPts val="600"/>
                        </a:spcAft>
                      </a:pPr>
                      <a:r>
                        <a:rPr lang="en-US" sz="36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36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vật</a:t>
                      </a:r>
                      <a:endParaRPr lang="en-US" sz="36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Bef>
                          <a:spcPts val="600"/>
                        </a:spcBef>
                        <a:spcAft>
                          <a:spcPts val="600"/>
                        </a:spcAft>
                      </a:pPr>
                      <a:r>
                        <a:rPr lang="en-US" sz="36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3600" b="1" baseline="0" dirty="0"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vật</a:t>
                      </a:r>
                      <a:endParaRPr lang="vi-VN"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2863218"/>
                  </a:ext>
                </a:extLst>
              </a:tr>
            </a:tbl>
          </a:graphicData>
        </a:graphic>
      </p:graphicFrame>
      <p:pic>
        <p:nvPicPr>
          <p:cNvPr id="3" name="Đồng hồ đếm ngược 2 phút - 2 Minutes countdown">
            <a:hlinkClick r:id="" action="ppaction://media"/>
            <a:extLst>
              <a:ext uri="{FF2B5EF4-FFF2-40B4-BE49-F238E27FC236}">
                <a16:creationId xmlns:a16="http://schemas.microsoft.com/office/drawing/2014/main" id="{7FB1FDF9-8F98-4290-A020-DC20BAA2CC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77529" y="0"/>
            <a:ext cx="2814471" cy="1583140"/>
          </a:xfrm>
          <a:prstGeom prst="rect">
            <a:avLst/>
          </a:prstGeom>
        </p:spPr>
      </p:pic>
    </p:spTree>
    <p:extLst>
      <p:ext uri="{BB962C8B-B14F-4D97-AF65-F5344CB8AC3E}">
        <p14:creationId xmlns:p14="http://schemas.microsoft.com/office/powerpoint/2010/main" val="20606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ehop\Desktop\Hình KHTN 6\Hình 13.3 khtn6.jpg">
            <a:extLst>
              <a:ext uri="{FF2B5EF4-FFF2-40B4-BE49-F238E27FC236}">
                <a16:creationId xmlns:a16="http://schemas.microsoft.com/office/drawing/2014/main" id="{E8AEA946-8056-BD73-0920-24495682E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768" y="88490"/>
            <a:ext cx="11267767"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4D421C-BF93-9820-60D6-6D3742C65A4A}"/>
              </a:ext>
            </a:extLst>
          </p:cNvPr>
          <p:cNvSpPr txBox="1"/>
          <p:nvPr/>
        </p:nvSpPr>
        <p:spPr>
          <a:xfrm>
            <a:off x="437535" y="5879690"/>
            <a:ext cx="11592232" cy="1077218"/>
          </a:xfrm>
          <a:prstGeom prst="rect">
            <a:avLst/>
          </a:prstGeom>
          <a:noFill/>
        </p:spPr>
        <p:txBody>
          <a:bodyPr wrap="square">
            <a:spAutoFit/>
          </a:bodyPr>
          <a:lstStyle/>
          <a:p>
            <a:pPr marL="30480" marR="30480" algn="just"/>
            <a:r>
              <a:rPr lang="en-US" sz="3200" i="1" dirty="0">
                <a:solidFill>
                  <a:srgbClr val="FF0000"/>
                </a:solidFill>
                <a:effectLst/>
                <a:latin typeface="Times New Roman" panose="02020603050405020304" pitchFamily="18" charset="0"/>
                <a:ea typeface="Times New Roman" panose="02020603050405020304" pitchFamily="18" charset="0"/>
              </a:rPr>
              <a:t>Em </a:t>
            </a:r>
            <a:r>
              <a:rPr lang="en-US" sz="3200" i="1" dirty="0" err="1">
                <a:solidFill>
                  <a:srgbClr val="FF0000"/>
                </a:solidFill>
                <a:effectLst/>
                <a:latin typeface="Times New Roman" panose="02020603050405020304" pitchFamily="18" charset="0"/>
                <a:ea typeface="Times New Roman" panose="02020603050405020304" pitchFamily="18" charset="0"/>
              </a:rPr>
              <a:t>hãy</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nêu</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tên</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các</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cấp</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độ</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tổ</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chức</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của</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cơ</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thể</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cây</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xanh</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từ</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thấp</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đến</a:t>
            </a:r>
            <a:r>
              <a:rPr lang="en-US" sz="3200" i="1" dirty="0">
                <a:solidFill>
                  <a:srgbClr val="FF0000"/>
                </a:solidFill>
                <a:effectLst/>
                <a:latin typeface="Times New Roman" panose="02020603050405020304" pitchFamily="18" charset="0"/>
                <a:ea typeface="Times New Roman" panose="02020603050405020304" pitchFamily="18" charset="0"/>
              </a:rPr>
              <a:t> </a:t>
            </a:r>
            <a:r>
              <a:rPr lang="en-US" sz="3200" i="1" dirty="0" err="1">
                <a:solidFill>
                  <a:srgbClr val="FF0000"/>
                </a:solidFill>
                <a:effectLst/>
                <a:latin typeface="Times New Roman" panose="02020603050405020304" pitchFamily="18" charset="0"/>
                <a:ea typeface="Times New Roman" panose="02020603050405020304" pitchFamily="18" charset="0"/>
              </a:rPr>
              <a:t>cao</a:t>
            </a:r>
            <a:r>
              <a:rPr lang="en-US" sz="3200" i="1" dirty="0">
                <a:solidFill>
                  <a:srgbClr val="FF0000"/>
                </a:solidFill>
                <a:latin typeface="Times New Roman" panose="02020603050405020304" pitchFamily="18" charset="0"/>
                <a:ea typeface="Times New Roman" panose="02020603050405020304" pitchFamily="18" charset="0"/>
              </a:rPr>
              <a:t>?</a:t>
            </a:r>
            <a:endParaRPr lang="vi-VN" sz="3200" i="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768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an sát các hình trong hình 13.4, sắp xếp các hình đó theo cấp độ tổ c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0621"/>
            <a:ext cx="11877368" cy="632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61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ựa vào hình 13.3, hãy kể tên một số loại mô cấu tạo nên lá ở cây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9" y="76756"/>
            <a:ext cx="10815482" cy="6263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2679DF-EF75-DD19-52CB-E17D7AE19EB3}"/>
              </a:ext>
            </a:extLst>
          </p:cNvPr>
          <p:cNvSpPr txBox="1"/>
          <p:nvPr/>
        </p:nvSpPr>
        <p:spPr>
          <a:xfrm>
            <a:off x="2251587" y="6196469"/>
            <a:ext cx="8303342" cy="584775"/>
          </a:xfrm>
          <a:prstGeom prst="rect">
            <a:avLst/>
          </a:prstGeom>
          <a:noFill/>
        </p:spPr>
        <p:txBody>
          <a:bodyPr wrap="square" rtlCol="0">
            <a:spAutoFit/>
          </a:bodyPr>
          <a:lstStyle/>
          <a:p>
            <a:r>
              <a:rPr lang="en-US" sz="3200" i="1" dirty="0">
                <a:solidFill>
                  <a:srgbClr val="FF0000"/>
                </a:solidFill>
                <a:latin typeface="Times New Roman" panose="02020603050405020304" pitchFamily="18" charset="0"/>
                <a:cs typeface="Times New Roman" panose="02020603050405020304" pitchFamily="18" charset="0"/>
              </a:rPr>
              <a:t>Em </a:t>
            </a:r>
            <a:r>
              <a:rPr lang="en-US" sz="3200" i="1" dirty="0" err="1">
                <a:solidFill>
                  <a:srgbClr val="FF0000"/>
                </a:solidFill>
                <a:latin typeface="Times New Roman" panose="02020603050405020304" pitchFamily="18" charset="0"/>
                <a:cs typeface="Times New Roman" panose="02020603050405020304" pitchFamily="18" charset="0"/>
              </a:rPr>
              <a:t>hãy</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nêu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mô</a:t>
            </a:r>
            <a:r>
              <a:rPr lang="en-US" sz="3200" i="1" dirty="0">
                <a:solidFill>
                  <a:srgbClr val="FF0000"/>
                </a:solidFill>
                <a:latin typeface="Times New Roman" panose="02020603050405020304" pitchFamily="18" charset="0"/>
                <a:cs typeface="Times New Roman" panose="02020603050405020304" pitchFamily="18" charset="0"/>
              </a:rPr>
              <a:t> ở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thực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vật</a:t>
            </a:r>
            <a:r>
              <a:rPr lang="en-US" sz="3200" i="1" dirty="0">
                <a:solidFill>
                  <a:srgbClr val="FF0000"/>
                </a:solidFill>
                <a:latin typeface="Times New Roman" panose="02020603050405020304" pitchFamily="18" charset="0"/>
                <a:cs typeface="Times New Roman" panose="02020603050405020304" pitchFamily="18" charset="0"/>
              </a:rPr>
              <a:t>?</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765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15843" y="422786"/>
            <a:ext cx="9340646" cy="4522839"/>
          </a:xfrm>
          <a:prstGeom prst="rect">
            <a:avLst/>
          </a:prstGeom>
          <a:noFill/>
          <a:ln>
            <a:noFill/>
          </a:ln>
        </p:spPr>
      </p:pic>
      <p:sp>
        <p:nvSpPr>
          <p:cNvPr id="5" name="Rectangle 4"/>
          <p:cNvSpPr/>
          <p:nvPr/>
        </p:nvSpPr>
        <p:spPr>
          <a:xfrm>
            <a:off x="737421" y="5211097"/>
            <a:ext cx="10225548" cy="1077218"/>
          </a:xfrm>
          <a:prstGeom prst="rect">
            <a:avLst/>
          </a:prstGeom>
        </p:spPr>
        <p:txBody>
          <a:bodyPr wrap="square">
            <a:spAutoFit/>
          </a:bodyPr>
          <a:lstStyle/>
          <a:p>
            <a:r>
              <a:rPr lang="en-US" sz="3200" b="1" dirty="0" err="1" smtClean="0">
                <a:solidFill>
                  <a:srgbClr val="FF0000"/>
                </a:solidFill>
                <a:latin typeface="Times New Roman" panose="02020603050405020304" pitchFamily="18" charset="0"/>
                <a:ea typeface="Arial" panose="020B0604020202020204" pitchFamily="34" charset="0"/>
              </a:rPr>
              <a:t>Nhận</a:t>
            </a:r>
            <a:r>
              <a:rPr lang="en-US" sz="3200" b="1" dirty="0" smtClean="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dạng</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và</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xác</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định</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được</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các</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quan</a:t>
            </a:r>
            <a:r>
              <a:rPr lang="en-US" sz="3200" b="1" dirty="0">
                <a:solidFill>
                  <a:srgbClr val="FF0000"/>
                </a:solidFill>
                <a:latin typeface="Times New Roman" panose="02020603050405020304" pitchFamily="18" charset="0"/>
                <a:ea typeface="Arial" panose="020B0604020202020204" pitchFamily="34" charset="0"/>
              </a:rPr>
              <a:t> ở </a:t>
            </a:r>
            <a:r>
              <a:rPr lang="en-US" sz="3200" b="1" dirty="0" err="1">
                <a:solidFill>
                  <a:srgbClr val="FF0000"/>
                </a:solidFill>
                <a:latin typeface="Times New Roman" panose="02020603050405020304" pitchFamily="18" charset="0"/>
                <a:ea typeface="Arial" panose="020B0604020202020204" pitchFamily="34" charset="0"/>
              </a:rPr>
              <a:t>cây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xanh</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Rễ</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thân</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lá</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có</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vẽ</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lại</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sơ</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đồ</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cây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xanh</a:t>
            </a:r>
            <a:r>
              <a:rPr lang="en-US" sz="3200" b="1" dirty="0">
                <a:solidFill>
                  <a:srgbClr val="FF0000"/>
                </a:solidFill>
                <a:latin typeface="Times New Roman" panose="02020603050405020304" pitchFamily="18" charset="0"/>
                <a:ea typeface="Arial" panose="020B0604020202020204" pitchFamily="34" charset="0"/>
              </a:rPr>
              <a:t>.</a:t>
            </a:r>
            <a:endParaRPr lang="en-US" sz="3200" b="1" dirty="0">
              <a:solidFill>
                <a:srgbClr val="FF0000"/>
              </a:solidFill>
            </a:endParaRPr>
          </a:p>
        </p:txBody>
      </p:sp>
    </p:spTree>
    <p:extLst>
      <p:ext uri="{BB962C8B-B14F-4D97-AF65-F5344CB8AC3E}">
        <p14:creationId xmlns:p14="http://schemas.microsoft.com/office/powerpoint/2010/main" val="384773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514168" y="324466"/>
            <a:ext cx="8524568" cy="4670322"/>
          </a:xfrm>
          <a:prstGeom prst="rect">
            <a:avLst/>
          </a:prstGeom>
          <a:noFill/>
          <a:ln>
            <a:noFill/>
          </a:ln>
        </p:spPr>
      </p:pic>
      <p:sp>
        <p:nvSpPr>
          <p:cNvPr id="5" name="Rectangle 4"/>
          <p:cNvSpPr/>
          <p:nvPr/>
        </p:nvSpPr>
        <p:spPr>
          <a:xfrm>
            <a:off x="471949" y="5093110"/>
            <a:ext cx="11484076" cy="1569660"/>
          </a:xfrm>
          <a:prstGeom prst="rect">
            <a:avLst/>
          </a:prstGeom>
        </p:spPr>
        <p:txBody>
          <a:bodyPr wrap="square">
            <a:spAutoFit/>
          </a:bodyPr>
          <a:lstStyle/>
          <a:p>
            <a:pPr>
              <a:spcAft>
                <a:spcPts val="0"/>
              </a:spcAft>
              <a:tabLst>
                <a:tab pos="540385" algn="l"/>
              </a:tabLst>
            </a:pPr>
            <a:r>
              <a:rPr lang="en-US" sz="32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smtClean="0">
                <a:solidFill>
                  <a:srgbClr val="FF0000"/>
                </a:solidFill>
                <a:latin typeface="Times New Roman" panose="02020603050405020304" pitchFamily="18" charset="0"/>
                <a:ea typeface="Arial" panose="020B0604020202020204" pitchFamily="34" charset="0"/>
                <a:cs typeface="Arial" panose="020B0604020202020204" pitchFamily="34" charset="0"/>
              </a:rPr>
              <a:t>Quan</a:t>
            </a:r>
            <a:r>
              <a:rPr lang="en-US" sz="3200" b="1"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sát</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tranh</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mô</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hình</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người</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nhận</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dạng</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và</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xác</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định</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vị</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trí</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một</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số</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quan</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cấu</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tạo</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người</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có</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vẽ</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lại</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sơ</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đồ</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minh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họa</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cơ</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thể</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cs typeface="Arial" panose="020B0604020202020204" pitchFamily="34" charset="0"/>
              </a:rPr>
              <a:t>người</a:t>
            </a:r>
            <a:r>
              <a:rPr lang="en-US" sz="3200" b="1"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3786381"/>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439</Words>
  <Application>Microsoft Office PowerPoint</Application>
  <PresentationFormat>Widescreen</PresentationFormat>
  <Paragraphs>72</Paragraphs>
  <Slides>15</Slides>
  <Notes>3</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Calibri</vt:lpstr>
      <vt:lpstr>Calibri Light</vt:lpstr>
      <vt:lpstr>Times New Roman</vt:lpstr>
      <vt:lpstr>3_Office Theme</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84</cp:revision>
  <dcterms:created xsi:type="dcterms:W3CDTF">2024-10-20T02:12:47Z</dcterms:created>
  <dcterms:modified xsi:type="dcterms:W3CDTF">2024-11-23T15:04:52Z</dcterms:modified>
</cp:coreProperties>
</file>