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rts/colors1.xml" ContentType="application/vnd.ms-office.chartcolorstyle+xml"/>
  <Override PartName="/ppt/charts/style1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</p:sldMasterIdLst>
  <p:notesMasterIdLst>
    <p:notesMasterId r:id="rId31"/>
  </p:notesMasterIdLst>
  <p:sldIdLst>
    <p:sldId id="323" r:id="rId3"/>
    <p:sldId id="325" r:id="rId4"/>
    <p:sldId id="258" r:id="rId5"/>
    <p:sldId id="306" r:id="rId6"/>
    <p:sldId id="327" r:id="rId7"/>
    <p:sldId id="326" r:id="rId8"/>
    <p:sldId id="328" r:id="rId9"/>
    <p:sldId id="307" r:id="rId10"/>
    <p:sldId id="309" r:id="rId11"/>
    <p:sldId id="329" r:id="rId12"/>
    <p:sldId id="330" r:id="rId13"/>
    <p:sldId id="269" r:id="rId14"/>
    <p:sldId id="310" r:id="rId15"/>
    <p:sldId id="311" r:id="rId16"/>
    <p:sldId id="312" r:id="rId17"/>
    <p:sldId id="317" r:id="rId18"/>
    <p:sldId id="333" r:id="rId19"/>
    <p:sldId id="313" r:id="rId20"/>
    <p:sldId id="332" r:id="rId21"/>
    <p:sldId id="331" r:id="rId22"/>
    <p:sldId id="320" r:id="rId23"/>
    <p:sldId id="276" r:id="rId24"/>
    <p:sldId id="321" r:id="rId25"/>
    <p:sldId id="322" r:id="rId26"/>
    <p:sldId id="324" r:id="rId27"/>
    <p:sldId id="334" r:id="rId28"/>
    <p:sldId id="335" r:id="rId29"/>
    <p:sldId id="256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125E5076-3810-47DD-B79F-674D7AD40C01}" styleName="深色样式 1 - 强调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181" autoAdjust="0"/>
    <p:restoredTop sz="93410" autoAdjust="0"/>
  </p:normalViewPr>
  <p:slideViewPr>
    <p:cSldViewPr snapToGrid="0">
      <p:cViewPr>
        <p:scale>
          <a:sx n="70" d="100"/>
          <a:sy n="70" d="100"/>
        </p:scale>
        <p:origin x="-900" y="-17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Relationship Id="rId4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99E-2"/>
          <c:y val="2.04395468214493E-2"/>
          <c:w val="0.96388888529874395"/>
          <c:h val="0.9250549949880190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131594112"/>
        <c:axId val="131595648"/>
      </c:barChart>
      <c:catAx>
        <c:axId val="1315941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595648"/>
        <c:crosses val="autoZero"/>
        <c:auto val="1"/>
        <c:lblAlgn val="ctr"/>
        <c:lblOffset val="100"/>
        <c:noMultiLvlLbl val="0"/>
      </c:catAx>
      <c:valAx>
        <c:axId val="1315956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1594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en-US"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956036680808398E-2"/>
          <c:y val="3.2814222665946302E-2"/>
          <c:w val="0.95384835965111103"/>
          <c:h val="0.92780871013491795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72BE00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</c:v>
                </c:pt>
                <c:pt idx="1">
                  <c:v>5</c:v>
                </c:pt>
                <c:pt idx="2">
                  <c:v>10</c:v>
                </c:pt>
                <c:pt idx="3">
                  <c:v>4</c:v>
                </c:pt>
                <c:pt idx="4">
                  <c:v>7</c:v>
                </c:pt>
                <c:pt idx="5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285B76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</c:v>
                </c:pt>
                <c:pt idx="1">
                  <c:v>8</c:v>
                </c:pt>
                <c:pt idx="2">
                  <c:v>3</c:v>
                </c:pt>
                <c:pt idx="3">
                  <c:v>7</c:v>
                </c:pt>
                <c:pt idx="4">
                  <c:v>6</c:v>
                </c:pt>
                <c:pt idx="5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5</c:v>
                </c:pt>
                <c:pt idx="3">
                  <c:v>8</c:v>
                </c:pt>
                <c:pt idx="4">
                  <c:v>5</c:v>
                </c:pt>
                <c:pt idx="5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3909504"/>
        <c:axId val="173911040"/>
      </c:areaChart>
      <c:catAx>
        <c:axId val="173909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3911040"/>
        <c:crosses val="autoZero"/>
        <c:auto val="1"/>
        <c:lblAlgn val="ctr"/>
        <c:lblOffset val="100"/>
        <c:noMultiLvlLbl val="0"/>
      </c:catAx>
      <c:valAx>
        <c:axId val="1739110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7390950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en-US"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96093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BC5AEA-DF94-42E3-89C4-39C90DD43E1A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50F40-20B4-422B-80D2-443E7AC19841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402B68-6BE3-4244-BCF1-7CFD1C3FB3D1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1D61B-7FD3-4A94-B3E5-83F427F28F95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13D082-0D15-4187-B566-5075515445F4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AD0B05-A4C6-46C0-BB9F-B4D9DCDCDBD8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281A5D-53D7-4547-9D65-7569E68B386A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465152-26F0-4381-ACEA-3EEC372444EE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7CAF82-42C2-46BE-87A0-12EF266530AE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735C-B38F-4788-8BAB-A25D6FD04749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0EA6C1-5576-4962-B0F7-A80F58B7D3E9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2022/9/21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defRPr sz="1400"/>
            </a:lvl1pPr>
          </a:lstStyle>
          <a:p>
            <a:fld id="{F13B5992-1B27-40C4-904D-0DA89F00DE6D}" type="slidenum">
              <a:rPr lang="en-US" altLang="en-US"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emf"/><Relationship Id="rId4" Type="http://schemas.openxmlformats.org/officeDocument/2006/relationships/image" Target="../media/image2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4.png"/><Relationship Id="rId4" Type="http://schemas.openxmlformats.org/officeDocument/2006/relationships/image" Target="../media/image18.e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GIF"/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12" Type="http://schemas.openxmlformats.org/officeDocument/2006/relationships/image" Target="../media/image47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11" Type="http://schemas.openxmlformats.org/officeDocument/2006/relationships/image" Target="../media/image46.png"/><Relationship Id="rId5" Type="http://schemas.openxmlformats.org/officeDocument/2006/relationships/image" Target="../media/image40.png"/><Relationship Id="rId15" Type="http://schemas.openxmlformats.org/officeDocument/2006/relationships/image" Target="../media/image50.GIF"/><Relationship Id="rId10" Type="http://schemas.openxmlformats.org/officeDocument/2006/relationships/image" Target="../media/image45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Relationship Id="rId14" Type="http://schemas.openxmlformats.org/officeDocument/2006/relationships/image" Target="../media/image4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2.png"/><Relationship Id="rId5" Type="http://schemas.microsoft.com/office/2007/relationships/hdphoto" Target="../media/hdphoto1.wdp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/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6000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 2. LÀM ĐẤT TRỒNG CÂY</a:t>
            </a:r>
            <a:endParaRPr lang="zh-CN" altLang="en-US" sz="60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/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0984" y="65086"/>
            <a:ext cx="2211740" cy="2261554"/>
          </a:xfrm>
          <a:prstGeom prst="rect">
            <a:avLst/>
          </a:prstGeom>
        </p:spPr>
      </p:pic>
      <p:pic>
        <p:nvPicPr>
          <p:cNvPr id="1026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/>
          <p:cNvSpPr txBox="1"/>
          <p:nvPr/>
        </p:nvSpPr>
        <p:spPr>
          <a:xfrm>
            <a:off x="1267618" y="1661155"/>
            <a:ext cx="9263064" cy="28273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/>
          <p:nvPr/>
        </p:nvSpPr>
        <p:spPr>
          <a:xfrm>
            <a:off x="1031113" y="1468668"/>
            <a:ext cx="9584583" cy="51573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zh-CN" altLang="en-US" sz="54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椭圆 1028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0" name="椭圆 1039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1" name="椭圆 1030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2" name="椭圆 1031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0115" y="801950"/>
            <a:ext cx="1367493" cy="1502369"/>
          </a:xfrm>
          <a:prstGeom prst="rect">
            <a:avLst/>
          </a:prstGeom>
        </p:spPr>
      </p:pic>
      <p:pic>
        <p:nvPicPr>
          <p:cNvPr id="1043" name="图片 1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6004" y="4090669"/>
            <a:ext cx="1153962" cy="1546239"/>
          </a:xfrm>
          <a:prstGeom prst="rect">
            <a:avLst/>
          </a:prstGeom>
        </p:spPr>
      </p:pic>
      <p:pic>
        <p:nvPicPr>
          <p:cNvPr id="1044" name="图片 10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0859" y="3878216"/>
            <a:ext cx="2179894" cy="2130037"/>
          </a:xfrm>
          <a:prstGeom prst="rect">
            <a:avLst/>
          </a:prstGeom>
        </p:spPr>
      </p:pic>
      <p:pic>
        <p:nvPicPr>
          <p:cNvPr id="1046" name="图片 10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20015" y="562709"/>
            <a:ext cx="1079339" cy="1513998"/>
          </a:xfrm>
          <a:prstGeom prst="rect">
            <a:avLst/>
          </a:prstGeom>
        </p:spPr>
      </p:pic>
      <p:grpSp>
        <p:nvGrpSpPr>
          <p:cNvPr id="1050" name="组合 1049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1047" name="矩形 51"/>
            <p:cNvSpPr>
              <a:spLocks noChangeArrowheads="1"/>
            </p:cNvSpPr>
            <p:nvPr/>
          </p:nvSpPr>
          <p:spPr bwMode="auto"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Cày</a:t>
              </a:r>
              <a:endParaRPr lang="zh-CN" altLang="en-US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1" name="组合 1050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0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Bừa</a:t>
              </a:r>
              <a:endParaRPr lang="zh-CN" altLang="en-US" sz="1600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en-US" altLang="zh-CN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5" name="组合 1054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1056" name="矩形 51"/>
            <p:cNvSpPr>
              <a:spLocks noChangeArrowheads="1"/>
            </p:cNvSpPr>
            <p:nvPr/>
          </p:nvSpPr>
          <p:spPr bwMode="auto"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Đập</a:t>
              </a:r>
              <a:r>
                <a:rPr lang="en-US" altLang="zh-CN" sz="2400" b="1" dirty="0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đất</a:t>
              </a:r>
              <a:endParaRPr lang="zh-CN" altLang="en-US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9" name="组合 1058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Lên</a:t>
              </a:r>
              <a:r>
                <a:rPr lang="en-US" altLang="zh-CN" sz="2400" b="1" dirty="0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luống</a:t>
              </a:r>
              <a:endParaRPr lang="zh-CN" altLang="en-US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" name="图片 1281"/>
          <p:cNvPicPr>
            <a:picLocks noChangeAspect="1"/>
          </p:cNvPicPr>
          <p:nvPr/>
        </p:nvPicPr>
        <p:blipFill>
          <a:blip r:embed="rId2"/>
          <a:srcRect l="59181" t="36596" r="29263" b="34849"/>
          <a:stretch>
            <a:fillRect/>
          </a:stretch>
        </p:blipFill>
        <p:spPr>
          <a:xfrm>
            <a:off x="7425645" y="3657415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1" name="图片 1280"/>
          <p:cNvPicPr>
            <a:picLocks noChangeAspect="1"/>
          </p:cNvPicPr>
          <p:nvPr/>
        </p:nvPicPr>
        <p:blipFill>
          <a:blip r:embed="rId2"/>
          <a:srcRect l="23520" t="43913" r="64936" b="27531"/>
          <a:stretch>
            <a:fillRect/>
          </a:stretch>
        </p:blipFill>
        <p:spPr>
          <a:xfrm>
            <a:off x="5988958" y="3657415"/>
            <a:ext cx="1439862" cy="1441450"/>
          </a:xfrm>
          <a:custGeom>
            <a:avLst/>
            <a:gdLst>
              <a:gd name="connsiteX0" fmla="*/ 0 w 1439862"/>
              <a:gd name="connsiteY0" fmla="*/ 0 h 1441450"/>
              <a:gd name="connsiteX1" fmla="*/ 1439862 w 1439862"/>
              <a:gd name="connsiteY1" fmla="*/ 0 h 1441450"/>
              <a:gd name="connsiteX2" fmla="*/ 1439862 w 1439862"/>
              <a:gd name="connsiteY2" fmla="*/ 1441450 h 1441450"/>
              <a:gd name="connsiteX3" fmla="*/ 0 w 1439862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2" h="1441450">
                <a:moveTo>
                  <a:pt x="0" y="0"/>
                </a:moveTo>
                <a:lnTo>
                  <a:pt x="1439862" y="0"/>
                </a:lnTo>
                <a:lnTo>
                  <a:pt x="1439862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0" name="图片 1279"/>
          <p:cNvPicPr>
            <a:picLocks noChangeAspect="1"/>
          </p:cNvPicPr>
          <p:nvPr/>
        </p:nvPicPr>
        <p:blipFill>
          <a:blip r:embed="rId2"/>
          <a:srcRect l="16156" t="45473" r="72300" b="25972"/>
          <a:stretch>
            <a:fillRect/>
          </a:stretch>
        </p:blipFill>
        <p:spPr>
          <a:xfrm>
            <a:off x="10307051" y="79048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9" name="图片 1278"/>
          <p:cNvPicPr>
            <a:picLocks noChangeAspect="1"/>
          </p:cNvPicPr>
          <p:nvPr/>
        </p:nvPicPr>
        <p:blipFill>
          <a:blip r:embed="rId2"/>
          <a:srcRect l="45872" t="48490" r="42585" b="22954"/>
          <a:stretch>
            <a:fillRect/>
          </a:stretch>
        </p:blipFill>
        <p:spPr>
          <a:xfrm>
            <a:off x="10314895" y="222390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8" name="图片 1277"/>
          <p:cNvPicPr>
            <a:picLocks noChangeAspect="1"/>
          </p:cNvPicPr>
          <p:nvPr/>
        </p:nvPicPr>
        <p:blipFill>
          <a:blip r:embed="rId2"/>
          <a:srcRect l="33821" t="50619" r="54623" b="20826"/>
          <a:stretch>
            <a:fillRect/>
          </a:stretch>
        </p:blipFill>
        <p:spPr>
          <a:xfrm>
            <a:off x="88766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6" name="图片 1275"/>
          <p:cNvPicPr>
            <a:picLocks noChangeAspect="1"/>
          </p:cNvPicPr>
          <p:nvPr/>
        </p:nvPicPr>
        <p:blipFill>
          <a:blip r:embed="rId3"/>
          <a:srcRect l="71207" t="14311" r="17231" b="57134"/>
          <a:stretch>
            <a:fillRect/>
          </a:stretch>
        </p:blipFill>
        <p:spPr>
          <a:xfrm>
            <a:off x="74161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483" name="图片 482"/>
          <p:cNvPicPr>
            <a:picLocks noChangeAspect="1"/>
          </p:cNvPicPr>
          <p:nvPr/>
        </p:nvPicPr>
        <p:blipFill>
          <a:blip r:embed="rId2"/>
          <a:srcRect l="2002" t="19136" r="80105" b="36650"/>
          <a:stretch>
            <a:fillRect/>
          </a:stretch>
        </p:blipFill>
        <p:spPr>
          <a:xfrm>
            <a:off x="4537983" y="2223903"/>
            <a:ext cx="1441450" cy="142229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sp>
        <p:nvSpPr>
          <p:cNvPr id="1029" name="椭圆 1028"/>
          <p:cNvSpPr/>
          <p:nvPr/>
        </p:nvSpPr>
        <p:spPr>
          <a:xfrm>
            <a:off x="-2841297" y="3374657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-1398211" y="4731522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1020212" y="3314123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3" name="图片 10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1154" y="2763408"/>
            <a:ext cx="1153962" cy="1546239"/>
          </a:xfrm>
          <a:prstGeom prst="rect">
            <a:avLst/>
          </a:prstGeom>
        </p:spPr>
      </p:pic>
      <p:sp>
        <p:nvSpPr>
          <p:cNvPr id="443" name="矩形 13"/>
          <p:cNvSpPr>
            <a:spLocks noChangeArrowheads="1"/>
          </p:cNvSpPr>
          <p:nvPr/>
        </p:nvSpPr>
        <p:spPr bwMode="auto">
          <a:xfrm>
            <a:off x="3110820" y="2223903"/>
            <a:ext cx="1439863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6" name="矩形 12"/>
          <p:cNvSpPr>
            <a:spLocks noChangeArrowheads="1"/>
          </p:cNvSpPr>
          <p:nvPr/>
        </p:nvSpPr>
        <p:spPr bwMode="auto">
          <a:xfrm>
            <a:off x="8857570" y="3657415"/>
            <a:ext cx="1441450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3" name="矩形 10"/>
          <p:cNvSpPr>
            <a:spLocks noChangeArrowheads="1"/>
          </p:cNvSpPr>
          <p:nvPr/>
        </p:nvSpPr>
        <p:spPr bwMode="auto">
          <a:xfrm>
            <a:off x="8855983" y="792071"/>
            <a:ext cx="1439862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9" name="矩形 11"/>
          <p:cNvSpPr>
            <a:spLocks noChangeArrowheads="1"/>
          </p:cNvSpPr>
          <p:nvPr/>
        </p:nvSpPr>
        <p:spPr bwMode="auto">
          <a:xfrm>
            <a:off x="5988958" y="2223903"/>
            <a:ext cx="1439862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1" name="矩形 62"/>
          <p:cNvSpPr>
            <a:spLocks noChangeArrowheads="1"/>
          </p:cNvSpPr>
          <p:nvPr/>
        </p:nvSpPr>
        <p:spPr bwMode="auto">
          <a:xfrm>
            <a:off x="1662600" y="1121067"/>
            <a:ext cx="6945728" cy="875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lnSpc>
                <a:spcPts val="1700"/>
              </a:lnSpc>
            </a:pPr>
            <a:endParaRPr lang="zh-CN" altLang="en-US" sz="1600" dirty="0"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1028586" y="375493"/>
            <a:ext cx="771759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là công đoạn đầu tiên trong quy trình trồng trọt.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 loại cây trồng khác nhau thì kĩ thuật làm đất cũng khác nhau.</a:t>
            </a:r>
            <a:endParaRPr lang="en-US" sz="2800" dirty="0"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6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bldLvl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椭圆 374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1" name="组合 1050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800" b="1" dirty="0" err="1">
                  <a:latin typeface="Times New Roman" panose="02020603050405020304" pitchFamily="18" charset="0"/>
                  <a:ea typeface="Microsoft YaHei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Hoạt</a:t>
              </a:r>
              <a:r>
                <a:rPr lang="en-US" altLang="zh-CN" sz="2800" b="1" dirty="0">
                  <a:latin typeface="Times New Roman" panose="02020603050405020304" pitchFamily="18" charset="0"/>
                  <a:ea typeface="Microsoft YaHei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Microsoft YaHei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động</a:t>
              </a:r>
              <a:r>
                <a:rPr lang="en-US" altLang="zh-CN" sz="2800" b="1" dirty="0">
                  <a:latin typeface="Times New Roman" panose="02020603050405020304" pitchFamily="18" charset="0"/>
                  <a:ea typeface="Microsoft YaHei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Microsoft YaHei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nhóm</a:t>
              </a:r>
              <a:endParaRPr lang="zh-CN" altLang="en-US" sz="2800" dirty="0"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椭圆 376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aphicFrame>
        <p:nvGraphicFramePr>
          <p:cNvPr id="5" name="Table 5"/>
          <p:cNvGraphicFramePr>
            <a:graphicFrameLocks noGrp="1"/>
          </p:cNvGraphicFramePr>
          <p:nvPr/>
        </p:nvGraphicFramePr>
        <p:xfrm>
          <a:off x="135505" y="2064675"/>
          <a:ext cx="9716529" cy="4071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0591"/>
                <a:gridCol w="2946400"/>
                <a:gridCol w="3349538"/>
              </a:tblGrid>
              <a:tr h="52431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546819"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sâu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20 -  30cm.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tang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bề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chôn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vùi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xốp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thoáng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bón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phẳng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dễ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chăm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úng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tầng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trưởng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029" name="椭圆 1028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0" name="椭圆 1039"/>
          <p:cNvSpPr/>
          <p:nvPr/>
        </p:nvSpPr>
        <p:spPr>
          <a:xfrm>
            <a:off x="9832578" y="3235567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0112642" y="3515585"/>
            <a:ext cx="1047348" cy="1150648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HS đọc Bảng thông tin SGK tr.12, thảo luận và trả lời câu hỏi: 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 hãy nêu một số công việc chính của kĩ thuật làm đất trồng cây.</a:t>
            </a:r>
            <a:endParaRPr lang="en-US" sz="2800" dirty="0"/>
          </a:p>
        </p:txBody>
      </p:sp>
      <p:pic>
        <p:nvPicPr>
          <p:cNvPr id="317" name="3 phút đếm ngược với nhạc sôi động 3 minutes countdown with music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26145" y="722194"/>
            <a:ext cx="1907979" cy="1073238"/>
          </a:xfrm>
          <a:prstGeom prst="rect">
            <a:avLst/>
          </a:prstGeom>
        </p:spPr>
      </p:pic>
      <p:sp>
        <p:nvSpPr>
          <p:cNvPr id="376" name="椭圆 37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88314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317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" name="图片 10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3632" y="1956431"/>
            <a:ext cx="2680783" cy="2619470"/>
          </a:xfrm>
          <a:prstGeom prst="rect">
            <a:avLst/>
          </a:prstGeom>
        </p:spPr>
      </p:pic>
      <p:sp>
        <p:nvSpPr>
          <p:cNvPr id="1029" name="矩形 1028"/>
          <p:cNvSpPr/>
          <p:nvPr/>
        </p:nvSpPr>
        <p:spPr>
          <a:xfrm>
            <a:off x="5659176" y="2094451"/>
            <a:ext cx="3979992" cy="394947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 thêm các hoạt động khác trong quá trình làm đất trồng cây ở gia đình và địa phương em.</a:t>
            </a:r>
            <a:endParaRPr lang="zh-CN" altLang="en-US" sz="2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1191769" y="0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1" name="矩形 1030"/>
          <p:cNvSpPr/>
          <p:nvPr/>
        </p:nvSpPr>
        <p:spPr>
          <a:xfrm>
            <a:off x="5390546" y="614015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9" name="组合 1058"/>
          <p:cNvGrpSpPr/>
          <p:nvPr/>
        </p:nvGrpSpPr>
        <p:grpSpPr>
          <a:xfrm>
            <a:off x="5446810" y="2349749"/>
            <a:ext cx="4469176" cy="925810"/>
            <a:chOff x="6327925" y="1608465"/>
            <a:chExt cx="4469176" cy="925810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6540291" y="1608465"/>
              <a:ext cx="23887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algn="r"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Liên</a:t>
              </a:r>
              <a:r>
                <a:rPr lang="en-US" altLang="zh-CN" sz="2400" b="1" dirty="0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hệ</a:t>
              </a:r>
              <a:r>
                <a:rPr lang="en-US" altLang="zh-CN" sz="2400" b="1" dirty="0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thực</a:t>
              </a:r>
              <a:r>
                <a:rPr lang="en-US" altLang="zh-CN" sz="2400" b="1" dirty="0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Microsoft YaHei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tế</a:t>
              </a:r>
              <a:endParaRPr lang="zh-CN" altLang="en-US" dirty="0"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327925" y="2220343"/>
              <a:ext cx="446917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SimSun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6739117" y="2122718"/>
              <a:ext cx="1885978" cy="139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/>
              <a:endParaRPr lang="zh-CN" altLang="en-US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5" name="矩形 374"/>
          <p:cNvSpPr/>
          <p:nvPr/>
        </p:nvSpPr>
        <p:spPr>
          <a:xfrm>
            <a:off x="5382359" y="191021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6" name="椭圆 375"/>
          <p:cNvSpPr/>
          <p:nvPr/>
        </p:nvSpPr>
        <p:spPr>
          <a:xfrm>
            <a:off x="10710304" y="5278030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7" name="椭圆 376"/>
          <p:cNvSpPr/>
          <p:nvPr/>
        </p:nvSpPr>
        <p:spPr>
          <a:xfrm>
            <a:off x="9915986" y="1019227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8" name="椭圆 377"/>
          <p:cNvSpPr/>
          <p:nvPr/>
        </p:nvSpPr>
        <p:spPr>
          <a:xfrm>
            <a:off x="-1942540" y="5290847"/>
            <a:ext cx="3134309" cy="3134306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9" name="椭圆 378"/>
          <p:cNvSpPr/>
          <p:nvPr/>
        </p:nvSpPr>
        <p:spPr>
          <a:xfrm>
            <a:off x="3953836" y="5636670"/>
            <a:ext cx="451752" cy="451752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39" name="椭圆 438"/>
          <p:cNvSpPr/>
          <p:nvPr/>
        </p:nvSpPr>
        <p:spPr>
          <a:xfrm>
            <a:off x="5446810" y="-427875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0" name="椭圆 439"/>
          <p:cNvSpPr/>
          <p:nvPr/>
        </p:nvSpPr>
        <p:spPr>
          <a:xfrm>
            <a:off x="-269053" y="-12316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1" name="椭圆 440"/>
          <p:cNvSpPr/>
          <p:nvPr/>
        </p:nvSpPr>
        <p:spPr>
          <a:xfrm>
            <a:off x="11888473" y="-42560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1026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/>
          <p:cNvSpPr txBox="1"/>
          <p:nvPr/>
        </p:nvSpPr>
        <p:spPr>
          <a:xfrm>
            <a:off x="1396205" y="1194198"/>
            <a:ext cx="9088440" cy="48347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 số công việc chính: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Cày đất: Làm xáo trộn lớp đất mặt ở sâu khoảng 20 - 30 cm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 tăng bề dày của lớp đất trồng, chôn vùi cỏ, làm cho đất tơi xốp và thoáng khí.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Bừa/đập đất: Có tác dụng làm nhỏ đất, thu gom cỏ dại trong ruộng, trộn đều phân bón và san phẳng mặt ruộng.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Lên luống: 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ễ chăm sóc, chống ngập úng vào tạo tầng đất dày cho cây sinh trưởng, phát triển.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Hình dán Địa chất Trái đất của Thiết bị Địa kỹ thuật Pagan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187" y="34924"/>
            <a:ext cx="2362200" cy="1314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721670" y="948902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376" name="直接连接符 375"/>
          <p:cNvCxnSpPr/>
          <p:nvPr/>
        </p:nvCxnSpPr>
        <p:spPr>
          <a:xfrm>
            <a:off x="4048664" y="1127163"/>
            <a:ext cx="0" cy="2713704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直接连接符 376"/>
          <p:cNvCxnSpPr/>
          <p:nvPr/>
        </p:nvCxnSpPr>
        <p:spPr>
          <a:xfrm flipH="1">
            <a:off x="8094976" y="1029306"/>
            <a:ext cx="0" cy="280800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86" y="1568482"/>
            <a:ext cx="10766628" cy="2776913"/>
          </a:xfrm>
          <a:prstGeom prst="rect">
            <a:avLst/>
          </a:prstGeom>
        </p:spPr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694081" y="1202778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/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/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/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/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/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/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/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/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/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/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/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/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/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/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/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/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/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/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/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/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/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/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/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/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/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/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/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/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/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/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/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/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/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/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/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/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/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/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/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/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/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/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/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/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/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/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/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/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/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/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/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/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/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/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/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/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/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/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/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/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/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/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/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/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/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/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/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/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/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/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/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/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/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/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/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/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/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/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/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/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/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/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/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/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/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/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/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/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/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/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/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/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/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/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/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/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/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/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/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/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/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/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/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/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/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/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/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/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/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/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/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/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/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/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/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/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/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/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/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/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/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/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/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/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/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/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/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/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/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/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/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/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/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/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/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/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/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/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/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/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/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/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/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/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/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/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/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/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/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/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/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/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/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/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/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/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/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/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/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/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/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/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/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/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/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/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/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/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/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/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/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/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/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/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/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/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/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/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/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/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/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/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/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/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/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/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/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/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/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/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/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/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/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/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/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/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/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/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/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/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/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/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/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/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/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/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/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/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/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/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/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/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/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/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/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/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/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/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/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/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/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/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/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/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/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/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/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/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/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/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/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/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/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/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/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/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/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/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/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/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/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/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/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/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081" y="1190413"/>
            <a:ext cx="10766628" cy="2776913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609554" y="3605201"/>
            <a:ext cx="1584959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0" name="TextBox 309"/>
          <p:cNvSpPr txBox="1"/>
          <p:nvPr/>
        </p:nvSpPr>
        <p:spPr>
          <a:xfrm>
            <a:off x="5031481" y="3610341"/>
            <a:ext cx="2195295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Bừa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8940778" y="3605201"/>
            <a:ext cx="1680902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luống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" grpId="0"/>
      <p:bldP spid="2" grpId="0" animBg="1"/>
      <p:bldP spid="310" grpId="0" animBg="1"/>
      <p:bldP spid="3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/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</a:p>
        </p:txBody>
      </p:sp>
      <p:sp>
        <p:nvSpPr>
          <p:cNvPr id="10" name="TextBox 13"/>
          <p:cNvSpPr txBox="1">
            <a:spLocks noChangeArrowheads="1"/>
          </p:cNvSpPr>
          <p:nvPr/>
        </p:nvSpPr>
        <p:spPr bwMode="auto"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/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/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/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/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/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/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/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/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/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/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/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/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/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/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/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/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/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/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/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/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/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/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/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/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/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/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/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/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/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/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/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/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/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/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/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/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/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/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/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/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/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/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/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/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/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/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/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/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/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/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/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/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/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/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/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/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/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/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/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/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/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/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/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/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/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/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/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/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/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/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/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/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/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/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/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/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/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/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/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/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/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/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/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/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/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/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/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/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/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/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/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/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/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/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/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/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/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/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/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/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/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/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/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/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/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/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/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/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/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/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/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/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/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/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/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/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/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/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/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/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/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/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/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/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/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/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/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/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/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/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/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/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/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/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/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/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/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/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/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/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/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/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/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/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/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/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/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/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/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/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/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/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/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/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/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/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/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/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/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/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/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/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/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/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/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/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/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/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/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/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/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/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/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/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/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/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/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/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/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/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/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/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/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/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/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/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/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/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/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/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/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/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/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/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/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/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/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/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/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/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/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/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/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/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/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/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/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/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/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/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/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/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/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/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/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/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/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/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/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/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/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/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/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/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/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/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/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/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/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/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/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/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/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/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/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/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/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/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/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/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/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/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/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/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/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/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/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/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/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/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/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/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/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/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/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/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/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/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/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/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/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/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/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/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/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/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/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/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/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/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/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/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/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/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/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/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/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/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/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/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/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/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/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/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/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/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/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/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/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/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/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/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/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/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/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/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/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/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/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/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/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/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/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/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/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/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/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/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/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/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/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/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/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/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/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/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/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/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/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/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/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/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/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/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/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/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/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/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/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/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/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/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/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/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/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/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/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/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/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/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/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/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/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/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/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/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/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/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/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/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/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/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/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/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/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/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/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/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/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/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/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/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/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/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/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/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/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/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/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/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/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/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/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/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/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/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/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/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/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/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/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/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/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/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/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/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/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/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/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/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/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/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/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/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/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/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/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/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/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/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/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/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/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/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/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/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/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/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/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/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/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/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/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/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/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/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/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/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/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/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/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/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/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/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/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/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/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/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/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/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/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/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/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/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/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/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/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/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/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/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/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/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/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/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/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/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/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/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/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/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/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/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/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/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/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/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/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/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/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/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/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/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/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/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/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/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/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/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/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/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/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/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/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/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/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/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/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/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/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/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/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/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/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/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/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/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/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/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/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/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/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/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/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/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/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/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/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/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/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/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/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/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/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/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/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/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/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/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/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/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/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/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/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TextBox 691"/>
          <p:cNvSpPr txBox="1"/>
          <p:nvPr/>
        </p:nvSpPr>
        <p:spPr>
          <a:xfrm>
            <a:off x="3152276" y="2270419"/>
            <a:ext cx="6207760" cy="28283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găng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xẻng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tỉa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bay,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tưới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xịt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en-US" sz="2800" dirty="0"/>
          </a:p>
        </p:txBody>
      </p:sp>
      <p:pic>
        <p:nvPicPr>
          <p:cNvPr id="2050" name="Picture 2" descr="Plant Garden Sticker của PRO-MIX Garden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564" y="758625"/>
            <a:ext cx="1446035" cy="1446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Plant Garden Sticker của PRO-MIX Gardeni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9" y="155552"/>
            <a:ext cx="2362200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Plant Garden Sticker của PRO-MIX Gardeni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6305" y="238780"/>
            <a:ext cx="2362200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Hình dán Grow Grace Mandevill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678" y="3039545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标题 1"/>
          <p:cNvSpPr txBox="1"/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02" name="Group 4"/>
          <p:cNvGrpSpPr/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/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/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/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/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/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/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/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/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/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/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/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/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/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/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/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/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/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/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/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/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/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/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/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/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/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/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/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/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/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/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/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/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/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/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/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/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/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/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/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/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/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/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/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/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/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/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/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/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/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/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/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/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/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/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/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/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/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/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/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/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/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/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/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/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/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/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/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/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/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/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/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/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/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/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/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/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/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/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/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/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/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/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/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/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/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/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/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/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/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/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/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/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/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/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/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/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/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/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/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/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/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/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/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/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/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/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/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/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/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/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/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/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/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/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/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/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/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/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/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/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/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/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/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/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/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/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/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/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/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/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/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/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/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/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/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/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/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/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/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/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/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/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/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/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/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/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/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/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/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/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/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/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/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/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/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/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/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/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/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/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/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/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/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/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/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/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/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/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/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/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/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/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/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/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/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/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/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/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/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/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/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/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/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/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/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/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/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/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/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/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/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/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/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/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/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/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/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/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/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/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/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/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/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/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/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/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/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/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/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/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/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/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/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/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/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/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/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/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/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/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/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/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/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/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/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/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/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/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/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/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/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/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/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/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/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/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/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/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/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/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/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/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/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/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/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/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/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/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/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/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/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/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/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/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/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/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/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/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/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/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/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/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/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/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/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/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/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/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/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/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/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/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/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/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/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/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/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/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/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/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/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/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/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/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/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/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/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/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/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/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/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/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/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/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/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/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/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/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/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/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/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/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/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/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/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/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/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/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/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/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/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/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/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/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/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/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/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/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/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/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/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/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/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/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/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/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/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/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/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/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/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/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/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/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4544" y="5375260"/>
            <a:ext cx="821284" cy="738842"/>
          </a:xfrm>
          <a:prstGeom prst="rect">
            <a:avLst/>
          </a:prstGeom>
        </p:spPr>
      </p:pic>
      <p:sp>
        <p:nvSpPr>
          <p:cNvPr id="490" name="Freeform 240"/>
          <p:cNvSpPr/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1430840" y="1030923"/>
            <a:ext cx="888023" cy="888023"/>
            <a:chOff x="1647456" y="1723430"/>
            <a:chExt cx="2143421" cy="2877673"/>
          </a:xfrm>
        </p:grpSpPr>
        <p:sp>
          <p:nvSpPr>
            <p:cNvPr id="503" name="矩形 502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直角三角形 503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2461160" y="1414575"/>
            <a:ext cx="7418572" cy="2241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sẵn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khỏe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grpSp>
        <p:nvGrpSpPr>
          <p:cNvPr id="494" name="组合 493"/>
          <p:cNvGrpSpPr/>
          <p:nvPr/>
        </p:nvGrpSpPr>
        <p:grpSpPr>
          <a:xfrm>
            <a:off x="9912220" y="3891347"/>
            <a:ext cx="269633" cy="269633"/>
            <a:chOff x="1647456" y="1723430"/>
            <a:chExt cx="2143421" cy="2877673"/>
          </a:xfrm>
        </p:grpSpPr>
        <p:sp>
          <p:nvSpPr>
            <p:cNvPr id="501" name="矩形 500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直角三角形 501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1195202" y="960935"/>
            <a:ext cx="139975" cy="139975"/>
            <a:chOff x="1647456" y="1723430"/>
            <a:chExt cx="2143421" cy="2877673"/>
          </a:xfrm>
        </p:grpSpPr>
        <p:sp>
          <p:nvSpPr>
            <p:cNvPr id="499" name="矩形 498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直角三角形 499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497" name="矩形 496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直角三角形 497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5" name="图片 50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5347" y="440940"/>
            <a:ext cx="821284" cy="738842"/>
          </a:xfrm>
          <a:prstGeom prst="rect">
            <a:avLst/>
          </a:prstGeom>
        </p:spPr>
      </p:pic>
      <p:pic>
        <p:nvPicPr>
          <p:cNvPr id="4098" name="Picture 2" descr="Plants Garden Sticker bởi baileysgrowgarden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6" name="图表 505"/>
          <p:cNvGraphicFramePr/>
          <p:nvPr/>
        </p:nvGraphicFramePr>
        <p:xfrm>
          <a:off x="-1890757" y="2552995"/>
          <a:ext cx="15368337" cy="4486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组合 3"/>
          <p:cNvGrpSpPr/>
          <p:nvPr/>
        </p:nvGrpSpPr>
        <p:grpSpPr>
          <a:xfrm>
            <a:off x="-74259" y="4043663"/>
            <a:ext cx="12430046" cy="2848550"/>
            <a:chOff x="-123810" y="4108197"/>
            <a:chExt cx="12408377" cy="2843587"/>
          </a:xfrm>
        </p:grpSpPr>
        <p:sp>
          <p:nvSpPr>
            <p:cNvPr id="303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512" y="228390"/>
            <a:ext cx="4104729" cy="2731511"/>
          </a:xfrm>
          <a:prstGeom prst="rect">
            <a:avLst/>
          </a:prstGeom>
        </p:spPr>
      </p:pic>
      <p:pic>
        <p:nvPicPr>
          <p:cNvPr id="475" name="Picture 47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00195" y="289696"/>
            <a:ext cx="3858801" cy="2731511"/>
          </a:xfrm>
          <a:prstGeom prst="rect">
            <a:avLst/>
          </a:prstGeom>
        </p:spPr>
      </p:pic>
      <p:pic>
        <p:nvPicPr>
          <p:cNvPr id="476" name="Picture 47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497531" y="298724"/>
            <a:ext cx="3613999" cy="2731511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组合 475"/>
          <p:cNvGrpSpPr/>
          <p:nvPr/>
        </p:nvGrpSpPr>
        <p:grpSpPr>
          <a:xfrm>
            <a:off x="2153467" y="101895"/>
            <a:ext cx="7885066" cy="3852817"/>
            <a:chOff x="1648185" y="1123951"/>
            <a:chExt cx="6117256" cy="28940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6"/>
            <p:cNvSpPr/>
            <p:nvPr/>
          </p:nvSpPr>
          <p:spPr bwMode="auto">
            <a:xfrm>
              <a:off x="2837189" y="1217456"/>
              <a:ext cx="46175" cy="24242"/>
            </a:xfrm>
            <a:custGeom>
              <a:avLst/>
              <a:gdLst>
                <a:gd name="T0" fmla="*/ 9 w 17"/>
                <a:gd name="T1" fmla="*/ 1 h 9"/>
                <a:gd name="T2" fmla="*/ 10 w 17"/>
                <a:gd name="T3" fmla="*/ 2 h 9"/>
                <a:gd name="T4" fmla="*/ 13 w 17"/>
                <a:gd name="T5" fmla="*/ 8 h 9"/>
                <a:gd name="T6" fmla="*/ 6 w 17"/>
                <a:gd name="T7" fmla="*/ 5 h 9"/>
                <a:gd name="T8" fmla="*/ 9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9" y="1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2" y="5"/>
                    <a:pt x="17" y="5"/>
                    <a:pt x="13" y="8"/>
                  </a:cubicBezTo>
                  <a:cubicBezTo>
                    <a:pt x="9" y="9"/>
                    <a:pt x="11" y="3"/>
                    <a:pt x="6" y="5"/>
                  </a:cubicBezTo>
                  <a:cubicBezTo>
                    <a:pt x="0" y="3"/>
                    <a:pt x="12" y="5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7"/>
            <p:cNvSpPr/>
            <p:nvPr/>
          </p:nvSpPr>
          <p:spPr bwMode="auto">
            <a:xfrm>
              <a:off x="3455933" y="1217456"/>
              <a:ext cx="84270" cy="46175"/>
            </a:xfrm>
            <a:custGeom>
              <a:avLst/>
              <a:gdLst>
                <a:gd name="T0" fmla="*/ 29 w 31"/>
                <a:gd name="T1" fmla="*/ 12 h 17"/>
                <a:gd name="T2" fmla="*/ 18 w 31"/>
                <a:gd name="T3" fmla="*/ 15 h 17"/>
                <a:gd name="T4" fmla="*/ 3 w 31"/>
                <a:gd name="T5" fmla="*/ 15 h 17"/>
                <a:gd name="T6" fmla="*/ 0 w 31"/>
                <a:gd name="T7" fmla="*/ 12 h 17"/>
                <a:gd name="T8" fmla="*/ 23 w 31"/>
                <a:gd name="T9" fmla="*/ 1 h 17"/>
                <a:gd name="T10" fmla="*/ 28 w 31"/>
                <a:gd name="T11" fmla="*/ 4 h 17"/>
                <a:gd name="T12" fmla="*/ 25 w 31"/>
                <a:gd name="T13" fmla="*/ 5 h 17"/>
                <a:gd name="T14" fmla="*/ 29 w 31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7">
                  <a:moveTo>
                    <a:pt x="29" y="12"/>
                  </a:moveTo>
                  <a:cubicBezTo>
                    <a:pt x="25" y="13"/>
                    <a:pt x="18" y="11"/>
                    <a:pt x="18" y="15"/>
                  </a:cubicBezTo>
                  <a:cubicBezTo>
                    <a:pt x="15" y="13"/>
                    <a:pt x="9" y="17"/>
                    <a:pt x="3" y="15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3" y="4"/>
                    <a:pt x="11" y="0"/>
                    <a:pt x="23" y="1"/>
                  </a:cubicBezTo>
                  <a:cubicBezTo>
                    <a:pt x="22" y="5"/>
                    <a:pt x="27" y="2"/>
                    <a:pt x="28" y="4"/>
                  </a:cubicBezTo>
                  <a:cubicBezTo>
                    <a:pt x="29" y="5"/>
                    <a:pt x="25" y="5"/>
                    <a:pt x="25" y="5"/>
                  </a:cubicBezTo>
                  <a:cubicBezTo>
                    <a:pt x="25" y="7"/>
                    <a:pt x="31" y="6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" name="Freeform 8"/>
            <p:cNvSpPr/>
            <p:nvPr/>
          </p:nvSpPr>
          <p:spPr bwMode="auto">
            <a:xfrm>
              <a:off x="2973405" y="1222073"/>
              <a:ext cx="40403" cy="25396"/>
            </a:xfrm>
            <a:custGeom>
              <a:avLst/>
              <a:gdLst>
                <a:gd name="T0" fmla="*/ 15 w 15"/>
                <a:gd name="T1" fmla="*/ 2 h 9"/>
                <a:gd name="T2" fmla="*/ 14 w 15"/>
                <a:gd name="T3" fmla="*/ 7 h 9"/>
                <a:gd name="T4" fmla="*/ 8 w 15"/>
                <a:gd name="T5" fmla="*/ 9 h 9"/>
                <a:gd name="T6" fmla="*/ 0 w 15"/>
                <a:gd name="T7" fmla="*/ 5 h 9"/>
                <a:gd name="T8" fmla="*/ 9 w 15"/>
                <a:gd name="T9" fmla="*/ 5 h 9"/>
                <a:gd name="T10" fmla="*/ 15 w 1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4" y="3"/>
                    <a:pt x="14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5" y="8"/>
                    <a:pt x="0" y="9"/>
                    <a:pt x="0" y="5"/>
                  </a:cubicBezTo>
                  <a:cubicBezTo>
                    <a:pt x="5" y="5"/>
                    <a:pt x="6" y="1"/>
                    <a:pt x="9" y="5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9"/>
            <p:cNvSpPr/>
            <p:nvPr/>
          </p:nvSpPr>
          <p:spPr bwMode="auto">
            <a:xfrm>
              <a:off x="2713671" y="1235925"/>
              <a:ext cx="51947" cy="27705"/>
            </a:xfrm>
            <a:custGeom>
              <a:avLst/>
              <a:gdLst>
                <a:gd name="T0" fmla="*/ 18 w 19"/>
                <a:gd name="T1" fmla="*/ 0 h 10"/>
                <a:gd name="T2" fmla="*/ 15 w 19"/>
                <a:gd name="T3" fmla="*/ 4 h 10"/>
                <a:gd name="T4" fmla="*/ 11 w 19"/>
                <a:gd name="T5" fmla="*/ 8 h 10"/>
                <a:gd name="T6" fmla="*/ 8 w 19"/>
                <a:gd name="T7" fmla="*/ 5 h 10"/>
                <a:gd name="T8" fmla="*/ 3 w 19"/>
                <a:gd name="T9" fmla="*/ 7 h 10"/>
                <a:gd name="T10" fmla="*/ 1 w 19"/>
                <a:gd name="T11" fmla="*/ 4 h 10"/>
                <a:gd name="T12" fmla="*/ 8 w 19"/>
                <a:gd name="T13" fmla="*/ 2 h 10"/>
                <a:gd name="T14" fmla="*/ 8 w 19"/>
                <a:gd name="T15" fmla="*/ 1 h 10"/>
                <a:gd name="T16" fmla="*/ 18 w 1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9" y="3"/>
                    <a:pt x="15" y="2"/>
                    <a:pt x="15" y="4"/>
                  </a:cubicBezTo>
                  <a:cubicBezTo>
                    <a:pt x="15" y="5"/>
                    <a:pt x="13" y="8"/>
                    <a:pt x="11" y="8"/>
                  </a:cubicBezTo>
                  <a:cubicBezTo>
                    <a:pt x="8" y="10"/>
                    <a:pt x="9" y="6"/>
                    <a:pt x="8" y="5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3" y="7"/>
                    <a:pt x="2" y="3"/>
                    <a:pt x="1" y="4"/>
                  </a:cubicBezTo>
                  <a:cubicBezTo>
                    <a:pt x="0" y="0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12" y="0"/>
                    <a:pt x="13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10"/>
            <p:cNvSpPr/>
            <p:nvPr/>
          </p:nvSpPr>
          <p:spPr bwMode="auto">
            <a:xfrm>
              <a:off x="2923767" y="1233617"/>
              <a:ext cx="41557" cy="13852"/>
            </a:xfrm>
            <a:custGeom>
              <a:avLst/>
              <a:gdLst>
                <a:gd name="T0" fmla="*/ 14 w 15"/>
                <a:gd name="T1" fmla="*/ 5 h 5"/>
                <a:gd name="T2" fmla="*/ 2 w 15"/>
                <a:gd name="T3" fmla="*/ 5 h 5"/>
                <a:gd name="T4" fmla="*/ 6 w 15"/>
                <a:gd name="T5" fmla="*/ 1 h 5"/>
                <a:gd name="T6" fmla="*/ 14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5"/>
                  </a:moveTo>
                  <a:cubicBezTo>
                    <a:pt x="10" y="5"/>
                    <a:pt x="6" y="5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Freeform 11"/>
            <p:cNvSpPr/>
            <p:nvPr/>
          </p:nvSpPr>
          <p:spPr bwMode="auto">
            <a:xfrm>
              <a:off x="2861431" y="1249778"/>
              <a:ext cx="51947" cy="19625"/>
            </a:xfrm>
            <a:custGeom>
              <a:avLst/>
              <a:gdLst>
                <a:gd name="T0" fmla="*/ 13 w 19"/>
                <a:gd name="T1" fmla="*/ 0 h 7"/>
                <a:gd name="T2" fmla="*/ 13 w 19"/>
                <a:gd name="T3" fmla="*/ 6 h 7"/>
                <a:gd name="T4" fmla="*/ 0 w 19"/>
                <a:gd name="T5" fmla="*/ 5 h 7"/>
                <a:gd name="T6" fmla="*/ 13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13" y="0"/>
                  </a:moveTo>
                  <a:cubicBezTo>
                    <a:pt x="19" y="3"/>
                    <a:pt x="13" y="2"/>
                    <a:pt x="13" y="6"/>
                  </a:cubicBezTo>
                  <a:cubicBezTo>
                    <a:pt x="9" y="6"/>
                    <a:pt x="2" y="7"/>
                    <a:pt x="0" y="5"/>
                  </a:cubicBezTo>
                  <a:cubicBezTo>
                    <a:pt x="2" y="1"/>
                    <a:pt x="10" y="4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Freeform 12"/>
            <p:cNvSpPr/>
            <p:nvPr/>
          </p:nvSpPr>
          <p:spPr bwMode="auto">
            <a:xfrm>
              <a:off x="6320166" y="1265939"/>
              <a:ext cx="25396" cy="16161"/>
            </a:xfrm>
            <a:custGeom>
              <a:avLst/>
              <a:gdLst>
                <a:gd name="T0" fmla="*/ 0 w 9"/>
                <a:gd name="T1" fmla="*/ 0 h 6"/>
                <a:gd name="T2" fmla="*/ 8 w 9"/>
                <a:gd name="T3" fmla="*/ 6 h 6"/>
                <a:gd name="T4" fmla="*/ 0 w 9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5" y="0"/>
                    <a:pt x="9" y="1"/>
                    <a:pt x="8" y="6"/>
                  </a:cubicBezTo>
                  <a:cubicBezTo>
                    <a:pt x="6" y="4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13"/>
            <p:cNvSpPr/>
            <p:nvPr/>
          </p:nvSpPr>
          <p:spPr bwMode="auto">
            <a:xfrm>
              <a:off x="3482484" y="1263630"/>
              <a:ext cx="95813" cy="48484"/>
            </a:xfrm>
            <a:custGeom>
              <a:avLst/>
              <a:gdLst>
                <a:gd name="T0" fmla="*/ 31 w 35"/>
                <a:gd name="T1" fmla="*/ 4 h 18"/>
                <a:gd name="T2" fmla="*/ 34 w 35"/>
                <a:gd name="T3" fmla="*/ 12 h 18"/>
                <a:gd name="T4" fmla="*/ 19 w 35"/>
                <a:gd name="T5" fmla="*/ 16 h 18"/>
                <a:gd name="T6" fmla="*/ 16 w 35"/>
                <a:gd name="T7" fmla="*/ 15 h 18"/>
                <a:gd name="T8" fmla="*/ 10 w 35"/>
                <a:gd name="T9" fmla="*/ 15 h 18"/>
                <a:gd name="T10" fmla="*/ 10 w 35"/>
                <a:gd name="T11" fmla="*/ 12 h 18"/>
                <a:gd name="T12" fmla="*/ 6 w 35"/>
                <a:gd name="T13" fmla="*/ 13 h 18"/>
                <a:gd name="T14" fmla="*/ 8 w 35"/>
                <a:gd name="T15" fmla="*/ 10 h 18"/>
                <a:gd name="T16" fmla="*/ 2 w 35"/>
                <a:gd name="T17" fmla="*/ 9 h 18"/>
                <a:gd name="T18" fmla="*/ 5 w 35"/>
                <a:gd name="T19" fmla="*/ 6 h 18"/>
                <a:gd name="T20" fmla="*/ 9 w 35"/>
                <a:gd name="T21" fmla="*/ 3 h 18"/>
                <a:gd name="T22" fmla="*/ 22 w 35"/>
                <a:gd name="T23" fmla="*/ 1 h 18"/>
                <a:gd name="T24" fmla="*/ 22 w 35"/>
                <a:gd name="T25" fmla="*/ 4 h 18"/>
                <a:gd name="T26" fmla="*/ 31 w 35"/>
                <a:gd name="T2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8">
                  <a:moveTo>
                    <a:pt x="31" y="4"/>
                  </a:moveTo>
                  <a:cubicBezTo>
                    <a:pt x="30" y="9"/>
                    <a:pt x="26" y="12"/>
                    <a:pt x="34" y="12"/>
                  </a:cubicBezTo>
                  <a:cubicBezTo>
                    <a:pt x="35" y="18"/>
                    <a:pt x="25" y="17"/>
                    <a:pt x="19" y="16"/>
                  </a:cubicBezTo>
                  <a:cubicBezTo>
                    <a:pt x="17" y="16"/>
                    <a:pt x="18" y="16"/>
                    <a:pt x="16" y="15"/>
                  </a:cubicBezTo>
                  <a:cubicBezTo>
                    <a:pt x="13" y="12"/>
                    <a:pt x="14" y="17"/>
                    <a:pt x="10" y="15"/>
                  </a:cubicBezTo>
                  <a:cubicBezTo>
                    <a:pt x="10" y="15"/>
                    <a:pt x="11" y="12"/>
                    <a:pt x="10" y="12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6" y="13"/>
                    <a:pt x="8" y="11"/>
                    <a:pt x="8" y="10"/>
                  </a:cubicBezTo>
                  <a:cubicBezTo>
                    <a:pt x="7" y="9"/>
                    <a:pt x="1" y="12"/>
                    <a:pt x="2" y="9"/>
                  </a:cubicBezTo>
                  <a:cubicBezTo>
                    <a:pt x="0" y="6"/>
                    <a:pt x="3" y="7"/>
                    <a:pt x="5" y="6"/>
                  </a:cubicBezTo>
                  <a:cubicBezTo>
                    <a:pt x="6" y="4"/>
                    <a:pt x="6" y="4"/>
                    <a:pt x="9" y="3"/>
                  </a:cubicBezTo>
                  <a:cubicBezTo>
                    <a:pt x="10" y="3"/>
                    <a:pt x="17" y="0"/>
                    <a:pt x="22" y="1"/>
                  </a:cubicBezTo>
                  <a:cubicBezTo>
                    <a:pt x="23" y="1"/>
                    <a:pt x="22" y="4"/>
                    <a:pt x="22" y="4"/>
                  </a:cubicBezTo>
                  <a:cubicBezTo>
                    <a:pt x="24" y="6"/>
                    <a:pt x="30" y="3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" name="Freeform 14"/>
            <p:cNvSpPr/>
            <p:nvPr/>
          </p:nvSpPr>
          <p:spPr bwMode="auto">
            <a:xfrm>
              <a:off x="3447852" y="1265939"/>
              <a:ext cx="34631" cy="24242"/>
            </a:xfrm>
            <a:custGeom>
              <a:avLst/>
              <a:gdLst>
                <a:gd name="T0" fmla="*/ 13 w 13"/>
                <a:gd name="T1" fmla="*/ 5 h 9"/>
                <a:gd name="T2" fmla="*/ 9 w 13"/>
                <a:gd name="T3" fmla="*/ 5 h 9"/>
                <a:gd name="T4" fmla="*/ 7 w 13"/>
                <a:gd name="T5" fmla="*/ 8 h 9"/>
                <a:gd name="T6" fmla="*/ 0 w 13"/>
                <a:gd name="T7" fmla="*/ 5 h 9"/>
                <a:gd name="T8" fmla="*/ 13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2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" name="Freeform 15"/>
            <p:cNvSpPr/>
            <p:nvPr/>
          </p:nvSpPr>
          <p:spPr bwMode="auto">
            <a:xfrm>
              <a:off x="6235897" y="1293644"/>
              <a:ext cx="95813" cy="51947"/>
            </a:xfrm>
            <a:custGeom>
              <a:avLst/>
              <a:gdLst>
                <a:gd name="T0" fmla="*/ 25 w 35"/>
                <a:gd name="T1" fmla="*/ 5 h 19"/>
                <a:gd name="T2" fmla="*/ 30 w 35"/>
                <a:gd name="T3" fmla="*/ 11 h 19"/>
                <a:gd name="T4" fmla="*/ 34 w 35"/>
                <a:gd name="T5" fmla="*/ 19 h 19"/>
                <a:gd name="T6" fmla="*/ 30 w 35"/>
                <a:gd name="T7" fmla="*/ 19 h 19"/>
                <a:gd name="T8" fmla="*/ 30 w 35"/>
                <a:gd name="T9" fmla="*/ 16 h 19"/>
                <a:gd name="T10" fmla="*/ 27 w 35"/>
                <a:gd name="T11" fmla="*/ 14 h 19"/>
                <a:gd name="T12" fmla="*/ 8 w 35"/>
                <a:gd name="T13" fmla="*/ 13 h 19"/>
                <a:gd name="T14" fmla="*/ 12 w 35"/>
                <a:gd name="T15" fmla="*/ 10 h 19"/>
                <a:gd name="T16" fmla="*/ 9 w 35"/>
                <a:gd name="T17" fmla="*/ 7 h 19"/>
                <a:gd name="T18" fmla="*/ 0 w 35"/>
                <a:gd name="T19" fmla="*/ 2 h 19"/>
                <a:gd name="T20" fmla="*/ 12 w 35"/>
                <a:gd name="T21" fmla="*/ 2 h 19"/>
                <a:gd name="T22" fmla="*/ 15 w 35"/>
                <a:gd name="T23" fmla="*/ 5 h 19"/>
                <a:gd name="T24" fmla="*/ 21 w 35"/>
                <a:gd name="T25" fmla="*/ 5 h 19"/>
                <a:gd name="T26" fmla="*/ 25 w 35"/>
                <a:gd name="T2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9">
                  <a:moveTo>
                    <a:pt x="25" y="5"/>
                  </a:moveTo>
                  <a:cubicBezTo>
                    <a:pt x="27" y="7"/>
                    <a:pt x="28" y="9"/>
                    <a:pt x="30" y="11"/>
                  </a:cubicBezTo>
                  <a:cubicBezTo>
                    <a:pt x="31" y="13"/>
                    <a:pt x="35" y="15"/>
                    <a:pt x="34" y="19"/>
                  </a:cubicBezTo>
                  <a:cubicBezTo>
                    <a:pt x="33" y="18"/>
                    <a:pt x="30" y="19"/>
                    <a:pt x="30" y="19"/>
                  </a:cubicBezTo>
                  <a:cubicBezTo>
                    <a:pt x="29" y="18"/>
                    <a:pt x="30" y="16"/>
                    <a:pt x="30" y="16"/>
                  </a:cubicBezTo>
                  <a:cubicBezTo>
                    <a:pt x="29" y="15"/>
                    <a:pt x="26" y="18"/>
                    <a:pt x="27" y="14"/>
                  </a:cubicBezTo>
                  <a:cubicBezTo>
                    <a:pt x="18" y="14"/>
                    <a:pt x="12" y="14"/>
                    <a:pt x="8" y="13"/>
                  </a:cubicBezTo>
                  <a:cubicBezTo>
                    <a:pt x="7" y="9"/>
                    <a:pt x="10" y="10"/>
                    <a:pt x="12" y="10"/>
                  </a:cubicBezTo>
                  <a:cubicBezTo>
                    <a:pt x="12" y="8"/>
                    <a:pt x="9" y="9"/>
                    <a:pt x="9" y="7"/>
                  </a:cubicBezTo>
                  <a:cubicBezTo>
                    <a:pt x="3" y="5"/>
                    <a:pt x="1" y="9"/>
                    <a:pt x="0" y="2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4" y="3"/>
                    <a:pt x="15" y="3"/>
                    <a:pt x="15" y="5"/>
                  </a:cubicBezTo>
                  <a:cubicBezTo>
                    <a:pt x="17" y="7"/>
                    <a:pt x="21" y="1"/>
                    <a:pt x="21" y="5"/>
                  </a:cubicBezTo>
                  <a:cubicBezTo>
                    <a:pt x="21" y="7"/>
                    <a:pt x="26" y="7"/>
                    <a:pt x="2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" name="Freeform 16"/>
            <p:cNvSpPr/>
            <p:nvPr/>
          </p:nvSpPr>
          <p:spPr bwMode="auto">
            <a:xfrm>
              <a:off x="3580605" y="1293644"/>
              <a:ext cx="95813" cy="48484"/>
            </a:xfrm>
            <a:custGeom>
              <a:avLst/>
              <a:gdLst>
                <a:gd name="T0" fmla="*/ 14 w 35"/>
                <a:gd name="T1" fmla="*/ 1 h 18"/>
                <a:gd name="T2" fmla="*/ 20 w 35"/>
                <a:gd name="T3" fmla="*/ 5 h 18"/>
                <a:gd name="T4" fmla="*/ 22 w 35"/>
                <a:gd name="T5" fmla="*/ 2 h 18"/>
                <a:gd name="T6" fmla="*/ 25 w 35"/>
                <a:gd name="T7" fmla="*/ 5 h 18"/>
                <a:gd name="T8" fmla="*/ 28 w 35"/>
                <a:gd name="T9" fmla="*/ 5 h 18"/>
                <a:gd name="T10" fmla="*/ 28 w 35"/>
                <a:gd name="T11" fmla="*/ 7 h 18"/>
                <a:gd name="T12" fmla="*/ 34 w 35"/>
                <a:gd name="T13" fmla="*/ 8 h 18"/>
                <a:gd name="T14" fmla="*/ 23 w 35"/>
                <a:gd name="T15" fmla="*/ 11 h 18"/>
                <a:gd name="T16" fmla="*/ 22 w 35"/>
                <a:gd name="T17" fmla="*/ 14 h 18"/>
                <a:gd name="T18" fmla="*/ 9 w 35"/>
                <a:gd name="T19" fmla="*/ 14 h 18"/>
                <a:gd name="T20" fmla="*/ 7 w 35"/>
                <a:gd name="T21" fmla="*/ 17 h 18"/>
                <a:gd name="T22" fmla="*/ 1 w 35"/>
                <a:gd name="T23" fmla="*/ 16 h 18"/>
                <a:gd name="T24" fmla="*/ 1 w 35"/>
                <a:gd name="T25" fmla="*/ 11 h 18"/>
                <a:gd name="T26" fmla="*/ 4 w 35"/>
                <a:gd name="T27" fmla="*/ 11 h 18"/>
                <a:gd name="T28" fmla="*/ 6 w 35"/>
                <a:gd name="T29" fmla="*/ 7 h 18"/>
                <a:gd name="T30" fmla="*/ 9 w 35"/>
                <a:gd name="T31" fmla="*/ 7 h 18"/>
                <a:gd name="T32" fmla="*/ 14 w 35"/>
                <a:gd name="T3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8">
                  <a:moveTo>
                    <a:pt x="14" y="1"/>
                  </a:moveTo>
                  <a:cubicBezTo>
                    <a:pt x="16" y="3"/>
                    <a:pt x="22" y="0"/>
                    <a:pt x="20" y="5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4" y="2"/>
                    <a:pt x="24" y="4"/>
                    <a:pt x="25" y="5"/>
                  </a:cubicBezTo>
                  <a:cubicBezTo>
                    <a:pt x="25" y="6"/>
                    <a:pt x="27" y="5"/>
                    <a:pt x="28" y="5"/>
                  </a:cubicBezTo>
                  <a:cubicBezTo>
                    <a:pt x="28" y="5"/>
                    <a:pt x="28" y="7"/>
                    <a:pt x="28" y="7"/>
                  </a:cubicBezTo>
                  <a:cubicBezTo>
                    <a:pt x="30" y="7"/>
                    <a:pt x="34" y="5"/>
                    <a:pt x="34" y="8"/>
                  </a:cubicBezTo>
                  <a:cubicBezTo>
                    <a:pt x="35" y="14"/>
                    <a:pt x="27" y="10"/>
                    <a:pt x="23" y="11"/>
                  </a:cubicBezTo>
                  <a:cubicBezTo>
                    <a:pt x="22" y="11"/>
                    <a:pt x="23" y="14"/>
                    <a:pt x="22" y="14"/>
                  </a:cubicBezTo>
                  <a:cubicBezTo>
                    <a:pt x="19" y="16"/>
                    <a:pt x="10" y="15"/>
                    <a:pt x="9" y="14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4" y="14"/>
                    <a:pt x="4" y="18"/>
                    <a:pt x="1" y="16"/>
                  </a:cubicBezTo>
                  <a:cubicBezTo>
                    <a:pt x="2" y="15"/>
                    <a:pt x="0" y="12"/>
                    <a:pt x="1" y="11"/>
                  </a:cubicBezTo>
                  <a:cubicBezTo>
                    <a:pt x="2" y="11"/>
                    <a:pt x="4" y="12"/>
                    <a:pt x="4" y="11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5"/>
                    <a:pt x="12" y="4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"/>
            <p:cNvSpPr/>
            <p:nvPr/>
          </p:nvSpPr>
          <p:spPr bwMode="auto">
            <a:xfrm>
              <a:off x="6069667" y="1328275"/>
              <a:ext cx="16161" cy="27705"/>
            </a:xfrm>
            <a:custGeom>
              <a:avLst/>
              <a:gdLst>
                <a:gd name="T0" fmla="*/ 6 w 6"/>
                <a:gd name="T1" fmla="*/ 6 h 10"/>
                <a:gd name="T2" fmla="*/ 6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cubicBezTo>
                    <a:pt x="3" y="10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8"/>
            <p:cNvSpPr/>
            <p:nvPr/>
          </p:nvSpPr>
          <p:spPr bwMode="auto">
            <a:xfrm>
              <a:off x="6107762" y="1334047"/>
              <a:ext cx="51947" cy="33477"/>
            </a:xfrm>
            <a:custGeom>
              <a:avLst/>
              <a:gdLst>
                <a:gd name="T0" fmla="*/ 18 w 19"/>
                <a:gd name="T1" fmla="*/ 4 h 12"/>
                <a:gd name="T2" fmla="*/ 4 w 19"/>
                <a:gd name="T3" fmla="*/ 11 h 12"/>
                <a:gd name="T4" fmla="*/ 0 w 19"/>
                <a:gd name="T5" fmla="*/ 7 h 12"/>
                <a:gd name="T6" fmla="*/ 9 w 19"/>
                <a:gd name="T7" fmla="*/ 4 h 12"/>
                <a:gd name="T8" fmla="*/ 18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4"/>
                  </a:moveTo>
                  <a:cubicBezTo>
                    <a:pt x="19" y="12"/>
                    <a:pt x="8" y="8"/>
                    <a:pt x="4" y="11"/>
                  </a:cubicBezTo>
                  <a:cubicBezTo>
                    <a:pt x="1" y="11"/>
                    <a:pt x="3" y="6"/>
                    <a:pt x="0" y="7"/>
                  </a:cubicBezTo>
                  <a:cubicBezTo>
                    <a:pt x="0" y="2"/>
                    <a:pt x="8" y="8"/>
                    <a:pt x="9" y="4"/>
                  </a:cubicBezTo>
                  <a:cubicBezTo>
                    <a:pt x="9" y="0"/>
                    <a:pt x="12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19"/>
            <p:cNvSpPr/>
            <p:nvPr/>
          </p:nvSpPr>
          <p:spPr bwMode="auto">
            <a:xfrm>
              <a:off x="6394046" y="1339819"/>
              <a:ext cx="46175" cy="24242"/>
            </a:xfrm>
            <a:custGeom>
              <a:avLst/>
              <a:gdLst>
                <a:gd name="T0" fmla="*/ 15 w 17"/>
                <a:gd name="T1" fmla="*/ 3 h 9"/>
                <a:gd name="T2" fmla="*/ 15 w 17"/>
                <a:gd name="T3" fmla="*/ 6 h 9"/>
                <a:gd name="T4" fmla="*/ 10 w 17"/>
                <a:gd name="T5" fmla="*/ 7 h 9"/>
                <a:gd name="T6" fmla="*/ 9 w 17"/>
                <a:gd name="T7" fmla="*/ 9 h 9"/>
                <a:gd name="T8" fmla="*/ 4 w 17"/>
                <a:gd name="T9" fmla="*/ 7 h 9"/>
                <a:gd name="T10" fmla="*/ 3 w 17"/>
                <a:gd name="T11" fmla="*/ 9 h 9"/>
                <a:gd name="T12" fmla="*/ 1 w 17"/>
                <a:gd name="T13" fmla="*/ 7 h 9"/>
                <a:gd name="T14" fmla="*/ 15 w 1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3" y="7"/>
                    <a:pt x="12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6" y="7"/>
                    <a:pt x="4" y="7"/>
                  </a:cubicBezTo>
                  <a:cubicBezTo>
                    <a:pt x="5" y="7"/>
                    <a:pt x="4" y="9"/>
                    <a:pt x="3" y="9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0" y="0"/>
                    <a:pt x="14" y="8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20"/>
            <p:cNvSpPr/>
            <p:nvPr/>
          </p:nvSpPr>
          <p:spPr bwMode="auto">
            <a:xfrm>
              <a:off x="6222044" y="1350208"/>
              <a:ext cx="27705" cy="13852"/>
            </a:xfrm>
            <a:custGeom>
              <a:avLst/>
              <a:gdLst>
                <a:gd name="T0" fmla="*/ 1 w 10"/>
                <a:gd name="T1" fmla="*/ 3 h 5"/>
                <a:gd name="T2" fmla="*/ 8 w 10"/>
                <a:gd name="T3" fmla="*/ 5 h 5"/>
                <a:gd name="T4" fmla="*/ 1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" y="3"/>
                  </a:moveTo>
                  <a:cubicBezTo>
                    <a:pt x="0" y="1"/>
                    <a:pt x="10" y="0"/>
                    <a:pt x="8" y="5"/>
                  </a:cubicBezTo>
                  <a:cubicBezTo>
                    <a:pt x="5" y="3"/>
                    <a:pt x="5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21"/>
            <p:cNvSpPr/>
            <p:nvPr/>
          </p:nvSpPr>
          <p:spPr bwMode="auto">
            <a:xfrm>
              <a:off x="6478315" y="1355980"/>
              <a:ext cx="13852" cy="1154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22"/>
            <p:cNvSpPr/>
            <p:nvPr/>
          </p:nvSpPr>
          <p:spPr bwMode="auto">
            <a:xfrm>
              <a:off x="6369804" y="1375604"/>
              <a:ext cx="286284" cy="86578"/>
            </a:xfrm>
            <a:custGeom>
              <a:avLst/>
              <a:gdLst>
                <a:gd name="T0" fmla="*/ 105 w 105"/>
                <a:gd name="T1" fmla="*/ 18 h 32"/>
                <a:gd name="T2" fmla="*/ 105 w 105"/>
                <a:gd name="T3" fmla="*/ 26 h 32"/>
                <a:gd name="T4" fmla="*/ 101 w 105"/>
                <a:gd name="T5" fmla="*/ 29 h 32"/>
                <a:gd name="T6" fmla="*/ 83 w 105"/>
                <a:gd name="T7" fmla="*/ 29 h 32"/>
                <a:gd name="T8" fmla="*/ 77 w 105"/>
                <a:gd name="T9" fmla="*/ 32 h 32"/>
                <a:gd name="T10" fmla="*/ 73 w 105"/>
                <a:gd name="T11" fmla="*/ 30 h 32"/>
                <a:gd name="T12" fmla="*/ 71 w 105"/>
                <a:gd name="T13" fmla="*/ 32 h 32"/>
                <a:gd name="T14" fmla="*/ 65 w 105"/>
                <a:gd name="T15" fmla="*/ 32 h 32"/>
                <a:gd name="T16" fmla="*/ 65 w 105"/>
                <a:gd name="T17" fmla="*/ 30 h 32"/>
                <a:gd name="T18" fmla="*/ 62 w 105"/>
                <a:gd name="T19" fmla="*/ 32 h 32"/>
                <a:gd name="T20" fmla="*/ 56 w 105"/>
                <a:gd name="T21" fmla="*/ 29 h 32"/>
                <a:gd name="T22" fmla="*/ 34 w 105"/>
                <a:gd name="T23" fmla="*/ 29 h 32"/>
                <a:gd name="T24" fmla="*/ 36 w 105"/>
                <a:gd name="T25" fmla="*/ 26 h 32"/>
                <a:gd name="T26" fmla="*/ 33 w 105"/>
                <a:gd name="T27" fmla="*/ 24 h 32"/>
                <a:gd name="T28" fmla="*/ 30 w 105"/>
                <a:gd name="T29" fmla="*/ 18 h 32"/>
                <a:gd name="T30" fmla="*/ 33 w 105"/>
                <a:gd name="T31" fmla="*/ 15 h 32"/>
                <a:gd name="T32" fmla="*/ 30 w 105"/>
                <a:gd name="T33" fmla="*/ 9 h 32"/>
                <a:gd name="T34" fmla="*/ 16 w 105"/>
                <a:gd name="T35" fmla="*/ 11 h 32"/>
                <a:gd name="T36" fmla="*/ 13 w 105"/>
                <a:gd name="T37" fmla="*/ 8 h 32"/>
                <a:gd name="T38" fmla="*/ 10 w 105"/>
                <a:gd name="T39" fmla="*/ 6 h 32"/>
                <a:gd name="T40" fmla="*/ 4 w 105"/>
                <a:gd name="T41" fmla="*/ 8 h 32"/>
                <a:gd name="T42" fmla="*/ 2 w 105"/>
                <a:gd name="T43" fmla="*/ 2 h 32"/>
                <a:gd name="T44" fmla="*/ 18 w 105"/>
                <a:gd name="T45" fmla="*/ 0 h 32"/>
                <a:gd name="T46" fmla="*/ 21 w 105"/>
                <a:gd name="T47" fmla="*/ 2 h 32"/>
                <a:gd name="T48" fmla="*/ 21 w 105"/>
                <a:gd name="T49" fmla="*/ 5 h 32"/>
                <a:gd name="T50" fmla="*/ 25 w 105"/>
                <a:gd name="T51" fmla="*/ 8 h 32"/>
                <a:gd name="T52" fmla="*/ 39 w 105"/>
                <a:gd name="T53" fmla="*/ 8 h 32"/>
                <a:gd name="T54" fmla="*/ 39 w 105"/>
                <a:gd name="T55" fmla="*/ 15 h 32"/>
                <a:gd name="T56" fmla="*/ 49 w 105"/>
                <a:gd name="T57" fmla="*/ 17 h 32"/>
                <a:gd name="T58" fmla="*/ 49 w 105"/>
                <a:gd name="T59" fmla="*/ 20 h 32"/>
                <a:gd name="T60" fmla="*/ 52 w 105"/>
                <a:gd name="T61" fmla="*/ 18 h 32"/>
                <a:gd name="T62" fmla="*/ 70 w 105"/>
                <a:gd name="T63" fmla="*/ 18 h 32"/>
                <a:gd name="T64" fmla="*/ 73 w 105"/>
                <a:gd name="T65" fmla="*/ 20 h 32"/>
                <a:gd name="T66" fmla="*/ 77 w 105"/>
                <a:gd name="T67" fmla="*/ 17 h 32"/>
                <a:gd name="T68" fmla="*/ 82 w 105"/>
                <a:gd name="T69" fmla="*/ 17 h 32"/>
                <a:gd name="T70" fmla="*/ 105 w 105"/>
                <a:gd name="T7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32">
                  <a:moveTo>
                    <a:pt x="105" y="18"/>
                  </a:moveTo>
                  <a:cubicBezTo>
                    <a:pt x="105" y="21"/>
                    <a:pt x="105" y="23"/>
                    <a:pt x="105" y="26"/>
                  </a:cubicBezTo>
                  <a:cubicBezTo>
                    <a:pt x="103" y="26"/>
                    <a:pt x="101" y="27"/>
                    <a:pt x="101" y="29"/>
                  </a:cubicBezTo>
                  <a:cubicBezTo>
                    <a:pt x="94" y="29"/>
                    <a:pt x="88" y="28"/>
                    <a:pt x="83" y="29"/>
                  </a:cubicBezTo>
                  <a:cubicBezTo>
                    <a:pt x="81" y="29"/>
                    <a:pt x="79" y="31"/>
                    <a:pt x="77" y="32"/>
                  </a:cubicBezTo>
                  <a:cubicBezTo>
                    <a:pt x="75" y="32"/>
                    <a:pt x="75" y="30"/>
                    <a:pt x="73" y="30"/>
                  </a:cubicBezTo>
                  <a:cubicBezTo>
                    <a:pt x="73" y="30"/>
                    <a:pt x="72" y="31"/>
                    <a:pt x="71" y="32"/>
                  </a:cubicBezTo>
                  <a:cubicBezTo>
                    <a:pt x="71" y="32"/>
                    <a:pt x="66" y="32"/>
                    <a:pt x="65" y="32"/>
                  </a:cubicBezTo>
                  <a:cubicBezTo>
                    <a:pt x="65" y="31"/>
                    <a:pt x="65" y="30"/>
                    <a:pt x="65" y="30"/>
                  </a:cubicBezTo>
                  <a:cubicBezTo>
                    <a:pt x="64" y="30"/>
                    <a:pt x="62" y="32"/>
                    <a:pt x="62" y="32"/>
                  </a:cubicBezTo>
                  <a:cubicBezTo>
                    <a:pt x="59" y="31"/>
                    <a:pt x="59" y="29"/>
                    <a:pt x="56" y="29"/>
                  </a:cubicBezTo>
                  <a:cubicBezTo>
                    <a:pt x="50" y="28"/>
                    <a:pt x="43" y="32"/>
                    <a:pt x="34" y="29"/>
                  </a:cubicBezTo>
                  <a:cubicBezTo>
                    <a:pt x="34" y="27"/>
                    <a:pt x="36" y="27"/>
                    <a:pt x="36" y="26"/>
                  </a:cubicBezTo>
                  <a:cubicBezTo>
                    <a:pt x="35" y="24"/>
                    <a:pt x="34" y="25"/>
                    <a:pt x="33" y="24"/>
                  </a:cubicBezTo>
                  <a:cubicBezTo>
                    <a:pt x="31" y="22"/>
                    <a:pt x="33" y="19"/>
                    <a:pt x="30" y="18"/>
                  </a:cubicBezTo>
                  <a:cubicBezTo>
                    <a:pt x="30" y="17"/>
                    <a:pt x="33" y="17"/>
                    <a:pt x="33" y="15"/>
                  </a:cubicBezTo>
                  <a:cubicBezTo>
                    <a:pt x="33" y="12"/>
                    <a:pt x="29" y="13"/>
                    <a:pt x="30" y="9"/>
                  </a:cubicBezTo>
                  <a:cubicBezTo>
                    <a:pt x="27" y="12"/>
                    <a:pt x="21" y="10"/>
                    <a:pt x="16" y="11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3" y="7"/>
                    <a:pt x="10" y="8"/>
                    <a:pt x="10" y="6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9" y="3"/>
                    <a:pt x="0" y="7"/>
                    <a:pt x="2" y="2"/>
                  </a:cubicBezTo>
                  <a:cubicBezTo>
                    <a:pt x="8" y="3"/>
                    <a:pt x="13" y="1"/>
                    <a:pt x="18" y="0"/>
                  </a:cubicBezTo>
                  <a:cubicBezTo>
                    <a:pt x="17" y="2"/>
                    <a:pt x="20" y="1"/>
                    <a:pt x="21" y="2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6"/>
                    <a:pt x="26" y="4"/>
                    <a:pt x="25" y="8"/>
                  </a:cubicBezTo>
                  <a:cubicBezTo>
                    <a:pt x="29" y="4"/>
                    <a:pt x="33" y="9"/>
                    <a:pt x="39" y="8"/>
                  </a:cubicBezTo>
                  <a:cubicBezTo>
                    <a:pt x="38" y="13"/>
                    <a:pt x="41" y="12"/>
                    <a:pt x="39" y="15"/>
                  </a:cubicBezTo>
                  <a:cubicBezTo>
                    <a:pt x="41" y="16"/>
                    <a:pt x="45" y="15"/>
                    <a:pt x="49" y="17"/>
                  </a:cubicBezTo>
                  <a:cubicBezTo>
                    <a:pt x="50" y="17"/>
                    <a:pt x="42" y="20"/>
                    <a:pt x="49" y="20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6" y="18"/>
                    <a:pt x="64" y="17"/>
                    <a:pt x="70" y="18"/>
                  </a:cubicBezTo>
                  <a:cubicBezTo>
                    <a:pt x="71" y="18"/>
                    <a:pt x="73" y="20"/>
                    <a:pt x="73" y="20"/>
                  </a:cubicBezTo>
                  <a:cubicBezTo>
                    <a:pt x="76" y="19"/>
                    <a:pt x="70" y="17"/>
                    <a:pt x="77" y="17"/>
                  </a:cubicBezTo>
                  <a:cubicBezTo>
                    <a:pt x="79" y="17"/>
                    <a:pt x="80" y="17"/>
                    <a:pt x="82" y="17"/>
                  </a:cubicBezTo>
                  <a:cubicBezTo>
                    <a:pt x="88" y="16"/>
                    <a:pt x="97" y="16"/>
                    <a:pt x="10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23"/>
            <p:cNvSpPr/>
            <p:nvPr/>
          </p:nvSpPr>
          <p:spPr bwMode="auto">
            <a:xfrm>
              <a:off x="2789860" y="1375604"/>
              <a:ext cx="289748" cy="206633"/>
            </a:xfrm>
            <a:custGeom>
              <a:avLst/>
              <a:gdLst>
                <a:gd name="T0" fmla="*/ 87 w 106"/>
                <a:gd name="T1" fmla="*/ 2 h 76"/>
                <a:gd name="T2" fmla="*/ 104 w 106"/>
                <a:gd name="T3" fmla="*/ 0 h 76"/>
                <a:gd name="T4" fmla="*/ 103 w 106"/>
                <a:gd name="T5" fmla="*/ 8 h 76"/>
                <a:gd name="T6" fmla="*/ 84 w 106"/>
                <a:gd name="T7" fmla="*/ 11 h 76"/>
                <a:gd name="T8" fmla="*/ 81 w 106"/>
                <a:gd name="T9" fmla="*/ 14 h 76"/>
                <a:gd name="T10" fmla="*/ 78 w 106"/>
                <a:gd name="T11" fmla="*/ 14 h 76"/>
                <a:gd name="T12" fmla="*/ 75 w 106"/>
                <a:gd name="T13" fmla="*/ 17 h 76"/>
                <a:gd name="T14" fmla="*/ 72 w 106"/>
                <a:gd name="T15" fmla="*/ 15 h 76"/>
                <a:gd name="T16" fmla="*/ 66 w 106"/>
                <a:gd name="T17" fmla="*/ 17 h 76"/>
                <a:gd name="T18" fmla="*/ 60 w 106"/>
                <a:gd name="T19" fmla="*/ 18 h 76"/>
                <a:gd name="T20" fmla="*/ 58 w 106"/>
                <a:gd name="T21" fmla="*/ 21 h 76"/>
                <a:gd name="T22" fmla="*/ 51 w 106"/>
                <a:gd name="T23" fmla="*/ 26 h 76"/>
                <a:gd name="T24" fmla="*/ 47 w 106"/>
                <a:gd name="T25" fmla="*/ 29 h 76"/>
                <a:gd name="T26" fmla="*/ 44 w 106"/>
                <a:gd name="T27" fmla="*/ 32 h 76"/>
                <a:gd name="T28" fmla="*/ 42 w 106"/>
                <a:gd name="T29" fmla="*/ 34 h 76"/>
                <a:gd name="T30" fmla="*/ 35 w 106"/>
                <a:gd name="T31" fmla="*/ 37 h 76"/>
                <a:gd name="T32" fmla="*/ 33 w 106"/>
                <a:gd name="T33" fmla="*/ 39 h 76"/>
                <a:gd name="T34" fmla="*/ 27 w 106"/>
                <a:gd name="T35" fmla="*/ 42 h 76"/>
                <a:gd name="T36" fmla="*/ 24 w 106"/>
                <a:gd name="T37" fmla="*/ 48 h 76"/>
                <a:gd name="T38" fmla="*/ 26 w 106"/>
                <a:gd name="T39" fmla="*/ 57 h 76"/>
                <a:gd name="T40" fmla="*/ 21 w 106"/>
                <a:gd name="T41" fmla="*/ 60 h 76"/>
                <a:gd name="T42" fmla="*/ 24 w 106"/>
                <a:gd name="T43" fmla="*/ 66 h 76"/>
                <a:gd name="T44" fmla="*/ 23 w 106"/>
                <a:gd name="T45" fmla="*/ 67 h 76"/>
                <a:gd name="T46" fmla="*/ 24 w 106"/>
                <a:gd name="T47" fmla="*/ 69 h 76"/>
                <a:gd name="T48" fmla="*/ 26 w 106"/>
                <a:gd name="T49" fmla="*/ 67 h 76"/>
                <a:gd name="T50" fmla="*/ 30 w 106"/>
                <a:gd name="T51" fmla="*/ 70 h 76"/>
                <a:gd name="T52" fmla="*/ 29 w 106"/>
                <a:gd name="T53" fmla="*/ 76 h 76"/>
                <a:gd name="T54" fmla="*/ 15 w 106"/>
                <a:gd name="T55" fmla="*/ 76 h 76"/>
                <a:gd name="T56" fmla="*/ 17 w 106"/>
                <a:gd name="T57" fmla="*/ 73 h 76"/>
                <a:gd name="T58" fmla="*/ 13 w 106"/>
                <a:gd name="T59" fmla="*/ 72 h 76"/>
                <a:gd name="T60" fmla="*/ 10 w 106"/>
                <a:gd name="T61" fmla="*/ 69 h 76"/>
                <a:gd name="T62" fmla="*/ 7 w 106"/>
                <a:gd name="T63" fmla="*/ 69 h 76"/>
                <a:gd name="T64" fmla="*/ 2 w 106"/>
                <a:gd name="T65" fmla="*/ 69 h 76"/>
                <a:gd name="T66" fmla="*/ 1 w 106"/>
                <a:gd name="T67" fmla="*/ 58 h 76"/>
                <a:gd name="T68" fmla="*/ 8 w 106"/>
                <a:gd name="T69" fmla="*/ 55 h 76"/>
                <a:gd name="T70" fmla="*/ 7 w 106"/>
                <a:gd name="T71" fmla="*/ 54 h 76"/>
                <a:gd name="T72" fmla="*/ 8 w 106"/>
                <a:gd name="T73" fmla="*/ 51 h 76"/>
                <a:gd name="T74" fmla="*/ 15 w 106"/>
                <a:gd name="T75" fmla="*/ 48 h 76"/>
                <a:gd name="T76" fmla="*/ 15 w 106"/>
                <a:gd name="T77" fmla="*/ 42 h 76"/>
                <a:gd name="T78" fmla="*/ 20 w 106"/>
                <a:gd name="T79" fmla="*/ 40 h 76"/>
                <a:gd name="T80" fmla="*/ 23 w 106"/>
                <a:gd name="T81" fmla="*/ 36 h 76"/>
                <a:gd name="T82" fmla="*/ 23 w 106"/>
                <a:gd name="T83" fmla="*/ 29 h 76"/>
                <a:gd name="T84" fmla="*/ 35 w 106"/>
                <a:gd name="T85" fmla="*/ 24 h 76"/>
                <a:gd name="T86" fmla="*/ 36 w 106"/>
                <a:gd name="T87" fmla="*/ 21 h 76"/>
                <a:gd name="T88" fmla="*/ 38 w 106"/>
                <a:gd name="T89" fmla="*/ 23 h 76"/>
                <a:gd name="T90" fmla="*/ 41 w 106"/>
                <a:gd name="T91" fmla="*/ 20 h 76"/>
                <a:gd name="T92" fmla="*/ 42 w 106"/>
                <a:gd name="T93" fmla="*/ 17 h 76"/>
                <a:gd name="T94" fmla="*/ 50 w 106"/>
                <a:gd name="T95" fmla="*/ 15 h 76"/>
                <a:gd name="T96" fmla="*/ 58 w 106"/>
                <a:gd name="T97" fmla="*/ 14 h 76"/>
                <a:gd name="T98" fmla="*/ 60 w 106"/>
                <a:gd name="T99" fmla="*/ 12 h 76"/>
                <a:gd name="T100" fmla="*/ 63 w 106"/>
                <a:gd name="T101" fmla="*/ 14 h 76"/>
                <a:gd name="T102" fmla="*/ 64 w 106"/>
                <a:gd name="T103" fmla="*/ 11 h 76"/>
                <a:gd name="T104" fmla="*/ 66 w 106"/>
                <a:gd name="T105" fmla="*/ 11 h 76"/>
                <a:gd name="T106" fmla="*/ 76 w 106"/>
                <a:gd name="T107" fmla="*/ 9 h 76"/>
                <a:gd name="T108" fmla="*/ 79 w 106"/>
                <a:gd name="T109" fmla="*/ 8 h 76"/>
                <a:gd name="T110" fmla="*/ 81 w 106"/>
                <a:gd name="T111" fmla="*/ 6 h 76"/>
                <a:gd name="T112" fmla="*/ 87 w 106"/>
                <a:gd name="T1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76">
                  <a:moveTo>
                    <a:pt x="87" y="2"/>
                  </a:moveTo>
                  <a:cubicBezTo>
                    <a:pt x="91" y="5"/>
                    <a:pt x="98" y="0"/>
                    <a:pt x="104" y="0"/>
                  </a:cubicBezTo>
                  <a:cubicBezTo>
                    <a:pt x="106" y="5"/>
                    <a:pt x="102" y="4"/>
                    <a:pt x="103" y="8"/>
                  </a:cubicBezTo>
                  <a:cubicBezTo>
                    <a:pt x="98" y="5"/>
                    <a:pt x="90" y="10"/>
                    <a:pt x="84" y="11"/>
                  </a:cubicBezTo>
                  <a:cubicBezTo>
                    <a:pt x="82" y="11"/>
                    <a:pt x="82" y="13"/>
                    <a:pt x="81" y="14"/>
                  </a:cubicBezTo>
                  <a:cubicBezTo>
                    <a:pt x="80" y="14"/>
                    <a:pt x="78" y="13"/>
                    <a:pt x="78" y="14"/>
                  </a:cubicBezTo>
                  <a:cubicBezTo>
                    <a:pt x="78" y="14"/>
                    <a:pt x="75" y="17"/>
                    <a:pt x="75" y="17"/>
                  </a:cubicBezTo>
                  <a:cubicBezTo>
                    <a:pt x="74" y="17"/>
                    <a:pt x="73" y="15"/>
                    <a:pt x="72" y="15"/>
                  </a:cubicBezTo>
                  <a:cubicBezTo>
                    <a:pt x="70" y="16"/>
                    <a:pt x="68" y="16"/>
                    <a:pt x="66" y="17"/>
                  </a:cubicBezTo>
                  <a:cubicBezTo>
                    <a:pt x="65" y="17"/>
                    <a:pt x="62" y="17"/>
                    <a:pt x="60" y="18"/>
                  </a:cubicBezTo>
                  <a:cubicBezTo>
                    <a:pt x="58" y="19"/>
                    <a:pt x="60" y="20"/>
                    <a:pt x="58" y="21"/>
                  </a:cubicBezTo>
                  <a:cubicBezTo>
                    <a:pt x="57" y="22"/>
                    <a:pt x="51" y="21"/>
                    <a:pt x="51" y="26"/>
                  </a:cubicBezTo>
                  <a:cubicBezTo>
                    <a:pt x="51" y="27"/>
                    <a:pt x="48" y="28"/>
                    <a:pt x="47" y="29"/>
                  </a:cubicBezTo>
                  <a:cubicBezTo>
                    <a:pt x="46" y="29"/>
                    <a:pt x="44" y="31"/>
                    <a:pt x="44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37" y="36"/>
                    <a:pt x="38" y="33"/>
                    <a:pt x="35" y="37"/>
                  </a:cubicBezTo>
                  <a:cubicBezTo>
                    <a:pt x="34" y="38"/>
                    <a:pt x="33" y="37"/>
                    <a:pt x="33" y="39"/>
                  </a:cubicBezTo>
                  <a:cubicBezTo>
                    <a:pt x="33" y="41"/>
                    <a:pt x="30" y="40"/>
                    <a:pt x="27" y="42"/>
                  </a:cubicBezTo>
                  <a:cubicBezTo>
                    <a:pt x="27" y="45"/>
                    <a:pt x="29" y="49"/>
                    <a:pt x="24" y="48"/>
                  </a:cubicBezTo>
                  <a:cubicBezTo>
                    <a:pt x="25" y="50"/>
                    <a:pt x="23" y="57"/>
                    <a:pt x="26" y="57"/>
                  </a:cubicBezTo>
                  <a:cubicBezTo>
                    <a:pt x="25" y="58"/>
                    <a:pt x="23" y="59"/>
                    <a:pt x="21" y="60"/>
                  </a:cubicBezTo>
                  <a:cubicBezTo>
                    <a:pt x="20" y="63"/>
                    <a:pt x="25" y="63"/>
                    <a:pt x="24" y="66"/>
                  </a:cubicBezTo>
                  <a:cubicBezTo>
                    <a:pt x="24" y="66"/>
                    <a:pt x="22" y="66"/>
                    <a:pt x="23" y="67"/>
                  </a:cubicBezTo>
                  <a:cubicBezTo>
                    <a:pt x="23" y="67"/>
                    <a:pt x="25" y="69"/>
                    <a:pt x="24" y="69"/>
                  </a:cubicBezTo>
                  <a:cubicBezTo>
                    <a:pt x="25" y="69"/>
                    <a:pt x="26" y="67"/>
                    <a:pt x="26" y="67"/>
                  </a:cubicBezTo>
                  <a:cubicBezTo>
                    <a:pt x="27" y="68"/>
                    <a:pt x="27" y="71"/>
                    <a:pt x="30" y="70"/>
                  </a:cubicBezTo>
                  <a:cubicBezTo>
                    <a:pt x="31" y="73"/>
                    <a:pt x="28" y="73"/>
                    <a:pt x="29" y="76"/>
                  </a:cubicBezTo>
                  <a:cubicBezTo>
                    <a:pt x="24" y="76"/>
                    <a:pt x="20" y="76"/>
                    <a:pt x="15" y="76"/>
                  </a:cubicBezTo>
                  <a:cubicBezTo>
                    <a:pt x="15" y="75"/>
                    <a:pt x="18" y="74"/>
                    <a:pt x="17" y="73"/>
                  </a:cubicBezTo>
                  <a:cubicBezTo>
                    <a:pt x="16" y="72"/>
                    <a:pt x="14" y="72"/>
                    <a:pt x="13" y="72"/>
                  </a:cubicBezTo>
                  <a:cubicBezTo>
                    <a:pt x="12" y="71"/>
                    <a:pt x="10" y="69"/>
                    <a:pt x="10" y="69"/>
                  </a:cubicBezTo>
                  <a:cubicBezTo>
                    <a:pt x="9" y="68"/>
                    <a:pt x="7" y="69"/>
                    <a:pt x="7" y="69"/>
                  </a:cubicBezTo>
                  <a:cubicBezTo>
                    <a:pt x="5" y="67"/>
                    <a:pt x="5" y="69"/>
                    <a:pt x="2" y="69"/>
                  </a:cubicBezTo>
                  <a:cubicBezTo>
                    <a:pt x="2" y="65"/>
                    <a:pt x="0" y="63"/>
                    <a:pt x="1" y="58"/>
                  </a:cubicBezTo>
                  <a:cubicBezTo>
                    <a:pt x="5" y="63"/>
                    <a:pt x="1" y="53"/>
                    <a:pt x="8" y="55"/>
                  </a:cubicBezTo>
                  <a:cubicBezTo>
                    <a:pt x="9" y="54"/>
                    <a:pt x="7" y="54"/>
                    <a:pt x="7" y="54"/>
                  </a:cubicBezTo>
                  <a:cubicBezTo>
                    <a:pt x="7" y="52"/>
                    <a:pt x="11" y="52"/>
                    <a:pt x="8" y="51"/>
                  </a:cubicBezTo>
                  <a:cubicBezTo>
                    <a:pt x="9" y="49"/>
                    <a:pt x="13" y="49"/>
                    <a:pt x="15" y="48"/>
                  </a:cubicBezTo>
                  <a:cubicBezTo>
                    <a:pt x="14" y="45"/>
                    <a:pt x="20" y="43"/>
                    <a:pt x="15" y="42"/>
                  </a:cubicBezTo>
                  <a:cubicBezTo>
                    <a:pt x="16" y="40"/>
                    <a:pt x="18" y="41"/>
                    <a:pt x="20" y="40"/>
                  </a:cubicBezTo>
                  <a:cubicBezTo>
                    <a:pt x="20" y="38"/>
                    <a:pt x="21" y="37"/>
                    <a:pt x="23" y="36"/>
                  </a:cubicBezTo>
                  <a:cubicBezTo>
                    <a:pt x="20" y="33"/>
                    <a:pt x="24" y="33"/>
                    <a:pt x="23" y="29"/>
                  </a:cubicBezTo>
                  <a:cubicBezTo>
                    <a:pt x="29" y="29"/>
                    <a:pt x="31" y="25"/>
                    <a:pt x="35" y="24"/>
                  </a:cubicBezTo>
                  <a:cubicBezTo>
                    <a:pt x="37" y="25"/>
                    <a:pt x="35" y="22"/>
                    <a:pt x="36" y="21"/>
                  </a:cubicBezTo>
                  <a:cubicBezTo>
                    <a:pt x="37" y="21"/>
                    <a:pt x="38" y="22"/>
                    <a:pt x="38" y="23"/>
                  </a:cubicBezTo>
                  <a:cubicBezTo>
                    <a:pt x="39" y="22"/>
                    <a:pt x="40" y="20"/>
                    <a:pt x="41" y="20"/>
                  </a:cubicBezTo>
                  <a:cubicBezTo>
                    <a:pt x="41" y="19"/>
                    <a:pt x="43" y="18"/>
                    <a:pt x="42" y="17"/>
                  </a:cubicBezTo>
                  <a:cubicBezTo>
                    <a:pt x="45" y="17"/>
                    <a:pt x="47" y="17"/>
                    <a:pt x="50" y="15"/>
                  </a:cubicBezTo>
                  <a:cubicBezTo>
                    <a:pt x="52" y="14"/>
                    <a:pt x="53" y="15"/>
                    <a:pt x="58" y="14"/>
                  </a:cubicBezTo>
                  <a:cubicBezTo>
                    <a:pt x="60" y="13"/>
                    <a:pt x="59" y="13"/>
                    <a:pt x="60" y="12"/>
                  </a:cubicBezTo>
                  <a:cubicBezTo>
                    <a:pt x="62" y="12"/>
                    <a:pt x="63" y="14"/>
                    <a:pt x="63" y="14"/>
                  </a:cubicBezTo>
                  <a:cubicBezTo>
                    <a:pt x="65" y="13"/>
                    <a:pt x="62" y="11"/>
                    <a:pt x="64" y="11"/>
                  </a:cubicBezTo>
                  <a:cubicBezTo>
                    <a:pt x="65" y="11"/>
                    <a:pt x="66" y="11"/>
                    <a:pt x="66" y="11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9" y="9"/>
                    <a:pt x="78" y="9"/>
                    <a:pt x="79" y="8"/>
                  </a:cubicBezTo>
                  <a:cubicBezTo>
                    <a:pt x="79" y="8"/>
                    <a:pt x="81" y="6"/>
                    <a:pt x="81" y="6"/>
                  </a:cubicBezTo>
                  <a:cubicBezTo>
                    <a:pt x="85" y="4"/>
                    <a:pt x="87" y="9"/>
                    <a:pt x="8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24"/>
            <p:cNvSpPr/>
            <p:nvPr/>
          </p:nvSpPr>
          <p:spPr bwMode="auto">
            <a:xfrm>
              <a:off x="6295924" y="1385994"/>
              <a:ext cx="30014" cy="13852"/>
            </a:xfrm>
            <a:custGeom>
              <a:avLst/>
              <a:gdLst>
                <a:gd name="T0" fmla="*/ 8 w 11"/>
                <a:gd name="T1" fmla="*/ 1 h 5"/>
                <a:gd name="T2" fmla="*/ 11 w 11"/>
                <a:gd name="T3" fmla="*/ 1 h 5"/>
                <a:gd name="T4" fmla="*/ 8 w 11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25"/>
            <p:cNvSpPr/>
            <p:nvPr/>
          </p:nvSpPr>
          <p:spPr bwMode="auto">
            <a:xfrm>
              <a:off x="4197040" y="1402155"/>
              <a:ext cx="90041" cy="68108"/>
            </a:xfrm>
            <a:custGeom>
              <a:avLst/>
              <a:gdLst>
                <a:gd name="T0" fmla="*/ 9 w 33"/>
                <a:gd name="T1" fmla="*/ 1 h 25"/>
                <a:gd name="T2" fmla="*/ 11 w 33"/>
                <a:gd name="T3" fmla="*/ 2 h 25"/>
                <a:gd name="T4" fmla="*/ 20 w 33"/>
                <a:gd name="T5" fmla="*/ 7 h 25"/>
                <a:gd name="T6" fmla="*/ 24 w 33"/>
                <a:gd name="T7" fmla="*/ 4 h 25"/>
                <a:gd name="T8" fmla="*/ 33 w 33"/>
                <a:gd name="T9" fmla="*/ 5 h 25"/>
                <a:gd name="T10" fmla="*/ 30 w 33"/>
                <a:gd name="T11" fmla="*/ 13 h 25"/>
                <a:gd name="T12" fmla="*/ 18 w 33"/>
                <a:gd name="T13" fmla="*/ 16 h 25"/>
                <a:gd name="T14" fmla="*/ 18 w 33"/>
                <a:gd name="T15" fmla="*/ 17 h 25"/>
                <a:gd name="T16" fmla="*/ 15 w 33"/>
                <a:gd name="T17" fmla="*/ 20 h 25"/>
                <a:gd name="T18" fmla="*/ 11 w 33"/>
                <a:gd name="T19" fmla="*/ 22 h 25"/>
                <a:gd name="T20" fmla="*/ 5 w 33"/>
                <a:gd name="T21" fmla="*/ 19 h 25"/>
                <a:gd name="T22" fmla="*/ 0 w 33"/>
                <a:gd name="T23" fmla="*/ 7 h 25"/>
                <a:gd name="T24" fmla="*/ 9 w 33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5">
                  <a:moveTo>
                    <a:pt x="9" y="1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2" y="5"/>
                    <a:pt x="17" y="5"/>
                    <a:pt x="20" y="7"/>
                  </a:cubicBezTo>
                  <a:cubicBezTo>
                    <a:pt x="22" y="8"/>
                    <a:pt x="23" y="4"/>
                    <a:pt x="24" y="4"/>
                  </a:cubicBezTo>
                  <a:cubicBezTo>
                    <a:pt x="26" y="3"/>
                    <a:pt x="28" y="7"/>
                    <a:pt x="33" y="5"/>
                  </a:cubicBezTo>
                  <a:cubicBezTo>
                    <a:pt x="32" y="7"/>
                    <a:pt x="25" y="10"/>
                    <a:pt x="30" y="13"/>
                  </a:cubicBezTo>
                  <a:cubicBezTo>
                    <a:pt x="29" y="16"/>
                    <a:pt x="23" y="16"/>
                    <a:pt x="18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20" y="20"/>
                    <a:pt x="10" y="18"/>
                    <a:pt x="15" y="20"/>
                  </a:cubicBezTo>
                  <a:cubicBezTo>
                    <a:pt x="15" y="25"/>
                    <a:pt x="10" y="17"/>
                    <a:pt x="11" y="22"/>
                  </a:cubicBezTo>
                  <a:cubicBezTo>
                    <a:pt x="8" y="21"/>
                    <a:pt x="9" y="17"/>
                    <a:pt x="5" y="19"/>
                  </a:cubicBezTo>
                  <a:cubicBezTo>
                    <a:pt x="4" y="14"/>
                    <a:pt x="4" y="8"/>
                    <a:pt x="0" y="7"/>
                  </a:cubicBezTo>
                  <a:cubicBezTo>
                    <a:pt x="2" y="3"/>
                    <a:pt x="10" y="7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26"/>
            <p:cNvSpPr/>
            <p:nvPr/>
          </p:nvSpPr>
          <p:spPr bwMode="auto">
            <a:xfrm>
              <a:off x="6001559" y="1413699"/>
              <a:ext cx="24242" cy="16161"/>
            </a:xfrm>
            <a:custGeom>
              <a:avLst/>
              <a:gdLst>
                <a:gd name="T0" fmla="*/ 5 w 9"/>
                <a:gd name="T1" fmla="*/ 0 h 6"/>
                <a:gd name="T2" fmla="*/ 6 w 9"/>
                <a:gd name="T3" fmla="*/ 6 h 6"/>
                <a:gd name="T4" fmla="*/ 0 w 9"/>
                <a:gd name="T5" fmla="*/ 4 h 6"/>
                <a:gd name="T6" fmla="*/ 5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9" y="1"/>
                    <a:pt x="6" y="2"/>
                    <a:pt x="6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1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27"/>
            <p:cNvSpPr/>
            <p:nvPr/>
          </p:nvSpPr>
          <p:spPr bwMode="auto">
            <a:xfrm>
              <a:off x="4295162" y="1413699"/>
              <a:ext cx="41557" cy="34631"/>
            </a:xfrm>
            <a:custGeom>
              <a:avLst/>
              <a:gdLst>
                <a:gd name="T0" fmla="*/ 0 w 15"/>
                <a:gd name="T1" fmla="*/ 4 h 13"/>
                <a:gd name="T2" fmla="*/ 15 w 15"/>
                <a:gd name="T3" fmla="*/ 7 h 13"/>
                <a:gd name="T4" fmla="*/ 9 w 15"/>
                <a:gd name="T5" fmla="*/ 13 h 13"/>
                <a:gd name="T6" fmla="*/ 6 w 15"/>
                <a:gd name="T7" fmla="*/ 10 h 13"/>
                <a:gd name="T8" fmla="*/ 3 w 15"/>
                <a:gd name="T9" fmla="*/ 10 h 13"/>
                <a:gd name="T10" fmla="*/ 0 w 15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4" y="0"/>
                    <a:pt x="13" y="4"/>
                    <a:pt x="15" y="7"/>
                  </a:cubicBezTo>
                  <a:cubicBezTo>
                    <a:pt x="14" y="11"/>
                    <a:pt x="8" y="8"/>
                    <a:pt x="9" y="13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10"/>
                    <a:pt x="3" y="11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28"/>
            <p:cNvSpPr/>
            <p:nvPr/>
          </p:nvSpPr>
          <p:spPr bwMode="auto">
            <a:xfrm>
              <a:off x="4347109" y="1424088"/>
              <a:ext cx="62336" cy="33477"/>
            </a:xfrm>
            <a:custGeom>
              <a:avLst/>
              <a:gdLst>
                <a:gd name="T0" fmla="*/ 2 w 23"/>
                <a:gd name="T1" fmla="*/ 2 h 12"/>
                <a:gd name="T2" fmla="*/ 5 w 23"/>
                <a:gd name="T3" fmla="*/ 2 h 12"/>
                <a:gd name="T4" fmla="*/ 12 w 23"/>
                <a:gd name="T5" fmla="*/ 5 h 12"/>
                <a:gd name="T6" fmla="*/ 20 w 23"/>
                <a:gd name="T7" fmla="*/ 8 h 12"/>
                <a:gd name="T8" fmla="*/ 22 w 23"/>
                <a:gd name="T9" fmla="*/ 11 h 12"/>
                <a:gd name="T10" fmla="*/ 5 w 23"/>
                <a:gd name="T11" fmla="*/ 8 h 12"/>
                <a:gd name="T12" fmla="*/ 2 w 2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9" y="0"/>
                    <a:pt x="9" y="4"/>
                    <a:pt x="12" y="5"/>
                  </a:cubicBezTo>
                  <a:cubicBezTo>
                    <a:pt x="15" y="5"/>
                    <a:pt x="17" y="6"/>
                    <a:pt x="20" y="8"/>
                  </a:cubicBezTo>
                  <a:cubicBezTo>
                    <a:pt x="21" y="9"/>
                    <a:pt x="23" y="8"/>
                    <a:pt x="22" y="11"/>
                  </a:cubicBezTo>
                  <a:cubicBezTo>
                    <a:pt x="14" y="12"/>
                    <a:pt x="11" y="8"/>
                    <a:pt x="5" y="8"/>
                  </a:cubicBezTo>
                  <a:cubicBezTo>
                    <a:pt x="7" y="3"/>
                    <a:pt x="0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29"/>
            <p:cNvSpPr/>
            <p:nvPr/>
          </p:nvSpPr>
          <p:spPr bwMode="auto">
            <a:xfrm>
              <a:off x="6273991" y="1476035"/>
              <a:ext cx="103894" cy="84270"/>
            </a:xfrm>
            <a:custGeom>
              <a:avLst/>
              <a:gdLst>
                <a:gd name="T0" fmla="*/ 13 w 38"/>
                <a:gd name="T1" fmla="*/ 6 h 31"/>
                <a:gd name="T2" fmla="*/ 13 w 38"/>
                <a:gd name="T3" fmla="*/ 5 h 31"/>
                <a:gd name="T4" fmla="*/ 29 w 38"/>
                <a:gd name="T5" fmla="*/ 0 h 31"/>
                <a:gd name="T6" fmla="*/ 32 w 38"/>
                <a:gd name="T7" fmla="*/ 6 h 31"/>
                <a:gd name="T8" fmla="*/ 29 w 38"/>
                <a:gd name="T9" fmla="*/ 11 h 31"/>
                <a:gd name="T10" fmla="*/ 37 w 38"/>
                <a:gd name="T11" fmla="*/ 12 h 31"/>
                <a:gd name="T12" fmla="*/ 38 w 38"/>
                <a:gd name="T13" fmla="*/ 24 h 31"/>
                <a:gd name="T14" fmla="*/ 34 w 38"/>
                <a:gd name="T15" fmla="*/ 24 h 31"/>
                <a:gd name="T16" fmla="*/ 34 w 38"/>
                <a:gd name="T17" fmla="*/ 27 h 31"/>
                <a:gd name="T18" fmla="*/ 29 w 38"/>
                <a:gd name="T19" fmla="*/ 27 h 31"/>
                <a:gd name="T20" fmla="*/ 25 w 38"/>
                <a:gd name="T21" fmla="*/ 30 h 31"/>
                <a:gd name="T22" fmla="*/ 20 w 38"/>
                <a:gd name="T23" fmla="*/ 26 h 31"/>
                <a:gd name="T24" fmla="*/ 16 w 38"/>
                <a:gd name="T25" fmla="*/ 21 h 31"/>
                <a:gd name="T26" fmla="*/ 13 w 38"/>
                <a:gd name="T27" fmla="*/ 18 h 31"/>
                <a:gd name="T28" fmla="*/ 5 w 38"/>
                <a:gd name="T29" fmla="*/ 17 h 31"/>
                <a:gd name="T30" fmla="*/ 1 w 38"/>
                <a:gd name="T31" fmla="*/ 14 h 31"/>
                <a:gd name="T32" fmla="*/ 16 w 38"/>
                <a:gd name="T33" fmla="*/ 15 h 31"/>
                <a:gd name="T34" fmla="*/ 17 w 38"/>
                <a:gd name="T35" fmla="*/ 9 h 31"/>
                <a:gd name="T36" fmla="*/ 11 w 38"/>
                <a:gd name="T37" fmla="*/ 5 h 31"/>
                <a:gd name="T38" fmla="*/ 13 w 38"/>
                <a:gd name="T3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31">
                  <a:moveTo>
                    <a:pt x="13" y="6"/>
                  </a:moveTo>
                  <a:cubicBezTo>
                    <a:pt x="15" y="6"/>
                    <a:pt x="14" y="5"/>
                    <a:pt x="13" y="5"/>
                  </a:cubicBezTo>
                  <a:cubicBezTo>
                    <a:pt x="16" y="1"/>
                    <a:pt x="27" y="5"/>
                    <a:pt x="29" y="0"/>
                  </a:cubicBezTo>
                  <a:cubicBezTo>
                    <a:pt x="31" y="1"/>
                    <a:pt x="32" y="4"/>
                    <a:pt x="32" y="6"/>
                  </a:cubicBezTo>
                  <a:cubicBezTo>
                    <a:pt x="33" y="10"/>
                    <a:pt x="29" y="8"/>
                    <a:pt x="29" y="11"/>
                  </a:cubicBezTo>
                  <a:cubicBezTo>
                    <a:pt x="30" y="15"/>
                    <a:pt x="33" y="13"/>
                    <a:pt x="37" y="12"/>
                  </a:cubicBezTo>
                  <a:cubicBezTo>
                    <a:pt x="38" y="18"/>
                    <a:pt x="37" y="18"/>
                    <a:pt x="38" y="24"/>
                  </a:cubicBezTo>
                  <a:cubicBezTo>
                    <a:pt x="37" y="25"/>
                    <a:pt x="34" y="23"/>
                    <a:pt x="34" y="24"/>
                  </a:cubicBezTo>
                  <a:cubicBezTo>
                    <a:pt x="33" y="25"/>
                    <a:pt x="34" y="27"/>
                    <a:pt x="34" y="27"/>
                  </a:cubicBezTo>
                  <a:cubicBezTo>
                    <a:pt x="32" y="28"/>
                    <a:pt x="30" y="27"/>
                    <a:pt x="29" y="27"/>
                  </a:cubicBezTo>
                  <a:cubicBezTo>
                    <a:pt x="27" y="28"/>
                    <a:pt x="27" y="30"/>
                    <a:pt x="25" y="30"/>
                  </a:cubicBezTo>
                  <a:cubicBezTo>
                    <a:pt x="21" y="31"/>
                    <a:pt x="21" y="27"/>
                    <a:pt x="20" y="26"/>
                  </a:cubicBezTo>
                  <a:cubicBezTo>
                    <a:pt x="19" y="24"/>
                    <a:pt x="14" y="25"/>
                    <a:pt x="16" y="21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0" y="19"/>
                    <a:pt x="8" y="18"/>
                    <a:pt x="5" y="17"/>
                  </a:cubicBezTo>
                  <a:cubicBezTo>
                    <a:pt x="3" y="16"/>
                    <a:pt x="0" y="17"/>
                    <a:pt x="1" y="14"/>
                  </a:cubicBezTo>
                  <a:cubicBezTo>
                    <a:pt x="7" y="13"/>
                    <a:pt x="9" y="16"/>
                    <a:pt x="16" y="15"/>
                  </a:cubicBezTo>
                  <a:cubicBezTo>
                    <a:pt x="18" y="15"/>
                    <a:pt x="17" y="12"/>
                    <a:pt x="17" y="9"/>
                  </a:cubicBezTo>
                  <a:cubicBezTo>
                    <a:pt x="18" y="5"/>
                    <a:pt x="9" y="11"/>
                    <a:pt x="11" y="5"/>
                  </a:cubicBezTo>
                  <a:cubicBezTo>
                    <a:pt x="13" y="5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30"/>
            <p:cNvSpPr/>
            <p:nvPr/>
          </p:nvSpPr>
          <p:spPr bwMode="auto">
            <a:xfrm>
              <a:off x="6639927" y="1484115"/>
              <a:ext cx="62336" cy="30014"/>
            </a:xfrm>
            <a:custGeom>
              <a:avLst/>
              <a:gdLst>
                <a:gd name="T0" fmla="*/ 0 w 23"/>
                <a:gd name="T1" fmla="*/ 2 h 11"/>
                <a:gd name="T2" fmla="*/ 6 w 23"/>
                <a:gd name="T3" fmla="*/ 0 h 11"/>
                <a:gd name="T4" fmla="*/ 23 w 23"/>
                <a:gd name="T5" fmla="*/ 5 h 11"/>
                <a:gd name="T6" fmla="*/ 21 w 23"/>
                <a:gd name="T7" fmla="*/ 11 h 11"/>
                <a:gd name="T8" fmla="*/ 5 w 23"/>
                <a:gd name="T9" fmla="*/ 5 h 11"/>
                <a:gd name="T10" fmla="*/ 0 w 2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2" y="1"/>
                    <a:pt x="18" y="4"/>
                    <a:pt x="23" y="5"/>
                  </a:cubicBezTo>
                  <a:cubicBezTo>
                    <a:pt x="23" y="8"/>
                    <a:pt x="21" y="8"/>
                    <a:pt x="21" y="11"/>
                  </a:cubicBezTo>
                  <a:cubicBezTo>
                    <a:pt x="13" y="10"/>
                    <a:pt x="10" y="9"/>
                    <a:pt x="5" y="5"/>
                  </a:cubicBezTo>
                  <a:cubicBezTo>
                    <a:pt x="4" y="4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31"/>
            <p:cNvSpPr/>
            <p:nvPr/>
          </p:nvSpPr>
          <p:spPr bwMode="auto">
            <a:xfrm>
              <a:off x="4254759" y="1484115"/>
              <a:ext cx="40403" cy="16161"/>
            </a:xfrm>
            <a:custGeom>
              <a:avLst/>
              <a:gdLst>
                <a:gd name="T0" fmla="*/ 15 w 15"/>
                <a:gd name="T1" fmla="*/ 5 h 6"/>
                <a:gd name="T2" fmla="*/ 0 w 15"/>
                <a:gd name="T3" fmla="*/ 3 h 6"/>
                <a:gd name="T4" fmla="*/ 5 w 15"/>
                <a:gd name="T5" fmla="*/ 0 h 6"/>
                <a:gd name="T6" fmla="*/ 15 w 15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5" y="5"/>
                  </a:moveTo>
                  <a:cubicBezTo>
                    <a:pt x="13" y="6"/>
                    <a:pt x="4" y="5"/>
                    <a:pt x="0" y="3"/>
                  </a:cubicBezTo>
                  <a:cubicBezTo>
                    <a:pt x="0" y="1"/>
                    <a:pt x="5" y="3"/>
                    <a:pt x="5" y="0"/>
                  </a:cubicBezTo>
                  <a:cubicBezTo>
                    <a:pt x="8" y="2"/>
                    <a:pt x="15" y="0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32"/>
            <p:cNvSpPr/>
            <p:nvPr/>
          </p:nvSpPr>
          <p:spPr bwMode="auto">
            <a:xfrm>
              <a:off x="7084361" y="1574156"/>
              <a:ext cx="34631" cy="21933"/>
            </a:xfrm>
            <a:custGeom>
              <a:avLst/>
              <a:gdLst>
                <a:gd name="T0" fmla="*/ 12 w 13"/>
                <a:gd name="T1" fmla="*/ 6 h 8"/>
                <a:gd name="T2" fmla="*/ 0 w 13"/>
                <a:gd name="T3" fmla="*/ 3 h 8"/>
                <a:gd name="T4" fmla="*/ 12 w 13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12" y="6"/>
                  </a:moveTo>
                  <a:cubicBezTo>
                    <a:pt x="6" y="8"/>
                    <a:pt x="6" y="2"/>
                    <a:pt x="0" y="3"/>
                  </a:cubicBezTo>
                  <a:cubicBezTo>
                    <a:pt x="3" y="0"/>
                    <a:pt x="13" y="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33"/>
            <p:cNvSpPr/>
            <p:nvPr/>
          </p:nvSpPr>
          <p:spPr bwMode="auto">
            <a:xfrm>
              <a:off x="7062428" y="1596090"/>
              <a:ext cx="46175" cy="27705"/>
            </a:xfrm>
            <a:custGeom>
              <a:avLst/>
              <a:gdLst>
                <a:gd name="T0" fmla="*/ 17 w 17"/>
                <a:gd name="T1" fmla="*/ 5 h 10"/>
                <a:gd name="T2" fmla="*/ 2 w 17"/>
                <a:gd name="T3" fmla="*/ 5 h 10"/>
                <a:gd name="T4" fmla="*/ 7 w 17"/>
                <a:gd name="T5" fmla="*/ 1 h 10"/>
                <a:gd name="T6" fmla="*/ 17 w 1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cubicBezTo>
                    <a:pt x="16" y="10"/>
                    <a:pt x="4" y="10"/>
                    <a:pt x="2" y="5"/>
                  </a:cubicBezTo>
                  <a:cubicBezTo>
                    <a:pt x="0" y="0"/>
                    <a:pt x="7" y="4"/>
                    <a:pt x="7" y="1"/>
                  </a:cubicBezTo>
                  <a:cubicBezTo>
                    <a:pt x="10" y="3"/>
                    <a:pt x="13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34"/>
            <p:cNvSpPr/>
            <p:nvPr/>
          </p:nvSpPr>
          <p:spPr bwMode="auto">
            <a:xfrm>
              <a:off x="2729833" y="1615714"/>
              <a:ext cx="30014" cy="24242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6 h 9"/>
                <a:gd name="T4" fmla="*/ 3 w 11"/>
                <a:gd name="T5" fmla="*/ 9 h 9"/>
                <a:gd name="T6" fmla="*/ 2 w 11"/>
                <a:gd name="T7" fmla="*/ 1 h 9"/>
                <a:gd name="T8" fmla="*/ 5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7" y="6"/>
                    <a:pt x="4" y="5"/>
                    <a:pt x="3" y="9"/>
                  </a:cubicBezTo>
                  <a:cubicBezTo>
                    <a:pt x="0" y="9"/>
                    <a:pt x="3" y="3"/>
                    <a:pt x="2" y="1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35"/>
            <p:cNvSpPr/>
            <p:nvPr/>
          </p:nvSpPr>
          <p:spPr bwMode="auto">
            <a:xfrm>
              <a:off x="6183950" y="1628412"/>
              <a:ext cx="27705" cy="21933"/>
            </a:xfrm>
            <a:custGeom>
              <a:avLst/>
              <a:gdLst>
                <a:gd name="T0" fmla="*/ 10 w 10"/>
                <a:gd name="T1" fmla="*/ 7 h 8"/>
                <a:gd name="T2" fmla="*/ 0 w 10"/>
                <a:gd name="T3" fmla="*/ 8 h 8"/>
                <a:gd name="T4" fmla="*/ 10 w 10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cubicBezTo>
                    <a:pt x="5" y="6"/>
                    <a:pt x="3" y="8"/>
                    <a:pt x="0" y="8"/>
                  </a:cubicBezTo>
                  <a:cubicBezTo>
                    <a:pt x="0" y="6"/>
                    <a:pt x="10" y="0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36"/>
            <p:cNvSpPr/>
            <p:nvPr/>
          </p:nvSpPr>
          <p:spPr bwMode="auto">
            <a:xfrm>
              <a:off x="6691874" y="1648036"/>
              <a:ext cx="51947" cy="30014"/>
            </a:xfrm>
            <a:custGeom>
              <a:avLst/>
              <a:gdLst>
                <a:gd name="T0" fmla="*/ 15 w 19"/>
                <a:gd name="T1" fmla="*/ 1 h 11"/>
                <a:gd name="T2" fmla="*/ 17 w 19"/>
                <a:gd name="T3" fmla="*/ 10 h 11"/>
                <a:gd name="T4" fmla="*/ 2 w 19"/>
                <a:gd name="T5" fmla="*/ 7 h 11"/>
                <a:gd name="T6" fmla="*/ 5 w 19"/>
                <a:gd name="T7" fmla="*/ 1 h 11"/>
                <a:gd name="T8" fmla="*/ 15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cubicBezTo>
                    <a:pt x="17" y="3"/>
                    <a:pt x="19" y="8"/>
                    <a:pt x="17" y="10"/>
                  </a:cubicBezTo>
                  <a:cubicBezTo>
                    <a:pt x="11" y="10"/>
                    <a:pt x="4" y="11"/>
                    <a:pt x="2" y="7"/>
                  </a:cubicBezTo>
                  <a:cubicBezTo>
                    <a:pt x="0" y="2"/>
                    <a:pt x="7" y="6"/>
                    <a:pt x="5" y="1"/>
                  </a:cubicBezTo>
                  <a:cubicBezTo>
                    <a:pt x="9" y="0"/>
                    <a:pt x="15" y="4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37"/>
            <p:cNvSpPr/>
            <p:nvPr/>
          </p:nvSpPr>
          <p:spPr bwMode="auto">
            <a:xfrm>
              <a:off x="6674558" y="1732306"/>
              <a:ext cx="57719" cy="27705"/>
            </a:xfrm>
            <a:custGeom>
              <a:avLst/>
              <a:gdLst>
                <a:gd name="T0" fmla="*/ 20 w 21"/>
                <a:gd name="T1" fmla="*/ 4 h 10"/>
                <a:gd name="T2" fmla="*/ 14 w 21"/>
                <a:gd name="T3" fmla="*/ 7 h 10"/>
                <a:gd name="T4" fmla="*/ 8 w 21"/>
                <a:gd name="T5" fmla="*/ 9 h 10"/>
                <a:gd name="T6" fmla="*/ 2 w 21"/>
                <a:gd name="T7" fmla="*/ 7 h 10"/>
                <a:gd name="T8" fmla="*/ 4 w 21"/>
                <a:gd name="T9" fmla="*/ 3 h 10"/>
                <a:gd name="T10" fmla="*/ 8 w 21"/>
                <a:gd name="T11" fmla="*/ 0 h 10"/>
                <a:gd name="T12" fmla="*/ 20 w 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20" y="4"/>
                  </a:moveTo>
                  <a:cubicBezTo>
                    <a:pt x="21" y="9"/>
                    <a:pt x="16" y="7"/>
                    <a:pt x="14" y="7"/>
                  </a:cubicBezTo>
                  <a:cubicBezTo>
                    <a:pt x="14" y="7"/>
                    <a:pt x="9" y="10"/>
                    <a:pt x="8" y="9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38"/>
            <p:cNvSpPr/>
            <p:nvPr/>
          </p:nvSpPr>
          <p:spPr bwMode="auto">
            <a:xfrm>
              <a:off x="6674558" y="1776172"/>
              <a:ext cx="27705" cy="13852"/>
            </a:xfrm>
            <a:custGeom>
              <a:avLst/>
              <a:gdLst>
                <a:gd name="T0" fmla="*/ 8 w 10"/>
                <a:gd name="T1" fmla="*/ 5 h 5"/>
                <a:gd name="T2" fmla="*/ 2 w 10"/>
                <a:gd name="T3" fmla="*/ 5 h 5"/>
                <a:gd name="T4" fmla="*/ 8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39"/>
            <p:cNvSpPr/>
            <p:nvPr/>
          </p:nvSpPr>
          <p:spPr bwMode="auto">
            <a:xfrm>
              <a:off x="6585672" y="1794642"/>
              <a:ext cx="32322" cy="19625"/>
            </a:xfrm>
            <a:custGeom>
              <a:avLst/>
              <a:gdLst>
                <a:gd name="T0" fmla="*/ 10 w 12"/>
                <a:gd name="T1" fmla="*/ 1 h 7"/>
                <a:gd name="T2" fmla="*/ 11 w 12"/>
                <a:gd name="T3" fmla="*/ 3 h 7"/>
                <a:gd name="T4" fmla="*/ 6 w 12"/>
                <a:gd name="T5" fmla="*/ 5 h 7"/>
                <a:gd name="T6" fmla="*/ 0 w 12"/>
                <a:gd name="T7" fmla="*/ 5 h 7"/>
                <a:gd name="T8" fmla="*/ 10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0" y="1"/>
                  </a:moveTo>
                  <a:cubicBezTo>
                    <a:pt x="10" y="2"/>
                    <a:pt x="10" y="3"/>
                    <a:pt x="11" y="3"/>
                  </a:cubicBezTo>
                  <a:cubicBezTo>
                    <a:pt x="12" y="6"/>
                    <a:pt x="7" y="4"/>
                    <a:pt x="6" y="5"/>
                  </a:cubicBezTo>
                  <a:cubicBezTo>
                    <a:pt x="4" y="7"/>
                    <a:pt x="5" y="5"/>
                    <a:pt x="0" y="5"/>
                  </a:cubicBezTo>
                  <a:cubicBezTo>
                    <a:pt x="2" y="3"/>
                    <a:pt x="4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0"/>
            <p:cNvSpPr/>
            <p:nvPr/>
          </p:nvSpPr>
          <p:spPr bwMode="auto">
            <a:xfrm>
              <a:off x="6645699" y="1811957"/>
              <a:ext cx="12698" cy="21933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6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4" y="1"/>
                    <a:pt x="5" y="3"/>
                    <a:pt x="4" y="6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1"/>
            <p:cNvSpPr/>
            <p:nvPr/>
          </p:nvSpPr>
          <p:spPr bwMode="auto">
            <a:xfrm>
              <a:off x="1770548" y="1980495"/>
              <a:ext cx="73880" cy="87732"/>
            </a:xfrm>
            <a:custGeom>
              <a:avLst/>
              <a:gdLst>
                <a:gd name="T0" fmla="*/ 10 w 27"/>
                <a:gd name="T1" fmla="*/ 1 h 32"/>
                <a:gd name="T2" fmla="*/ 12 w 27"/>
                <a:gd name="T3" fmla="*/ 2 h 32"/>
                <a:gd name="T4" fmla="*/ 22 w 27"/>
                <a:gd name="T5" fmla="*/ 2 h 32"/>
                <a:gd name="T6" fmla="*/ 26 w 27"/>
                <a:gd name="T7" fmla="*/ 5 h 32"/>
                <a:gd name="T8" fmla="*/ 25 w 27"/>
                <a:gd name="T9" fmla="*/ 8 h 32"/>
                <a:gd name="T10" fmla="*/ 22 w 27"/>
                <a:gd name="T11" fmla="*/ 10 h 32"/>
                <a:gd name="T12" fmla="*/ 25 w 27"/>
                <a:gd name="T13" fmla="*/ 17 h 32"/>
                <a:gd name="T14" fmla="*/ 23 w 27"/>
                <a:gd name="T15" fmla="*/ 24 h 32"/>
                <a:gd name="T16" fmla="*/ 16 w 27"/>
                <a:gd name="T17" fmla="*/ 24 h 32"/>
                <a:gd name="T18" fmla="*/ 15 w 27"/>
                <a:gd name="T19" fmla="*/ 29 h 32"/>
                <a:gd name="T20" fmla="*/ 12 w 27"/>
                <a:gd name="T21" fmla="*/ 32 h 32"/>
                <a:gd name="T22" fmla="*/ 3 w 27"/>
                <a:gd name="T23" fmla="*/ 32 h 32"/>
                <a:gd name="T24" fmla="*/ 6 w 27"/>
                <a:gd name="T25" fmla="*/ 23 h 32"/>
                <a:gd name="T26" fmla="*/ 6 w 27"/>
                <a:gd name="T27" fmla="*/ 17 h 32"/>
                <a:gd name="T28" fmla="*/ 3 w 27"/>
                <a:gd name="T29" fmla="*/ 10 h 32"/>
                <a:gd name="T30" fmla="*/ 9 w 27"/>
                <a:gd name="T31" fmla="*/ 11 h 32"/>
                <a:gd name="T32" fmla="*/ 10 w 27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2">
                  <a:moveTo>
                    <a:pt x="10" y="1"/>
                  </a:moveTo>
                  <a:cubicBezTo>
                    <a:pt x="11" y="0"/>
                    <a:pt x="11" y="1"/>
                    <a:pt x="12" y="2"/>
                  </a:cubicBezTo>
                  <a:cubicBezTo>
                    <a:pt x="12" y="5"/>
                    <a:pt x="18" y="1"/>
                    <a:pt x="22" y="2"/>
                  </a:cubicBezTo>
                  <a:cubicBezTo>
                    <a:pt x="23" y="4"/>
                    <a:pt x="24" y="5"/>
                    <a:pt x="26" y="5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10"/>
                    <a:pt x="23" y="9"/>
                    <a:pt x="22" y="10"/>
                  </a:cubicBezTo>
                  <a:cubicBezTo>
                    <a:pt x="22" y="13"/>
                    <a:pt x="25" y="14"/>
                    <a:pt x="25" y="17"/>
                  </a:cubicBezTo>
                  <a:cubicBezTo>
                    <a:pt x="25" y="19"/>
                    <a:pt x="23" y="21"/>
                    <a:pt x="23" y="24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4" y="24"/>
                    <a:pt x="15" y="28"/>
                    <a:pt x="15" y="29"/>
                  </a:cubicBezTo>
                  <a:cubicBezTo>
                    <a:pt x="14" y="30"/>
                    <a:pt x="10" y="29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ubicBezTo>
                    <a:pt x="4" y="29"/>
                    <a:pt x="0" y="22"/>
                    <a:pt x="6" y="23"/>
                  </a:cubicBezTo>
                  <a:cubicBezTo>
                    <a:pt x="6" y="19"/>
                    <a:pt x="3" y="20"/>
                    <a:pt x="6" y="17"/>
                  </a:cubicBezTo>
                  <a:cubicBezTo>
                    <a:pt x="7" y="12"/>
                    <a:pt x="2" y="14"/>
                    <a:pt x="3" y="10"/>
                  </a:cubicBezTo>
                  <a:cubicBezTo>
                    <a:pt x="6" y="9"/>
                    <a:pt x="7" y="11"/>
                    <a:pt x="9" y="11"/>
                  </a:cubicBezTo>
                  <a:cubicBezTo>
                    <a:pt x="12" y="10"/>
                    <a:pt x="9" y="4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2"/>
            <p:cNvSpPr/>
            <p:nvPr/>
          </p:nvSpPr>
          <p:spPr bwMode="auto">
            <a:xfrm>
              <a:off x="5254680" y="1986268"/>
              <a:ext cx="21933" cy="1847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3 h 7"/>
                <a:gd name="T4" fmla="*/ 0 w 8"/>
                <a:gd name="T5" fmla="*/ 5 h 7"/>
                <a:gd name="T6" fmla="*/ 7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7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"/>
            <p:cNvSpPr/>
            <p:nvPr/>
          </p:nvSpPr>
          <p:spPr bwMode="auto">
            <a:xfrm>
              <a:off x="5781074" y="2002429"/>
              <a:ext cx="26551" cy="40403"/>
            </a:xfrm>
            <a:custGeom>
              <a:avLst/>
              <a:gdLst>
                <a:gd name="T0" fmla="*/ 3 w 10"/>
                <a:gd name="T1" fmla="*/ 0 h 15"/>
                <a:gd name="T2" fmla="*/ 10 w 10"/>
                <a:gd name="T3" fmla="*/ 10 h 15"/>
                <a:gd name="T4" fmla="*/ 4 w 10"/>
                <a:gd name="T5" fmla="*/ 8 h 15"/>
                <a:gd name="T6" fmla="*/ 3 w 1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3" y="0"/>
                  </a:moveTo>
                  <a:cubicBezTo>
                    <a:pt x="5" y="3"/>
                    <a:pt x="6" y="9"/>
                    <a:pt x="10" y="10"/>
                  </a:cubicBezTo>
                  <a:cubicBezTo>
                    <a:pt x="8" y="15"/>
                    <a:pt x="4" y="10"/>
                    <a:pt x="4" y="8"/>
                  </a:cubicBezTo>
                  <a:cubicBezTo>
                    <a:pt x="0" y="7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4"/>
            <p:cNvSpPr/>
            <p:nvPr/>
          </p:nvSpPr>
          <p:spPr bwMode="auto">
            <a:xfrm>
              <a:off x="4273229" y="1986268"/>
              <a:ext cx="41557" cy="188163"/>
            </a:xfrm>
            <a:custGeom>
              <a:avLst/>
              <a:gdLst>
                <a:gd name="T0" fmla="*/ 5 w 15"/>
                <a:gd name="T1" fmla="*/ 8 h 69"/>
                <a:gd name="T2" fmla="*/ 8 w 15"/>
                <a:gd name="T3" fmla="*/ 18 h 69"/>
                <a:gd name="T4" fmla="*/ 9 w 15"/>
                <a:gd name="T5" fmla="*/ 24 h 69"/>
                <a:gd name="T6" fmla="*/ 9 w 15"/>
                <a:gd name="T7" fmla="*/ 28 h 69"/>
                <a:gd name="T8" fmla="*/ 11 w 15"/>
                <a:gd name="T9" fmla="*/ 40 h 69"/>
                <a:gd name="T10" fmla="*/ 15 w 15"/>
                <a:gd name="T11" fmla="*/ 46 h 69"/>
                <a:gd name="T12" fmla="*/ 9 w 15"/>
                <a:gd name="T13" fmla="*/ 48 h 69"/>
                <a:gd name="T14" fmla="*/ 9 w 15"/>
                <a:gd name="T15" fmla="*/ 58 h 69"/>
                <a:gd name="T16" fmla="*/ 7 w 15"/>
                <a:gd name="T17" fmla="*/ 58 h 69"/>
                <a:gd name="T18" fmla="*/ 9 w 15"/>
                <a:gd name="T19" fmla="*/ 68 h 69"/>
                <a:gd name="T20" fmla="*/ 2 w 15"/>
                <a:gd name="T21" fmla="*/ 67 h 69"/>
                <a:gd name="T22" fmla="*/ 4 w 15"/>
                <a:gd name="T23" fmla="*/ 58 h 69"/>
                <a:gd name="T24" fmla="*/ 1 w 15"/>
                <a:gd name="T25" fmla="*/ 54 h 69"/>
                <a:gd name="T26" fmla="*/ 4 w 15"/>
                <a:gd name="T27" fmla="*/ 36 h 69"/>
                <a:gd name="T28" fmla="*/ 1 w 15"/>
                <a:gd name="T29" fmla="*/ 28 h 69"/>
                <a:gd name="T30" fmla="*/ 1 w 15"/>
                <a:gd name="T31" fmla="*/ 18 h 69"/>
                <a:gd name="T32" fmla="*/ 5 w 15"/>
                <a:gd name="T33" fmla="*/ 14 h 69"/>
                <a:gd name="T34" fmla="*/ 7 w 15"/>
                <a:gd name="T35" fmla="*/ 9 h 69"/>
                <a:gd name="T36" fmla="*/ 5 w 15"/>
                <a:gd name="T3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69">
                  <a:moveTo>
                    <a:pt x="5" y="8"/>
                  </a:moveTo>
                  <a:cubicBezTo>
                    <a:pt x="11" y="0"/>
                    <a:pt x="6" y="16"/>
                    <a:pt x="8" y="18"/>
                  </a:cubicBezTo>
                  <a:cubicBezTo>
                    <a:pt x="10" y="20"/>
                    <a:pt x="6" y="20"/>
                    <a:pt x="9" y="24"/>
                  </a:cubicBezTo>
                  <a:cubicBezTo>
                    <a:pt x="12" y="26"/>
                    <a:pt x="9" y="26"/>
                    <a:pt x="9" y="28"/>
                  </a:cubicBezTo>
                  <a:cubicBezTo>
                    <a:pt x="9" y="30"/>
                    <a:pt x="12" y="35"/>
                    <a:pt x="11" y="40"/>
                  </a:cubicBezTo>
                  <a:cubicBezTo>
                    <a:pt x="11" y="44"/>
                    <a:pt x="13" y="45"/>
                    <a:pt x="15" y="46"/>
                  </a:cubicBezTo>
                  <a:cubicBezTo>
                    <a:pt x="15" y="50"/>
                    <a:pt x="11" y="50"/>
                    <a:pt x="9" y="48"/>
                  </a:cubicBezTo>
                  <a:cubicBezTo>
                    <a:pt x="9" y="52"/>
                    <a:pt x="9" y="58"/>
                    <a:pt x="9" y="58"/>
                  </a:cubicBezTo>
                  <a:cubicBezTo>
                    <a:pt x="9" y="58"/>
                    <a:pt x="6" y="58"/>
                    <a:pt x="7" y="58"/>
                  </a:cubicBezTo>
                  <a:cubicBezTo>
                    <a:pt x="7" y="61"/>
                    <a:pt x="11" y="62"/>
                    <a:pt x="9" y="68"/>
                  </a:cubicBezTo>
                  <a:cubicBezTo>
                    <a:pt x="5" y="67"/>
                    <a:pt x="6" y="69"/>
                    <a:pt x="2" y="67"/>
                  </a:cubicBezTo>
                  <a:cubicBezTo>
                    <a:pt x="5" y="63"/>
                    <a:pt x="1" y="62"/>
                    <a:pt x="4" y="58"/>
                  </a:cubicBezTo>
                  <a:cubicBezTo>
                    <a:pt x="4" y="55"/>
                    <a:pt x="2" y="54"/>
                    <a:pt x="1" y="54"/>
                  </a:cubicBezTo>
                  <a:cubicBezTo>
                    <a:pt x="2" y="50"/>
                    <a:pt x="5" y="43"/>
                    <a:pt x="4" y="36"/>
                  </a:cubicBezTo>
                  <a:cubicBezTo>
                    <a:pt x="3" y="33"/>
                    <a:pt x="1" y="31"/>
                    <a:pt x="1" y="28"/>
                  </a:cubicBezTo>
                  <a:cubicBezTo>
                    <a:pt x="0" y="24"/>
                    <a:pt x="4" y="21"/>
                    <a:pt x="1" y="18"/>
                  </a:cubicBezTo>
                  <a:cubicBezTo>
                    <a:pt x="1" y="16"/>
                    <a:pt x="3" y="14"/>
                    <a:pt x="5" y="14"/>
                  </a:cubicBezTo>
                  <a:cubicBezTo>
                    <a:pt x="5" y="11"/>
                    <a:pt x="5" y="9"/>
                    <a:pt x="7" y="9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5"/>
            <p:cNvSpPr/>
            <p:nvPr/>
          </p:nvSpPr>
          <p:spPr bwMode="auto">
            <a:xfrm>
              <a:off x="5222357" y="2004738"/>
              <a:ext cx="12698" cy="19625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5 h 7"/>
                <a:gd name="T4" fmla="*/ 0 w 5"/>
                <a:gd name="T5" fmla="*/ 2 h 7"/>
                <a:gd name="T6" fmla="*/ 2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5" y="0"/>
                    <a:pt x="4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6"/>
            <p:cNvSpPr/>
            <p:nvPr/>
          </p:nvSpPr>
          <p:spPr bwMode="auto">
            <a:xfrm>
              <a:off x="6988548" y="2070536"/>
              <a:ext cx="120055" cy="103894"/>
            </a:xfrm>
            <a:custGeom>
              <a:avLst/>
              <a:gdLst>
                <a:gd name="T0" fmla="*/ 19 w 44"/>
                <a:gd name="T1" fmla="*/ 0 h 38"/>
                <a:gd name="T2" fmla="*/ 24 w 44"/>
                <a:gd name="T3" fmla="*/ 3 h 38"/>
                <a:gd name="T4" fmla="*/ 22 w 44"/>
                <a:gd name="T5" fmla="*/ 9 h 38"/>
                <a:gd name="T6" fmla="*/ 28 w 44"/>
                <a:gd name="T7" fmla="*/ 12 h 38"/>
                <a:gd name="T8" fmla="*/ 37 w 44"/>
                <a:gd name="T9" fmla="*/ 15 h 38"/>
                <a:gd name="T10" fmla="*/ 35 w 44"/>
                <a:gd name="T11" fmla="*/ 21 h 38"/>
                <a:gd name="T12" fmla="*/ 40 w 44"/>
                <a:gd name="T13" fmla="*/ 23 h 38"/>
                <a:gd name="T14" fmla="*/ 43 w 44"/>
                <a:gd name="T15" fmla="*/ 27 h 38"/>
                <a:gd name="T16" fmla="*/ 40 w 44"/>
                <a:gd name="T17" fmla="*/ 34 h 38"/>
                <a:gd name="T18" fmla="*/ 38 w 44"/>
                <a:gd name="T19" fmla="*/ 31 h 38"/>
                <a:gd name="T20" fmla="*/ 29 w 44"/>
                <a:gd name="T21" fmla="*/ 31 h 38"/>
                <a:gd name="T22" fmla="*/ 24 w 44"/>
                <a:gd name="T23" fmla="*/ 37 h 38"/>
                <a:gd name="T24" fmla="*/ 21 w 44"/>
                <a:gd name="T25" fmla="*/ 33 h 38"/>
                <a:gd name="T26" fmla="*/ 16 w 44"/>
                <a:gd name="T27" fmla="*/ 31 h 38"/>
                <a:gd name="T28" fmla="*/ 10 w 44"/>
                <a:gd name="T29" fmla="*/ 27 h 38"/>
                <a:gd name="T30" fmla="*/ 0 w 44"/>
                <a:gd name="T31" fmla="*/ 28 h 38"/>
                <a:gd name="T32" fmla="*/ 1 w 44"/>
                <a:gd name="T33" fmla="*/ 23 h 38"/>
                <a:gd name="T34" fmla="*/ 7 w 44"/>
                <a:gd name="T35" fmla="*/ 20 h 38"/>
                <a:gd name="T36" fmla="*/ 10 w 44"/>
                <a:gd name="T37" fmla="*/ 14 h 38"/>
                <a:gd name="T38" fmla="*/ 12 w 44"/>
                <a:gd name="T39" fmla="*/ 6 h 38"/>
                <a:gd name="T40" fmla="*/ 15 w 44"/>
                <a:gd name="T41" fmla="*/ 6 h 38"/>
                <a:gd name="T42" fmla="*/ 15 w 44"/>
                <a:gd name="T43" fmla="*/ 3 h 38"/>
                <a:gd name="T44" fmla="*/ 19 w 44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38">
                  <a:moveTo>
                    <a:pt x="19" y="0"/>
                  </a:moveTo>
                  <a:cubicBezTo>
                    <a:pt x="21" y="1"/>
                    <a:pt x="21" y="3"/>
                    <a:pt x="24" y="3"/>
                  </a:cubicBezTo>
                  <a:cubicBezTo>
                    <a:pt x="23" y="6"/>
                    <a:pt x="19" y="6"/>
                    <a:pt x="22" y="9"/>
                  </a:cubicBezTo>
                  <a:cubicBezTo>
                    <a:pt x="21" y="13"/>
                    <a:pt x="26" y="11"/>
                    <a:pt x="28" y="12"/>
                  </a:cubicBezTo>
                  <a:cubicBezTo>
                    <a:pt x="29" y="13"/>
                    <a:pt x="31" y="17"/>
                    <a:pt x="37" y="15"/>
                  </a:cubicBezTo>
                  <a:cubicBezTo>
                    <a:pt x="37" y="19"/>
                    <a:pt x="40" y="20"/>
                    <a:pt x="35" y="21"/>
                  </a:cubicBezTo>
                  <a:cubicBezTo>
                    <a:pt x="35" y="23"/>
                    <a:pt x="39" y="22"/>
                    <a:pt x="40" y="23"/>
                  </a:cubicBezTo>
                  <a:cubicBezTo>
                    <a:pt x="41" y="23"/>
                    <a:pt x="39" y="29"/>
                    <a:pt x="43" y="27"/>
                  </a:cubicBezTo>
                  <a:cubicBezTo>
                    <a:pt x="44" y="32"/>
                    <a:pt x="39" y="30"/>
                    <a:pt x="40" y="34"/>
                  </a:cubicBezTo>
                  <a:cubicBezTo>
                    <a:pt x="38" y="34"/>
                    <a:pt x="39" y="33"/>
                    <a:pt x="38" y="31"/>
                  </a:cubicBezTo>
                  <a:cubicBezTo>
                    <a:pt x="33" y="32"/>
                    <a:pt x="34" y="33"/>
                    <a:pt x="29" y="31"/>
                  </a:cubicBezTo>
                  <a:cubicBezTo>
                    <a:pt x="28" y="34"/>
                    <a:pt x="23" y="33"/>
                    <a:pt x="24" y="37"/>
                  </a:cubicBezTo>
                  <a:cubicBezTo>
                    <a:pt x="21" y="38"/>
                    <a:pt x="22" y="34"/>
                    <a:pt x="21" y="33"/>
                  </a:cubicBezTo>
                  <a:cubicBezTo>
                    <a:pt x="20" y="32"/>
                    <a:pt x="17" y="32"/>
                    <a:pt x="16" y="31"/>
                  </a:cubicBezTo>
                  <a:cubicBezTo>
                    <a:pt x="15" y="30"/>
                    <a:pt x="14" y="28"/>
                    <a:pt x="10" y="27"/>
                  </a:cubicBezTo>
                  <a:cubicBezTo>
                    <a:pt x="6" y="26"/>
                    <a:pt x="5" y="30"/>
                    <a:pt x="0" y="28"/>
                  </a:cubicBezTo>
                  <a:cubicBezTo>
                    <a:pt x="1" y="27"/>
                    <a:pt x="1" y="25"/>
                    <a:pt x="1" y="23"/>
                  </a:cubicBezTo>
                  <a:cubicBezTo>
                    <a:pt x="6" y="24"/>
                    <a:pt x="2" y="18"/>
                    <a:pt x="7" y="20"/>
                  </a:cubicBezTo>
                  <a:cubicBezTo>
                    <a:pt x="5" y="16"/>
                    <a:pt x="9" y="15"/>
                    <a:pt x="10" y="14"/>
                  </a:cubicBezTo>
                  <a:cubicBezTo>
                    <a:pt x="11" y="12"/>
                    <a:pt x="10" y="9"/>
                    <a:pt x="12" y="6"/>
                  </a:cubicBezTo>
                  <a:cubicBezTo>
                    <a:pt x="12" y="6"/>
                    <a:pt x="14" y="7"/>
                    <a:pt x="15" y="6"/>
                  </a:cubicBezTo>
                  <a:cubicBezTo>
                    <a:pt x="15" y="6"/>
                    <a:pt x="14" y="4"/>
                    <a:pt x="15" y="3"/>
                  </a:cubicBezTo>
                  <a:cubicBezTo>
                    <a:pt x="16" y="2"/>
                    <a:pt x="19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7"/>
            <p:cNvSpPr/>
            <p:nvPr/>
          </p:nvSpPr>
          <p:spPr bwMode="auto">
            <a:xfrm>
              <a:off x="6922749" y="2102859"/>
              <a:ext cx="30014" cy="27705"/>
            </a:xfrm>
            <a:custGeom>
              <a:avLst/>
              <a:gdLst>
                <a:gd name="T0" fmla="*/ 0 w 11"/>
                <a:gd name="T1" fmla="*/ 0 h 10"/>
                <a:gd name="T2" fmla="*/ 11 w 11"/>
                <a:gd name="T3" fmla="*/ 5 h 10"/>
                <a:gd name="T4" fmla="*/ 0 w 11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5" y="0"/>
                    <a:pt x="6" y="5"/>
                    <a:pt x="11" y="5"/>
                  </a:cubicBezTo>
                  <a:cubicBezTo>
                    <a:pt x="9" y="10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8"/>
            <p:cNvSpPr/>
            <p:nvPr/>
          </p:nvSpPr>
          <p:spPr bwMode="auto">
            <a:xfrm>
              <a:off x="4260531" y="2204444"/>
              <a:ext cx="84270" cy="60027"/>
            </a:xfrm>
            <a:custGeom>
              <a:avLst/>
              <a:gdLst>
                <a:gd name="T0" fmla="*/ 9 w 31"/>
                <a:gd name="T1" fmla="*/ 0 h 22"/>
                <a:gd name="T2" fmla="*/ 10 w 31"/>
                <a:gd name="T3" fmla="*/ 2 h 22"/>
                <a:gd name="T4" fmla="*/ 16 w 31"/>
                <a:gd name="T5" fmla="*/ 8 h 22"/>
                <a:gd name="T6" fmla="*/ 31 w 31"/>
                <a:gd name="T7" fmla="*/ 6 h 22"/>
                <a:gd name="T8" fmla="*/ 25 w 31"/>
                <a:gd name="T9" fmla="*/ 15 h 22"/>
                <a:gd name="T10" fmla="*/ 20 w 31"/>
                <a:gd name="T11" fmla="*/ 14 h 22"/>
                <a:gd name="T12" fmla="*/ 14 w 31"/>
                <a:gd name="T13" fmla="*/ 17 h 22"/>
                <a:gd name="T14" fmla="*/ 13 w 31"/>
                <a:gd name="T15" fmla="*/ 21 h 22"/>
                <a:gd name="T16" fmla="*/ 6 w 31"/>
                <a:gd name="T17" fmla="*/ 18 h 22"/>
                <a:gd name="T18" fmla="*/ 9 w 31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6" y="4"/>
                    <a:pt x="16" y="8"/>
                  </a:cubicBezTo>
                  <a:cubicBezTo>
                    <a:pt x="21" y="6"/>
                    <a:pt x="25" y="8"/>
                    <a:pt x="31" y="6"/>
                  </a:cubicBezTo>
                  <a:cubicBezTo>
                    <a:pt x="31" y="11"/>
                    <a:pt x="25" y="11"/>
                    <a:pt x="25" y="15"/>
                  </a:cubicBezTo>
                  <a:cubicBezTo>
                    <a:pt x="22" y="15"/>
                    <a:pt x="22" y="14"/>
                    <a:pt x="20" y="14"/>
                  </a:cubicBezTo>
                  <a:cubicBezTo>
                    <a:pt x="17" y="13"/>
                    <a:pt x="15" y="20"/>
                    <a:pt x="14" y="17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9" y="22"/>
                    <a:pt x="9" y="13"/>
                    <a:pt x="6" y="18"/>
                  </a:cubicBezTo>
                  <a:cubicBezTo>
                    <a:pt x="0" y="14"/>
                    <a:pt x="4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9"/>
            <p:cNvSpPr/>
            <p:nvPr/>
          </p:nvSpPr>
          <p:spPr bwMode="auto">
            <a:xfrm>
              <a:off x="4110462" y="2274861"/>
              <a:ext cx="162767" cy="145451"/>
            </a:xfrm>
            <a:custGeom>
              <a:avLst/>
              <a:gdLst>
                <a:gd name="T0" fmla="*/ 53 w 60"/>
                <a:gd name="T1" fmla="*/ 1 h 53"/>
                <a:gd name="T2" fmla="*/ 58 w 60"/>
                <a:gd name="T3" fmla="*/ 2 h 53"/>
                <a:gd name="T4" fmla="*/ 58 w 60"/>
                <a:gd name="T5" fmla="*/ 25 h 53"/>
                <a:gd name="T6" fmla="*/ 56 w 60"/>
                <a:gd name="T7" fmla="*/ 22 h 53"/>
                <a:gd name="T8" fmla="*/ 56 w 60"/>
                <a:gd name="T9" fmla="*/ 31 h 53"/>
                <a:gd name="T10" fmla="*/ 53 w 60"/>
                <a:gd name="T11" fmla="*/ 29 h 53"/>
                <a:gd name="T12" fmla="*/ 53 w 60"/>
                <a:gd name="T13" fmla="*/ 44 h 53"/>
                <a:gd name="T14" fmla="*/ 50 w 60"/>
                <a:gd name="T15" fmla="*/ 42 h 53"/>
                <a:gd name="T16" fmla="*/ 46 w 60"/>
                <a:gd name="T17" fmla="*/ 45 h 53"/>
                <a:gd name="T18" fmla="*/ 43 w 60"/>
                <a:gd name="T19" fmla="*/ 44 h 53"/>
                <a:gd name="T20" fmla="*/ 37 w 60"/>
                <a:gd name="T21" fmla="*/ 45 h 53"/>
                <a:gd name="T22" fmla="*/ 29 w 60"/>
                <a:gd name="T23" fmla="*/ 47 h 53"/>
                <a:gd name="T24" fmla="*/ 26 w 60"/>
                <a:gd name="T25" fmla="*/ 53 h 53"/>
                <a:gd name="T26" fmla="*/ 21 w 60"/>
                <a:gd name="T27" fmla="*/ 45 h 53"/>
                <a:gd name="T28" fmla="*/ 18 w 60"/>
                <a:gd name="T29" fmla="*/ 48 h 53"/>
                <a:gd name="T30" fmla="*/ 15 w 60"/>
                <a:gd name="T31" fmla="*/ 47 h 53"/>
                <a:gd name="T32" fmla="*/ 0 w 60"/>
                <a:gd name="T33" fmla="*/ 50 h 53"/>
                <a:gd name="T34" fmla="*/ 1 w 60"/>
                <a:gd name="T35" fmla="*/ 44 h 53"/>
                <a:gd name="T36" fmla="*/ 4 w 60"/>
                <a:gd name="T37" fmla="*/ 45 h 53"/>
                <a:gd name="T38" fmla="*/ 6 w 60"/>
                <a:gd name="T39" fmla="*/ 42 h 53"/>
                <a:gd name="T40" fmla="*/ 26 w 60"/>
                <a:gd name="T41" fmla="*/ 41 h 53"/>
                <a:gd name="T42" fmla="*/ 29 w 60"/>
                <a:gd name="T43" fmla="*/ 31 h 53"/>
                <a:gd name="T44" fmla="*/ 32 w 60"/>
                <a:gd name="T45" fmla="*/ 28 h 53"/>
                <a:gd name="T46" fmla="*/ 41 w 60"/>
                <a:gd name="T47" fmla="*/ 29 h 53"/>
                <a:gd name="T48" fmla="*/ 41 w 60"/>
                <a:gd name="T49" fmla="*/ 23 h 53"/>
                <a:gd name="T50" fmla="*/ 43 w 60"/>
                <a:gd name="T51" fmla="*/ 26 h 53"/>
                <a:gd name="T52" fmla="*/ 44 w 60"/>
                <a:gd name="T53" fmla="*/ 19 h 53"/>
                <a:gd name="T54" fmla="*/ 49 w 60"/>
                <a:gd name="T55" fmla="*/ 7 h 53"/>
                <a:gd name="T56" fmla="*/ 53 w 60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53">
                  <a:moveTo>
                    <a:pt x="53" y="1"/>
                  </a:moveTo>
                  <a:cubicBezTo>
                    <a:pt x="56" y="0"/>
                    <a:pt x="56" y="2"/>
                    <a:pt x="58" y="2"/>
                  </a:cubicBezTo>
                  <a:cubicBezTo>
                    <a:pt x="57" y="13"/>
                    <a:pt x="60" y="18"/>
                    <a:pt x="58" y="25"/>
                  </a:cubicBezTo>
                  <a:cubicBezTo>
                    <a:pt x="56" y="25"/>
                    <a:pt x="56" y="23"/>
                    <a:pt x="56" y="22"/>
                  </a:cubicBezTo>
                  <a:cubicBezTo>
                    <a:pt x="52" y="23"/>
                    <a:pt x="57" y="28"/>
                    <a:pt x="56" y="31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3" y="34"/>
                    <a:pt x="53" y="39"/>
                    <a:pt x="53" y="44"/>
                  </a:cubicBezTo>
                  <a:cubicBezTo>
                    <a:pt x="52" y="44"/>
                    <a:pt x="52" y="42"/>
                    <a:pt x="50" y="42"/>
                  </a:cubicBezTo>
                  <a:cubicBezTo>
                    <a:pt x="47" y="41"/>
                    <a:pt x="47" y="45"/>
                    <a:pt x="46" y="45"/>
                  </a:cubicBezTo>
                  <a:cubicBezTo>
                    <a:pt x="45" y="46"/>
                    <a:pt x="44" y="44"/>
                    <a:pt x="43" y="44"/>
                  </a:cubicBezTo>
                  <a:cubicBezTo>
                    <a:pt x="42" y="44"/>
                    <a:pt x="38" y="45"/>
                    <a:pt x="37" y="45"/>
                  </a:cubicBezTo>
                  <a:cubicBezTo>
                    <a:pt x="36" y="45"/>
                    <a:pt x="33" y="48"/>
                    <a:pt x="29" y="47"/>
                  </a:cubicBezTo>
                  <a:cubicBezTo>
                    <a:pt x="27" y="47"/>
                    <a:pt x="29" y="52"/>
                    <a:pt x="26" y="53"/>
                  </a:cubicBezTo>
                  <a:cubicBezTo>
                    <a:pt x="23" y="52"/>
                    <a:pt x="21" y="50"/>
                    <a:pt x="21" y="45"/>
                  </a:cubicBezTo>
                  <a:cubicBezTo>
                    <a:pt x="18" y="44"/>
                    <a:pt x="18" y="48"/>
                    <a:pt x="18" y="48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0" y="48"/>
                    <a:pt x="4" y="52"/>
                    <a:pt x="0" y="50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3" y="43"/>
                    <a:pt x="4" y="45"/>
                    <a:pt x="4" y="45"/>
                  </a:cubicBezTo>
                  <a:cubicBezTo>
                    <a:pt x="6" y="45"/>
                    <a:pt x="5" y="42"/>
                    <a:pt x="6" y="42"/>
                  </a:cubicBezTo>
                  <a:cubicBezTo>
                    <a:pt x="11" y="42"/>
                    <a:pt x="20" y="43"/>
                    <a:pt x="26" y="41"/>
                  </a:cubicBezTo>
                  <a:cubicBezTo>
                    <a:pt x="24" y="34"/>
                    <a:pt x="31" y="36"/>
                    <a:pt x="29" y="31"/>
                  </a:cubicBezTo>
                  <a:cubicBezTo>
                    <a:pt x="32" y="33"/>
                    <a:pt x="33" y="32"/>
                    <a:pt x="32" y="28"/>
                  </a:cubicBezTo>
                  <a:cubicBezTo>
                    <a:pt x="35" y="31"/>
                    <a:pt x="38" y="26"/>
                    <a:pt x="41" y="29"/>
                  </a:cubicBezTo>
                  <a:cubicBezTo>
                    <a:pt x="42" y="28"/>
                    <a:pt x="40" y="24"/>
                    <a:pt x="41" y="23"/>
                  </a:cubicBezTo>
                  <a:cubicBezTo>
                    <a:pt x="43" y="22"/>
                    <a:pt x="43" y="26"/>
                    <a:pt x="43" y="26"/>
                  </a:cubicBezTo>
                  <a:cubicBezTo>
                    <a:pt x="44" y="26"/>
                    <a:pt x="48" y="25"/>
                    <a:pt x="44" y="19"/>
                  </a:cubicBezTo>
                  <a:cubicBezTo>
                    <a:pt x="50" y="17"/>
                    <a:pt x="47" y="11"/>
                    <a:pt x="49" y="7"/>
                  </a:cubicBezTo>
                  <a:cubicBezTo>
                    <a:pt x="50" y="5"/>
                    <a:pt x="55" y="4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50"/>
            <p:cNvSpPr/>
            <p:nvPr/>
          </p:nvSpPr>
          <p:spPr bwMode="auto">
            <a:xfrm>
              <a:off x="2078766" y="2286404"/>
              <a:ext cx="27705" cy="32322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10 h 12"/>
                <a:gd name="T4" fmla="*/ 4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10" y="0"/>
                    <a:pt x="8" y="12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51"/>
            <p:cNvSpPr/>
            <p:nvPr/>
          </p:nvSpPr>
          <p:spPr bwMode="auto">
            <a:xfrm>
              <a:off x="2149183" y="2332579"/>
              <a:ext cx="41557" cy="30014"/>
            </a:xfrm>
            <a:custGeom>
              <a:avLst/>
              <a:gdLst>
                <a:gd name="T0" fmla="*/ 12 w 15"/>
                <a:gd name="T1" fmla="*/ 2 h 11"/>
                <a:gd name="T2" fmla="*/ 15 w 15"/>
                <a:gd name="T3" fmla="*/ 10 h 11"/>
                <a:gd name="T4" fmla="*/ 7 w 15"/>
                <a:gd name="T5" fmla="*/ 10 h 11"/>
                <a:gd name="T6" fmla="*/ 7 w 15"/>
                <a:gd name="T7" fmla="*/ 8 h 11"/>
                <a:gd name="T8" fmla="*/ 2 w 15"/>
                <a:gd name="T9" fmla="*/ 7 h 11"/>
                <a:gd name="T10" fmla="*/ 12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cubicBezTo>
                    <a:pt x="14" y="3"/>
                    <a:pt x="15" y="6"/>
                    <a:pt x="15" y="10"/>
                  </a:cubicBezTo>
                  <a:cubicBezTo>
                    <a:pt x="13" y="9"/>
                    <a:pt x="8" y="11"/>
                    <a:pt x="7" y="10"/>
                  </a:cubicBezTo>
                  <a:cubicBezTo>
                    <a:pt x="7" y="9"/>
                    <a:pt x="8" y="8"/>
                    <a:pt x="7" y="8"/>
                  </a:cubicBezTo>
                  <a:cubicBezTo>
                    <a:pt x="5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52"/>
            <p:cNvSpPr/>
            <p:nvPr/>
          </p:nvSpPr>
          <p:spPr bwMode="auto">
            <a:xfrm>
              <a:off x="2477025" y="2390298"/>
              <a:ext cx="30014" cy="12698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0 h 5"/>
                <a:gd name="T4" fmla="*/ 5 w 11"/>
                <a:gd name="T5" fmla="*/ 2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0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53"/>
            <p:cNvSpPr/>
            <p:nvPr/>
          </p:nvSpPr>
          <p:spPr bwMode="auto">
            <a:xfrm>
              <a:off x="4123160" y="2414539"/>
              <a:ext cx="30014" cy="18470"/>
            </a:xfrm>
            <a:custGeom>
              <a:avLst/>
              <a:gdLst>
                <a:gd name="T0" fmla="*/ 10 w 11"/>
                <a:gd name="T1" fmla="*/ 0 h 7"/>
                <a:gd name="T2" fmla="*/ 7 w 11"/>
                <a:gd name="T3" fmla="*/ 6 h 7"/>
                <a:gd name="T4" fmla="*/ 1 w 11"/>
                <a:gd name="T5" fmla="*/ 2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11" y="5"/>
                    <a:pt x="5" y="1"/>
                    <a:pt x="7" y="6"/>
                  </a:cubicBezTo>
                  <a:cubicBezTo>
                    <a:pt x="3" y="7"/>
                    <a:pt x="0" y="6"/>
                    <a:pt x="1" y="2"/>
                  </a:cubicBezTo>
                  <a:cubicBezTo>
                    <a:pt x="5" y="6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54"/>
            <p:cNvSpPr/>
            <p:nvPr/>
          </p:nvSpPr>
          <p:spPr bwMode="auto">
            <a:xfrm>
              <a:off x="4072368" y="2414539"/>
              <a:ext cx="42712" cy="46175"/>
            </a:xfrm>
            <a:custGeom>
              <a:avLst/>
              <a:gdLst>
                <a:gd name="T0" fmla="*/ 14 w 16"/>
                <a:gd name="T1" fmla="*/ 3 h 17"/>
                <a:gd name="T2" fmla="*/ 14 w 16"/>
                <a:gd name="T3" fmla="*/ 14 h 17"/>
                <a:gd name="T4" fmla="*/ 5 w 16"/>
                <a:gd name="T5" fmla="*/ 15 h 17"/>
                <a:gd name="T6" fmla="*/ 0 w 16"/>
                <a:gd name="T7" fmla="*/ 9 h 17"/>
                <a:gd name="T8" fmla="*/ 14 w 1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6" y="8"/>
                    <a:pt x="9" y="11"/>
                    <a:pt x="14" y="14"/>
                  </a:cubicBezTo>
                  <a:cubicBezTo>
                    <a:pt x="14" y="17"/>
                    <a:pt x="8" y="14"/>
                    <a:pt x="5" y="15"/>
                  </a:cubicBezTo>
                  <a:cubicBezTo>
                    <a:pt x="5" y="9"/>
                    <a:pt x="6" y="7"/>
                    <a:pt x="0" y="9"/>
                  </a:cubicBezTo>
                  <a:cubicBezTo>
                    <a:pt x="0" y="2"/>
                    <a:pt x="8" y="0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55"/>
            <p:cNvSpPr/>
            <p:nvPr/>
          </p:nvSpPr>
          <p:spPr bwMode="auto">
            <a:xfrm>
              <a:off x="3918837" y="2574997"/>
              <a:ext cx="27705" cy="41557"/>
            </a:xfrm>
            <a:custGeom>
              <a:avLst/>
              <a:gdLst>
                <a:gd name="T0" fmla="*/ 9 w 10"/>
                <a:gd name="T1" fmla="*/ 7 h 15"/>
                <a:gd name="T2" fmla="*/ 6 w 10"/>
                <a:gd name="T3" fmla="*/ 15 h 15"/>
                <a:gd name="T4" fmla="*/ 0 w 10"/>
                <a:gd name="T5" fmla="*/ 15 h 15"/>
                <a:gd name="T6" fmla="*/ 2 w 10"/>
                <a:gd name="T7" fmla="*/ 5 h 15"/>
                <a:gd name="T8" fmla="*/ 9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7"/>
                  </a:moveTo>
                  <a:cubicBezTo>
                    <a:pt x="9" y="11"/>
                    <a:pt x="4" y="9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1" y="13"/>
                    <a:pt x="5" y="7"/>
                    <a:pt x="2" y="5"/>
                  </a:cubicBezTo>
                  <a:cubicBezTo>
                    <a:pt x="3" y="2"/>
                    <a:pt x="10" y="0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56"/>
            <p:cNvSpPr/>
            <p:nvPr/>
          </p:nvSpPr>
          <p:spPr bwMode="auto">
            <a:xfrm>
              <a:off x="6149319" y="2594621"/>
              <a:ext cx="16161" cy="13852"/>
            </a:xfrm>
            <a:custGeom>
              <a:avLst/>
              <a:gdLst>
                <a:gd name="T0" fmla="*/ 0 w 6"/>
                <a:gd name="T1" fmla="*/ 2 h 5"/>
                <a:gd name="T2" fmla="*/ 5 w 6"/>
                <a:gd name="T3" fmla="*/ 1 h 5"/>
                <a:gd name="T4" fmla="*/ 4 w 6"/>
                <a:gd name="T5" fmla="*/ 5 h 5"/>
                <a:gd name="T6" fmla="*/ 1 w 6"/>
                <a:gd name="T7" fmla="*/ 5 h 5"/>
                <a:gd name="T8" fmla="*/ 0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1"/>
                    <a:pt x="5" y="1"/>
                  </a:cubicBezTo>
                  <a:cubicBezTo>
                    <a:pt x="6" y="3"/>
                    <a:pt x="4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57"/>
            <p:cNvSpPr/>
            <p:nvPr/>
          </p:nvSpPr>
          <p:spPr bwMode="auto">
            <a:xfrm>
              <a:off x="6576437" y="2608474"/>
              <a:ext cx="163921" cy="64645"/>
            </a:xfrm>
            <a:custGeom>
              <a:avLst/>
              <a:gdLst>
                <a:gd name="T0" fmla="*/ 59 w 60"/>
                <a:gd name="T1" fmla="*/ 17 h 24"/>
                <a:gd name="T2" fmla="*/ 46 w 60"/>
                <a:gd name="T3" fmla="*/ 21 h 24"/>
                <a:gd name="T4" fmla="*/ 43 w 60"/>
                <a:gd name="T5" fmla="*/ 14 h 24"/>
                <a:gd name="T6" fmla="*/ 26 w 60"/>
                <a:gd name="T7" fmla="*/ 11 h 24"/>
                <a:gd name="T8" fmla="*/ 25 w 60"/>
                <a:gd name="T9" fmla="*/ 6 h 24"/>
                <a:gd name="T10" fmla="*/ 10 w 60"/>
                <a:gd name="T11" fmla="*/ 6 h 24"/>
                <a:gd name="T12" fmla="*/ 0 w 60"/>
                <a:gd name="T13" fmla="*/ 9 h 24"/>
                <a:gd name="T14" fmla="*/ 6 w 60"/>
                <a:gd name="T15" fmla="*/ 2 h 24"/>
                <a:gd name="T16" fmla="*/ 19 w 60"/>
                <a:gd name="T17" fmla="*/ 0 h 24"/>
                <a:gd name="T18" fmla="*/ 23 w 60"/>
                <a:gd name="T19" fmla="*/ 3 h 24"/>
                <a:gd name="T20" fmla="*/ 28 w 60"/>
                <a:gd name="T21" fmla="*/ 5 h 24"/>
                <a:gd name="T22" fmla="*/ 40 w 60"/>
                <a:gd name="T23" fmla="*/ 6 h 24"/>
                <a:gd name="T24" fmla="*/ 44 w 60"/>
                <a:gd name="T25" fmla="*/ 14 h 24"/>
                <a:gd name="T26" fmla="*/ 49 w 60"/>
                <a:gd name="T27" fmla="*/ 15 h 24"/>
                <a:gd name="T28" fmla="*/ 59 w 60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4">
                  <a:moveTo>
                    <a:pt x="59" y="17"/>
                  </a:moveTo>
                  <a:cubicBezTo>
                    <a:pt x="60" y="24"/>
                    <a:pt x="47" y="16"/>
                    <a:pt x="46" y="21"/>
                  </a:cubicBezTo>
                  <a:cubicBezTo>
                    <a:pt x="43" y="21"/>
                    <a:pt x="45" y="15"/>
                    <a:pt x="43" y="14"/>
                  </a:cubicBezTo>
                  <a:cubicBezTo>
                    <a:pt x="38" y="12"/>
                    <a:pt x="32" y="12"/>
                    <a:pt x="26" y="11"/>
                  </a:cubicBezTo>
                  <a:cubicBezTo>
                    <a:pt x="26" y="10"/>
                    <a:pt x="25" y="8"/>
                    <a:pt x="25" y="6"/>
                  </a:cubicBezTo>
                  <a:cubicBezTo>
                    <a:pt x="19" y="7"/>
                    <a:pt x="15" y="6"/>
                    <a:pt x="10" y="6"/>
                  </a:cubicBezTo>
                  <a:cubicBezTo>
                    <a:pt x="6" y="7"/>
                    <a:pt x="4" y="11"/>
                    <a:pt x="0" y="9"/>
                  </a:cubicBezTo>
                  <a:cubicBezTo>
                    <a:pt x="0" y="5"/>
                    <a:pt x="6" y="7"/>
                    <a:pt x="6" y="2"/>
                  </a:cubicBezTo>
                  <a:cubicBezTo>
                    <a:pt x="10" y="1"/>
                    <a:pt x="17" y="4"/>
                    <a:pt x="19" y="0"/>
                  </a:cubicBezTo>
                  <a:cubicBezTo>
                    <a:pt x="25" y="2"/>
                    <a:pt x="17" y="2"/>
                    <a:pt x="23" y="3"/>
                  </a:cubicBezTo>
                  <a:cubicBezTo>
                    <a:pt x="23" y="3"/>
                    <a:pt x="28" y="5"/>
                    <a:pt x="28" y="5"/>
                  </a:cubicBezTo>
                  <a:cubicBezTo>
                    <a:pt x="29" y="6"/>
                    <a:pt x="34" y="7"/>
                    <a:pt x="40" y="6"/>
                  </a:cubicBezTo>
                  <a:cubicBezTo>
                    <a:pt x="38" y="12"/>
                    <a:pt x="47" y="7"/>
                    <a:pt x="44" y="14"/>
                  </a:cubicBezTo>
                  <a:cubicBezTo>
                    <a:pt x="46" y="12"/>
                    <a:pt x="48" y="12"/>
                    <a:pt x="49" y="15"/>
                  </a:cubicBezTo>
                  <a:cubicBezTo>
                    <a:pt x="52" y="16"/>
                    <a:pt x="58" y="13"/>
                    <a:pt x="5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58"/>
            <p:cNvSpPr/>
            <p:nvPr/>
          </p:nvSpPr>
          <p:spPr bwMode="auto">
            <a:xfrm>
              <a:off x="6770372" y="2665039"/>
              <a:ext cx="68108" cy="38095"/>
            </a:xfrm>
            <a:custGeom>
              <a:avLst/>
              <a:gdLst>
                <a:gd name="T0" fmla="*/ 1 w 25"/>
                <a:gd name="T1" fmla="*/ 0 h 14"/>
                <a:gd name="T2" fmla="*/ 13 w 25"/>
                <a:gd name="T3" fmla="*/ 2 h 14"/>
                <a:gd name="T4" fmla="*/ 19 w 25"/>
                <a:gd name="T5" fmla="*/ 3 h 14"/>
                <a:gd name="T6" fmla="*/ 25 w 25"/>
                <a:gd name="T7" fmla="*/ 6 h 14"/>
                <a:gd name="T8" fmla="*/ 4 w 25"/>
                <a:gd name="T9" fmla="*/ 9 h 14"/>
                <a:gd name="T10" fmla="*/ 7 w 25"/>
                <a:gd name="T11" fmla="*/ 8 h 14"/>
                <a:gd name="T12" fmla="*/ 1 w 2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4">
                  <a:moveTo>
                    <a:pt x="1" y="0"/>
                  </a:moveTo>
                  <a:cubicBezTo>
                    <a:pt x="4" y="2"/>
                    <a:pt x="9" y="1"/>
                    <a:pt x="13" y="2"/>
                  </a:cubicBezTo>
                  <a:cubicBezTo>
                    <a:pt x="14" y="2"/>
                    <a:pt x="18" y="7"/>
                    <a:pt x="19" y="3"/>
                  </a:cubicBezTo>
                  <a:cubicBezTo>
                    <a:pt x="21" y="4"/>
                    <a:pt x="20" y="8"/>
                    <a:pt x="25" y="6"/>
                  </a:cubicBezTo>
                  <a:cubicBezTo>
                    <a:pt x="24" y="14"/>
                    <a:pt x="9" y="10"/>
                    <a:pt x="4" y="9"/>
                  </a:cubicBezTo>
                  <a:cubicBezTo>
                    <a:pt x="3" y="8"/>
                    <a:pt x="7" y="8"/>
                    <a:pt x="7" y="8"/>
                  </a:cubicBezTo>
                  <a:cubicBezTo>
                    <a:pt x="7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59"/>
            <p:cNvSpPr/>
            <p:nvPr/>
          </p:nvSpPr>
          <p:spPr bwMode="auto">
            <a:xfrm>
              <a:off x="3728365" y="2670810"/>
              <a:ext cx="32322" cy="24242"/>
            </a:xfrm>
            <a:custGeom>
              <a:avLst/>
              <a:gdLst>
                <a:gd name="T0" fmla="*/ 11 w 12"/>
                <a:gd name="T1" fmla="*/ 0 h 9"/>
                <a:gd name="T2" fmla="*/ 8 w 12"/>
                <a:gd name="T3" fmla="*/ 9 h 9"/>
                <a:gd name="T4" fmla="*/ 0 w 12"/>
                <a:gd name="T5" fmla="*/ 3 h 9"/>
                <a:gd name="T6" fmla="*/ 3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5"/>
                    <a:pt x="7" y="4"/>
                    <a:pt x="8" y="9"/>
                  </a:cubicBezTo>
                  <a:cubicBezTo>
                    <a:pt x="4" y="8"/>
                    <a:pt x="0" y="7"/>
                    <a:pt x="0" y="3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60"/>
            <p:cNvSpPr/>
            <p:nvPr/>
          </p:nvSpPr>
          <p:spPr bwMode="auto">
            <a:xfrm>
              <a:off x="6746129" y="2678891"/>
              <a:ext cx="24242" cy="19625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6 h 7"/>
                <a:gd name="T4" fmla="*/ 7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6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61"/>
            <p:cNvSpPr/>
            <p:nvPr/>
          </p:nvSpPr>
          <p:spPr bwMode="auto">
            <a:xfrm>
              <a:off x="6678022" y="2684663"/>
              <a:ext cx="30014" cy="18470"/>
            </a:xfrm>
            <a:custGeom>
              <a:avLst/>
              <a:gdLst>
                <a:gd name="T0" fmla="*/ 1 w 11"/>
                <a:gd name="T1" fmla="*/ 2 h 7"/>
                <a:gd name="T2" fmla="*/ 10 w 11"/>
                <a:gd name="T3" fmla="*/ 5 h 7"/>
                <a:gd name="T4" fmla="*/ 1 w 11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62"/>
            <p:cNvSpPr/>
            <p:nvPr/>
          </p:nvSpPr>
          <p:spPr bwMode="auto">
            <a:xfrm>
              <a:off x="3910756" y="2695052"/>
              <a:ext cx="43866" cy="76189"/>
            </a:xfrm>
            <a:custGeom>
              <a:avLst/>
              <a:gdLst>
                <a:gd name="T0" fmla="*/ 8 w 16"/>
                <a:gd name="T1" fmla="*/ 0 h 28"/>
                <a:gd name="T2" fmla="*/ 14 w 16"/>
                <a:gd name="T3" fmla="*/ 0 h 28"/>
                <a:gd name="T4" fmla="*/ 16 w 16"/>
                <a:gd name="T5" fmla="*/ 10 h 28"/>
                <a:gd name="T6" fmla="*/ 12 w 16"/>
                <a:gd name="T7" fmla="*/ 14 h 28"/>
                <a:gd name="T8" fmla="*/ 11 w 16"/>
                <a:gd name="T9" fmla="*/ 19 h 28"/>
                <a:gd name="T10" fmla="*/ 9 w 16"/>
                <a:gd name="T11" fmla="*/ 26 h 28"/>
                <a:gd name="T12" fmla="*/ 5 w 16"/>
                <a:gd name="T13" fmla="*/ 22 h 28"/>
                <a:gd name="T14" fmla="*/ 0 w 16"/>
                <a:gd name="T15" fmla="*/ 16 h 28"/>
                <a:gd name="T16" fmla="*/ 3 w 16"/>
                <a:gd name="T17" fmla="*/ 7 h 28"/>
                <a:gd name="T18" fmla="*/ 8 w 1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2"/>
                    <a:pt x="15" y="7"/>
                    <a:pt x="16" y="10"/>
                  </a:cubicBezTo>
                  <a:cubicBezTo>
                    <a:pt x="14" y="10"/>
                    <a:pt x="15" y="15"/>
                    <a:pt x="12" y="14"/>
                  </a:cubicBezTo>
                  <a:cubicBezTo>
                    <a:pt x="12" y="16"/>
                    <a:pt x="12" y="19"/>
                    <a:pt x="11" y="19"/>
                  </a:cubicBezTo>
                  <a:cubicBezTo>
                    <a:pt x="10" y="21"/>
                    <a:pt x="12" y="26"/>
                    <a:pt x="9" y="26"/>
                  </a:cubicBezTo>
                  <a:cubicBezTo>
                    <a:pt x="4" y="28"/>
                    <a:pt x="8" y="22"/>
                    <a:pt x="5" y="22"/>
                  </a:cubicBezTo>
                  <a:cubicBezTo>
                    <a:pt x="3" y="22"/>
                    <a:pt x="2" y="18"/>
                    <a:pt x="0" y="16"/>
                  </a:cubicBezTo>
                  <a:cubicBezTo>
                    <a:pt x="0" y="12"/>
                    <a:pt x="5" y="13"/>
                    <a:pt x="3" y="7"/>
                  </a:cubicBezTo>
                  <a:cubicBezTo>
                    <a:pt x="7" y="11"/>
                    <a:pt x="7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63"/>
            <p:cNvSpPr/>
            <p:nvPr/>
          </p:nvSpPr>
          <p:spPr bwMode="auto">
            <a:xfrm>
              <a:off x="3954622" y="2760851"/>
              <a:ext cx="62336" cy="62336"/>
            </a:xfrm>
            <a:custGeom>
              <a:avLst/>
              <a:gdLst>
                <a:gd name="T0" fmla="*/ 12 w 23"/>
                <a:gd name="T1" fmla="*/ 2 h 23"/>
                <a:gd name="T2" fmla="*/ 17 w 23"/>
                <a:gd name="T3" fmla="*/ 7 h 23"/>
                <a:gd name="T4" fmla="*/ 15 w 23"/>
                <a:gd name="T5" fmla="*/ 8 h 23"/>
                <a:gd name="T6" fmla="*/ 17 w 23"/>
                <a:gd name="T7" fmla="*/ 11 h 23"/>
                <a:gd name="T8" fmla="*/ 23 w 23"/>
                <a:gd name="T9" fmla="*/ 18 h 23"/>
                <a:gd name="T10" fmla="*/ 20 w 23"/>
                <a:gd name="T11" fmla="*/ 23 h 23"/>
                <a:gd name="T12" fmla="*/ 15 w 23"/>
                <a:gd name="T13" fmla="*/ 23 h 23"/>
                <a:gd name="T14" fmla="*/ 8 w 23"/>
                <a:gd name="T15" fmla="*/ 16 h 23"/>
                <a:gd name="T16" fmla="*/ 11 w 23"/>
                <a:gd name="T17" fmla="*/ 13 h 23"/>
                <a:gd name="T18" fmla="*/ 0 w 23"/>
                <a:gd name="T19" fmla="*/ 4 h 23"/>
                <a:gd name="T20" fmla="*/ 12 w 23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12" y="2"/>
                  </a:moveTo>
                  <a:cubicBezTo>
                    <a:pt x="8" y="7"/>
                    <a:pt x="16" y="5"/>
                    <a:pt x="17" y="7"/>
                  </a:cubicBezTo>
                  <a:cubicBezTo>
                    <a:pt x="18" y="8"/>
                    <a:pt x="15" y="8"/>
                    <a:pt x="15" y="8"/>
                  </a:cubicBezTo>
                  <a:cubicBezTo>
                    <a:pt x="15" y="8"/>
                    <a:pt x="17" y="11"/>
                    <a:pt x="17" y="11"/>
                  </a:cubicBezTo>
                  <a:cubicBezTo>
                    <a:pt x="18" y="14"/>
                    <a:pt x="23" y="14"/>
                    <a:pt x="23" y="18"/>
                  </a:cubicBezTo>
                  <a:cubicBezTo>
                    <a:pt x="20" y="18"/>
                    <a:pt x="20" y="21"/>
                    <a:pt x="20" y="23"/>
                  </a:cubicBezTo>
                  <a:cubicBezTo>
                    <a:pt x="19" y="22"/>
                    <a:pt x="16" y="21"/>
                    <a:pt x="15" y="23"/>
                  </a:cubicBezTo>
                  <a:cubicBezTo>
                    <a:pt x="11" y="22"/>
                    <a:pt x="12" y="16"/>
                    <a:pt x="8" y="16"/>
                  </a:cubicBezTo>
                  <a:cubicBezTo>
                    <a:pt x="8" y="14"/>
                    <a:pt x="11" y="15"/>
                    <a:pt x="11" y="13"/>
                  </a:cubicBezTo>
                  <a:cubicBezTo>
                    <a:pt x="7" y="10"/>
                    <a:pt x="5" y="6"/>
                    <a:pt x="0" y="4"/>
                  </a:cubicBezTo>
                  <a:cubicBezTo>
                    <a:pt x="4" y="0"/>
                    <a:pt x="7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64"/>
            <p:cNvSpPr/>
            <p:nvPr/>
          </p:nvSpPr>
          <p:spPr bwMode="auto">
            <a:xfrm>
              <a:off x="3932689" y="2787402"/>
              <a:ext cx="11544" cy="923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4 w 4"/>
                <a:gd name="T5" fmla="*/ 3 h 3"/>
                <a:gd name="T6" fmla="*/ 0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65"/>
            <p:cNvSpPr/>
            <p:nvPr/>
          </p:nvSpPr>
          <p:spPr bwMode="auto">
            <a:xfrm>
              <a:off x="3952313" y="2798946"/>
              <a:ext cx="32322" cy="48484"/>
            </a:xfrm>
            <a:custGeom>
              <a:avLst/>
              <a:gdLst>
                <a:gd name="T0" fmla="*/ 12 w 12"/>
                <a:gd name="T1" fmla="*/ 15 h 18"/>
                <a:gd name="T2" fmla="*/ 4 w 12"/>
                <a:gd name="T3" fmla="*/ 16 h 18"/>
                <a:gd name="T4" fmla="*/ 0 w 12"/>
                <a:gd name="T5" fmla="*/ 9 h 18"/>
                <a:gd name="T6" fmla="*/ 12 w 12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2" y="18"/>
                    <a:pt x="7" y="16"/>
                    <a:pt x="4" y="16"/>
                  </a:cubicBezTo>
                  <a:cubicBezTo>
                    <a:pt x="4" y="12"/>
                    <a:pt x="6" y="7"/>
                    <a:pt x="0" y="9"/>
                  </a:cubicBezTo>
                  <a:cubicBezTo>
                    <a:pt x="6" y="0"/>
                    <a:pt x="5" y="16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66"/>
            <p:cNvSpPr/>
            <p:nvPr/>
          </p:nvSpPr>
          <p:spPr bwMode="auto">
            <a:xfrm>
              <a:off x="3253918" y="2839348"/>
              <a:ext cx="35786" cy="60027"/>
            </a:xfrm>
            <a:custGeom>
              <a:avLst/>
              <a:gdLst>
                <a:gd name="T0" fmla="*/ 3 w 13"/>
                <a:gd name="T1" fmla="*/ 1 h 22"/>
                <a:gd name="T2" fmla="*/ 7 w 13"/>
                <a:gd name="T3" fmla="*/ 6 h 22"/>
                <a:gd name="T4" fmla="*/ 9 w 13"/>
                <a:gd name="T5" fmla="*/ 7 h 22"/>
                <a:gd name="T6" fmla="*/ 11 w 13"/>
                <a:gd name="T7" fmla="*/ 10 h 22"/>
                <a:gd name="T8" fmla="*/ 10 w 13"/>
                <a:gd name="T9" fmla="*/ 12 h 22"/>
                <a:gd name="T10" fmla="*/ 11 w 13"/>
                <a:gd name="T11" fmla="*/ 19 h 22"/>
                <a:gd name="T12" fmla="*/ 9 w 13"/>
                <a:gd name="T13" fmla="*/ 22 h 22"/>
                <a:gd name="T14" fmla="*/ 3 w 13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3" y="1"/>
                  </a:moveTo>
                  <a:cubicBezTo>
                    <a:pt x="6" y="0"/>
                    <a:pt x="6" y="5"/>
                    <a:pt x="7" y="6"/>
                  </a:cubicBezTo>
                  <a:cubicBezTo>
                    <a:pt x="8" y="7"/>
                    <a:pt x="8" y="6"/>
                    <a:pt x="9" y="7"/>
                  </a:cubicBezTo>
                  <a:cubicBezTo>
                    <a:pt x="9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10" y="13"/>
                    <a:pt x="13" y="15"/>
                    <a:pt x="11" y="19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0" y="19"/>
                    <a:pt x="1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67"/>
            <p:cNvSpPr/>
            <p:nvPr/>
          </p:nvSpPr>
          <p:spPr bwMode="auto">
            <a:xfrm>
              <a:off x="3982327" y="2842812"/>
              <a:ext cx="42712" cy="64645"/>
            </a:xfrm>
            <a:custGeom>
              <a:avLst/>
              <a:gdLst>
                <a:gd name="T0" fmla="*/ 13 w 16"/>
                <a:gd name="T1" fmla="*/ 0 h 24"/>
                <a:gd name="T2" fmla="*/ 16 w 16"/>
                <a:gd name="T3" fmla="*/ 12 h 24"/>
                <a:gd name="T4" fmla="*/ 11 w 16"/>
                <a:gd name="T5" fmla="*/ 14 h 24"/>
                <a:gd name="T6" fmla="*/ 11 w 16"/>
                <a:gd name="T7" fmla="*/ 24 h 24"/>
                <a:gd name="T8" fmla="*/ 4 w 16"/>
                <a:gd name="T9" fmla="*/ 20 h 24"/>
                <a:gd name="T10" fmla="*/ 5 w 16"/>
                <a:gd name="T11" fmla="*/ 14 h 24"/>
                <a:gd name="T12" fmla="*/ 5 w 16"/>
                <a:gd name="T13" fmla="*/ 11 h 24"/>
                <a:gd name="T14" fmla="*/ 4 w 16"/>
                <a:gd name="T15" fmla="*/ 11 h 24"/>
                <a:gd name="T16" fmla="*/ 7 w 16"/>
                <a:gd name="T17" fmla="*/ 6 h 24"/>
                <a:gd name="T18" fmla="*/ 10 w 16"/>
                <a:gd name="T19" fmla="*/ 2 h 24"/>
                <a:gd name="T20" fmla="*/ 13 w 1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4">
                  <a:moveTo>
                    <a:pt x="13" y="0"/>
                  </a:moveTo>
                  <a:cubicBezTo>
                    <a:pt x="13" y="5"/>
                    <a:pt x="12" y="11"/>
                    <a:pt x="16" y="12"/>
                  </a:cubicBezTo>
                  <a:cubicBezTo>
                    <a:pt x="15" y="14"/>
                    <a:pt x="13" y="13"/>
                    <a:pt x="11" y="14"/>
                  </a:cubicBezTo>
                  <a:cubicBezTo>
                    <a:pt x="14" y="16"/>
                    <a:pt x="10" y="19"/>
                    <a:pt x="11" y="24"/>
                  </a:cubicBezTo>
                  <a:cubicBezTo>
                    <a:pt x="7" y="24"/>
                    <a:pt x="8" y="20"/>
                    <a:pt x="4" y="20"/>
                  </a:cubicBezTo>
                  <a:cubicBezTo>
                    <a:pt x="3" y="17"/>
                    <a:pt x="5" y="16"/>
                    <a:pt x="5" y="14"/>
                  </a:cubicBezTo>
                  <a:cubicBezTo>
                    <a:pt x="5" y="12"/>
                    <a:pt x="3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4" y="5"/>
                    <a:pt x="7" y="6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1" y="1"/>
                    <a:pt x="1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68"/>
            <p:cNvSpPr/>
            <p:nvPr/>
          </p:nvSpPr>
          <p:spPr bwMode="auto">
            <a:xfrm>
              <a:off x="3948850" y="2856664"/>
              <a:ext cx="33477" cy="26551"/>
            </a:xfrm>
            <a:custGeom>
              <a:avLst/>
              <a:gdLst>
                <a:gd name="T0" fmla="*/ 7 w 12"/>
                <a:gd name="T1" fmla="*/ 0 h 10"/>
                <a:gd name="T2" fmla="*/ 11 w 12"/>
                <a:gd name="T3" fmla="*/ 4 h 10"/>
                <a:gd name="T4" fmla="*/ 10 w 12"/>
                <a:gd name="T5" fmla="*/ 6 h 10"/>
                <a:gd name="T6" fmla="*/ 1 w 12"/>
                <a:gd name="T7" fmla="*/ 10 h 10"/>
                <a:gd name="T8" fmla="*/ 7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10" y="0"/>
                    <a:pt x="12" y="1"/>
                    <a:pt x="11" y="4"/>
                  </a:cubicBezTo>
                  <a:cubicBezTo>
                    <a:pt x="9" y="4"/>
                    <a:pt x="8" y="6"/>
                    <a:pt x="10" y="6"/>
                  </a:cubicBezTo>
                  <a:cubicBezTo>
                    <a:pt x="9" y="7"/>
                    <a:pt x="4" y="9"/>
                    <a:pt x="1" y="10"/>
                  </a:cubicBezTo>
                  <a:cubicBezTo>
                    <a:pt x="0" y="4"/>
                    <a:pt x="7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69"/>
            <p:cNvSpPr/>
            <p:nvPr/>
          </p:nvSpPr>
          <p:spPr bwMode="auto">
            <a:xfrm>
              <a:off x="4042354" y="2959403"/>
              <a:ext cx="18470" cy="41557"/>
            </a:xfrm>
            <a:custGeom>
              <a:avLst/>
              <a:gdLst>
                <a:gd name="T0" fmla="*/ 1 w 7"/>
                <a:gd name="T1" fmla="*/ 0 h 15"/>
                <a:gd name="T2" fmla="*/ 7 w 7"/>
                <a:gd name="T3" fmla="*/ 5 h 15"/>
                <a:gd name="T4" fmla="*/ 0 w 7"/>
                <a:gd name="T5" fmla="*/ 14 h 15"/>
                <a:gd name="T6" fmla="*/ 3 w 7"/>
                <a:gd name="T7" fmla="*/ 12 h 15"/>
                <a:gd name="T8" fmla="*/ 1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1" y="0"/>
                  </a:moveTo>
                  <a:cubicBezTo>
                    <a:pt x="5" y="0"/>
                    <a:pt x="2" y="6"/>
                    <a:pt x="7" y="5"/>
                  </a:cubicBezTo>
                  <a:cubicBezTo>
                    <a:pt x="6" y="9"/>
                    <a:pt x="6" y="15"/>
                    <a:pt x="0" y="14"/>
                  </a:cubicBezTo>
                  <a:cubicBezTo>
                    <a:pt x="0" y="12"/>
                    <a:pt x="1" y="13"/>
                    <a:pt x="3" y="12"/>
                  </a:cubicBezTo>
                  <a:cubicBezTo>
                    <a:pt x="0" y="7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70"/>
            <p:cNvSpPr/>
            <p:nvPr/>
          </p:nvSpPr>
          <p:spPr bwMode="auto">
            <a:xfrm>
              <a:off x="3916528" y="2970947"/>
              <a:ext cx="81961" cy="26551"/>
            </a:xfrm>
            <a:custGeom>
              <a:avLst/>
              <a:gdLst>
                <a:gd name="T0" fmla="*/ 29 w 30"/>
                <a:gd name="T1" fmla="*/ 4 h 10"/>
                <a:gd name="T2" fmla="*/ 20 w 30"/>
                <a:gd name="T3" fmla="*/ 8 h 10"/>
                <a:gd name="T4" fmla="*/ 0 w 30"/>
                <a:gd name="T5" fmla="*/ 10 h 10"/>
                <a:gd name="T6" fmla="*/ 25 w 30"/>
                <a:gd name="T7" fmla="*/ 2 h 10"/>
                <a:gd name="T8" fmla="*/ 29 w 3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29" y="4"/>
                  </a:moveTo>
                  <a:cubicBezTo>
                    <a:pt x="30" y="8"/>
                    <a:pt x="24" y="8"/>
                    <a:pt x="20" y="8"/>
                  </a:cubicBezTo>
                  <a:cubicBezTo>
                    <a:pt x="14" y="9"/>
                    <a:pt x="5" y="7"/>
                    <a:pt x="0" y="10"/>
                  </a:cubicBezTo>
                  <a:cubicBezTo>
                    <a:pt x="1" y="0"/>
                    <a:pt x="21" y="10"/>
                    <a:pt x="25" y="2"/>
                  </a:cubicBezTo>
                  <a:cubicBezTo>
                    <a:pt x="26" y="3"/>
                    <a:pt x="27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71"/>
            <p:cNvSpPr/>
            <p:nvPr/>
          </p:nvSpPr>
          <p:spPr bwMode="auto">
            <a:xfrm>
              <a:off x="4093147" y="3003269"/>
              <a:ext cx="51947" cy="32322"/>
            </a:xfrm>
            <a:custGeom>
              <a:avLst/>
              <a:gdLst>
                <a:gd name="T0" fmla="*/ 19 w 19"/>
                <a:gd name="T1" fmla="*/ 8 h 12"/>
                <a:gd name="T2" fmla="*/ 16 w 19"/>
                <a:gd name="T3" fmla="*/ 11 h 12"/>
                <a:gd name="T4" fmla="*/ 7 w 19"/>
                <a:gd name="T5" fmla="*/ 11 h 12"/>
                <a:gd name="T6" fmla="*/ 6 w 19"/>
                <a:gd name="T7" fmla="*/ 10 h 12"/>
                <a:gd name="T8" fmla="*/ 0 w 19"/>
                <a:gd name="T9" fmla="*/ 5 h 12"/>
                <a:gd name="T10" fmla="*/ 7 w 19"/>
                <a:gd name="T11" fmla="*/ 2 h 12"/>
                <a:gd name="T12" fmla="*/ 12 w 19"/>
                <a:gd name="T13" fmla="*/ 1 h 12"/>
                <a:gd name="T14" fmla="*/ 12 w 19"/>
                <a:gd name="T15" fmla="*/ 2 h 12"/>
                <a:gd name="T16" fmla="*/ 13 w 19"/>
                <a:gd name="T17" fmla="*/ 1 h 12"/>
                <a:gd name="T18" fmla="*/ 19 w 19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8" y="9"/>
                    <a:pt x="17" y="9"/>
                    <a:pt x="16" y="11"/>
                  </a:cubicBezTo>
                  <a:cubicBezTo>
                    <a:pt x="13" y="9"/>
                    <a:pt x="10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1" y="3"/>
                    <a:pt x="5" y="4"/>
                    <a:pt x="7" y="2"/>
                  </a:cubicBezTo>
                  <a:cubicBezTo>
                    <a:pt x="8" y="2"/>
                    <a:pt x="11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6" y="2"/>
                    <a:pt x="19" y="4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72"/>
            <p:cNvSpPr/>
            <p:nvPr/>
          </p:nvSpPr>
          <p:spPr bwMode="auto">
            <a:xfrm>
              <a:off x="4120851" y="3022894"/>
              <a:ext cx="294365" cy="154686"/>
            </a:xfrm>
            <a:custGeom>
              <a:avLst/>
              <a:gdLst>
                <a:gd name="T0" fmla="*/ 36 w 108"/>
                <a:gd name="T1" fmla="*/ 28 h 57"/>
                <a:gd name="T2" fmla="*/ 30 w 108"/>
                <a:gd name="T3" fmla="*/ 25 h 57"/>
                <a:gd name="T4" fmla="*/ 27 w 108"/>
                <a:gd name="T5" fmla="*/ 19 h 57"/>
                <a:gd name="T6" fmla="*/ 11 w 108"/>
                <a:gd name="T7" fmla="*/ 14 h 57"/>
                <a:gd name="T8" fmla="*/ 2 w 108"/>
                <a:gd name="T9" fmla="*/ 14 h 57"/>
                <a:gd name="T10" fmla="*/ 0 w 108"/>
                <a:gd name="T11" fmla="*/ 8 h 57"/>
                <a:gd name="T12" fmla="*/ 5 w 108"/>
                <a:gd name="T13" fmla="*/ 8 h 57"/>
                <a:gd name="T14" fmla="*/ 9 w 108"/>
                <a:gd name="T15" fmla="*/ 7 h 57"/>
                <a:gd name="T16" fmla="*/ 17 w 108"/>
                <a:gd name="T17" fmla="*/ 10 h 57"/>
                <a:gd name="T18" fmla="*/ 22 w 108"/>
                <a:gd name="T19" fmla="*/ 6 h 57"/>
                <a:gd name="T20" fmla="*/ 34 w 108"/>
                <a:gd name="T21" fmla="*/ 1 h 57"/>
                <a:gd name="T22" fmla="*/ 37 w 108"/>
                <a:gd name="T23" fmla="*/ 4 h 57"/>
                <a:gd name="T24" fmla="*/ 49 w 108"/>
                <a:gd name="T25" fmla="*/ 8 h 57"/>
                <a:gd name="T26" fmla="*/ 52 w 108"/>
                <a:gd name="T27" fmla="*/ 7 h 57"/>
                <a:gd name="T28" fmla="*/ 55 w 108"/>
                <a:gd name="T29" fmla="*/ 10 h 57"/>
                <a:gd name="T30" fmla="*/ 63 w 108"/>
                <a:gd name="T31" fmla="*/ 10 h 57"/>
                <a:gd name="T32" fmla="*/ 68 w 108"/>
                <a:gd name="T33" fmla="*/ 13 h 57"/>
                <a:gd name="T34" fmla="*/ 68 w 108"/>
                <a:gd name="T35" fmla="*/ 17 h 57"/>
                <a:gd name="T36" fmla="*/ 71 w 108"/>
                <a:gd name="T37" fmla="*/ 16 h 57"/>
                <a:gd name="T38" fmla="*/ 73 w 108"/>
                <a:gd name="T39" fmla="*/ 20 h 57"/>
                <a:gd name="T40" fmla="*/ 80 w 108"/>
                <a:gd name="T41" fmla="*/ 25 h 57"/>
                <a:gd name="T42" fmla="*/ 92 w 108"/>
                <a:gd name="T43" fmla="*/ 29 h 57"/>
                <a:gd name="T44" fmla="*/ 91 w 108"/>
                <a:gd name="T45" fmla="*/ 34 h 57"/>
                <a:gd name="T46" fmla="*/ 95 w 108"/>
                <a:gd name="T47" fmla="*/ 37 h 57"/>
                <a:gd name="T48" fmla="*/ 95 w 108"/>
                <a:gd name="T49" fmla="*/ 40 h 57"/>
                <a:gd name="T50" fmla="*/ 101 w 108"/>
                <a:gd name="T51" fmla="*/ 46 h 57"/>
                <a:gd name="T52" fmla="*/ 108 w 108"/>
                <a:gd name="T53" fmla="*/ 53 h 57"/>
                <a:gd name="T54" fmla="*/ 98 w 108"/>
                <a:gd name="T55" fmla="*/ 53 h 57"/>
                <a:gd name="T56" fmla="*/ 89 w 108"/>
                <a:gd name="T57" fmla="*/ 47 h 57"/>
                <a:gd name="T58" fmla="*/ 86 w 108"/>
                <a:gd name="T59" fmla="*/ 44 h 57"/>
                <a:gd name="T60" fmla="*/ 85 w 108"/>
                <a:gd name="T61" fmla="*/ 43 h 57"/>
                <a:gd name="T62" fmla="*/ 80 w 108"/>
                <a:gd name="T63" fmla="*/ 38 h 57"/>
                <a:gd name="T64" fmla="*/ 68 w 108"/>
                <a:gd name="T65" fmla="*/ 37 h 57"/>
                <a:gd name="T66" fmla="*/ 63 w 108"/>
                <a:gd name="T67" fmla="*/ 50 h 57"/>
                <a:gd name="T68" fmla="*/ 54 w 108"/>
                <a:gd name="T69" fmla="*/ 47 h 57"/>
                <a:gd name="T70" fmla="*/ 49 w 108"/>
                <a:gd name="T71" fmla="*/ 46 h 57"/>
                <a:gd name="T72" fmla="*/ 43 w 108"/>
                <a:gd name="T73" fmla="*/ 38 h 57"/>
                <a:gd name="T74" fmla="*/ 37 w 108"/>
                <a:gd name="T75" fmla="*/ 44 h 57"/>
                <a:gd name="T76" fmla="*/ 33 w 108"/>
                <a:gd name="T77" fmla="*/ 41 h 57"/>
                <a:gd name="T78" fmla="*/ 37 w 108"/>
                <a:gd name="T79" fmla="*/ 37 h 57"/>
                <a:gd name="T80" fmla="*/ 40 w 108"/>
                <a:gd name="T81" fmla="*/ 31 h 57"/>
                <a:gd name="T82" fmla="*/ 39 w 108"/>
                <a:gd name="T83" fmla="*/ 34 h 57"/>
                <a:gd name="T84" fmla="*/ 36 w 108"/>
                <a:gd name="T85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57">
                  <a:moveTo>
                    <a:pt x="36" y="28"/>
                  </a:moveTo>
                  <a:cubicBezTo>
                    <a:pt x="33" y="28"/>
                    <a:pt x="34" y="24"/>
                    <a:pt x="30" y="25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1" y="18"/>
                    <a:pt x="14" y="18"/>
                    <a:pt x="11" y="14"/>
                  </a:cubicBezTo>
                  <a:cubicBezTo>
                    <a:pt x="6" y="16"/>
                    <a:pt x="7" y="15"/>
                    <a:pt x="2" y="14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6"/>
                    <a:pt x="3" y="9"/>
                    <a:pt x="5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" y="7"/>
                    <a:pt x="14" y="10"/>
                    <a:pt x="17" y="10"/>
                  </a:cubicBezTo>
                  <a:cubicBezTo>
                    <a:pt x="20" y="12"/>
                    <a:pt x="21" y="7"/>
                    <a:pt x="22" y="6"/>
                  </a:cubicBezTo>
                  <a:cubicBezTo>
                    <a:pt x="26" y="3"/>
                    <a:pt x="31" y="4"/>
                    <a:pt x="34" y="1"/>
                  </a:cubicBezTo>
                  <a:cubicBezTo>
                    <a:pt x="37" y="0"/>
                    <a:pt x="36" y="3"/>
                    <a:pt x="37" y="4"/>
                  </a:cubicBezTo>
                  <a:cubicBezTo>
                    <a:pt x="40" y="6"/>
                    <a:pt x="49" y="3"/>
                    <a:pt x="49" y="8"/>
                  </a:cubicBezTo>
                  <a:cubicBezTo>
                    <a:pt x="51" y="10"/>
                    <a:pt x="52" y="7"/>
                    <a:pt x="52" y="7"/>
                  </a:cubicBezTo>
                  <a:cubicBezTo>
                    <a:pt x="54" y="7"/>
                    <a:pt x="54" y="10"/>
                    <a:pt x="55" y="10"/>
                  </a:cubicBezTo>
                  <a:cubicBezTo>
                    <a:pt x="57" y="11"/>
                    <a:pt x="60" y="9"/>
                    <a:pt x="63" y="10"/>
                  </a:cubicBezTo>
                  <a:cubicBezTo>
                    <a:pt x="63" y="10"/>
                    <a:pt x="64" y="15"/>
                    <a:pt x="68" y="13"/>
                  </a:cubicBezTo>
                  <a:cubicBezTo>
                    <a:pt x="70" y="15"/>
                    <a:pt x="69" y="15"/>
                    <a:pt x="68" y="17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3" y="16"/>
                    <a:pt x="73" y="19"/>
                    <a:pt x="73" y="20"/>
                  </a:cubicBezTo>
                  <a:cubicBezTo>
                    <a:pt x="74" y="23"/>
                    <a:pt x="78" y="23"/>
                    <a:pt x="80" y="25"/>
                  </a:cubicBezTo>
                  <a:cubicBezTo>
                    <a:pt x="82" y="26"/>
                    <a:pt x="87" y="29"/>
                    <a:pt x="92" y="29"/>
                  </a:cubicBezTo>
                  <a:cubicBezTo>
                    <a:pt x="93" y="32"/>
                    <a:pt x="91" y="32"/>
                    <a:pt x="91" y="34"/>
                  </a:cubicBezTo>
                  <a:cubicBezTo>
                    <a:pt x="91" y="35"/>
                    <a:pt x="94" y="35"/>
                    <a:pt x="95" y="37"/>
                  </a:cubicBezTo>
                  <a:cubicBezTo>
                    <a:pt x="96" y="37"/>
                    <a:pt x="95" y="39"/>
                    <a:pt x="95" y="40"/>
                  </a:cubicBezTo>
                  <a:cubicBezTo>
                    <a:pt x="97" y="41"/>
                    <a:pt x="99" y="43"/>
                    <a:pt x="101" y="46"/>
                  </a:cubicBezTo>
                  <a:cubicBezTo>
                    <a:pt x="103" y="48"/>
                    <a:pt x="105" y="52"/>
                    <a:pt x="108" y="53"/>
                  </a:cubicBezTo>
                  <a:cubicBezTo>
                    <a:pt x="106" y="57"/>
                    <a:pt x="100" y="53"/>
                    <a:pt x="98" y="53"/>
                  </a:cubicBezTo>
                  <a:cubicBezTo>
                    <a:pt x="95" y="52"/>
                    <a:pt x="93" y="51"/>
                    <a:pt x="89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5" y="43"/>
                    <a:pt x="85" y="44"/>
                    <a:pt x="85" y="43"/>
                  </a:cubicBezTo>
                  <a:cubicBezTo>
                    <a:pt x="85" y="42"/>
                    <a:pt x="81" y="38"/>
                    <a:pt x="80" y="38"/>
                  </a:cubicBezTo>
                  <a:cubicBezTo>
                    <a:pt x="77" y="37"/>
                    <a:pt x="72" y="39"/>
                    <a:pt x="68" y="37"/>
                  </a:cubicBezTo>
                  <a:cubicBezTo>
                    <a:pt x="65" y="40"/>
                    <a:pt x="64" y="45"/>
                    <a:pt x="63" y="50"/>
                  </a:cubicBezTo>
                  <a:cubicBezTo>
                    <a:pt x="62" y="48"/>
                    <a:pt x="56" y="49"/>
                    <a:pt x="54" y="47"/>
                  </a:cubicBezTo>
                  <a:cubicBezTo>
                    <a:pt x="52" y="46"/>
                    <a:pt x="55" y="43"/>
                    <a:pt x="49" y="46"/>
                  </a:cubicBezTo>
                  <a:cubicBezTo>
                    <a:pt x="52" y="38"/>
                    <a:pt x="42" y="44"/>
                    <a:pt x="43" y="38"/>
                  </a:cubicBezTo>
                  <a:cubicBezTo>
                    <a:pt x="40" y="39"/>
                    <a:pt x="36" y="39"/>
                    <a:pt x="37" y="44"/>
                  </a:cubicBezTo>
                  <a:cubicBezTo>
                    <a:pt x="36" y="43"/>
                    <a:pt x="36" y="41"/>
                    <a:pt x="33" y="41"/>
                  </a:cubicBezTo>
                  <a:cubicBezTo>
                    <a:pt x="33" y="39"/>
                    <a:pt x="36" y="38"/>
                    <a:pt x="37" y="37"/>
                  </a:cubicBezTo>
                  <a:cubicBezTo>
                    <a:pt x="39" y="35"/>
                    <a:pt x="41" y="35"/>
                    <a:pt x="40" y="31"/>
                  </a:cubicBezTo>
                  <a:cubicBezTo>
                    <a:pt x="39" y="30"/>
                    <a:pt x="39" y="34"/>
                    <a:pt x="39" y="34"/>
                  </a:cubicBezTo>
                  <a:cubicBezTo>
                    <a:pt x="36" y="33"/>
                    <a:pt x="37" y="24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73"/>
            <p:cNvSpPr/>
            <p:nvPr/>
          </p:nvSpPr>
          <p:spPr bwMode="auto">
            <a:xfrm>
              <a:off x="4052744" y="3039055"/>
              <a:ext cx="30014" cy="26551"/>
            </a:xfrm>
            <a:custGeom>
              <a:avLst/>
              <a:gdLst>
                <a:gd name="T0" fmla="*/ 10 w 11"/>
                <a:gd name="T1" fmla="*/ 4 h 10"/>
                <a:gd name="T2" fmla="*/ 0 w 11"/>
                <a:gd name="T3" fmla="*/ 5 h 10"/>
                <a:gd name="T4" fmla="*/ 10 w 1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0" y="4"/>
                  </a:moveTo>
                  <a:cubicBezTo>
                    <a:pt x="11" y="10"/>
                    <a:pt x="3" y="5"/>
                    <a:pt x="0" y="5"/>
                  </a:cubicBezTo>
                  <a:cubicBezTo>
                    <a:pt x="2" y="4"/>
                    <a:pt x="9" y="0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74"/>
            <p:cNvSpPr/>
            <p:nvPr/>
          </p:nvSpPr>
          <p:spPr bwMode="auto">
            <a:xfrm>
              <a:off x="4014649" y="3047135"/>
              <a:ext cx="19625" cy="10390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2 w 7"/>
                <a:gd name="T5" fmla="*/ 4 h 4"/>
                <a:gd name="T6" fmla="*/ 1 w 7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0"/>
                    <a:pt x="7" y="0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75"/>
            <p:cNvSpPr/>
            <p:nvPr/>
          </p:nvSpPr>
          <p:spPr bwMode="auto">
            <a:xfrm>
              <a:off x="4390975" y="3069069"/>
              <a:ext cx="60027" cy="43866"/>
            </a:xfrm>
            <a:custGeom>
              <a:avLst/>
              <a:gdLst>
                <a:gd name="T0" fmla="*/ 17 w 22"/>
                <a:gd name="T1" fmla="*/ 0 h 16"/>
                <a:gd name="T2" fmla="*/ 21 w 22"/>
                <a:gd name="T3" fmla="*/ 0 h 16"/>
                <a:gd name="T4" fmla="*/ 21 w 22"/>
                <a:gd name="T5" fmla="*/ 5 h 16"/>
                <a:gd name="T6" fmla="*/ 18 w 22"/>
                <a:gd name="T7" fmla="*/ 6 h 16"/>
                <a:gd name="T8" fmla="*/ 18 w 22"/>
                <a:gd name="T9" fmla="*/ 11 h 16"/>
                <a:gd name="T10" fmla="*/ 15 w 22"/>
                <a:gd name="T11" fmla="*/ 12 h 16"/>
                <a:gd name="T12" fmla="*/ 2 w 22"/>
                <a:gd name="T13" fmla="*/ 8 h 16"/>
                <a:gd name="T14" fmla="*/ 17 w 2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17" y="0"/>
                  </a:moveTo>
                  <a:cubicBezTo>
                    <a:pt x="18" y="0"/>
                    <a:pt x="20" y="0"/>
                    <a:pt x="21" y="0"/>
                  </a:cubicBezTo>
                  <a:cubicBezTo>
                    <a:pt x="21" y="2"/>
                    <a:pt x="22" y="4"/>
                    <a:pt x="21" y="5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7"/>
                    <a:pt x="21" y="9"/>
                    <a:pt x="18" y="11"/>
                  </a:cubicBezTo>
                  <a:cubicBezTo>
                    <a:pt x="16" y="9"/>
                    <a:pt x="15" y="9"/>
                    <a:pt x="15" y="12"/>
                  </a:cubicBezTo>
                  <a:cubicBezTo>
                    <a:pt x="11" y="11"/>
                    <a:pt x="0" y="16"/>
                    <a:pt x="2" y="8"/>
                  </a:cubicBezTo>
                  <a:cubicBezTo>
                    <a:pt x="10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76"/>
            <p:cNvSpPr/>
            <p:nvPr/>
          </p:nvSpPr>
          <p:spPr bwMode="auto">
            <a:xfrm>
              <a:off x="3866889" y="3134868"/>
              <a:ext cx="33477" cy="12698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12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9" y="3"/>
                    <a:pt x="6" y="5"/>
                    <a:pt x="0" y="5"/>
                  </a:cubicBezTo>
                  <a:cubicBezTo>
                    <a:pt x="0" y="0"/>
                    <a:pt x="7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77"/>
            <p:cNvSpPr/>
            <p:nvPr/>
          </p:nvSpPr>
          <p:spPr bwMode="auto">
            <a:xfrm>
              <a:off x="3916528" y="3134868"/>
              <a:ext cx="32322" cy="8081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12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1" y="0"/>
                    <a:pt x="6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78"/>
            <p:cNvSpPr/>
            <p:nvPr/>
          </p:nvSpPr>
          <p:spPr bwMode="auto">
            <a:xfrm>
              <a:off x="3976555" y="3131405"/>
              <a:ext cx="54256" cy="38095"/>
            </a:xfrm>
            <a:custGeom>
              <a:avLst/>
              <a:gdLst>
                <a:gd name="T0" fmla="*/ 19 w 20"/>
                <a:gd name="T1" fmla="*/ 1 h 14"/>
                <a:gd name="T2" fmla="*/ 18 w 20"/>
                <a:gd name="T3" fmla="*/ 7 h 14"/>
                <a:gd name="T4" fmla="*/ 15 w 20"/>
                <a:gd name="T5" fmla="*/ 7 h 14"/>
                <a:gd name="T6" fmla="*/ 1 w 20"/>
                <a:gd name="T7" fmla="*/ 13 h 14"/>
                <a:gd name="T8" fmla="*/ 6 w 20"/>
                <a:gd name="T9" fmla="*/ 9 h 14"/>
                <a:gd name="T10" fmla="*/ 9 w 20"/>
                <a:gd name="T11" fmla="*/ 6 h 14"/>
                <a:gd name="T12" fmla="*/ 12 w 20"/>
                <a:gd name="T13" fmla="*/ 3 h 14"/>
                <a:gd name="T14" fmla="*/ 19 w 2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20" y="4"/>
                    <a:pt x="19" y="6"/>
                    <a:pt x="18" y="7"/>
                  </a:cubicBezTo>
                  <a:cubicBezTo>
                    <a:pt x="17" y="7"/>
                    <a:pt x="15" y="6"/>
                    <a:pt x="15" y="7"/>
                  </a:cubicBezTo>
                  <a:cubicBezTo>
                    <a:pt x="13" y="9"/>
                    <a:pt x="8" y="14"/>
                    <a:pt x="1" y="13"/>
                  </a:cubicBezTo>
                  <a:cubicBezTo>
                    <a:pt x="0" y="10"/>
                    <a:pt x="4" y="10"/>
                    <a:pt x="6" y="9"/>
                  </a:cubicBezTo>
                  <a:cubicBezTo>
                    <a:pt x="7" y="8"/>
                    <a:pt x="8" y="6"/>
                    <a:pt x="9" y="6"/>
                  </a:cubicBezTo>
                  <a:cubicBezTo>
                    <a:pt x="10" y="5"/>
                    <a:pt x="12" y="4"/>
                    <a:pt x="12" y="3"/>
                  </a:cubicBezTo>
                  <a:cubicBezTo>
                    <a:pt x="16" y="4"/>
                    <a:pt x="16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79"/>
            <p:cNvSpPr/>
            <p:nvPr/>
          </p:nvSpPr>
          <p:spPr bwMode="auto">
            <a:xfrm>
              <a:off x="4797314" y="3595463"/>
              <a:ext cx="27705" cy="40403"/>
            </a:xfrm>
            <a:custGeom>
              <a:avLst/>
              <a:gdLst>
                <a:gd name="T0" fmla="*/ 1 w 10"/>
                <a:gd name="T1" fmla="*/ 0 h 15"/>
                <a:gd name="T2" fmla="*/ 3 w 10"/>
                <a:gd name="T3" fmla="*/ 3 h 15"/>
                <a:gd name="T4" fmla="*/ 7 w 10"/>
                <a:gd name="T5" fmla="*/ 7 h 15"/>
                <a:gd name="T6" fmla="*/ 9 w 10"/>
                <a:gd name="T7" fmla="*/ 15 h 15"/>
                <a:gd name="T8" fmla="*/ 4 w 10"/>
                <a:gd name="T9" fmla="*/ 15 h 15"/>
                <a:gd name="T10" fmla="*/ 0 w 10"/>
                <a:gd name="T11" fmla="*/ 3 h 15"/>
                <a:gd name="T12" fmla="*/ 1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1" y="5"/>
                    <a:pt x="9" y="5"/>
                    <a:pt x="7" y="7"/>
                  </a:cubicBezTo>
                  <a:cubicBezTo>
                    <a:pt x="5" y="10"/>
                    <a:pt x="10" y="8"/>
                    <a:pt x="9" y="15"/>
                  </a:cubicBezTo>
                  <a:cubicBezTo>
                    <a:pt x="6" y="15"/>
                    <a:pt x="5" y="12"/>
                    <a:pt x="4" y="15"/>
                  </a:cubicBezTo>
                  <a:cubicBezTo>
                    <a:pt x="2" y="13"/>
                    <a:pt x="1" y="7"/>
                    <a:pt x="0" y="3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80"/>
            <p:cNvSpPr/>
            <p:nvPr/>
          </p:nvSpPr>
          <p:spPr bwMode="auto">
            <a:xfrm>
              <a:off x="4805395" y="3631248"/>
              <a:ext cx="62336" cy="90041"/>
            </a:xfrm>
            <a:custGeom>
              <a:avLst/>
              <a:gdLst>
                <a:gd name="T0" fmla="*/ 7 w 23"/>
                <a:gd name="T1" fmla="*/ 0 h 33"/>
                <a:gd name="T2" fmla="*/ 9 w 23"/>
                <a:gd name="T3" fmla="*/ 2 h 33"/>
                <a:gd name="T4" fmla="*/ 12 w 23"/>
                <a:gd name="T5" fmla="*/ 2 h 33"/>
                <a:gd name="T6" fmla="*/ 23 w 23"/>
                <a:gd name="T7" fmla="*/ 8 h 33"/>
                <a:gd name="T8" fmla="*/ 23 w 23"/>
                <a:gd name="T9" fmla="*/ 15 h 33"/>
                <a:gd name="T10" fmla="*/ 19 w 23"/>
                <a:gd name="T11" fmla="*/ 15 h 33"/>
                <a:gd name="T12" fmla="*/ 17 w 23"/>
                <a:gd name="T13" fmla="*/ 18 h 33"/>
                <a:gd name="T14" fmla="*/ 16 w 23"/>
                <a:gd name="T15" fmla="*/ 27 h 33"/>
                <a:gd name="T16" fmla="*/ 15 w 23"/>
                <a:gd name="T17" fmla="*/ 30 h 33"/>
                <a:gd name="T18" fmla="*/ 7 w 23"/>
                <a:gd name="T19" fmla="*/ 31 h 33"/>
                <a:gd name="T20" fmla="*/ 6 w 23"/>
                <a:gd name="T21" fmla="*/ 27 h 33"/>
                <a:gd name="T22" fmla="*/ 9 w 23"/>
                <a:gd name="T23" fmla="*/ 24 h 33"/>
                <a:gd name="T24" fmla="*/ 0 w 23"/>
                <a:gd name="T25" fmla="*/ 20 h 33"/>
                <a:gd name="T26" fmla="*/ 6 w 23"/>
                <a:gd name="T27" fmla="*/ 14 h 33"/>
                <a:gd name="T28" fmla="*/ 7 w 23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3">
                  <a:moveTo>
                    <a:pt x="7" y="0"/>
                  </a:moveTo>
                  <a:cubicBezTo>
                    <a:pt x="8" y="0"/>
                    <a:pt x="9" y="1"/>
                    <a:pt x="9" y="2"/>
                  </a:cubicBezTo>
                  <a:cubicBezTo>
                    <a:pt x="8" y="5"/>
                    <a:pt x="12" y="2"/>
                    <a:pt x="12" y="2"/>
                  </a:cubicBezTo>
                  <a:cubicBezTo>
                    <a:pt x="16" y="4"/>
                    <a:pt x="15" y="10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22" y="15"/>
                    <a:pt x="20" y="15"/>
                    <a:pt x="19" y="15"/>
                  </a:cubicBezTo>
                  <a:cubicBezTo>
                    <a:pt x="19" y="17"/>
                    <a:pt x="19" y="18"/>
                    <a:pt x="17" y="18"/>
                  </a:cubicBezTo>
                  <a:cubicBezTo>
                    <a:pt x="21" y="22"/>
                    <a:pt x="16" y="23"/>
                    <a:pt x="16" y="27"/>
                  </a:cubicBezTo>
                  <a:cubicBezTo>
                    <a:pt x="16" y="28"/>
                    <a:pt x="11" y="29"/>
                    <a:pt x="15" y="30"/>
                  </a:cubicBezTo>
                  <a:cubicBezTo>
                    <a:pt x="15" y="33"/>
                    <a:pt x="9" y="31"/>
                    <a:pt x="7" y="31"/>
                  </a:cubicBezTo>
                  <a:cubicBezTo>
                    <a:pt x="8" y="29"/>
                    <a:pt x="6" y="29"/>
                    <a:pt x="6" y="27"/>
                  </a:cubicBezTo>
                  <a:cubicBezTo>
                    <a:pt x="5" y="25"/>
                    <a:pt x="7" y="24"/>
                    <a:pt x="9" y="24"/>
                  </a:cubicBezTo>
                  <a:cubicBezTo>
                    <a:pt x="6" y="22"/>
                    <a:pt x="5" y="18"/>
                    <a:pt x="0" y="20"/>
                  </a:cubicBezTo>
                  <a:cubicBezTo>
                    <a:pt x="0" y="15"/>
                    <a:pt x="4" y="16"/>
                    <a:pt x="6" y="14"/>
                  </a:cubicBezTo>
                  <a:cubicBezTo>
                    <a:pt x="6" y="6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81"/>
            <p:cNvSpPr/>
            <p:nvPr/>
          </p:nvSpPr>
          <p:spPr bwMode="auto">
            <a:xfrm>
              <a:off x="4330947" y="3703974"/>
              <a:ext cx="57719" cy="60027"/>
            </a:xfrm>
            <a:custGeom>
              <a:avLst/>
              <a:gdLst>
                <a:gd name="T0" fmla="*/ 20 w 21"/>
                <a:gd name="T1" fmla="*/ 2 h 22"/>
                <a:gd name="T2" fmla="*/ 20 w 21"/>
                <a:gd name="T3" fmla="*/ 10 h 22"/>
                <a:gd name="T4" fmla="*/ 18 w 21"/>
                <a:gd name="T5" fmla="*/ 7 h 22"/>
                <a:gd name="T6" fmla="*/ 17 w 21"/>
                <a:gd name="T7" fmla="*/ 9 h 22"/>
                <a:gd name="T8" fmla="*/ 17 w 21"/>
                <a:gd name="T9" fmla="*/ 16 h 22"/>
                <a:gd name="T10" fmla="*/ 14 w 21"/>
                <a:gd name="T11" fmla="*/ 16 h 22"/>
                <a:gd name="T12" fmla="*/ 14 w 21"/>
                <a:gd name="T13" fmla="*/ 19 h 22"/>
                <a:gd name="T14" fmla="*/ 9 w 21"/>
                <a:gd name="T15" fmla="*/ 22 h 22"/>
                <a:gd name="T16" fmla="*/ 6 w 21"/>
                <a:gd name="T17" fmla="*/ 18 h 22"/>
                <a:gd name="T18" fmla="*/ 3 w 21"/>
                <a:gd name="T19" fmla="*/ 15 h 22"/>
                <a:gd name="T20" fmla="*/ 0 w 21"/>
                <a:gd name="T21" fmla="*/ 6 h 22"/>
                <a:gd name="T22" fmla="*/ 12 w 21"/>
                <a:gd name="T23" fmla="*/ 3 h 22"/>
                <a:gd name="T24" fmla="*/ 20 w 21"/>
                <a:gd name="T2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20" y="2"/>
                  </a:moveTo>
                  <a:cubicBezTo>
                    <a:pt x="19" y="4"/>
                    <a:pt x="21" y="7"/>
                    <a:pt x="20" y="10"/>
                  </a:cubicBezTo>
                  <a:cubicBezTo>
                    <a:pt x="19" y="11"/>
                    <a:pt x="18" y="8"/>
                    <a:pt x="18" y="7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6" y="11"/>
                    <a:pt x="18" y="14"/>
                    <a:pt x="17" y="16"/>
                  </a:cubicBezTo>
                  <a:cubicBezTo>
                    <a:pt x="16" y="17"/>
                    <a:pt x="14" y="16"/>
                    <a:pt x="14" y="16"/>
                  </a:cubicBezTo>
                  <a:cubicBezTo>
                    <a:pt x="13" y="17"/>
                    <a:pt x="14" y="19"/>
                    <a:pt x="14" y="19"/>
                  </a:cubicBezTo>
                  <a:cubicBezTo>
                    <a:pt x="12" y="21"/>
                    <a:pt x="9" y="19"/>
                    <a:pt x="9" y="22"/>
                  </a:cubicBezTo>
                  <a:cubicBezTo>
                    <a:pt x="8" y="21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2" y="12"/>
                    <a:pt x="4" y="8"/>
                    <a:pt x="0" y="6"/>
                  </a:cubicBezTo>
                  <a:cubicBezTo>
                    <a:pt x="2" y="4"/>
                    <a:pt x="7" y="4"/>
                    <a:pt x="12" y="3"/>
                  </a:cubicBezTo>
                  <a:cubicBezTo>
                    <a:pt x="15" y="2"/>
                    <a:pt x="17" y="0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82"/>
            <p:cNvSpPr/>
            <p:nvPr/>
          </p:nvSpPr>
          <p:spPr bwMode="auto">
            <a:xfrm>
              <a:off x="6773834" y="1123951"/>
              <a:ext cx="991607" cy="742262"/>
            </a:xfrm>
            <a:custGeom>
              <a:avLst/>
              <a:gdLst>
                <a:gd name="T0" fmla="*/ 258 w 364"/>
                <a:gd name="T1" fmla="*/ 30 h 272"/>
                <a:gd name="T2" fmla="*/ 273 w 364"/>
                <a:gd name="T3" fmla="*/ 32 h 272"/>
                <a:gd name="T4" fmla="*/ 294 w 364"/>
                <a:gd name="T5" fmla="*/ 27 h 272"/>
                <a:gd name="T6" fmla="*/ 306 w 364"/>
                <a:gd name="T7" fmla="*/ 29 h 272"/>
                <a:gd name="T8" fmla="*/ 304 w 364"/>
                <a:gd name="T9" fmla="*/ 33 h 272"/>
                <a:gd name="T10" fmla="*/ 343 w 364"/>
                <a:gd name="T11" fmla="*/ 26 h 272"/>
                <a:gd name="T12" fmla="*/ 363 w 364"/>
                <a:gd name="T13" fmla="*/ 30 h 272"/>
                <a:gd name="T14" fmla="*/ 337 w 364"/>
                <a:gd name="T15" fmla="*/ 43 h 272"/>
                <a:gd name="T16" fmla="*/ 329 w 364"/>
                <a:gd name="T17" fmla="*/ 54 h 272"/>
                <a:gd name="T18" fmla="*/ 316 w 364"/>
                <a:gd name="T19" fmla="*/ 69 h 272"/>
                <a:gd name="T20" fmla="*/ 319 w 364"/>
                <a:gd name="T21" fmla="*/ 82 h 272"/>
                <a:gd name="T22" fmla="*/ 310 w 364"/>
                <a:gd name="T23" fmla="*/ 95 h 272"/>
                <a:gd name="T24" fmla="*/ 320 w 364"/>
                <a:gd name="T25" fmla="*/ 113 h 272"/>
                <a:gd name="T26" fmla="*/ 311 w 364"/>
                <a:gd name="T27" fmla="*/ 126 h 272"/>
                <a:gd name="T28" fmla="*/ 301 w 364"/>
                <a:gd name="T29" fmla="*/ 138 h 272"/>
                <a:gd name="T30" fmla="*/ 316 w 364"/>
                <a:gd name="T31" fmla="*/ 165 h 272"/>
                <a:gd name="T32" fmla="*/ 292 w 364"/>
                <a:gd name="T33" fmla="*/ 162 h 272"/>
                <a:gd name="T34" fmla="*/ 291 w 364"/>
                <a:gd name="T35" fmla="*/ 171 h 272"/>
                <a:gd name="T36" fmla="*/ 280 w 364"/>
                <a:gd name="T37" fmla="*/ 186 h 272"/>
                <a:gd name="T38" fmla="*/ 257 w 364"/>
                <a:gd name="T39" fmla="*/ 192 h 272"/>
                <a:gd name="T40" fmla="*/ 245 w 364"/>
                <a:gd name="T41" fmla="*/ 199 h 272"/>
                <a:gd name="T42" fmla="*/ 237 w 364"/>
                <a:gd name="T43" fmla="*/ 208 h 272"/>
                <a:gd name="T44" fmla="*/ 205 w 364"/>
                <a:gd name="T45" fmla="*/ 217 h 272"/>
                <a:gd name="T46" fmla="*/ 196 w 364"/>
                <a:gd name="T47" fmla="*/ 230 h 272"/>
                <a:gd name="T48" fmla="*/ 187 w 364"/>
                <a:gd name="T49" fmla="*/ 242 h 272"/>
                <a:gd name="T50" fmla="*/ 184 w 364"/>
                <a:gd name="T51" fmla="*/ 254 h 272"/>
                <a:gd name="T52" fmla="*/ 165 w 364"/>
                <a:gd name="T53" fmla="*/ 266 h 272"/>
                <a:gd name="T54" fmla="*/ 144 w 364"/>
                <a:gd name="T55" fmla="*/ 255 h 272"/>
                <a:gd name="T56" fmla="*/ 132 w 364"/>
                <a:gd name="T57" fmla="*/ 241 h 272"/>
                <a:gd name="T58" fmla="*/ 125 w 364"/>
                <a:gd name="T59" fmla="*/ 230 h 272"/>
                <a:gd name="T60" fmla="*/ 119 w 364"/>
                <a:gd name="T61" fmla="*/ 208 h 272"/>
                <a:gd name="T62" fmla="*/ 122 w 364"/>
                <a:gd name="T63" fmla="*/ 201 h 272"/>
                <a:gd name="T64" fmla="*/ 132 w 364"/>
                <a:gd name="T65" fmla="*/ 189 h 272"/>
                <a:gd name="T66" fmla="*/ 126 w 364"/>
                <a:gd name="T67" fmla="*/ 174 h 272"/>
                <a:gd name="T68" fmla="*/ 129 w 364"/>
                <a:gd name="T69" fmla="*/ 162 h 272"/>
                <a:gd name="T70" fmla="*/ 114 w 364"/>
                <a:gd name="T71" fmla="*/ 158 h 272"/>
                <a:gd name="T72" fmla="*/ 104 w 364"/>
                <a:gd name="T73" fmla="*/ 138 h 272"/>
                <a:gd name="T74" fmla="*/ 94 w 364"/>
                <a:gd name="T75" fmla="*/ 118 h 272"/>
                <a:gd name="T76" fmla="*/ 67 w 364"/>
                <a:gd name="T77" fmla="*/ 104 h 272"/>
                <a:gd name="T78" fmla="*/ 30 w 364"/>
                <a:gd name="T79" fmla="*/ 106 h 272"/>
                <a:gd name="T80" fmla="*/ 30 w 364"/>
                <a:gd name="T81" fmla="*/ 97 h 272"/>
                <a:gd name="T82" fmla="*/ 15 w 364"/>
                <a:gd name="T83" fmla="*/ 84 h 272"/>
                <a:gd name="T84" fmla="*/ 22 w 364"/>
                <a:gd name="T85" fmla="*/ 70 h 272"/>
                <a:gd name="T86" fmla="*/ 40 w 364"/>
                <a:gd name="T87" fmla="*/ 63 h 272"/>
                <a:gd name="T88" fmla="*/ 43 w 364"/>
                <a:gd name="T89" fmla="*/ 54 h 272"/>
                <a:gd name="T90" fmla="*/ 39 w 364"/>
                <a:gd name="T91" fmla="*/ 48 h 272"/>
                <a:gd name="T92" fmla="*/ 52 w 364"/>
                <a:gd name="T93" fmla="*/ 43 h 272"/>
                <a:gd name="T94" fmla="*/ 67 w 364"/>
                <a:gd name="T95" fmla="*/ 29 h 272"/>
                <a:gd name="T96" fmla="*/ 111 w 364"/>
                <a:gd name="T97" fmla="*/ 23 h 272"/>
                <a:gd name="T98" fmla="*/ 132 w 364"/>
                <a:gd name="T99" fmla="*/ 29 h 272"/>
                <a:gd name="T100" fmla="*/ 151 w 364"/>
                <a:gd name="T101" fmla="*/ 18 h 272"/>
                <a:gd name="T102" fmla="*/ 169 w 364"/>
                <a:gd name="T103" fmla="*/ 20 h 272"/>
                <a:gd name="T104" fmla="*/ 175 w 364"/>
                <a:gd name="T105" fmla="*/ 9 h 272"/>
                <a:gd name="T106" fmla="*/ 209 w 364"/>
                <a:gd name="T107" fmla="*/ 2 h 272"/>
                <a:gd name="T108" fmla="*/ 257 w 364"/>
                <a:gd name="T109" fmla="*/ 1 h 272"/>
                <a:gd name="T110" fmla="*/ 292 w 364"/>
                <a:gd name="T111" fmla="*/ 12 h 272"/>
                <a:gd name="T112" fmla="*/ 304 w 364"/>
                <a:gd name="T113" fmla="*/ 21 h 272"/>
                <a:gd name="T114" fmla="*/ 254 w 364"/>
                <a:gd name="T115" fmla="*/ 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4" h="272">
                  <a:moveTo>
                    <a:pt x="246" y="27"/>
                  </a:moveTo>
                  <a:cubicBezTo>
                    <a:pt x="247" y="29"/>
                    <a:pt x="249" y="28"/>
                    <a:pt x="249" y="30"/>
                  </a:cubicBezTo>
                  <a:cubicBezTo>
                    <a:pt x="251" y="32"/>
                    <a:pt x="253" y="29"/>
                    <a:pt x="254" y="29"/>
                  </a:cubicBezTo>
                  <a:cubicBezTo>
                    <a:pt x="256" y="29"/>
                    <a:pt x="256" y="30"/>
                    <a:pt x="258" y="30"/>
                  </a:cubicBezTo>
                  <a:cubicBezTo>
                    <a:pt x="259" y="30"/>
                    <a:pt x="260" y="29"/>
                    <a:pt x="261" y="29"/>
                  </a:cubicBezTo>
                  <a:cubicBezTo>
                    <a:pt x="263" y="28"/>
                    <a:pt x="264" y="29"/>
                    <a:pt x="266" y="29"/>
                  </a:cubicBezTo>
                  <a:cubicBezTo>
                    <a:pt x="271" y="28"/>
                    <a:pt x="278" y="25"/>
                    <a:pt x="282" y="27"/>
                  </a:cubicBezTo>
                  <a:cubicBezTo>
                    <a:pt x="281" y="30"/>
                    <a:pt x="274" y="28"/>
                    <a:pt x="273" y="32"/>
                  </a:cubicBezTo>
                  <a:cubicBezTo>
                    <a:pt x="273" y="35"/>
                    <a:pt x="276" y="32"/>
                    <a:pt x="276" y="32"/>
                  </a:cubicBezTo>
                  <a:cubicBezTo>
                    <a:pt x="279" y="32"/>
                    <a:pt x="279" y="34"/>
                    <a:pt x="283" y="32"/>
                  </a:cubicBezTo>
                  <a:cubicBezTo>
                    <a:pt x="284" y="31"/>
                    <a:pt x="285" y="31"/>
                    <a:pt x="286" y="30"/>
                  </a:cubicBezTo>
                  <a:cubicBezTo>
                    <a:pt x="287" y="30"/>
                    <a:pt x="294" y="27"/>
                    <a:pt x="294" y="27"/>
                  </a:cubicBezTo>
                  <a:cubicBezTo>
                    <a:pt x="297" y="31"/>
                    <a:pt x="292" y="26"/>
                    <a:pt x="295" y="26"/>
                  </a:cubicBezTo>
                  <a:cubicBezTo>
                    <a:pt x="296" y="26"/>
                    <a:pt x="299" y="26"/>
                    <a:pt x="300" y="26"/>
                  </a:cubicBezTo>
                  <a:cubicBezTo>
                    <a:pt x="300" y="25"/>
                    <a:pt x="303" y="23"/>
                    <a:pt x="307" y="24"/>
                  </a:cubicBezTo>
                  <a:cubicBezTo>
                    <a:pt x="307" y="26"/>
                    <a:pt x="307" y="28"/>
                    <a:pt x="306" y="29"/>
                  </a:cubicBezTo>
                  <a:cubicBezTo>
                    <a:pt x="305" y="30"/>
                    <a:pt x="303" y="31"/>
                    <a:pt x="303" y="32"/>
                  </a:cubicBezTo>
                  <a:cubicBezTo>
                    <a:pt x="301" y="33"/>
                    <a:pt x="300" y="37"/>
                    <a:pt x="297" y="36"/>
                  </a:cubicBezTo>
                  <a:cubicBezTo>
                    <a:pt x="298" y="41"/>
                    <a:pt x="300" y="35"/>
                    <a:pt x="303" y="36"/>
                  </a:cubicBezTo>
                  <a:cubicBezTo>
                    <a:pt x="304" y="37"/>
                    <a:pt x="303" y="34"/>
                    <a:pt x="304" y="33"/>
                  </a:cubicBezTo>
                  <a:cubicBezTo>
                    <a:pt x="306" y="32"/>
                    <a:pt x="311" y="34"/>
                    <a:pt x="311" y="30"/>
                  </a:cubicBezTo>
                  <a:cubicBezTo>
                    <a:pt x="315" y="35"/>
                    <a:pt x="324" y="28"/>
                    <a:pt x="326" y="32"/>
                  </a:cubicBezTo>
                  <a:cubicBezTo>
                    <a:pt x="328" y="30"/>
                    <a:pt x="329" y="29"/>
                    <a:pt x="331" y="27"/>
                  </a:cubicBezTo>
                  <a:cubicBezTo>
                    <a:pt x="336" y="29"/>
                    <a:pt x="338" y="26"/>
                    <a:pt x="343" y="26"/>
                  </a:cubicBezTo>
                  <a:cubicBezTo>
                    <a:pt x="342" y="26"/>
                    <a:pt x="344" y="27"/>
                    <a:pt x="344" y="27"/>
                  </a:cubicBezTo>
                  <a:cubicBezTo>
                    <a:pt x="345" y="27"/>
                    <a:pt x="351" y="26"/>
                    <a:pt x="352" y="27"/>
                  </a:cubicBezTo>
                  <a:cubicBezTo>
                    <a:pt x="353" y="29"/>
                    <a:pt x="352" y="27"/>
                    <a:pt x="354" y="27"/>
                  </a:cubicBezTo>
                  <a:cubicBezTo>
                    <a:pt x="357" y="28"/>
                    <a:pt x="360" y="31"/>
                    <a:pt x="363" y="30"/>
                  </a:cubicBezTo>
                  <a:cubicBezTo>
                    <a:pt x="364" y="33"/>
                    <a:pt x="362" y="32"/>
                    <a:pt x="360" y="33"/>
                  </a:cubicBezTo>
                  <a:cubicBezTo>
                    <a:pt x="360" y="34"/>
                    <a:pt x="358" y="36"/>
                    <a:pt x="357" y="36"/>
                  </a:cubicBezTo>
                  <a:cubicBezTo>
                    <a:pt x="354" y="38"/>
                    <a:pt x="348" y="37"/>
                    <a:pt x="347" y="42"/>
                  </a:cubicBezTo>
                  <a:cubicBezTo>
                    <a:pt x="343" y="42"/>
                    <a:pt x="339" y="41"/>
                    <a:pt x="337" y="43"/>
                  </a:cubicBezTo>
                  <a:cubicBezTo>
                    <a:pt x="339" y="46"/>
                    <a:pt x="341" y="47"/>
                    <a:pt x="335" y="46"/>
                  </a:cubicBezTo>
                  <a:cubicBezTo>
                    <a:pt x="335" y="48"/>
                    <a:pt x="338" y="48"/>
                    <a:pt x="340" y="48"/>
                  </a:cubicBezTo>
                  <a:cubicBezTo>
                    <a:pt x="337" y="52"/>
                    <a:pt x="330" y="51"/>
                    <a:pt x="329" y="57"/>
                  </a:cubicBezTo>
                  <a:cubicBezTo>
                    <a:pt x="327" y="57"/>
                    <a:pt x="330" y="54"/>
                    <a:pt x="329" y="54"/>
                  </a:cubicBezTo>
                  <a:cubicBezTo>
                    <a:pt x="328" y="53"/>
                    <a:pt x="325" y="56"/>
                    <a:pt x="322" y="57"/>
                  </a:cubicBezTo>
                  <a:cubicBezTo>
                    <a:pt x="322" y="58"/>
                    <a:pt x="324" y="58"/>
                    <a:pt x="325" y="58"/>
                  </a:cubicBezTo>
                  <a:cubicBezTo>
                    <a:pt x="321" y="61"/>
                    <a:pt x="323" y="61"/>
                    <a:pt x="322" y="66"/>
                  </a:cubicBezTo>
                  <a:cubicBezTo>
                    <a:pt x="322" y="67"/>
                    <a:pt x="317" y="68"/>
                    <a:pt x="316" y="69"/>
                  </a:cubicBezTo>
                  <a:cubicBezTo>
                    <a:pt x="315" y="69"/>
                    <a:pt x="317" y="72"/>
                    <a:pt x="316" y="73"/>
                  </a:cubicBezTo>
                  <a:cubicBezTo>
                    <a:pt x="315" y="74"/>
                    <a:pt x="312" y="74"/>
                    <a:pt x="310" y="75"/>
                  </a:cubicBezTo>
                  <a:cubicBezTo>
                    <a:pt x="311" y="77"/>
                    <a:pt x="313" y="77"/>
                    <a:pt x="313" y="79"/>
                  </a:cubicBezTo>
                  <a:cubicBezTo>
                    <a:pt x="314" y="82"/>
                    <a:pt x="317" y="81"/>
                    <a:pt x="319" y="82"/>
                  </a:cubicBezTo>
                  <a:cubicBezTo>
                    <a:pt x="319" y="82"/>
                    <a:pt x="318" y="85"/>
                    <a:pt x="319" y="85"/>
                  </a:cubicBezTo>
                  <a:cubicBezTo>
                    <a:pt x="320" y="86"/>
                    <a:pt x="322" y="85"/>
                    <a:pt x="323" y="86"/>
                  </a:cubicBezTo>
                  <a:cubicBezTo>
                    <a:pt x="323" y="89"/>
                    <a:pt x="325" y="90"/>
                    <a:pt x="325" y="92"/>
                  </a:cubicBezTo>
                  <a:cubicBezTo>
                    <a:pt x="320" y="94"/>
                    <a:pt x="316" y="93"/>
                    <a:pt x="310" y="95"/>
                  </a:cubicBezTo>
                  <a:cubicBezTo>
                    <a:pt x="314" y="99"/>
                    <a:pt x="317" y="103"/>
                    <a:pt x="325" y="103"/>
                  </a:cubicBezTo>
                  <a:cubicBezTo>
                    <a:pt x="324" y="105"/>
                    <a:pt x="326" y="106"/>
                    <a:pt x="328" y="106"/>
                  </a:cubicBezTo>
                  <a:cubicBezTo>
                    <a:pt x="329" y="109"/>
                    <a:pt x="325" y="108"/>
                    <a:pt x="325" y="110"/>
                  </a:cubicBezTo>
                  <a:cubicBezTo>
                    <a:pt x="325" y="112"/>
                    <a:pt x="323" y="113"/>
                    <a:pt x="320" y="113"/>
                  </a:cubicBezTo>
                  <a:cubicBezTo>
                    <a:pt x="319" y="119"/>
                    <a:pt x="326" y="115"/>
                    <a:pt x="325" y="121"/>
                  </a:cubicBezTo>
                  <a:cubicBezTo>
                    <a:pt x="322" y="120"/>
                    <a:pt x="322" y="122"/>
                    <a:pt x="323" y="122"/>
                  </a:cubicBezTo>
                  <a:cubicBezTo>
                    <a:pt x="322" y="126"/>
                    <a:pt x="319" y="121"/>
                    <a:pt x="316" y="122"/>
                  </a:cubicBezTo>
                  <a:cubicBezTo>
                    <a:pt x="313" y="122"/>
                    <a:pt x="315" y="127"/>
                    <a:pt x="311" y="126"/>
                  </a:cubicBezTo>
                  <a:cubicBezTo>
                    <a:pt x="311" y="129"/>
                    <a:pt x="313" y="130"/>
                    <a:pt x="314" y="131"/>
                  </a:cubicBezTo>
                  <a:cubicBezTo>
                    <a:pt x="314" y="133"/>
                    <a:pt x="311" y="132"/>
                    <a:pt x="309" y="132"/>
                  </a:cubicBezTo>
                  <a:cubicBezTo>
                    <a:pt x="304" y="133"/>
                    <a:pt x="301" y="136"/>
                    <a:pt x="297" y="137"/>
                  </a:cubicBezTo>
                  <a:cubicBezTo>
                    <a:pt x="297" y="139"/>
                    <a:pt x="300" y="138"/>
                    <a:pt x="301" y="138"/>
                  </a:cubicBezTo>
                  <a:cubicBezTo>
                    <a:pt x="303" y="139"/>
                    <a:pt x="303" y="144"/>
                    <a:pt x="307" y="143"/>
                  </a:cubicBezTo>
                  <a:cubicBezTo>
                    <a:pt x="308" y="146"/>
                    <a:pt x="305" y="146"/>
                    <a:pt x="304" y="147"/>
                  </a:cubicBezTo>
                  <a:cubicBezTo>
                    <a:pt x="303" y="149"/>
                    <a:pt x="306" y="154"/>
                    <a:pt x="303" y="155"/>
                  </a:cubicBezTo>
                  <a:cubicBezTo>
                    <a:pt x="305" y="160"/>
                    <a:pt x="315" y="158"/>
                    <a:pt x="316" y="165"/>
                  </a:cubicBezTo>
                  <a:cubicBezTo>
                    <a:pt x="314" y="165"/>
                    <a:pt x="310" y="166"/>
                    <a:pt x="310" y="164"/>
                  </a:cubicBezTo>
                  <a:cubicBezTo>
                    <a:pt x="308" y="164"/>
                    <a:pt x="309" y="165"/>
                    <a:pt x="310" y="165"/>
                  </a:cubicBezTo>
                  <a:cubicBezTo>
                    <a:pt x="306" y="169"/>
                    <a:pt x="304" y="169"/>
                    <a:pt x="297" y="168"/>
                  </a:cubicBezTo>
                  <a:cubicBezTo>
                    <a:pt x="299" y="162"/>
                    <a:pt x="290" y="168"/>
                    <a:pt x="292" y="162"/>
                  </a:cubicBezTo>
                  <a:cubicBezTo>
                    <a:pt x="288" y="161"/>
                    <a:pt x="288" y="165"/>
                    <a:pt x="283" y="164"/>
                  </a:cubicBezTo>
                  <a:cubicBezTo>
                    <a:pt x="285" y="165"/>
                    <a:pt x="285" y="167"/>
                    <a:pt x="282" y="166"/>
                  </a:cubicBezTo>
                  <a:cubicBezTo>
                    <a:pt x="282" y="169"/>
                    <a:pt x="291" y="169"/>
                    <a:pt x="283" y="169"/>
                  </a:cubicBezTo>
                  <a:cubicBezTo>
                    <a:pt x="285" y="172"/>
                    <a:pt x="288" y="171"/>
                    <a:pt x="291" y="171"/>
                  </a:cubicBezTo>
                  <a:cubicBezTo>
                    <a:pt x="294" y="171"/>
                    <a:pt x="298" y="173"/>
                    <a:pt x="303" y="172"/>
                  </a:cubicBezTo>
                  <a:cubicBezTo>
                    <a:pt x="300" y="177"/>
                    <a:pt x="296" y="181"/>
                    <a:pt x="292" y="184"/>
                  </a:cubicBezTo>
                  <a:cubicBezTo>
                    <a:pt x="289" y="184"/>
                    <a:pt x="286" y="185"/>
                    <a:pt x="283" y="186"/>
                  </a:cubicBezTo>
                  <a:cubicBezTo>
                    <a:pt x="283" y="186"/>
                    <a:pt x="281" y="185"/>
                    <a:pt x="280" y="186"/>
                  </a:cubicBezTo>
                  <a:cubicBezTo>
                    <a:pt x="279" y="188"/>
                    <a:pt x="280" y="186"/>
                    <a:pt x="277" y="186"/>
                  </a:cubicBezTo>
                  <a:cubicBezTo>
                    <a:pt x="273" y="186"/>
                    <a:pt x="270" y="189"/>
                    <a:pt x="264" y="189"/>
                  </a:cubicBezTo>
                  <a:cubicBezTo>
                    <a:pt x="262" y="189"/>
                    <a:pt x="264" y="191"/>
                    <a:pt x="264" y="190"/>
                  </a:cubicBezTo>
                  <a:cubicBezTo>
                    <a:pt x="262" y="194"/>
                    <a:pt x="261" y="191"/>
                    <a:pt x="257" y="192"/>
                  </a:cubicBezTo>
                  <a:cubicBezTo>
                    <a:pt x="257" y="193"/>
                    <a:pt x="258" y="193"/>
                    <a:pt x="260" y="193"/>
                  </a:cubicBezTo>
                  <a:cubicBezTo>
                    <a:pt x="260" y="195"/>
                    <a:pt x="249" y="196"/>
                    <a:pt x="251" y="192"/>
                  </a:cubicBezTo>
                  <a:cubicBezTo>
                    <a:pt x="250" y="192"/>
                    <a:pt x="245" y="192"/>
                    <a:pt x="245" y="193"/>
                  </a:cubicBezTo>
                  <a:cubicBezTo>
                    <a:pt x="244" y="195"/>
                    <a:pt x="246" y="198"/>
                    <a:pt x="245" y="199"/>
                  </a:cubicBezTo>
                  <a:cubicBezTo>
                    <a:pt x="245" y="199"/>
                    <a:pt x="241" y="197"/>
                    <a:pt x="240" y="199"/>
                  </a:cubicBezTo>
                  <a:cubicBezTo>
                    <a:pt x="240" y="200"/>
                    <a:pt x="243" y="202"/>
                    <a:pt x="242" y="204"/>
                  </a:cubicBezTo>
                  <a:cubicBezTo>
                    <a:pt x="240" y="205"/>
                    <a:pt x="240" y="204"/>
                    <a:pt x="237" y="204"/>
                  </a:cubicBezTo>
                  <a:cubicBezTo>
                    <a:pt x="237" y="205"/>
                    <a:pt x="237" y="207"/>
                    <a:pt x="237" y="208"/>
                  </a:cubicBezTo>
                  <a:cubicBezTo>
                    <a:pt x="236" y="208"/>
                    <a:pt x="235" y="208"/>
                    <a:pt x="234" y="208"/>
                  </a:cubicBezTo>
                  <a:cubicBezTo>
                    <a:pt x="233" y="208"/>
                    <a:pt x="234" y="210"/>
                    <a:pt x="233" y="211"/>
                  </a:cubicBezTo>
                  <a:cubicBezTo>
                    <a:pt x="231" y="212"/>
                    <a:pt x="225" y="211"/>
                    <a:pt x="226" y="215"/>
                  </a:cubicBezTo>
                  <a:cubicBezTo>
                    <a:pt x="220" y="217"/>
                    <a:pt x="213" y="217"/>
                    <a:pt x="205" y="217"/>
                  </a:cubicBezTo>
                  <a:cubicBezTo>
                    <a:pt x="202" y="219"/>
                    <a:pt x="200" y="226"/>
                    <a:pt x="196" y="223"/>
                  </a:cubicBezTo>
                  <a:cubicBezTo>
                    <a:pt x="196" y="224"/>
                    <a:pt x="198" y="225"/>
                    <a:pt x="197" y="227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4" y="228"/>
                    <a:pt x="196" y="229"/>
                    <a:pt x="196" y="230"/>
                  </a:cubicBezTo>
                  <a:cubicBezTo>
                    <a:pt x="196" y="230"/>
                    <a:pt x="194" y="231"/>
                    <a:pt x="194" y="232"/>
                  </a:cubicBezTo>
                  <a:cubicBezTo>
                    <a:pt x="194" y="233"/>
                    <a:pt x="190" y="237"/>
                    <a:pt x="193" y="238"/>
                  </a:cubicBezTo>
                  <a:cubicBezTo>
                    <a:pt x="193" y="239"/>
                    <a:pt x="191" y="238"/>
                    <a:pt x="190" y="239"/>
                  </a:cubicBezTo>
                  <a:cubicBezTo>
                    <a:pt x="189" y="240"/>
                    <a:pt x="187" y="241"/>
                    <a:pt x="187" y="242"/>
                  </a:cubicBezTo>
                  <a:cubicBezTo>
                    <a:pt x="187" y="243"/>
                    <a:pt x="187" y="245"/>
                    <a:pt x="187" y="245"/>
                  </a:cubicBezTo>
                  <a:cubicBezTo>
                    <a:pt x="185" y="247"/>
                    <a:pt x="187" y="248"/>
                    <a:pt x="186" y="251"/>
                  </a:cubicBezTo>
                  <a:cubicBezTo>
                    <a:pt x="185" y="251"/>
                    <a:pt x="183" y="251"/>
                    <a:pt x="183" y="251"/>
                  </a:cubicBezTo>
                  <a:cubicBezTo>
                    <a:pt x="182" y="252"/>
                    <a:pt x="184" y="253"/>
                    <a:pt x="184" y="254"/>
                  </a:cubicBezTo>
                  <a:cubicBezTo>
                    <a:pt x="184" y="256"/>
                    <a:pt x="183" y="256"/>
                    <a:pt x="183" y="258"/>
                  </a:cubicBezTo>
                  <a:cubicBezTo>
                    <a:pt x="182" y="259"/>
                    <a:pt x="184" y="262"/>
                    <a:pt x="184" y="261"/>
                  </a:cubicBezTo>
                  <a:cubicBezTo>
                    <a:pt x="182" y="266"/>
                    <a:pt x="180" y="269"/>
                    <a:pt x="175" y="272"/>
                  </a:cubicBezTo>
                  <a:cubicBezTo>
                    <a:pt x="170" y="271"/>
                    <a:pt x="168" y="268"/>
                    <a:pt x="165" y="266"/>
                  </a:cubicBezTo>
                  <a:cubicBezTo>
                    <a:pt x="160" y="271"/>
                    <a:pt x="152" y="262"/>
                    <a:pt x="153" y="263"/>
                  </a:cubicBezTo>
                  <a:cubicBezTo>
                    <a:pt x="152" y="262"/>
                    <a:pt x="151" y="266"/>
                    <a:pt x="151" y="266"/>
                  </a:cubicBezTo>
                  <a:cubicBezTo>
                    <a:pt x="150" y="265"/>
                    <a:pt x="150" y="263"/>
                    <a:pt x="148" y="261"/>
                  </a:cubicBezTo>
                  <a:cubicBezTo>
                    <a:pt x="147" y="260"/>
                    <a:pt x="143" y="260"/>
                    <a:pt x="144" y="255"/>
                  </a:cubicBezTo>
                  <a:cubicBezTo>
                    <a:pt x="143" y="253"/>
                    <a:pt x="140" y="252"/>
                    <a:pt x="138" y="251"/>
                  </a:cubicBezTo>
                  <a:cubicBezTo>
                    <a:pt x="138" y="250"/>
                    <a:pt x="140" y="250"/>
                    <a:pt x="141" y="249"/>
                  </a:cubicBezTo>
                  <a:cubicBezTo>
                    <a:pt x="141" y="246"/>
                    <a:pt x="137" y="247"/>
                    <a:pt x="135" y="245"/>
                  </a:cubicBezTo>
                  <a:cubicBezTo>
                    <a:pt x="134" y="244"/>
                    <a:pt x="134" y="241"/>
                    <a:pt x="132" y="241"/>
                  </a:cubicBezTo>
                  <a:cubicBezTo>
                    <a:pt x="130" y="244"/>
                    <a:pt x="132" y="238"/>
                    <a:pt x="132" y="239"/>
                  </a:cubicBezTo>
                  <a:cubicBezTo>
                    <a:pt x="132" y="237"/>
                    <a:pt x="130" y="239"/>
                    <a:pt x="129" y="238"/>
                  </a:cubicBezTo>
                  <a:cubicBezTo>
                    <a:pt x="128" y="236"/>
                    <a:pt x="130" y="233"/>
                    <a:pt x="128" y="233"/>
                  </a:cubicBezTo>
                  <a:cubicBezTo>
                    <a:pt x="125" y="233"/>
                    <a:pt x="127" y="227"/>
                    <a:pt x="125" y="230"/>
                  </a:cubicBezTo>
                  <a:cubicBezTo>
                    <a:pt x="123" y="229"/>
                    <a:pt x="123" y="227"/>
                    <a:pt x="120" y="227"/>
                  </a:cubicBezTo>
                  <a:cubicBezTo>
                    <a:pt x="121" y="225"/>
                    <a:pt x="123" y="225"/>
                    <a:pt x="123" y="223"/>
                  </a:cubicBezTo>
                  <a:cubicBezTo>
                    <a:pt x="123" y="221"/>
                    <a:pt x="120" y="222"/>
                    <a:pt x="117" y="221"/>
                  </a:cubicBezTo>
                  <a:cubicBezTo>
                    <a:pt x="116" y="216"/>
                    <a:pt x="117" y="213"/>
                    <a:pt x="119" y="208"/>
                  </a:cubicBezTo>
                  <a:cubicBezTo>
                    <a:pt x="115" y="206"/>
                    <a:pt x="122" y="203"/>
                    <a:pt x="116" y="204"/>
                  </a:cubicBezTo>
                  <a:cubicBezTo>
                    <a:pt x="115" y="202"/>
                    <a:pt x="118" y="203"/>
                    <a:pt x="119" y="202"/>
                  </a:cubicBezTo>
                  <a:cubicBezTo>
                    <a:pt x="119" y="202"/>
                    <a:pt x="119" y="199"/>
                    <a:pt x="119" y="199"/>
                  </a:cubicBezTo>
                  <a:cubicBezTo>
                    <a:pt x="120" y="199"/>
                    <a:pt x="120" y="201"/>
                    <a:pt x="122" y="201"/>
                  </a:cubicBezTo>
                  <a:cubicBezTo>
                    <a:pt x="122" y="198"/>
                    <a:pt x="122" y="195"/>
                    <a:pt x="122" y="192"/>
                  </a:cubicBezTo>
                  <a:cubicBezTo>
                    <a:pt x="124" y="192"/>
                    <a:pt x="126" y="191"/>
                    <a:pt x="126" y="189"/>
                  </a:cubicBezTo>
                  <a:cubicBezTo>
                    <a:pt x="128" y="189"/>
                    <a:pt x="127" y="191"/>
                    <a:pt x="128" y="192"/>
                  </a:cubicBezTo>
                  <a:cubicBezTo>
                    <a:pt x="129" y="191"/>
                    <a:pt x="129" y="188"/>
                    <a:pt x="132" y="189"/>
                  </a:cubicBezTo>
                  <a:cubicBezTo>
                    <a:pt x="133" y="187"/>
                    <a:pt x="131" y="186"/>
                    <a:pt x="131" y="186"/>
                  </a:cubicBezTo>
                  <a:cubicBezTo>
                    <a:pt x="131" y="184"/>
                    <a:pt x="135" y="184"/>
                    <a:pt x="135" y="183"/>
                  </a:cubicBezTo>
                  <a:cubicBezTo>
                    <a:pt x="136" y="180"/>
                    <a:pt x="130" y="179"/>
                    <a:pt x="134" y="175"/>
                  </a:cubicBezTo>
                  <a:cubicBezTo>
                    <a:pt x="127" y="179"/>
                    <a:pt x="136" y="172"/>
                    <a:pt x="126" y="174"/>
                  </a:cubicBezTo>
                  <a:cubicBezTo>
                    <a:pt x="125" y="169"/>
                    <a:pt x="131" y="169"/>
                    <a:pt x="135" y="169"/>
                  </a:cubicBezTo>
                  <a:cubicBezTo>
                    <a:pt x="135" y="168"/>
                    <a:pt x="132" y="168"/>
                    <a:pt x="132" y="166"/>
                  </a:cubicBezTo>
                  <a:cubicBezTo>
                    <a:pt x="132" y="165"/>
                    <a:pt x="130" y="166"/>
                    <a:pt x="129" y="165"/>
                  </a:cubicBezTo>
                  <a:cubicBezTo>
                    <a:pt x="129" y="165"/>
                    <a:pt x="129" y="163"/>
                    <a:pt x="129" y="162"/>
                  </a:cubicBezTo>
                  <a:cubicBezTo>
                    <a:pt x="129" y="161"/>
                    <a:pt x="126" y="159"/>
                    <a:pt x="125" y="159"/>
                  </a:cubicBezTo>
                  <a:cubicBezTo>
                    <a:pt x="124" y="159"/>
                    <a:pt x="122" y="155"/>
                    <a:pt x="120" y="153"/>
                  </a:cubicBezTo>
                  <a:cubicBezTo>
                    <a:pt x="118" y="155"/>
                    <a:pt x="117" y="158"/>
                    <a:pt x="116" y="153"/>
                  </a:cubicBezTo>
                  <a:cubicBezTo>
                    <a:pt x="114" y="153"/>
                    <a:pt x="115" y="156"/>
                    <a:pt x="114" y="158"/>
                  </a:cubicBezTo>
                  <a:cubicBezTo>
                    <a:pt x="112" y="158"/>
                    <a:pt x="109" y="158"/>
                    <a:pt x="107" y="158"/>
                  </a:cubicBezTo>
                  <a:cubicBezTo>
                    <a:pt x="102" y="151"/>
                    <a:pt x="105" y="147"/>
                    <a:pt x="107" y="140"/>
                  </a:cubicBezTo>
                  <a:cubicBezTo>
                    <a:pt x="106" y="139"/>
                    <a:pt x="105" y="137"/>
                    <a:pt x="105" y="135"/>
                  </a:cubicBezTo>
                  <a:cubicBezTo>
                    <a:pt x="104" y="135"/>
                    <a:pt x="104" y="137"/>
                    <a:pt x="104" y="138"/>
                  </a:cubicBezTo>
                  <a:cubicBezTo>
                    <a:pt x="100" y="139"/>
                    <a:pt x="105" y="130"/>
                    <a:pt x="100" y="132"/>
                  </a:cubicBezTo>
                  <a:cubicBezTo>
                    <a:pt x="101" y="130"/>
                    <a:pt x="101" y="129"/>
                    <a:pt x="100" y="126"/>
                  </a:cubicBezTo>
                  <a:cubicBezTo>
                    <a:pt x="99" y="125"/>
                    <a:pt x="97" y="125"/>
                    <a:pt x="95" y="125"/>
                  </a:cubicBezTo>
                  <a:cubicBezTo>
                    <a:pt x="94" y="122"/>
                    <a:pt x="94" y="120"/>
                    <a:pt x="94" y="118"/>
                  </a:cubicBezTo>
                  <a:cubicBezTo>
                    <a:pt x="93" y="115"/>
                    <a:pt x="89" y="115"/>
                    <a:pt x="91" y="112"/>
                  </a:cubicBezTo>
                  <a:cubicBezTo>
                    <a:pt x="88" y="113"/>
                    <a:pt x="87" y="111"/>
                    <a:pt x="86" y="110"/>
                  </a:cubicBezTo>
                  <a:cubicBezTo>
                    <a:pt x="86" y="110"/>
                    <a:pt x="84" y="111"/>
                    <a:pt x="83" y="110"/>
                  </a:cubicBezTo>
                  <a:cubicBezTo>
                    <a:pt x="81" y="108"/>
                    <a:pt x="70" y="109"/>
                    <a:pt x="67" y="104"/>
                  </a:cubicBezTo>
                  <a:cubicBezTo>
                    <a:pt x="61" y="107"/>
                    <a:pt x="49" y="101"/>
                    <a:pt x="46" y="104"/>
                  </a:cubicBezTo>
                  <a:cubicBezTo>
                    <a:pt x="44" y="107"/>
                    <a:pt x="44" y="104"/>
                    <a:pt x="42" y="104"/>
                  </a:cubicBezTo>
                  <a:cubicBezTo>
                    <a:pt x="38" y="105"/>
                    <a:pt x="35" y="107"/>
                    <a:pt x="31" y="107"/>
                  </a:cubicBezTo>
                  <a:cubicBezTo>
                    <a:pt x="32" y="107"/>
                    <a:pt x="31" y="106"/>
                    <a:pt x="30" y="106"/>
                  </a:cubicBezTo>
                  <a:cubicBezTo>
                    <a:pt x="28" y="106"/>
                    <a:pt x="27" y="106"/>
                    <a:pt x="25" y="106"/>
                  </a:cubicBezTo>
                  <a:cubicBezTo>
                    <a:pt x="26" y="103"/>
                    <a:pt x="24" y="102"/>
                    <a:pt x="22" y="101"/>
                  </a:cubicBezTo>
                  <a:cubicBezTo>
                    <a:pt x="22" y="99"/>
                    <a:pt x="26" y="101"/>
                    <a:pt x="27" y="100"/>
                  </a:cubicBezTo>
                  <a:cubicBezTo>
                    <a:pt x="27" y="99"/>
                    <a:pt x="23" y="95"/>
                    <a:pt x="30" y="97"/>
                  </a:cubicBezTo>
                  <a:cubicBezTo>
                    <a:pt x="27" y="93"/>
                    <a:pt x="16" y="98"/>
                    <a:pt x="14" y="94"/>
                  </a:cubicBezTo>
                  <a:cubicBezTo>
                    <a:pt x="17" y="86"/>
                    <a:pt x="26" y="94"/>
                    <a:pt x="31" y="88"/>
                  </a:cubicBezTo>
                  <a:cubicBezTo>
                    <a:pt x="28" y="85"/>
                    <a:pt x="19" y="87"/>
                    <a:pt x="15" y="88"/>
                  </a:cubicBezTo>
                  <a:cubicBezTo>
                    <a:pt x="13" y="86"/>
                    <a:pt x="15" y="86"/>
                    <a:pt x="15" y="84"/>
                  </a:cubicBezTo>
                  <a:cubicBezTo>
                    <a:pt x="14" y="83"/>
                    <a:pt x="14" y="84"/>
                    <a:pt x="14" y="85"/>
                  </a:cubicBezTo>
                  <a:cubicBezTo>
                    <a:pt x="12" y="85"/>
                    <a:pt x="12" y="83"/>
                    <a:pt x="12" y="82"/>
                  </a:cubicBezTo>
                  <a:cubicBezTo>
                    <a:pt x="6" y="83"/>
                    <a:pt x="4" y="81"/>
                    <a:pt x="0" y="79"/>
                  </a:cubicBezTo>
                  <a:cubicBezTo>
                    <a:pt x="3" y="69"/>
                    <a:pt x="15" y="72"/>
                    <a:pt x="22" y="70"/>
                  </a:cubicBezTo>
                  <a:cubicBezTo>
                    <a:pt x="25" y="70"/>
                    <a:pt x="24" y="70"/>
                    <a:pt x="25" y="69"/>
                  </a:cubicBezTo>
                  <a:cubicBezTo>
                    <a:pt x="25" y="69"/>
                    <a:pt x="27" y="67"/>
                    <a:pt x="27" y="67"/>
                  </a:cubicBezTo>
                  <a:cubicBezTo>
                    <a:pt x="31" y="65"/>
                    <a:pt x="37" y="67"/>
                    <a:pt x="39" y="66"/>
                  </a:cubicBezTo>
                  <a:cubicBezTo>
                    <a:pt x="40" y="65"/>
                    <a:pt x="39" y="64"/>
                    <a:pt x="40" y="63"/>
                  </a:cubicBezTo>
                  <a:cubicBezTo>
                    <a:pt x="41" y="62"/>
                    <a:pt x="44" y="62"/>
                    <a:pt x="45" y="61"/>
                  </a:cubicBezTo>
                  <a:cubicBezTo>
                    <a:pt x="46" y="60"/>
                    <a:pt x="47" y="59"/>
                    <a:pt x="49" y="57"/>
                  </a:cubicBezTo>
                  <a:cubicBezTo>
                    <a:pt x="51" y="52"/>
                    <a:pt x="44" y="56"/>
                    <a:pt x="46" y="51"/>
                  </a:cubicBezTo>
                  <a:cubicBezTo>
                    <a:pt x="43" y="49"/>
                    <a:pt x="44" y="54"/>
                    <a:pt x="43" y="54"/>
                  </a:cubicBezTo>
                  <a:cubicBezTo>
                    <a:pt x="42" y="54"/>
                    <a:pt x="36" y="51"/>
                    <a:pt x="31" y="52"/>
                  </a:cubicBezTo>
                  <a:cubicBezTo>
                    <a:pt x="30" y="48"/>
                    <a:pt x="35" y="51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8" y="48"/>
                    <a:pt x="39" y="48"/>
                  </a:cubicBezTo>
                  <a:cubicBezTo>
                    <a:pt x="39" y="48"/>
                    <a:pt x="40" y="45"/>
                    <a:pt x="40" y="45"/>
                  </a:cubicBezTo>
                  <a:cubicBezTo>
                    <a:pt x="42" y="44"/>
                    <a:pt x="41" y="46"/>
                    <a:pt x="42" y="46"/>
                  </a:cubicBezTo>
                  <a:cubicBezTo>
                    <a:pt x="42" y="47"/>
                    <a:pt x="47" y="45"/>
                    <a:pt x="46" y="42"/>
                  </a:cubicBezTo>
                  <a:cubicBezTo>
                    <a:pt x="49" y="42"/>
                    <a:pt x="49" y="44"/>
                    <a:pt x="52" y="43"/>
                  </a:cubicBezTo>
                  <a:cubicBezTo>
                    <a:pt x="54" y="43"/>
                    <a:pt x="52" y="42"/>
                    <a:pt x="52" y="42"/>
                  </a:cubicBezTo>
                  <a:cubicBezTo>
                    <a:pt x="53" y="40"/>
                    <a:pt x="56" y="41"/>
                    <a:pt x="55" y="38"/>
                  </a:cubicBezTo>
                  <a:cubicBezTo>
                    <a:pt x="59" y="38"/>
                    <a:pt x="62" y="38"/>
                    <a:pt x="66" y="38"/>
                  </a:cubicBezTo>
                  <a:cubicBezTo>
                    <a:pt x="69" y="37"/>
                    <a:pt x="66" y="31"/>
                    <a:pt x="67" y="29"/>
                  </a:cubicBezTo>
                  <a:cubicBezTo>
                    <a:pt x="72" y="30"/>
                    <a:pt x="77" y="31"/>
                    <a:pt x="82" y="29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80" y="25"/>
                    <a:pt x="85" y="26"/>
                    <a:pt x="88" y="24"/>
                  </a:cubicBezTo>
                  <a:cubicBezTo>
                    <a:pt x="91" y="22"/>
                    <a:pt x="103" y="24"/>
                    <a:pt x="111" y="23"/>
                  </a:cubicBezTo>
                  <a:cubicBezTo>
                    <a:pt x="114" y="23"/>
                    <a:pt x="114" y="21"/>
                    <a:pt x="116" y="21"/>
                  </a:cubicBezTo>
                  <a:cubicBezTo>
                    <a:pt x="120" y="21"/>
                    <a:pt x="123" y="23"/>
                    <a:pt x="126" y="21"/>
                  </a:cubicBezTo>
                  <a:cubicBezTo>
                    <a:pt x="125" y="23"/>
                    <a:pt x="127" y="26"/>
                    <a:pt x="128" y="26"/>
                  </a:cubicBezTo>
                  <a:cubicBezTo>
                    <a:pt x="130" y="23"/>
                    <a:pt x="128" y="25"/>
                    <a:pt x="132" y="29"/>
                  </a:cubicBezTo>
                  <a:cubicBezTo>
                    <a:pt x="135" y="28"/>
                    <a:pt x="130" y="24"/>
                    <a:pt x="137" y="26"/>
                  </a:cubicBezTo>
                  <a:cubicBezTo>
                    <a:pt x="134" y="23"/>
                    <a:pt x="139" y="20"/>
                    <a:pt x="132" y="20"/>
                  </a:cubicBezTo>
                  <a:cubicBezTo>
                    <a:pt x="133" y="17"/>
                    <a:pt x="144" y="12"/>
                    <a:pt x="144" y="18"/>
                  </a:cubicBezTo>
                  <a:cubicBezTo>
                    <a:pt x="149" y="19"/>
                    <a:pt x="148" y="16"/>
                    <a:pt x="151" y="18"/>
                  </a:cubicBezTo>
                  <a:cubicBezTo>
                    <a:pt x="153" y="19"/>
                    <a:pt x="154" y="20"/>
                    <a:pt x="156" y="21"/>
                  </a:cubicBezTo>
                  <a:cubicBezTo>
                    <a:pt x="158" y="22"/>
                    <a:pt x="162" y="23"/>
                    <a:pt x="168" y="24"/>
                  </a:cubicBezTo>
                  <a:cubicBezTo>
                    <a:pt x="168" y="23"/>
                    <a:pt x="166" y="23"/>
                    <a:pt x="165" y="23"/>
                  </a:cubicBezTo>
                  <a:cubicBezTo>
                    <a:pt x="165" y="21"/>
                    <a:pt x="167" y="20"/>
                    <a:pt x="169" y="20"/>
                  </a:cubicBezTo>
                  <a:cubicBezTo>
                    <a:pt x="167" y="16"/>
                    <a:pt x="161" y="16"/>
                    <a:pt x="156" y="15"/>
                  </a:cubicBezTo>
                  <a:cubicBezTo>
                    <a:pt x="156" y="11"/>
                    <a:pt x="162" y="13"/>
                    <a:pt x="166" y="12"/>
                  </a:cubicBezTo>
                  <a:cubicBezTo>
                    <a:pt x="167" y="9"/>
                    <a:pt x="164" y="10"/>
                    <a:pt x="162" y="9"/>
                  </a:cubicBezTo>
                  <a:cubicBezTo>
                    <a:pt x="165" y="3"/>
                    <a:pt x="171" y="9"/>
                    <a:pt x="175" y="9"/>
                  </a:cubicBezTo>
                  <a:cubicBezTo>
                    <a:pt x="178" y="10"/>
                    <a:pt x="178" y="8"/>
                    <a:pt x="181" y="8"/>
                  </a:cubicBezTo>
                  <a:cubicBezTo>
                    <a:pt x="189" y="8"/>
                    <a:pt x="193" y="11"/>
                    <a:pt x="199" y="8"/>
                  </a:cubicBezTo>
                  <a:cubicBezTo>
                    <a:pt x="201" y="7"/>
                    <a:pt x="204" y="7"/>
                    <a:pt x="208" y="6"/>
                  </a:cubicBezTo>
                  <a:cubicBezTo>
                    <a:pt x="210" y="6"/>
                    <a:pt x="209" y="4"/>
                    <a:pt x="209" y="2"/>
                  </a:cubicBezTo>
                  <a:cubicBezTo>
                    <a:pt x="212" y="2"/>
                    <a:pt x="214" y="2"/>
                    <a:pt x="217" y="2"/>
                  </a:cubicBezTo>
                  <a:cubicBezTo>
                    <a:pt x="219" y="2"/>
                    <a:pt x="219" y="1"/>
                    <a:pt x="221" y="1"/>
                  </a:cubicBezTo>
                  <a:cubicBezTo>
                    <a:pt x="224" y="0"/>
                    <a:pt x="228" y="3"/>
                    <a:pt x="234" y="2"/>
                  </a:cubicBezTo>
                  <a:cubicBezTo>
                    <a:pt x="239" y="1"/>
                    <a:pt x="248" y="0"/>
                    <a:pt x="257" y="1"/>
                  </a:cubicBezTo>
                  <a:cubicBezTo>
                    <a:pt x="259" y="1"/>
                    <a:pt x="259" y="2"/>
                    <a:pt x="261" y="2"/>
                  </a:cubicBezTo>
                  <a:cubicBezTo>
                    <a:pt x="270" y="4"/>
                    <a:pt x="277" y="1"/>
                    <a:pt x="277" y="8"/>
                  </a:cubicBezTo>
                  <a:cubicBezTo>
                    <a:pt x="282" y="9"/>
                    <a:pt x="281" y="6"/>
                    <a:pt x="285" y="6"/>
                  </a:cubicBezTo>
                  <a:cubicBezTo>
                    <a:pt x="285" y="11"/>
                    <a:pt x="290" y="10"/>
                    <a:pt x="292" y="12"/>
                  </a:cubicBezTo>
                  <a:cubicBezTo>
                    <a:pt x="296" y="14"/>
                    <a:pt x="296" y="10"/>
                    <a:pt x="300" y="11"/>
                  </a:cubicBezTo>
                  <a:cubicBezTo>
                    <a:pt x="298" y="16"/>
                    <a:pt x="305" y="13"/>
                    <a:pt x="309" y="14"/>
                  </a:cubicBezTo>
                  <a:cubicBezTo>
                    <a:pt x="306" y="17"/>
                    <a:pt x="306" y="15"/>
                    <a:pt x="307" y="20"/>
                  </a:cubicBezTo>
                  <a:cubicBezTo>
                    <a:pt x="305" y="18"/>
                    <a:pt x="304" y="18"/>
                    <a:pt x="304" y="21"/>
                  </a:cubicBezTo>
                  <a:cubicBezTo>
                    <a:pt x="288" y="22"/>
                    <a:pt x="269" y="23"/>
                    <a:pt x="258" y="24"/>
                  </a:cubicBezTo>
                  <a:cubicBezTo>
                    <a:pt x="257" y="24"/>
                    <a:pt x="257" y="25"/>
                    <a:pt x="257" y="26"/>
                  </a:cubicBezTo>
                  <a:cubicBezTo>
                    <a:pt x="255" y="25"/>
                    <a:pt x="256" y="24"/>
                    <a:pt x="257" y="24"/>
                  </a:cubicBezTo>
                  <a:cubicBezTo>
                    <a:pt x="257" y="23"/>
                    <a:pt x="254" y="22"/>
                    <a:pt x="254" y="23"/>
                  </a:cubicBezTo>
                  <a:cubicBezTo>
                    <a:pt x="253" y="23"/>
                    <a:pt x="254" y="26"/>
                    <a:pt x="254" y="26"/>
                  </a:cubicBezTo>
                  <a:cubicBezTo>
                    <a:pt x="251" y="27"/>
                    <a:pt x="248" y="25"/>
                    <a:pt x="24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83"/>
            <p:cNvSpPr/>
            <p:nvPr/>
          </p:nvSpPr>
          <p:spPr bwMode="auto">
            <a:xfrm>
              <a:off x="6473697" y="1145884"/>
              <a:ext cx="487145" cy="262043"/>
            </a:xfrm>
            <a:custGeom>
              <a:avLst/>
              <a:gdLst>
                <a:gd name="T0" fmla="*/ 167 w 179"/>
                <a:gd name="T1" fmla="*/ 9 h 96"/>
                <a:gd name="T2" fmla="*/ 177 w 179"/>
                <a:gd name="T3" fmla="*/ 15 h 96"/>
                <a:gd name="T4" fmla="*/ 173 w 179"/>
                <a:gd name="T5" fmla="*/ 18 h 96"/>
                <a:gd name="T6" fmla="*/ 165 w 179"/>
                <a:gd name="T7" fmla="*/ 21 h 96"/>
                <a:gd name="T8" fmla="*/ 144 w 179"/>
                <a:gd name="T9" fmla="*/ 25 h 96"/>
                <a:gd name="T10" fmla="*/ 153 w 179"/>
                <a:gd name="T11" fmla="*/ 28 h 96"/>
                <a:gd name="T12" fmla="*/ 135 w 179"/>
                <a:gd name="T13" fmla="*/ 35 h 96"/>
                <a:gd name="T14" fmla="*/ 130 w 179"/>
                <a:gd name="T15" fmla="*/ 38 h 96"/>
                <a:gd name="T16" fmla="*/ 121 w 179"/>
                <a:gd name="T17" fmla="*/ 43 h 96"/>
                <a:gd name="T18" fmla="*/ 106 w 179"/>
                <a:gd name="T19" fmla="*/ 49 h 96"/>
                <a:gd name="T20" fmla="*/ 101 w 179"/>
                <a:gd name="T21" fmla="*/ 53 h 96"/>
                <a:gd name="T22" fmla="*/ 91 w 179"/>
                <a:gd name="T23" fmla="*/ 55 h 96"/>
                <a:gd name="T24" fmla="*/ 97 w 179"/>
                <a:gd name="T25" fmla="*/ 64 h 96"/>
                <a:gd name="T26" fmla="*/ 87 w 179"/>
                <a:gd name="T27" fmla="*/ 71 h 96"/>
                <a:gd name="T28" fmla="*/ 79 w 179"/>
                <a:gd name="T29" fmla="*/ 76 h 96"/>
                <a:gd name="T30" fmla="*/ 66 w 179"/>
                <a:gd name="T31" fmla="*/ 84 h 96"/>
                <a:gd name="T32" fmla="*/ 70 w 179"/>
                <a:gd name="T33" fmla="*/ 92 h 96"/>
                <a:gd name="T34" fmla="*/ 58 w 179"/>
                <a:gd name="T35" fmla="*/ 95 h 96"/>
                <a:gd name="T36" fmla="*/ 36 w 179"/>
                <a:gd name="T37" fmla="*/ 90 h 96"/>
                <a:gd name="T38" fmla="*/ 29 w 179"/>
                <a:gd name="T39" fmla="*/ 92 h 96"/>
                <a:gd name="T40" fmla="*/ 18 w 179"/>
                <a:gd name="T41" fmla="*/ 84 h 96"/>
                <a:gd name="T42" fmla="*/ 29 w 179"/>
                <a:gd name="T43" fmla="*/ 76 h 96"/>
                <a:gd name="T44" fmla="*/ 41 w 179"/>
                <a:gd name="T45" fmla="*/ 76 h 96"/>
                <a:gd name="T46" fmla="*/ 20 w 179"/>
                <a:gd name="T47" fmla="*/ 71 h 96"/>
                <a:gd name="T48" fmla="*/ 32 w 179"/>
                <a:gd name="T49" fmla="*/ 62 h 96"/>
                <a:gd name="T50" fmla="*/ 42 w 179"/>
                <a:gd name="T51" fmla="*/ 62 h 96"/>
                <a:gd name="T52" fmla="*/ 42 w 179"/>
                <a:gd name="T53" fmla="*/ 56 h 96"/>
                <a:gd name="T54" fmla="*/ 39 w 179"/>
                <a:gd name="T55" fmla="*/ 49 h 96"/>
                <a:gd name="T56" fmla="*/ 32 w 179"/>
                <a:gd name="T57" fmla="*/ 46 h 96"/>
                <a:gd name="T58" fmla="*/ 48 w 179"/>
                <a:gd name="T59" fmla="*/ 44 h 96"/>
                <a:gd name="T60" fmla="*/ 54 w 179"/>
                <a:gd name="T61" fmla="*/ 41 h 96"/>
                <a:gd name="T62" fmla="*/ 66 w 179"/>
                <a:gd name="T63" fmla="*/ 33 h 96"/>
                <a:gd name="T64" fmla="*/ 41 w 179"/>
                <a:gd name="T65" fmla="*/ 37 h 96"/>
                <a:gd name="T66" fmla="*/ 23 w 179"/>
                <a:gd name="T67" fmla="*/ 33 h 96"/>
                <a:gd name="T68" fmla="*/ 5 w 179"/>
                <a:gd name="T69" fmla="*/ 28 h 96"/>
                <a:gd name="T70" fmla="*/ 2 w 179"/>
                <a:gd name="T71" fmla="*/ 19 h 96"/>
                <a:gd name="T72" fmla="*/ 32 w 179"/>
                <a:gd name="T73" fmla="*/ 12 h 96"/>
                <a:gd name="T74" fmla="*/ 52 w 179"/>
                <a:gd name="T75" fmla="*/ 7 h 96"/>
                <a:gd name="T76" fmla="*/ 78 w 179"/>
                <a:gd name="T77" fmla="*/ 3 h 96"/>
                <a:gd name="T78" fmla="*/ 103 w 179"/>
                <a:gd name="T79" fmla="*/ 1 h 96"/>
                <a:gd name="T80" fmla="*/ 116 w 179"/>
                <a:gd name="T81" fmla="*/ 1 h 96"/>
                <a:gd name="T82" fmla="*/ 141 w 179"/>
                <a:gd name="T83" fmla="*/ 1 h 96"/>
                <a:gd name="T84" fmla="*/ 167 w 179"/>
                <a:gd name="T85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96">
                  <a:moveTo>
                    <a:pt x="167" y="3"/>
                  </a:moveTo>
                  <a:cubicBezTo>
                    <a:pt x="164" y="6"/>
                    <a:pt x="167" y="5"/>
                    <a:pt x="167" y="9"/>
                  </a:cubicBezTo>
                  <a:cubicBezTo>
                    <a:pt x="171" y="9"/>
                    <a:pt x="174" y="9"/>
                    <a:pt x="178" y="9"/>
                  </a:cubicBezTo>
                  <a:cubicBezTo>
                    <a:pt x="179" y="11"/>
                    <a:pt x="177" y="12"/>
                    <a:pt x="177" y="15"/>
                  </a:cubicBezTo>
                  <a:cubicBezTo>
                    <a:pt x="176" y="15"/>
                    <a:pt x="173" y="14"/>
                    <a:pt x="173" y="15"/>
                  </a:cubicBezTo>
                  <a:cubicBezTo>
                    <a:pt x="172" y="15"/>
                    <a:pt x="173" y="18"/>
                    <a:pt x="173" y="18"/>
                  </a:cubicBezTo>
                  <a:cubicBezTo>
                    <a:pt x="170" y="19"/>
                    <a:pt x="167" y="19"/>
                    <a:pt x="167" y="18"/>
                  </a:cubicBezTo>
                  <a:cubicBezTo>
                    <a:pt x="165" y="17"/>
                    <a:pt x="166" y="20"/>
                    <a:pt x="165" y="21"/>
                  </a:cubicBezTo>
                  <a:cubicBezTo>
                    <a:pt x="163" y="22"/>
                    <a:pt x="159" y="19"/>
                    <a:pt x="159" y="22"/>
                  </a:cubicBezTo>
                  <a:cubicBezTo>
                    <a:pt x="154" y="22"/>
                    <a:pt x="147" y="20"/>
                    <a:pt x="144" y="25"/>
                  </a:cubicBezTo>
                  <a:cubicBezTo>
                    <a:pt x="146" y="29"/>
                    <a:pt x="152" y="25"/>
                    <a:pt x="153" y="24"/>
                  </a:cubicBezTo>
                  <a:cubicBezTo>
                    <a:pt x="155" y="24"/>
                    <a:pt x="153" y="26"/>
                    <a:pt x="153" y="28"/>
                  </a:cubicBezTo>
                  <a:cubicBezTo>
                    <a:pt x="148" y="28"/>
                    <a:pt x="145" y="30"/>
                    <a:pt x="140" y="31"/>
                  </a:cubicBezTo>
                  <a:cubicBezTo>
                    <a:pt x="138" y="32"/>
                    <a:pt x="136" y="33"/>
                    <a:pt x="135" y="35"/>
                  </a:cubicBezTo>
                  <a:cubicBezTo>
                    <a:pt x="134" y="36"/>
                    <a:pt x="132" y="35"/>
                    <a:pt x="131" y="35"/>
                  </a:cubicBezTo>
                  <a:cubicBezTo>
                    <a:pt x="129" y="36"/>
                    <a:pt x="131" y="38"/>
                    <a:pt x="130" y="38"/>
                  </a:cubicBezTo>
                  <a:cubicBezTo>
                    <a:pt x="128" y="40"/>
                    <a:pt x="125" y="37"/>
                    <a:pt x="125" y="40"/>
                  </a:cubicBezTo>
                  <a:cubicBezTo>
                    <a:pt x="125" y="42"/>
                    <a:pt x="121" y="40"/>
                    <a:pt x="121" y="43"/>
                  </a:cubicBezTo>
                  <a:cubicBezTo>
                    <a:pt x="120" y="46"/>
                    <a:pt x="117" y="44"/>
                    <a:pt x="115" y="46"/>
                  </a:cubicBezTo>
                  <a:cubicBezTo>
                    <a:pt x="113" y="48"/>
                    <a:pt x="109" y="47"/>
                    <a:pt x="106" y="49"/>
                  </a:cubicBezTo>
                  <a:cubicBezTo>
                    <a:pt x="105" y="49"/>
                    <a:pt x="106" y="50"/>
                    <a:pt x="104" y="50"/>
                  </a:cubicBezTo>
                  <a:cubicBezTo>
                    <a:pt x="101" y="51"/>
                    <a:pt x="103" y="52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9" y="53"/>
                    <a:pt x="96" y="56"/>
                    <a:pt x="91" y="55"/>
                  </a:cubicBezTo>
                  <a:cubicBezTo>
                    <a:pt x="91" y="57"/>
                    <a:pt x="97" y="58"/>
                    <a:pt x="91" y="58"/>
                  </a:cubicBezTo>
                  <a:cubicBezTo>
                    <a:pt x="92" y="61"/>
                    <a:pt x="98" y="58"/>
                    <a:pt x="97" y="64"/>
                  </a:cubicBezTo>
                  <a:cubicBezTo>
                    <a:pt x="94" y="60"/>
                    <a:pt x="94" y="64"/>
                    <a:pt x="94" y="68"/>
                  </a:cubicBezTo>
                  <a:cubicBezTo>
                    <a:pt x="91" y="64"/>
                    <a:pt x="89" y="69"/>
                    <a:pt x="87" y="71"/>
                  </a:cubicBezTo>
                  <a:cubicBezTo>
                    <a:pt x="84" y="73"/>
                    <a:pt x="80" y="71"/>
                    <a:pt x="78" y="74"/>
                  </a:cubicBezTo>
                  <a:cubicBezTo>
                    <a:pt x="77" y="75"/>
                    <a:pt x="79" y="75"/>
                    <a:pt x="79" y="76"/>
                  </a:cubicBezTo>
                  <a:cubicBezTo>
                    <a:pt x="79" y="77"/>
                    <a:pt x="74" y="78"/>
                    <a:pt x="78" y="78"/>
                  </a:cubicBezTo>
                  <a:cubicBezTo>
                    <a:pt x="76" y="83"/>
                    <a:pt x="67" y="80"/>
                    <a:pt x="66" y="84"/>
                  </a:cubicBezTo>
                  <a:cubicBezTo>
                    <a:pt x="68" y="87"/>
                    <a:pt x="72" y="88"/>
                    <a:pt x="78" y="87"/>
                  </a:cubicBezTo>
                  <a:cubicBezTo>
                    <a:pt x="79" y="92"/>
                    <a:pt x="70" y="88"/>
                    <a:pt x="70" y="92"/>
                  </a:cubicBezTo>
                  <a:cubicBezTo>
                    <a:pt x="70" y="94"/>
                    <a:pt x="69" y="92"/>
                    <a:pt x="67" y="92"/>
                  </a:cubicBezTo>
                  <a:cubicBezTo>
                    <a:pt x="64" y="92"/>
                    <a:pt x="62" y="96"/>
                    <a:pt x="58" y="95"/>
                  </a:cubicBezTo>
                  <a:cubicBezTo>
                    <a:pt x="57" y="93"/>
                    <a:pt x="55" y="93"/>
                    <a:pt x="55" y="90"/>
                  </a:cubicBezTo>
                  <a:cubicBezTo>
                    <a:pt x="48" y="89"/>
                    <a:pt x="43" y="92"/>
                    <a:pt x="36" y="90"/>
                  </a:cubicBezTo>
                  <a:cubicBezTo>
                    <a:pt x="36" y="90"/>
                    <a:pt x="34" y="89"/>
                    <a:pt x="35" y="89"/>
                  </a:cubicBezTo>
                  <a:cubicBezTo>
                    <a:pt x="32" y="89"/>
                    <a:pt x="31" y="91"/>
                    <a:pt x="29" y="92"/>
                  </a:cubicBezTo>
                  <a:cubicBezTo>
                    <a:pt x="22" y="93"/>
                    <a:pt x="16" y="90"/>
                    <a:pt x="8" y="89"/>
                  </a:cubicBezTo>
                  <a:cubicBezTo>
                    <a:pt x="11" y="86"/>
                    <a:pt x="13" y="84"/>
                    <a:pt x="18" y="84"/>
                  </a:cubicBezTo>
                  <a:cubicBezTo>
                    <a:pt x="21" y="84"/>
                    <a:pt x="19" y="78"/>
                    <a:pt x="21" y="77"/>
                  </a:cubicBezTo>
                  <a:cubicBezTo>
                    <a:pt x="26" y="78"/>
                    <a:pt x="25" y="75"/>
                    <a:pt x="29" y="76"/>
                  </a:cubicBezTo>
                  <a:cubicBezTo>
                    <a:pt x="29" y="81"/>
                    <a:pt x="34" y="80"/>
                    <a:pt x="39" y="80"/>
                  </a:cubicBezTo>
                  <a:cubicBezTo>
                    <a:pt x="42" y="79"/>
                    <a:pt x="37" y="78"/>
                    <a:pt x="41" y="76"/>
                  </a:cubicBezTo>
                  <a:cubicBezTo>
                    <a:pt x="40" y="72"/>
                    <a:pt x="32" y="76"/>
                    <a:pt x="35" y="70"/>
                  </a:cubicBezTo>
                  <a:cubicBezTo>
                    <a:pt x="29" y="71"/>
                    <a:pt x="26" y="73"/>
                    <a:pt x="20" y="71"/>
                  </a:cubicBezTo>
                  <a:cubicBezTo>
                    <a:pt x="21" y="68"/>
                    <a:pt x="24" y="67"/>
                    <a:pt x="27" y="67"/>
                  </a:cubicBezTo>
                  <a:cubicBezTo>
                    <a:pt x="29" y="65"/>
                    <a:pt x="30" y="64"/>
                    <a:pt x="32" y="62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8" y="60"/>
                    <a:pt x="40" y="61"/>
                    <a:pt x="42" y="62"/>
                  </a:cubicBezTo>
                  <a:cubicBezTo>
                    <a:pt x="44" y="61"/>
                    <a:pt x="46" y="60"/>
                    <a:pt x="47" y="58"/>
                  </a:cubicBezTo>
                  <a:cubicBezTo>
                    <a:pt x="47" y="55"/>
                    <a:pt x="43" y="57"/>
                    <a:pt x="42" y="56"/>
                  </a:cubicBezTo>
                  <a:cubicBezTo>
                    <a:pt x="42" y="56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8" y="50"/>
                    <a:pt x="37" y="50"/>
                    <a:pt x="35" y="50"/>
                  </a:cubicBezTo>
                  <a:cubicBezTo>
                    <a:pt x="35" y="47"/>
                    <a:pt x="34" y="46"/>
                    <a:pt x="32" y="46"/>
                  </a:cubicBezTo>
                  <a:cubicBezTo>
                    <a:pt x="33" y="43"/>
                    <a:pt x="34" y="41"/>
                    <a:pt x="39" y="41"/>
                  </a:cubicBezTo>
                  <a:cubicBezTo>
                    <a:pt x="43" y="41"/>
                    <a:pt x="42" y="46"/>
                    <a:pt x="48" y="44"/>
                  </a:cubicBezTo>
                  <a:cubicBezTo>
                    <a:pt x="48" y="46"/>
                    <a:pt x="48" y="47"/>
                    <a:pt x="49" y="47"/>
                  </a:cubicBezTo>
                  <a:cubicBezTo>
                    <a:pt x="54" y="49"/>
                    <a:pt x="52" y="43"/>
                    <a:pt x="54" y="41"/>
                  </a:cubicBezTo>
                  <a:cubicBezTo>
                    <a:pt x="61" y="40"/>
                    <a:pt x="68" y="38"/>
                    <a:pt x="72" y="33"/>
                  </a:cubicBezTo>
                  <a:cubicBezTo>
                    <a:pt x="71" y="29"/>
                    <a:pt x="69" y="35"/>
                    <a:pt x="66" y="33"/>
                  </a:cubicBezTo>
                  <a:cubicBezTo>
                    <a:pt x="64" y="34"/>
                    <a:pt x="60" y="34"/>
                    <a:pt x="58" y="37"/>
                  </a:cubicBezTo>
                  <a:cubicBezTo>
                    <a:pt x="54" y="36"/>
                    <a:pt x="47" y="37"/>
                    <a:pt x="41" y="37"/>
                  </a:cubicBezTo>
                  <a:cubicBezTo>
                    <a:pt x="37" y="37"/>
                    <a:pt x="35" y="34"/>
                    <a:pt x="30" y="37"/>
                  </a:cubicBezTo>
                  <a:cubicBezTo>
                    <a:pt x="29" y="32"/>
                    <a:pt x="25" y="38"/>
                    <a:pt x="23" y="33"/>
                  </a:cubicBezTo>
                  <a:cubicBezTo>
                    <a:pt x="20" y="35"/>
                    <a:pt x="17" y="31"/>
                    <a:pt x="11" y="33"/>
                  </a:cubicBezTo>
                  <a:cubicBezTo>
                    <a:pt x="12" y="28"/>
                    <a:pt x="6" y="30"/>
                    <a:pt x="5" y="28"/>
                  </a:cubicBezTo>
                  <a:cubicBezTo>
                    <a:pt x="4" y="24"/>
                    <a:pt x="8" y="25"/>
                    <a:pt x="9" y="24"/>
                  </a:cubicBezTo>
                  <a:cubicBezTo>
                    <a:pt x="10" y="19"/>
                    <a:pt x="0" y="25"/>
                    <a:pt x="2" y="19"/>
                  </a:cubicBezTo>
                  <a:cubicBezTo>
                    <a:pt x="9" y="17"/>
                    <a:pt x="20" y="16"/>
                    <a:pt x="30" y="15"/>
                  </a:cubicBezTo>
                  <a:cubicBezTo>
                    <a:pt x="32" y="15"/>
                    <a:pt x="31" y="13"/>
                    <a:pt x="32" y="12"/>
                  </a:cubicBezTo>
                  <a:cubicBezTo>
                    <a:pt x="39" y="13"/>
                    <a:pt x="45" y="10"/>
                    <a:pt x="49" y="12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61" y="7"/>
                    <a:pt x="69" y="4"/>
                    <a:pt x="76" y="6"/>
                  </a:cubicBezTo>
                  <a:cubicBezTo>
                    <a:pt x="78" y="6"/>
                    <a:pt x="77" y="4"/>
                    <a:pt x="78" y="3"/>
                  </a:cubicBezTo>
                  <a:cubicBezTo>
                    <a:pt x="84" y="3"/>
                    <a:pt x="92" y="2"/>
                    <a:pt x="95" y="4"/>
                  </a:cubicBezTo>
                  <a:cubicBezTo>
                    <a:pt x="96" y="2"/>
                    <a:pt x="102" y="4"/>
                    <a:pt x="103" y="1"/>
                  </a:cubicBezTo>
                  <a:cubicBezTo>
                    <a:pt x="107" y="3"/>
                    <a:pt x="112" y="3"/>
                    <a:pt x="118" y="3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6" y="0"/>
                    <a:pt x="118" y="1"/>
                    <a:pt x="118" y="1"/>
                  </a:cubicBezTo>
                  <a:cubicBezTo>
                    <a:pt x="124" y="2"/>
                    <a:pt x="135" y="0"/>
                    <a:pt x="141" y="1"/>
                  </a:cubicBezTo>
                  <a:cubicBezTo>
                    <a:pt x="142" y="1"/>
                    <a:pt x="141" y="4"/>
                    <a:pt x="141" y="4"/>
                  </a:cubicBezTo>
                  <a:cubicBezTo>
                    <a:pt x="153" y="5"/>
                    <a:pt x="154" y="2"/>
                    <a:pt x="16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84"/>
            <p:cNvSpPr/>
            <p:nvPr/>
          </p:nvSpPr>
          <p:spPr bwMode="auto">
            <a:xfrm>
              <a:off x="2247305" y="1244006"/>
              <a:ext cx="139679" cy="51947"/>
            </a:xfrm>
            <a:custGeom>
              <a:avLst/>
              <a:gdLst>
                <a:gd name="T0" fmla="*/ 13 w 51"/>
                <a:gd name="T1" fmla="*/ 2 h 19"/>
                <a:gd name="T2" fmla="*/ 13 w 51"/>
                <a:gd name="T3" fmla="*/ 4 h 19"/>
                <a:gd name="T4" fmla="*/ 17 w 51"/>
                <a:gd name="T5" fmla="*/ 8 h 19"/>
                <a:gd name="T6" fmla="*/ 22 w 51"/>
                <a:gd name="T7" fmla="*/ 5 h 19"/>
                <a:gd name="T8" fmla="*/ 29 w 51"/>
                <a:gd name="T9" fmla="*/ 8 h 19"/>
                <a:gd name="T10" fmla="*/ 43 w 51"/>
                <a:gd name="T11" fmla="*/ 5 h 19"/>
                <a:gd name="T12" fmla="*/ 48 w 51"/>
                <a:gd name="T13" fmla="*/ 8 h 19"/>
                <a:gd name="T14" fmla="*/ 46 w 51"/>
                <a:gd name="T15" fmla="*/ 14 h 19"/>
                <a:gd name="T16" fmla="*/ 32 w 51"/>
                <a:gd name="T17" fmla="*/ 16 h 19"/>
                <a:gd name="T18" fmla="*/ 23 w 51"/>
                <a:gd name="T19" fmla="*/ 19 h 19"/>
                <a:gd name="T20" fmla="*/ 8 w 51"/>
                <a:gd name="T21" fmla="*/ 8 h 19"/>
                <a:gd name="T22" fmla="*/ 1 w 51"/>
                <a:gd name="T23" fmla="*/ 7 h 19"/>
                <a:gd name="T24" fmla="*/ 13 w 5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9">
                  <a:moveTo>
                    <a:pt x="13" y="2"/>
                  </a:moveTo>
                  <a:cubicBezTo>
                    <a:pt x="15" y="3"/>
                    <a:pt x="14" y="4"/>
                    <a:pt x="13" y="4"/>
                  </a:cubicBezTo>
                  <a:cubicBezTo>
                    <a:pt x="12" y="7"/>
                    <a:pt x="20" y="3"/>
                    <a:pt x="17" y="8"/>
                  </a:cubicBezTo>
                  <a:cubicBezTo>
                    <a:pt x="21" y="9"/>
                    <a:pt x="19" y="6"/>
                    <a:pt x="22" y="5"/>
                  </a:cubicBezTo>
                  <a:cubicBezTo>
                    <a:pt x="25" y="8"/>
                    <a:pt x="29" y="2"/>
                    <a:pt x="29" y="8"/>
                  </a:cubicBezTo>
                  <a:cubicBezTo>
                    <a:pt x="33" y="7"/>
                    <a:pt x="38" y="7"/>
                    <a:pt x="43" y="5"/>
                  </a:cubicBezTo>
                  <a:cubicBezTo>
                    <a:pt x="42" y="9"/>
                    <a:pt x="50" y="4"/>
                    <a:pt x="48" y="8"/>
                  </a:cubicBezTo>
                  <a:cubicBezTo>
                    <a:pt x="51" y="13"/>
                    <a:pt x="39" y="11"/>
                    <a:pt x="46" y="14"/>
                  </a:cubicBezTo>
                  <a:cubicBezTo>
                    <a:pt x="44" y="18"/>
                    <a:pt x="36" y="15"/>
                    <a:pt x="32" y="16"/>
                  </a:cubicBezTo>
                  <a:cubicBezTo>
                    <a:pt x="29" y="16"/>
                    <a:pt x="26" y="18"/>
                    <a:pt x="23" y="19"/>
                  </a:cubicBezTo>
                  <a:cubicBezTo>
                    <a:pt x="17" y="16"/>
                    <a:pt x="12" y="14"/>
                    <a:pt x="8" y="8"/>
                  </a:cubicBezTo>
                  <a:cubicBezTo>
                    <a:pt x="6" y="8"/>
                    <a:pt x="1" y="10"/>
                    <a:pt x="1" y="7"/>
                  </a:cubicBezTo>
                  <a:cubicBezTo>
                    <a:pt x="0" y="0"/>
                    <a:pt x="12" y="7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85"/>
            <p:cNvSpPr/>
            <p:nvPr/>
          </p:nvSpPr>
          <p:spPr bwMode="auto">
            <a:xfrm>
              <a:off x="6099681" y="1315577"/>
              <a:ext cx="62336" cy="16161"/>
            </a:xfrm>
            <a:custGeom>
              <a:avLst/>
              <a:gdLst>
                <a:gd name="T0" fmla="*/ 22 w 23"/>
                <a:gd name="T1" fmla="*/ 0 h 6"/>
                <a:gd name="T2" fmla="*/ 13 w 23"/>
                <a:gd name="T3" fmla="*/ 5 h 6"/>
                <a:gd name="T4" fmla="*/ 10 w 23"/>
                <a:gd name="T5" fmla="*/ 6 h 6"/>
                <a:gd name="T6" fmla="*/ 4 w 23"/>
                <a:gd name="T7" fmla="*/ 6 h 6"/>
                <a:gd name="T8" fmla="*/ 7 w 23"/>
                <a:gd name="T9" fmla="*/ 2 h 6"/>
                <a:gd name="T10" fmla="*/ 22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2" y="0"/>
                  </a:moveTo>
                  <a:cubicBezTo>
                    <a:pt x="23" y="5"/>
                    <a:pt x="17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4" y="6"/>
                  </a:cubicBezTo>
                  <a:cubicBezTo>
                    <a:pt x="0" y="6"/>
                    <a:pt x="7" y="1"/>
                    <a:pt x="7" y="2"/>
                  </a:cubicBezTo>
                  <a:cubicBezTo>
                    <a:pt x="10" y="5"/>
                    <a:pt x="17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86"/>
            <p:cNvSpPr/>
            <p:nvPr/>
          </p:nvSpPr>
          <p:spPr bwMode="auto">
            <a:xfrm>
              <a:off x="6353643" y="1315577"/>
              <a:ext cx="60027" cy="38095"/>
            </a:xfrm>
            <a:custGeom>
              <a:avLst/>
              <a:gdLst>
                <a:gd name="T0" fmla="*/ 10 w 22"/>
                <a:gd name="T1" fmla="*/ 0 h 14"/>
                <a:gd name="T2" fmla="*/ 8 w 22"/>
                <a:gd name="T3" fmla="*/ 2 h 14"/>
                <a:gd name="T4" fmla="*/ 15 w 22"/>
                <a:gd name="T5" fmla="*/ 6 h 14"/>
                <a:gd name="T6" fmla="*/ 18 w 22"/>
                <a:gd name="T7" fmla="*/ 5 h 14"/>
                <a:gd name="T8" fmla="*/ 9 w 22"/>
                <a:gd name="T9" fmla="*/ 14 h 14"/>
                <a:gd name="T10" fmla="*/ 0 w 22"/>
                <a:gd name="T11" fmla="*/ 3 h 14"/>
                <a:gd name="T12" fmla="*/ 10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0" y="0"/>
                  </a:moveTo>
                  <a:cubicBezTo>
                    <a:pt x="10" y="2"/>
                    <a:pt x="9" y="1"/>
                    <a:pt x="8" y="2"/>
                  </a:cubicBezTo>
                  <a:cubicBezTo>
                    <a:pt x="7" y="6"/>
                    <a:pt x="17" y="0"/>
                    <a:pt x="15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22" y="9"/>
                    <a:pt x="10" y="10"/>
                    <a:pt x="9" y="14"/>
                  </a:cubicBezTo>
                  <a:cubicBezTo>
                    <a:pt x="5" y="11"/>
                    <a:pt x="6" y="4"/>
                    <a:pt x="0" y="3"/>
                  </a:cubicBezTo>
                  <a:cubicBezTo>
                    <a:pt x="2" y="0"/>
                    <a:pt x="8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87"/>
            <p:cNvSpPr>
              <a:spLocks noEditPoints="1"/>
            </p:cNvSpPr>
            <p:nvPr/>
          </p:nvSpPr>
          <p:spPr bwMode="auto">
            <a:xfrm>
              <a:off x="1648185" y="1355980"/>
              <a:ext cx="3415790" cy="2241791"/>
            </a:xfrm>
            <a:custGeom>
              <a:avLst/>
              <a:gdLst>
                <a:gd name="T0" fmla="*/ 744 w 1253"/>
                <a:gd name="T1" fmla="*/ 58 h 822"/>
                <a:gd name="T2" fmla="*/ 879 w 1253"/>
                <a:gd name="T3" fmla="*/ 58 h 822"/>
                <a:gd name="T4" fmla="*/ 992 w 1253"/>
                <a:gd name="T5" fmla="*/ 68 h 822"/>
                <a:gd name="T6" fmla="*/ 1138 w 1253"/>
                <a:gd name="T7" fmla="*/ 92 h 822"/>
                <a:gd name="T8" fmla="*/ 1253 w 1253"/>
                <a:gd name="T9" fmla="*/ 129 h 822"/>
                <a:gd name="T10" fmla="*/ 1180 w 1253"/>
                <a:gd name="T11" fmla="*/ 147 h 822"/>
                <a:gd name="T12" fmla="*/ 1087 w 1253"/>
                <a:gd name="T13" fmla="*/ 218 h 822"/>
                <a:gd name="T14" fmla="*/ 1050 w 1253"/>
                <a:gd name="T15" fmla="*/ 240 h 822"/>
                <a:gd name="T16" fmla="*/ 1098 w 1253"/>
                <a:gd name="T17" fmla="*/ 166 h 822"/>
                <a:gd name="T18" fmla="*/ 992 w 1253"/>
                <a:gd name="T19" fmla="*/ 197 h 822"/>
                <a:gd name="T20" fmla="*/ 958 w 1253"/>
                <a:gd name="T21" fmla="*/ 249 h 822"/>
                <a:gd name="T22" fmla="*/ 898 w 1253"/>
                <a:gd name="T23" fmla="*/ 330 h 822"/>
                <a:gd name="T24" fmla="*/ 860 w 1253"/>
                <a:gd name="T25" fmla="*/ 350 h 822"/>
                <a:gd name="T26" fmla="*/ 844 w 1253"/>
                <a:gd name="T27" fmla="*/ 369 h 822"/>
                <a:gd name="T28" fmla="*/ 790 w 1253"/>
                <a:gd name="T29" fmla="*/ 467 h 822"/>
                <a:gd name="T30" fmla="*/ 761 w 1253"/>
                <a:gd name="T31" fmla="*/ 536 h 822"/>
                <a:gd name="T32" fmla="*/ 712 w 1253"/>
                <a:gd name="T33" fmla="*/ 545 h 822"/>
                <a:gd name="T34" fmla="*/ 701 w 1253"/>
                <a:gd name="T35" fmla="*/ 548 h 822"/>
                <a:gd name="T36" fmla="*/ 675 w 1253"/>
                <a:gd name="T37" fmla="*/ 479 h 822"/>
                <a:gd name="T38" fmla="*/ 590 w 1253"/>
                <a:gd name="T39" fmla="*/ 523 h 822"/>
                <a:gd name="T40" fmla="*/ 529 w 1253"/>
                <a:gd name="T41" fmla="*/ 461 h 822"/>
                <a:gd name="T42" fmla="*/ 417 w 1253"/>
                <a:gd name="T43" fmla="*/ 443 h 822"/>
                <a:gd name="T44" fmla="*/ 443 w 1253"/>
                <a:gd name="T45" fmla="*/ 491 h 822"/>
                <a:gd name="T46" fmla="*/ 360 w 1253"/>
                <a:gd name="T47" fmla="*/ 495 h 822"/>
                <a:gd name="T48" fmla="*/ 311 w 1253"/>
                <a:gd name="T49" fmla="*/ 434 h 822"/>
                <a:gd name="T50" fmla="*/ 350 w 1253"/>
                <a:gd name="T51" fmla="*/ 514 h 822"/>
                <a:gd name="T52" fmla="*/ 374 w 1253"/>
                <a:gd name="T53" fmla="*/ 596 h 822"/>
                <a:gd name="T54" fmla="*/ 328 w 1253"/>
                <a:gd name="T55" fmla="*/ 714 h 822"/>
                <a:gd name="T56" fmla="*/ 280 w 1253"/>
                <a:gd name="T57" fmla="*/ 806 h 822"/>
                <a:gd name="T58" fmla="*/ 188 w 1253"/>
                <a:gd name="T59" fmla="*/ 735 h 822"/>
                <a:gd name="T60" fmla="*/ 178 w 1253"/>
                <a:gd name="T61" fmla="*/ 627 h 822"/>
                <a:gd name="T62" fmla="*/ 37 w 1253"/>
                <a:gd name="T63" fmla="*/ 559 h 822"/>
                <a:gd name="T64" fmla="*/ 5 w 1253"/>
                <a:gd name="T65" fmla="*/ 468 h 822"/>
                <a:gd name="T66" fmla="*/ 129 w 1253"/>
                <a:gd name="T67" fmla="*/ 370 h 822"/>
                <a:gd name="T68" fmla="*/ 209 w 1253"/>
                <a:gd name="T69" fmla="*/ 408 h 822"/>
                <a:gd name="T70" fmla="*/ 301 w 1253"/>
                <a:gd name="T71" fmla="*/ 408 h 822"/>
                <a:gd name="T72" fmla="*/ 246 w 1253"/>
                <a:gd name="T73" fmla="*/ 347 h 822"/>
                <a:gd name="T74" fmla="*/ 203 w 1253"/>
                <a:gd name="T75" fmla="*/ 320 h 822"/>
                <a:gd name="T76" fmla="*/ 206 w 1253"/>
                <a:gd name="T77" fmla="*/ 344 h 822"/>
                <a:gd name="T78" fmla="*/ 126 w 1253"/>
                <a:gd name="T79" fmla="*/ 325 h 822"/>
                <a:gd name="T80" fmla="*/ 92 w 1253"/>
                <a:gd name="T81" fmla="*/ 323 h 822"/>
                <a:gd name="T82" fmla="*/ 126 w 1253"/>
                <a:gd name="T83" fmla="*/ 262 h 822"/>
                <a:gd name="T84" fmla="*/ 171 w 1253"/>
                <a:gd name="T85" fmla="*/ 233 h 822"/>
                <a:gd name="T86" fmla="*/ 252 w 1253"/>
                <a:gd name="T87" fmla="*/ 197 h 822"/>
                <a:gd name="T88" fmla="*/ 249 w 1253"/>
                <a:gd name="T89" fmla="*/ 157 h 822"/>
                <a:gd name="T90" fmla="*/ 221 w 1253"/>
                <a:gd name="T91" fmla="*/ 190 h 822"/>
                <a:gd name="T92" fmla="*/ 145 w 1253"/>
                <a:gd name="T93" fmla="*/ 200 h 822"/>
                <a:gd name="T94" fmla="*/ 181 w 1253"/>
                <a:gd name="T95" fmla="*/ 133 h 822"/>
                <a:gd name="T96" fmla="*/ 282 w 1253"/>
                <a:gd name="T97" fmla="*/ 84 h 822"/>
                <a:gd name="T98" fmla="*/ 316 w 1253"/>
                <a:gd name="T99" fmla="*/ 123 h 822"/>
                <a:gd name="T100" fmla="*/ 374 w 1253"/>
                <a:gd name="T101" fmla="*/ 107 h 822"/>
                <a:gd name="T102" fmla="*/ 474 w 1253"/>
                <a:gd name="T103" fmla="*/ 101 h 822"/>
                <a:gd name="T104" fmla="*/ 525 w 1253"/>
                <a:gd name="T105" fmla="*/ 67 h 822"/>
                <a:gd name="T106" fmla="*/ 560 w 1253"/>
                <a:gd name="T107" fmla="*/ 104 h 822"/>
                <a:gd name="T108" fmla="*/ 584 w 1253"/>
                <a:gd name="T109" fmla="*/ 65 h 822"/>
                <a:gd name="T110" fmla="*/ 707 w 1253"/>
                <a:gd name="T111" fmla="*/ 15 h 822"/>
                <a:gd name="T112" fmla="*/ 297 w 1253"/>
                <a:gd name="T113" fmla="*/ 298 h 822"/>
                <a:gd name="T114" fmla="*/ 357 w 1253"/>
                <a:gd name="T115" fmla="*/ 338 h 822"/>
                <a:gd name="T116" fmla="*/ 423 w 1253"/>
                <a:gd name="T117" fmla="*/ 328 h 822"/>
                <a:gd name="T118" fmla="*/ 402 w 1253"/>
                <a:gd name="T119" fmla="*/ 359 h 822"/>
                <a:gd name="T120" fmla="*/ 298 w 1253"/>
                <a:gd name="T121" fmla="*/ 606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3" h="822">
                  <a:moveTo>
                    <a:pt x="755" y="9"/>
                  </a:moveTo>
                  <a:cubicBezTo>
                    <a:pt x="755" y="11"/>
                    <a:pt x="757" y="10"/>
                    <a:pt x="759" y="10"/>
                  </a:cubicBezTo>
                  <a:cubicBezTo>
                    <a:pt x="759" y="12"/>
                    <a:pt x="756" y="12"/>
                    <a:pt x="755" y="12"/>
                  </a:cubicBezTo>
                  <a:cubicBezTo>
                    <a:pt x="761" y="18"/>
                    <a:pt x="767" y="9"/>
                    <a:pt x="778" y="12"/>
                  </a:cubicBezTo>
                  <a:cubicBezTo>
                    <a:pt x="781" y="15"/>
                    <a:pt x="785" y="18"/>
                    <a:pt x="790" y="19"/>
                  </a:cubicBezTo>
                  <a:cubicBezTo>
                    <a:pt x="791" y="21"/>
                    <a:pt x="790" y="23"/>
                    <a:pt x="790" y="25"/>
                  </a:cubicBezTo>
                  <a:cubicBezTo>
                    <a:pt x="791" y="27"/>
                    <a:pt x="794" y="27"/>
                    <a:pt x="793" y="30"/>
                  </a:cubicBezTo>
                  <a:cubicBezTo>
                    <a:pt x="790" y="29"/>
                    <a:pt x="790" y="32"/>
                    <a:pt x="790" y="34"/>
                  </a:cubicBezTo>
                  <a:cubicBezTo>
                    <a:pt x="789" y="33"/>
                    <a:pt x="787" y="32"/>
                    <a:pt x="784" y="33"/>
                  </a:cubicBezTo>
                  <a:cubicBezTo>
                    <a:pt x="782" y="33"/>
                    <a:pt x="784" y="35"/>
                    <a:pt x="783" y="36"/>
                  </a:cubicBezTo>
                  <a:cubicBezTo>
                    <a:pt x="782" y="36"/>
                    <a:pt x="781" y="34"/>
                    <a:pt x="780" y="34"/>
                  </a:cubicBezTo>
                  <a:cubicBezTo>
                    <a:pt x="779" y="34"/>
                    <a:pt x="775" y="37"/>
                    <a:pt x="771" y="36"/>
                  </a:cubicBezTo>
                  <a:cubicBezTo>
                    <a:pt x="769" y="35"/>
                    <a:pt x="770" y="38"/>
                    <a:pt x="769" y="39"/>
                  </a:cubicBezTo>
                  <a:cubicBezTo>
                    <a:pt x="769" y="39"/>
                    <a:pt x="767" y="38"/>
                    <a:pt x="766" y="39"/>
                  </a:cubicBezTo>
                  <a:cubicBezTo>
                    <a:pt x="766" y="40"/>
                    <a:pt x="769" y="41"/>
                    <a:pt x="766" y="44"/>
                  </a:cubicBezTo>
                  <a:cubicBezTo>
                    <a:pt x="766" y="42"/>
                    <a:pt x="758" y="45"/>
                    <a:pt x="762" y="46"/>
                  </a:cubicBezTo>
                  <a:cubicBezTo>
                    <a:pt x="759" y="49"/>
                    <a:pt x="754" y="47"/>
                    <a:pt x="750" y="49"/>
                  </a:cubicBezTo>
                  <a:cubicBezTo>
                    <a:pt x="748" y="50"/>
                    <a:pt x="746" y="54"/>
                    <a:pt x="743" y="53"/>
                  </a:cubicBezTo>
                  <a:cubicBezTo>
                    <a:pt x="743" y="55"/>
                    <a:pt x="743" y="58"/>
                    <a:pt x="741" y="58"/>
                  </a:cubicBezTo>
                  <a:cubicBezTo>
                    <a:pt x="742" y="60"/>
                    <a:pt x="743" y="58"/>
                    <a:pt x="744" y="58"/>
                  </a:cubicBezTo>
                  <a:cubicBezTo>
                    <a:pt x="749" y="58"/>
                    <a:pt x="750" y="55"/>
                    <a:pt x="753" y="53"/>
                  </a:cubicBezTo>
                  <a:cubicBezTo>
                    <a:pt x="755" y="53"/>
                    <a:pt x="756" y="55"/>
                    <a:pt x="758" y="55"/>
                  </a:cubicBezTo>
                  <a:cubicBezTo>
                    <a:pt x="759" y="55"/>
                    <a:pt x="759" y="52"/>
                    <a:pt x="761" y="52"/>
                  </a:cubicBezTo>
                  <a:cubicBezTo>
                    <a:pt x="764" y="50"/>
                    <a:pt x="767" y="52"/>
                    <a:pt x="771" y="50"/>
                  </a:cubicBezTo>
                  <a:cubicBezTo>
                    <a:pt x="773" y="50"/>
                    <a:pt x="770" y="48"/>
                    <a:pt x="772" y="47"/>
                  </a:cubicBezTo>
                  <a:cubicBezTo>
                    <a:pt x="773" y="47"/>
                    <a:pt x="775" y="48"/>
                    <a:pt x="775" y="47"/>
                  </a:cubicBezTo>
                  <a:cubicBezTo>
                    <a:pt x="776" y="47"/>
                    <a:pt x="777" y="44"/>
                    <a:pt x="777" y="44"/>
                  </a:cubicBezTo>
                  <a:cubicBezTo>
                    <a:pt x="777" y="44"/>
                    <a:pt x="781" y="46"/>
                    <a:pt x="783" y="46"/>
                  </a:cubicBezTo>
                  <a:cubicBezTo>
                    <a:pt x="786" y="46"/>
                    <a:pt x="786" y="45"/>
                    <a:pt x="790" y="44"/>
                  </a:cubicBezTo>
                  <a:cubicBezTo>
                    <a:pt x="790" y="46"/>
                    <a:pt x="790" y="47"/>
                    <a:pt x="790" y="49"/>
                  </a:cubicBezTo>
                  <a:cubicBezTo>
                    <a:pt x="792" y="47"/>
                    <a:pt x="793" y="48"/>
                    <a:pt x="793" y="50"/>
                  </a:cubicBezTo>
                  <a:cubicBezTo>
                    <a:pt x="801" y="49"/>
                    <a:pt x="814" y="51"/>
                    <a:pt x="826" y="50"/>
                  </a:cubicBezTo>
                  <a:cubicBezTo>
                    <a:pt x="825" y="57"/>
                    <a:pt x="836" y="52"/>
                    <a:pt x="835" y="59"/>
                  </a:cubicBezTo>
                  <a:cubicBezTo>
                    <a:pt x="836" y="57"/>
                    <a:pt x="838" y="59"/>
                    <a:pt x="841" y="59"/>
                  </a:cubicBezTo>
                  <a:cubicBezTo>
                    <a:pt x="845" y="59"/>
                    <a:pt x="851" y="58"/>
                    <a:pt x="852" y="59"/>
                  </a:cubicBezTo>
                  <a:cubicBezTo>
                    <a:pt x="855" y="59"/>
                    <a:pt x="853" y="53"/>
                    <a:pt x="855" y="52"/>
                  </a:cubicBezTo>
                  <a:cubicBezTo>
                    <a:pt x="860" y="53"/>
                    <a:pt x="865" y="52"/>
                    <a:pt x="870" y="53"/>
                  </a:cubicBezTo>
                  <a:cubicBezTo>
                    <a:pt x="870" y="53"/>
                    <a:pt x="870" y="55"/>
                    <a:pt x="870" y="55"/>
                  </a:cubicBezTo>
                  <a:cubicBezTo>
                    <a:pt x="873" y="55"/>
                    <a:pt x="875" y="54"/>
                    <a:pt x="878" y="55"/>
                  </a:cubicBezTo>
                  <a:cubicBezTo>
                    <a:pt x="878" y="55"/>
                    <a:pt x="879" y="57"/>
                    <a:pt x="879" y="58"/>
                  </a:cubicBezTo>
                  <a:cubicBezTo>
                    <a:pt x="881" y="59"/>
                    <a:pt x="885" y="57"/>
                    <a:pt x="887" y="59"/>
                  </a:cubicBezTo>
                  <a:cubicBezTo>
                    <a:pt x="886" y="62"/>
                    <a:pt x="886" y="66"/>
                    <a:pt x="882" y="65"/>
                  </a:cubicBezTo>
                  <a:cubicBezTo>
                    <a:pt x="882" y="68"/>
                    <a:pt x="885" y="69"/>
                    <a:pt x="888" y="68"/>
                  </a:cubicBezTo>
                  <a:cubicBezTo>
                    <a:pt x="887" y="77"/>
                    <a:pt x="894" y="77"/>
                    <a:pt x="897" y="81"/>
                  </a:cubicBezTo>
                  <a:cubicBezTo>
                    <a:pt x="900" y="80"/>
                    <a:pt x="902" y="79"/>
                    <a:pt x="904" y="77"/>
                  </a:cubicBezTo>
                  <a:cubicBezTo>
                    <a:pt x="905" y="76"/>
                    <a:pt x="905" y="73"/>
                    <a:pt x="906" y="73"/>
                  </a:cubicBezTo>
                  <a:cubicBezTo>
                    <a:pt x="907" y="72"/>
                    <a:pt x="909" y="73"/>
                    <a:pt x="909" y="71"/>
                  </a:cubicBezTo>
                  <a:cubicBezTo>
                    <a:pt x="913" y="70"/>
                    <a:pt x="912" y="74"/>
                    <a:pt x="913" y="76"/>
                  </a:cubicBezTo>
                  <a:cubicBezTo>
                    <a:pt x="917" y="76"/>
                    <a:pt x="920" y="76"/>
                    <a:pt x="924" y="76"/>
                  </a:cubicBezTo>
                  <a:cubicBezTo>
                    <a:pt x="925" y="74"/>
                    <a:pt x="929" y="75"/>
                    <a:pt x="928" y="71"/>
                  </a:cubicBezTo>
                  <a:cubicBezTo>
                    <a:pt x="933" y="73"/>
                    <a:pt x="944" y="68"/>
                    <a:pt x="944" y="74"/>
                  </a:cubicBezTo>
                  <a:cubicBezTo>
                    <a:pt x="949" y="74"/>
                    <a:pt x="947" y="69"/>
                    <a:pt x="953" y="71"/>
                  </a:cubicBezTo>
                  <a:cubicBezTo>
                    <a:pt x="953" y="70"/>
                    <a:pt x="951" y="70"/>
                    <a:pt x="950" y="70"/>
                  </a:cubicBezTo>
                  <a:cubicBezTo>
                    <a:pt x="952" y="68"/>
                    <a:pt x="951" y="66"/>
                    <a:pt x="953" y="65"/>
                  </a:cubicBezTo>
                  <a:cubicBezTo>
                    <a:pt x="957" y="65"/>
                    <a:pt x="956" y="60"/>
                    <a:pt x="962" y="62"/>
                  </a:cubicBezTo>
                  <a:cubicBezTo>
                    <a:pt x="964" y="62"/>
                    <a:pt x="962" y="60"/>
                    <a:pt x="962" y="61"/>
                  </a:cubicBezTo>
                  <a:cubicBezTo>
                    <a:pt x="965" y="57"/>
                    <a:pt x="969" y="60"/>
                    <a:pt x="974" y="59"/>
                  </a:cubicBezTo>
                  <a:cubicBezTo>
                    <a:pt x="973" y="67"/>
                    <a:pt x="982" y="57"/>
                    <a:pt x="980" y="64"/>
                  </a:cubicBezTo>
                  <a:cubicBezTo>
                    <a:pt x="987" y="64"/>
                    <a:pt x="991" y="63"/>
                    <a:pt x="996" y="62"/>
                  </a:cubicBezTo>
                  <a:cubicBezTo>
                    <a:pt x="997" y="66"/>
                    <a:pt x="990" y="63"/>
                    <a:pt x="992" y="68"/>
                  </a:cubicBezTo>
                  <a:cubicBezTo>
                    <a:pt x="993" y="71"/>
                    <a:pt x="998" y="70"/>
                    <a:pt x="1001" y="70"/>
                  </a:cubicBezTo>
                  <a:cubicBezTo>
                    <a:pt x="1006" y="70"/>
                    <a:pt x="1011" y="70"/>
                    <a:pt x="1015" y="68"/>
                  </a:cubicBezTo>
                  <a:cubicBezTo>
                    <a:pt x="1017" y="74"/>
                    <a:pt x="1024" y="74"/>
                    <a:pt x="1026" y="79"/>
                  </a:cubicBezTo>
                  <a:cubicBezTo>
                    <a:pt x="1029" y="77"/>
                    <a:pt x="1030" y="80"/>
                    <a:pt x="1033" y="80"/>
                  </a:cubicBezTo>
                  <a:cubicBezTo>
                    <a:pt x="1042" y="81"/>
                    <a:pt x="1053" y="79"/>
                    <a:pt x="1061" y="80"/>
                  </a:cubicBezTo>
                  <a:cubicBezTo>
                    <a:pt x="1065" y="81"/>
                    <a:pt x="1068" y="85"/>
                    <a:pt x="1072" y="83"/>
                  </a:cubicBezTo>
                  <a:cubicBezTo>
                    <a:pt x="1071" y="86"/>
                    <a:pt x="1073" y="86"/>
                    <a:pt x="1075" y="86"/>
                  </a:cubicBezTo>
                  <a:cubicBezTo>
                    <a:pt x="1075" y="88"/>
                    <a:pt x="1075" y="90"/>
                    <a:pt x="1075" y="92"/>
                  </a:cubicBezTo>
                  <a:cubicBezTo>
                    <a:pt x="1074" y="95"/>
                    <a:pt x="1080" y="92"/>
                    <a:pt x="1081" y="93"/>
                  </a:cubicBezTo>
                  <a:cubicBezTo>
                    <a:pt x="1082" y="95"/>
                    <a:pt x="1081" y="93"/>
                    <a:pt x="1084" y="93"/>
                  </a:cubicBezTo>
                  <a:cubicBezTo>
                    <a:pt x="1084" y="93"/>
                    <a:pt x="1084" y="95"/>
                    <a:pt x="1085" y="95"/>
                  </a:cubicBezTo>
                  <a:cubicBezTo>
                    <a:pt x="1087" y="95"/>
                    <a:pt x="1103" y="97"/>
                    <a:pt x="1104" y="95"/>
                  </a:cubicBezTo>
                  <a:cubicBezTo>
                    <a:pt x="1104" y="95"/>
                    <a:pt x="1104" y="93"/>
                    <a:pt x="1104" y="93"/>
                  </a:cubicBezTo>
                  <a:cubicBezTo>
                    <a:pt x="1106" y="93"/>
                    <a:pt x="1108" y="95"/>
                    <a:pt x="1109" y="95"/>
                  </a:cubicBezTo>
                  <a:cubicBezTo>
                    <a:pt x="1110" y="94"/>
                    <a:pt x="1113" y="92"/>
                    <a:pt x="1113" y="95"/>
                  </a:cubicBezTo>
                  <a:cubicBezTo>
                    <a:pt x="1116" y="92"/>
                    <a:pt x="1121" y="91"/>
                    <a:pt x="1125" y="90"/>
                  </a:cubicBezTo>
                  <a:cubicBezTo>
                    <a:pt x="1124" y="95"/>
                    <a:pt x="1126" y="97"/>
                    <a:pt x="1127" y="101"/>
                  </a:cubicBezTo>
                  <a:cubicBezTo>
                    <a:pt x="1133" y="101"/>
                    <a:pt x="1135" y="103"/>
                    <a:pt x="1140" y="101"/>
                  </a:cubicBezTo>
                  <a:cubicBezTo>
                    <a:pt x="1140" y="98"/>
                    <a:pt x="1139" y="98"/>
                    <a:pt x="1137" y="98"/>
                  </a:cubicBezTo>
                  <a:cubicBezTo>
                    <a:pt x="1138" y="96"/>
                    <a:pt x="1139" y="94"/>
                    <a:pt x="1138" y="92"/>
                  </a:cubicBezTo>
                  <a:cubicBezTo>
                    <a:pt x="1142" y="89"/>
                    <a:pt x="1151" y="90"/>
                    <a:pt x="1153" y="93"/>
                  </a:cubicBezTo>
                  <a:cubicBezTo>
                    <a:pt x="1160" y="94"/>
                    <a:pt x="1166" y="93"/>
                    <a:pt x="1173" y="93"/>
                  </a:cubicBezTo>
                  <a:cubicBezTo>
                    <a:pt x="1175" y="94"/>
                    <a:pt x="1179" y="97"/>
                    <a:pt x="1180" y="93"/>
                  </a:cubicBezTo>
                  <a:cubicBezTo>
                    <a:pt x="1183" y="95"/>
                    <a:pt x="1183" y="97"/>
                    <a:pt x="1187" y="98"/>
                  </a:cubicBezTo>
                  <a:cubicBezTo>
                    <a:pt x="1189" y="98"/>
                    <a:pt x="1190" y="101"/>
                    <a:pt x="1190" y="101"/>
                  </a:cubicBezTo>
                  <a:cubicBezTo>
                    <a:pt x="1191" y="101"/>
                    <a:pt x="1192" y="100"/>
                    <a:pt x="1192" y="99"/>
                  </a:cubicBezTo>
                  <a:cubicBezTo>
                    <a:pt x="1194" y="100"/>
                    <a:pt x="1192" y="101"/>
                    <a:pt x="1193" y="102"/>
                  </a:cubicBezTo>
                  <a:cubicBezTo>
                    <a:pt x="1194" y="103"/>
                    <a:pt x="1196" y="102"/>
                    <a:pt x="1196" y="102"/>
                  </a:cubicBezTo>
                  <a:cubicBezTo>
                    <a:pt x="1197" y="103"/>
                    <a:pt x="1200" y="104"/>
                    <a:pt x="1204" y="105"/>
                  </a:cubicBezTo>
                  <a:cubicBezTo>
                    <a:pt x="1206" y="106"/>
                    <a:pt x="1210" y="107"/>
                    <a:pt x="1213" y="108"/>
                  </a:cubicBezTo>
                  <a:cubicBezTo>
                    <a:pt x="1213" y="108"/>
                    <a:pt x="1214" y="111"/>
                    <a:pt x="1214" y="111"/>
                  </a:cubicBezTo>
                  <a:cubicBezTo>
                    <a:pt x="1215" y="111"/>
                    <a:pt x="1216" y="111"/>
                    <a:pt x="1217" y="111"/>
                  </a:cubicBezTo>
                  <a:cubicBezTo>
                    <a:pt x="1218" y="112"/>
                    <a:pt x="1217" y="114"/>
                    <a:pt x="1217" y="114"/>
                  </a:cubicBezTo>
                  <a:cubicBezTo>
                    <a:pt x="1217" y="115"/>
                    <a:pt x="1220" y="114"/>
                    <a:pt x="1220" y="114"/>
                  </a:cubicBezTo>
                  <a:cubicBezTo>
                    <a:pt x="1221" y="116"/>
                    <a:pt x="1218" y="121"/>
                    <a:pt x="1224" y="119"/>
                  </a:cubicBezTo>
                  <a:cubicBezTo>
                    <a:pt x="1224" y="122"/>
                    <a:pt x="1224" y="125"/>
                    <a:pt x="1224" y="129"/>
                  </a:cubicBezTo>
                  <a:cubicBezTo>
                    <a:pt x="1230" y="129"/>
                    <a:pt x="1234" y="127"/>
                    <a:pt x="1235" y="123"/>
                  </a:cubicBezTo>
                  <a:cubicBezTo>
                    <a:pt x="1239" y="125"/>
                    <a:pt x="1244" y="124"/>
                    <a:pt x="1248" y="126"/>
                  </a:cubicBezTo>
                  <a:cubicBezTo>
                    <a:pt x="1249" y="126"/>
                    <a:pt x="1248" y="129"/>
                    <a:pt x="1248" y="129"/>
                  </a:cubicBezTo>
                  <a:cubicBezTo>
                    <a:pt x="1249" y="130"/>
                    <a:pt x="1252" y="128"/>
                    <a:pt x="1253" y="129"/>
                  </a:cubicBezTo>
                  <a:cubicBezTo>
                    <a:pt x="1252" y="130"/>
                    <a:pt x="1249" y="130"/>
                    <a:pt x="1250" y="133"/>
                  </a:cubicBezTo>
                  <a:cubicBezTo>
                    <a:pt x="1247" y="134"/>
                    <a:pt x="1247" y="132"/>
                    <a:pt x="1245" y="132"/>
                  </a:cubicBezTo>
                  <a:cubicBezTo>
                    <a:pt x="1244" y="133"/>
                    <a:pt x="1244" y="135"/>
                    <a:pt x="1241" y="135"/>
                  </a:cubicBezTo>
                  <a:cubicBezTo>
                    <a:pt x="1241" y="137"/>
                    <a:pt x="1245" y="136"/>
                    <a:pt x="1244" y="141"/>
                  </a:cubicBezTo>
                  <a:cubicBezTo>
                    <a:pt x="1238" y="136"/>
                    <a:pt x="1243" y="143"/>
                    <a:pt x="1239" y="144"/>
                  </a:cubicBezTo>
                  <a:cubicBezTo>
                    <a:pt x="1238" y="144"/>
                    <a:pt x="1237" y="145"/>
                    <a:pt x="1236" y="147"/>
                  </a:cubicBezTo>
                  <a:cubicBezTo>
                    <a:pt x="1234" y="146"/>
                    <a:pt x="1233" y="146"/>
                    <a:pt x="1232" y="145"/>
                  </a:cubicBezTo>
                  <a:cubicBezTo>
                    <a:pt x="1231" y="145"/>
                    <a:pt x="1230" y="143"/>
                    <a:pt x="1229" y="142"/>
                  </a:cubicBezTo>
                  <a:cubicBezTo>
                    <a:pt x="1227" y="141"/>
                    <a:pt x="1225" y="142"/>
                    <a:pt x="1223" y="141"/>
                  </a:cubicBezTo>
                  <a:cubicBezTo>
                    <a:pt x="1222" y="140"/>
                    <a:pt x="1221" y="138"/>
                    <a:pt x="1220" y="138"/>
                  </a:cubicBezTo>
                  <a:cubicBezTo>
                    <a:pt x="1218" y="137"/>
                    <a:pt x="1216" y="138"/>
                    <a:pt x="1214" y="138"/>
                  </a:cubicBezTo>
                  <a:cubicBezTo>
                    <a:pt x="1214" y="138"/>
                    <a:pt x="1214" y="136"/>
                    <a:pt x="1213" y="136"/>
                  </a:cubicBezTo>
                  <a:cubicBezTo>
                    <a:pt x="1211" y="136"/>
                    <a:pt x="1209" y="131"/>
                    <a:pt x="1207" y="135"/>
                  </a:cubicBezTo>
                  <a:cubicBezTo>
                    <a:pt x="1205" y="135"/>
                    <a:pt x="1205" y="132"/>
                    <a:pt x="1205" y="130"/>
                  </a:cubicBezTo>
                  <a:cubicBezTo>
                    <a:pt x="1202" y="130"/>
                    <a:pt x="1199" y="130"/>
                    <a:pt x="1196" y="130"/>
                  </a:cubicBezTo>
                  <a:cubicBezTo>
                    <a:pt x="1193" y="131"/>
                    <a:pt x="1196" y="134"/>
                    <a:pt x="1196" y="133"/>
                  </a:cubicBezTo>
                  <a:cubicBezTo>
                    <a:pt x="1196" y="135"/>
                    <a:pt x="1193" y="136"/>
                    <a:pt x="1193" y="139"/>
                  </a:cubicBezTo>
                  <a:cubicBezTo>
                    <a:pt x="1187" y="139"/>
                    <a:pt x="1186" y="144"/>
                    <a:pt x="1178" y="142"/>
                  </a:cubicBezTo>
                  <a:cubicBezTo>
                    <a:pt x="1177" y="143"/>
                    <a:pt x="1177" y="146"/>
                    <a:pt x="1174" y="145"/>
                  </a:cubicBezTo>
                  <a:cubicBezTo>
                    <a:pt x="1175" y="147"/>
                    <a:pt x="1178" y="146"/>
                    <a:pt x="1180" y="147"/>
                  </a:cubicBezTo>
                  <a:cubicBezTo>
                    <a:pt x="1182" y="147"/>
                    <a:pt x="1182" y="149"/>
                    <a:pt x="1184" y="150"/>
                  </a:cubicBezTo>
                  <a:cubicBezTo>
                    <a:pt x="1183" y="154"/>
                    <a:pt x="1183" y="153"/>
                    <a:pt x="1186" y="156"/>
                  </a:cubicBezTo>
                  <a:cubicBezTo>
                    <a:pt x="1187" y="159"/>
                    <a:pt x="1191" y="159"/>
                    <a:pt x="1193" y="162"/>
                  </a:cubicBezTo>
                  <a:cubicBezTo>
                    <a:pt x="1193" y="162"/>
                    <a:pt x="1189" y="166"/>
                    <a:pt x="1189" y="166"/>
                  </a:cubicBezTo>
                  <a:cubicBezTo>
                    <a:pt x="1185" y="167"/>
                    <a:pt x="1185" y="163"/>
                    <a:pt x="1183" y="163"/>
                  </a:cubicBezTo>
                  <a:cubicBezTo>
                    <a:pt x="1183" y="163"/>
                    <a:pt x="1185" y="166"/>
                    <a:pt x="1183" y="166"/>
                  </a:cubicBezTo>
                  <a:cubicBezTo>
                    <a:pt x="1179" y="166"/>
                    <a:pt x="1171" y="166"/>
                    <a:pt x="1167" y="167"/>
                  </a:cubicBezTo>
                  <a:cubicBezTo>
                    <a:pt x="1164" y="168"/>
                    <a:pt x="1159" y="170"/>
                    <a:pt x="1159" y="173"/>
                  </a:cubicBezTo>
                  <a:cubicBezTo>
                    <a:pt x="1153" y="172"/>
                    <a:pt x="1152" y="177"/>
                    <a:pt x="1147" y="178"/>
                  </a:cubicBezTo>
                  <a:cubicBezTo>
                    <a:pt x="1146" y="179"/>
                    <a:pt x="1146" y="180"/>
                    <a:pt x="1144" y="181"/>
                  </a:cubicBezTo>
                  <a:cubicBezTo>
                    <a:pt x="1143" y="182"/>
                    <a:pt x="1141" y="184"/>
                    <a:pt x="1140" y="184"/>
                  </a:cubicBezTo>
                  <a:cubicBezTo>
                    <a:pt x="1139" y="184"/>
                    <a:pt x="1137" y="185"/>
                    <a:pt x="1137" y="187"/>
                  </a:cubicBezTo>
                  <a:cubicBezTo>
                    <a:pt x="1132" y="186"/>
                    <a:pt x="1124" y="189"/>
                    <a:pt x="1122" y="185"/>
                  </a:cubicBezTo>
                  <a:cubicBezTo>
                    <a:pt x="1121" y="187"/>
                    <a:pt x="1117" y="186"/>
                    <a:pt x="1118" y="190"/>
                  </a:cubicBezTo>
                  <a:cubicBezTo>
                    <a:pt x="1109" y="190"/>
                    <a:pt x="1108" y="190"/>
                    <a:pt x="1100" y="190"/>
                  </a:cubicBezTo>
                  <a:cubicBezTo>
                    <a:pt x="1099" y="190"/>
                    <a:pt x="1098" y="191"/>
                    <a:pt x="1097" y="191"/>
                  </a:cubicBezTo>
                  <a:cubicBezTo>
                    <a:pt x="1096" y="192"/>
                    <a:pt x="1093" y="193"/>
                    <a:pt x="1093" y="196"/>
                  </a:cubicBezTo>
                  <a:cubicBezTo>
                    <a:pt x="1092" y="200"/>
                    <a:pt x="1086" y="198"/>
                    <a:pt x="1087" y="205"/>
                  </a:cubicBezTo>
                  <a:cubicBezTo>
                    <a:pt x="1086" y="209"/>
                    <a:pt x="1090" y="209"/>
                    <a:pt x="1093" y="210"/>
                  </a:cubicBezTo>
                  <a:cubicBezTo>
                    <a:pt x="1092" y="214"/>
                    <a:pt x="1091" y="218"/>
                    <a:pt x="1087" y="218"/>
                  </a:cubicBezTo>
                  <a:cubicBezTo>
                    <a:pt x="1087" y="221"/>
                    <a:pt x="1086" y="222"/>
                    <a:pt x="1084" y="222"/>
                  </a:cubicBezTo>
                  <a:cubicBezTo>
                    <a:pt x="1084" y="224"/>
                    <a:pt x="1084" y="226"/>
                    <a:pt x="1084" y="228"/>
                  </a:cubicBezTo>
                  <a:cubicBezTo>
                    <a:pt x="1084" y="231"/>
                    <a:pt x="1086" y="227"/>
                    <a:pt x="1087" y="230"/>
                  </a:cubicBezTo>
                  <a:cubicBezTo>
                    <a:pt x="1088" y="233"/>
                    <a:pt x="1084" y="232"/>
                    <a:pt x="1084" y="233"/>
                  </a:cubicBezTo>
                  <a:cubicBezTo>
                    <a:pt x="1083" y="233"/>
                    <a:pt x="1083" y="237"/>
                    <a:pt x="1082" y="237"/>
                  </a:cubicBezTo>
                  <a:cubicBezTo>
                    <a:pt x="1081" y="238"/>
                    <a:pt x="1076" y="237"/>
                    <a:pt x="1075" y="239"/>
                  </a:cubicBezTo>
                  <a:cubicBezTo>
                    <a:pt x="1074" y="240"/>
                    <a:pt x="1076" y="244"/>
                    <a:pt x="1075" y="245"/>
                  </a:cubicBezTo>
                  <a:cubicBezTo>
                    <a:pt x="1073" y="245"/>
                    <a:pt x="1074" y="242"/>
                    <a:pt x="1073" y="242"/>
                  </a:cubicBezTo>
                  <a:cubicBezTo>
                    <a:pt x="1072" y="241"/>
                    <a:pt x="1069" y="243"/>
                    <a:pt x="1072" y="249"/>
                  </a:cubicBezTo>
                  <a:cubicBezTo>
                    <a:pt x="1069" y="248"/>
                    <a:pt x="1070" y="251"/>
                    <a:pt x="1069" y="252"/>
                  </a:cubicBezTo>
                  <a:cubicBezTo>
                    <a:pt x="1068" y="252"/>
                    <a:pt x="1066" y="251"/>
                    <a:pt x="1066" y="252"/>
                  </a:cubicBezTo>
                  <a:cubicBezTo>
                    <a:pt x="1065" y="253"/>
                    <a:pt x="1066" y="256"/>
                    <a:pt x="1063" y="255"/>
                  </a:cubicBezTo>
                  <a:cubicBezTo>
                    <a:pt x="1063" y="258"/>
                    <a:pt x="1061" y="258"/>
                    <a:pt x="1061" y="261"/>
                  </a:cubicBezTo>
                  <a:cubicBezTo>
                    <a:pt x="1059" y="261"/>
                    <a:pt x="1056" y="260"/>
                    <a:pt x="1055" y="262"/>
                  </a:cubicBezTo>
                  <a:cubicBezTo>
                    <a:pt x="1053" y="262"/>
                    <a:pt x="1056" y="260"/>
                    <a:pt x="1055" y="258"/>
                  </a:cubicBezTo>
                  <a:cubicBezTo>
                    <a:pt x="1056" y="258"/>
                    <a:pt x="1054" y="257"/>
                    <a:pt x="1054" y="256"/>
                  </a:cubicBezTo>
                  <a:cubicBezTo>
                    <a:pt x="1054" y="255"/>
                    <a:pt x="1054" y="254"/>
                    <a:pt x="1054" y="253"/>
                  </a:cubicBezTo>
                  <a:cubicBezTo>
                    <a:pt x="1053" y="253"/>
                    <a:pt x="1052" y="251"/>
                    <a:pt x="1051" y="250"/>
                  </a:cubicBezTo>
                  <a:cubicBezTo>
                    <a:pt x="1050" y="250"/>
                    <a:pt x="1050" y="249"/>
                    <a:pt x="1048" y="249"/>
                  </a:cubicBezTo>
                  <a:cubicBezTo>
                    <a:pt x="1050" y="247"/>
                    <a:pt x="1050" y="243"/>
                    <a:pt x="1050" y="240"/>
                  </a:cubicBezTo>
                  <a:cubicBezTo>
                    <a:pt x="1049" y="238"/>
                    <a:pt x="1048" y="238"/>
                    <a:pt x="1048" y="236"/>
                  </a:cubicBezTo>
                  <a:cubicBezTo>
                    <a:pt x="1047" y="230"/>
                    <a:pt x="1049" y="224"/>
                    <a:pt x="1048" y="219"/>
                  </a:cubicBezTo>
                  <a:cubicBezTo>
                    <a:pt x="1053" y="224"/>
                    <a:pt x="1049" y="217"/>
                    <a:pt x="1051" y="213"/>
                  </a:cubicBezTo>
                  <a:cubicBezTo>
                    <a:pt x="1051" y="213"/>
                    <a:pt x="1053" y="218"/>
                    <a:pt x="1054" y="215"/>
                  </a:cubicBezTo>
                  <a:cubicBezTo>
                    <a:pt x="1054" y="214"/>
                    <a:pt x="1054" y="213"/>
                    <a:pt x="1054" y="212"/>
                  </a:cubicBezTo>
                  <a:cubicBezTo>
                    <a:pt x="1055" y="210"/>
                    <a:pt x="1061" y="206"/>
                    <a:pt x="1063" y="205"/>
                  </a:cubicBezTo>
                  <a:cubicBezTo>
                    <a:pt x="1063" y="204"/>
                    <a:pt x="1065" y="204"/>
                    <a:pt x="1064" y="203"/>
                  </a:cubicBezTo>
                  <a:cubicBezTo>
                    <a:pt x="1062" y="201"/>
                    <a:pt x="1065" y="202"/>
                    <a:pt x="1067" y="202"/>
                  </a:cubicBezTo>
                  <a:cubicBezTo>
                    <a:pt x="1070" y="200"/>
                    <a:pt x="1071" y="198"/>
                    <a:pt x="1070" y="194"/>
                  </a:cubicBezTo>
                  <a:cubicBezTo>
                    <a:pt x="1071" y="194"/>
                    <a:pt x="1076" y="192"/>
                    <a:pt x="1075" y="191"/>
                  </a:cubicBezTo>
                  <a:cubicBezTo>
                    <a:pt x="1075" y="191"/>
                    <a:pt x="1073" y="191"/>
                    <a:pt x="1073" y="191"/>
                  </a:cubicBezTo>
                  <a:cubicBezTo>
                    <a:pt x="1073" y="191"/>
                    <a:pt x="1075" y="188"/>
                    <a:pt x="1075" y="188"/>
                  </a:cubicBezTo>
                  <a:cubicBezTo>
                    <a:pt x="1076" y="188"/>
                    <a:pt x="1078" y="192"/>
                    <a:pt x="1078" y="185"/>
                  </a:cubicBezTo>
                  <a:cubicBezTo>
                    <a:pt x="1080" y="185"/>
                    <a:pt x="1083" y="185"/>
                    <a:pt x="1085" y="184"/>
                  </a:cubicBezTo>
                  <a:cubicBezTo>
                    <a:pt x="1086" y="183"/>
                    <a:pt x="1086" y="181"/>
                    <a:pt x="1087" y="181"/>
                  </a:cubicBezTo>
                  <a:cubicBezTo>
                    <a:pt x="1087" y="180"/>
                    <a:pt x="1089" y="181"/>
                    <a:pt x="1090" y="181"/>
                  </a:cubicBezTo>
                  <a:cubicBezTo>
                    <a:pt x="1090" y="180"/>
                    <a:pt x="1092" y="179"/>
                    <a:pt x="1093" y="178"/>
                  </a:cubicBezTo>
                  <a:cubicBezTo>
                    <a:pt x="1093" y="177"/>
                    <a:pt x="1094" y="178"/>
                    <a:pt x="1094" y="176"/>
                  </a:cubicBezTo>
                  <a:cubicBezTo>
                    <a:pt x="1094" y="175"/>
                    <a:pt x="1096" y="170"/>
                    <a:pt x="1098" y="173"/>
                  </a:cubicBezTo>
                  <a:cubicBezTo>
                    <a:pt x="1098" y="171"/>
                    <a:pt x="1098" y="168"/>
                    <a:pt x="1098" y="166"/>
                  </a:cubicBezTo>
                  <a:cubicBezTo>
                    <a:pt x="1095" y="165"/>
                    <a:pt x="1093" y="166"/>
                    <a:pt x="1091" y="167"/>
                  </a:cubicBezTo>
                  <a:cubicBezTo>
                    <a:pt x="1090" y="169"/>
                    <a:pt x="1089" y="169"/>
                    <a:pt x="1088" y="170"/>
                  </a:cubicBezTo>
                  <a:cubicBezTo>
                    <a:pt x="1087" y="171"/>
                    <a:pt x="1087" y="170"/>
                    <a:pt x="1087" y="172"/>
                  </a:cubicBezTo>
                  <a:cubicBezTo>
                    <a:pt x="1086" y="175"/>
                    <a:pt x="1081" y="174"/>
                    <a:pt x="1081" y="178"/>
                  </a:cubicBezTo>
                  <a:cubicBezTo>
                    <a:pt x="1078" y="177"/>
                    <a:pt x="1076" y="178"/>
                    <a:pt x="1076" y="181"/>
                  </a:cubicBezTo>
                  <a:cubicBezTo>
                    <a:pt x="1074" y="181"/>
                    <a:pt x="1075" y="178"/>
                    <a:pt x="1075" y="178"/>
                  </a:cubicBezTo>
                  <a:cubicBezTo>
                    <a:pt x="1074" y="178"/>
                    <a:pt x="1072" y="178"/>
                    <a:pt x="1072" y="178"/>
                  </a:cubicBezTo>
                  <a:cubicBezTo>
                    <a:pt x="1071" y="177"/>
                    <a:pt x="1072" y="175"/>
                    <a:pt x="1072" y="173"/>
                  </a:cubicBezTo>
                  <a:cubicBezTo>
                    <a:pt x="1066" y="174"/>
                    <a:pt x="1061" y="172"/>
                    <a:pt x="1057" y="173"/>
                  </a:cubicBezTo>
                  <a:cubicBezTo>
                    <a:pt x="1055" y="174"/>
                    <a:pt x="1057" y="176"/>
                    <a:pt x="1055" y="176"/>
                  </a:cubicBezTo>
                  <a:cubicBezTo>
                    <a:pt x="1053" y="178"/>
                    <a:pt x="1051" y="177"/>
                    <a:pt x="1050" y="178"/>
                  </a:cubicBezTo>
                  <a:cubicBezTo>
                    <a:pt x="1047" y="179"/>
                    <a:pt x="1047" y="180"/>
                    <a:pt x="1045" y="182"/>
                  </a:cubicBezTo>
                  <a:cubicBezTo>
                    <a:pt x="1044" y="184"/>
                    <a:pt x="1043" y="185"/>
                    <a:pt x="1041" y="185"/>
                  </a:cubicBezTo>
                  <a:cubicBezTo>
                    <a:pt x="1039" y="189"/>
                    <a:pt x="1043" y="189"/>
                    <a:pt x="1042" y="193"/>
                  </a:cubicBezTo>
                  <a:cubicBezTo>
                    <a:pt x="1040" y="193"/>
                    <a:pt x="1039" y="195"/>
                    <a:pt x="1039" y="197"/>
                  </a:cubicBezTo>
                  <a:cubicBezTo>
                    <a:pt x="1033" y="196"/>
                    <a:pt x="1032" y="199"/>
                    <a:pt x="1026" y="199"/>
                  </a:cubicBezTo>
                  <a:cubicBezTo>
                    <a:pt x="1024" y="197"/>
                    <a:pt x="1025" y="196"/>
                    <a:pt x="1026" y="194"/>
                  </a:cubicBezTo>
                  <a:cubicBezTo>
                    <a:pt x="1023" y="195"/>
                    <a:pt x="1023" y="193"/>
                    <a:pt x="1023" y="191"/>
                  </a:cubicBezTo>
                  <a:cubicBezTo>
                    <a:pt x="1021" y="191"/>
                    <a:pt x="1017" y="192"/>
                    <a:pt x="1017" y="190"/>
                  </a:cubicBezTo>
                  <a:cubicBezTo>
                    <a:pt x="1010" y="194"/>
                    <a:pt x="1001" y="196"/>
                    <a:pt x="992" y="197"/>
                  </a:cubicBezTo>
                  <a:cubicBezTo>
                    <a:pt x="991" y="195"/>
                    <a:pt x="987" y="196"/>
                    <a:pt x="989" y="191"/>
                  </a:cubicBezTo>
                  <a:cubicBezTo>
                    <a:pt x="987" y="191"/>
                    <a:pt x="985" y="191"/>
                    <a:pt x="983" y="191"/>
                  </a:cubicBezTo>
                  <a:cubicBezTo>
                    <a:pt x="977" y="193"/>
                    <a:pt x="972" y="194"/>
                    <a:pt x="967" y="197"/>
                  </a:cubicBezTo>
                  <a:cubicBezTo>
                    <a:pt x="963" y="199"/>
                    <a:pt x="959" y="203"/>
                    <a:pt x="955" y="205"/>
                  </a:cubicBezTo>
                  <a:cubicBezTo>
                    <a:pt x="955" y="207"/>
                    <a:pt x="954" y="209"/>
                    <a:pt x="952" y="209"/>
                  </a:cubicBezTo>
                  <a:cubicBezTo>
                    <a:pt x="953" y="213"/>
                    <a:pt x="950" y="213"/>
                    <a:pt x="950" y="216"/>
                  </a:cubicBezTo>
                  <a:cubicBezTo>
                    <a:pt x="947" y="214"/>
                    <a:pt x="944" y="222"/>
                    <a:pt x="943" y="221"/>
                  </a:cubicBezTo>
                  <a:cubicBezTo>
                    <a:pt x="940" y="218"/>
                    <a:pt x="942" y="222"/>
                    <a:pt x="938" y="222"/>
                  </a:cubicBezTo>
                  <a:cubicBezTo>
                    <a:pt x="936" y="222"/>
                    <a:pt x="936" y="223"/>
                    <a:pt x="935" y="225"/>
                  </a:cubicBezTo>
                  <a:cubicBezTo>
                    <a:pt x="928" y="223"/>
                    <a:pt x="931" y="230"/>
                    <a:pt x="925" y="230"/>
                  </a:cubicBezTo>
                  <a:cubicBezTo>
                    <a:pt x="926" y="231"/>
                    <a:pt x="930" y="237"/>
                    <a:pt x="931" y="234"/>
                  </a:cubicBezTo>
                  <a:cubicBezTo>
                    <a:pt x="933" y="235"/>
                    <a:pt x="932" y="238"/>
                    <a:pt x="932" y="240"/>
                  </a:cubicBezTo>
                  <a:cubicBezTo>
                    <a:pt x="935" y="239"/>
                    <a:pt x="937" y="242"/>
                    <a:pt x="937" y="242"/>
                  </a:cubicBezTo>
                  <a:cubicBezTo>
                    <a:pt x="938" y="242"/>
                    <a:pt x="940" y="239"/>
                    <a:pt x="943" y="240"/>
                  </a:cubicBezTo>
                  <a:cubicBezTo>
                    <a:pt x="943" y="240"/>
                    <a:pt x="945" y="241"/>
                    <a:pt x="944" y="242"/>
                  </a:cubicBezTo>
                  <a:cubicBezTo>
                    <a:pt x="946" y="241"/>
                    <a:pt x="948" y="237"/>
                    <a:pt x="949" y="240"/>
                  </a:cubicBezTo>
                  <a:cubicBezTo>
                    <a:pt x="950" y="240"/>
                    <a:pt x="950" y="238"/>
                    <a:pt x="950" y="237"/>
                  </a:cubicBezTo>
                  <a:cubicBezTo>
                    <a:pt x="953" y="238"/>
                    <a:pt x="953" y="248"/>
                    <a:pt x="956" y="243"/>
                  </a:cubicBezTo>
                  <a:cubicBezTo>
                    <a:pt x="960" y="242"/>
                    <a:pt x="955" y="250"/>
                    <a:pt x="961" y="247"/>
                  </a:cubicBezTo>
                  <a:cubicBezTo>
                    <a:pt x="961" y="249"/>
                    <a:pt x="958" y="248"/>
                    <a:pt x="958" y="249"/>
                  </a:cubicBezTo>
                  <a:cubicBezTo>
                    <a:pt x="957" y="249"/>
                    <a:pt x="960" y="253"/>
                    <a:pt x="959" y="255"/>
                  </a:cubicBezTo>
                  <a:cubicBezTo>
                    <a:pt x="959" y="255"/>
                    <a:pt x="958" y="255"/>
                    <a:pt x="958" y="256"/>
                  </a:cubicBezTo>
                  <a:cubicBezTo>
                    <a:pt x="958" y="257"/>
                    <a:pt x="956" y="258"/>
                    <a:pt x="956" y="259"/>
                  </a:cubicBezTo>
                  <a:cubicBezTo>
                    <a:pt x="955" y="264"/>
                    <a:pt x="958" y="273"/>
                    <a:pt x="953" y="268"/>
                  </a:cubicBezTo>
                  <a:cubicBezTo>
                    <a:pt x="955" y="281"/>
                    <a:pt x="948" y="287"/>
                    <a:pt x="946" y="296"/>
                  </a:cubicBezTo>
                  <a:cubicBezTo>
                    <a:pt x="944" y="298"/>
                    <a:pt x="943" y="297"/>
                    <a:pt x="941" y="296"/>
                  </a:cubicBezTo>
                  <a:cubicBezTo>
                    <a:pt x="941" y="298"/>
                    <a:pt x="942" y="300"/>
                    <a:pt x="941" y="301"/>
                  </a:cubicBezTo>
                  <a:cubicBezTo>
                    <a:pt x="941" y="302"/>
                    <a:pt x="938" y="301"/>
                    <a:pt x="937" y="302"/>
                  </a:cubicBezTo>
                  <a:cubicBezTo>
                    <a:pt x="936" y="303"/>
                    <a:pt x="937" y="305"/>
                    <a:pt x="937" y="305"/>
                  </a:cubicBezTo>
                  <a:cubicBezTo>
                    <a:pt x="936" y="306"/>
                    <a:pt x="934" y="305"/>
                    <a:pt x="934" y="305"/>
                  </a:cubicBezTo>
                  <a:cubicBezTo>
                    <a:pt x="933" y="306"/>
                    <a:pt x="935" y="307"/>
                    <a:pt x="935" y="307"/>
                  </a:cubicBezTo>
                  <a:cubicBezTo>
                    <a:pt x="934" y="308"/>
                    <a:pt x="932" y="308"/>
                    <a:pt x="931" y="310"/>
                  </a:cubicBezTo>
                  <a:cubicBezTo>
                    <a:pt x="930" y="311"/>
                    <a:pt x="930" y="313"/>
                    <a:pt x="929" y="314"/>
                  </a:cubicBezTo>
                  <a:cubicBezTo>
                    <a:pt x="928" y="315"/>
                    <a:pt x="926" y="315"/>
                    <a:pt x="925" y="316"/>
                  </a:cubicBezTo>
                  <a:cubicBezTo>
                    <a:pt x="924" y="317"/>
                    <a:pt x="925" y="319"/>
                    <a:pt x="924" y="320"/>
                  </a:cubicBezTo>
                  <a:cubicBezTo>
                    <a:pt x="923" y="321"/>
                    <a:pt x="921" y="320"/>
                    <a:pt x="921" y="320"/>
                  </a:cubicBezTo>
                  <a:cubicBezTo>
                    <a:pt x="920" y="320"/>
                    <a:pt x="920" y="324"/>
                    <a:pt x="919" y="323"/>
                  </a:cubicBezTo>
                  <a:cubicBezTo>
                    <a:pt x="918" y="322"/>
                    <a:pt x="917" y="321"/>
                    <a:pt x="916" y="326"/>
                  </a:cubicBezTo>
                  <a:cubicBezTo>
                    <a:pt x="909" y="327"/>
                    <a:pt x="909" y="326"/>
                    <a:pt x="901" y="326"/>
                  </a:cubicBezTo>
                  <a:cubicBezTo>
                    <a:pt x="901" y="327"/>
                    <a:pt x="895" y="330"/>
                    <a:pt x="898" y="330"/>
                  </a:cubicBezTo>
                  <a:cubicBezTo>
                    <a:pt x="900" y="334"/>
                    <a:pt x="888" y="331"/>
                    <a:pt x="894" y="333"/>
                  </a:cubicBezTo>
                  <a:cubicBezTo>
                    <a:pt x="894" y="335"/>
                    <a:pt x="891" y="335"/>
                    <a:pt x="891" y="333"/>
                  </a:cubicBezTo>
                  <a:cubicBezTo>
                    <a:pt x="887" y="337"/>
                    <a:pt x="889" y="340"/>
                    <a:pt x="889" y="345"/>
                  </a:cubicBezTo>
                  <a:cubicBezTo>
                    <a:pt x="885" y="346"/>
                    <a:pt x="887" y="346"/>
                    <a:pt x="882" y="345"/>
                  </a:cubicBezTo>
                  <a:cubicBezTo>
                    <a:pt x="884" y="347"/>
                    <a:pt x="883" y="348"/>
                    <a:pt x="881" y="348"/>
                  </a:cubicBezTo>
                  <a:cubicBezTo>
                    <a:pt x="880" y="351"/>
                    <a:pt x="882" y="364"/>
                    <a:pt x="884" y="360"/>
                  </a:cubicBezTo>
                  <a:cubicBezTo>
                    <a:pt x="887" y="360"/>
                    <a:pt x="884" y="372"/>
                    <a:pt x="888" y="372"/>
                  </a:cubicBezTo>
                  <a:cubicBezTo>
                    <a:pt x="892" y="372"/>
                    <a:pt x="887" y="376"/>
                    <a:pt x="891" y="378"/>
                  </a:cubicBezTo>
                  <a:cubicBezTo>
                    <a:pt x="890" y="378"/>
                    <a:pt x="890" y="381"/>
                    <a:pt x="889" y="381"/>
                  </a:cubicBezTo>
                  <a:cubicBezTo>
                    <a:pt x="888" y="381"/>
                    <a:pt x="886" y="379"/>
                    <a:pt x="887" y="379"/>
                  </a:cubicBezTo>
                  <a:cubicBezTo>
                    <a:pt x="885" y="380"/>
                    <a:pt x="886" y="382"/>
                    <a:pt x="885" y="382"/>
                  </a:cubicBezTo>
                  <a:cubicBezTo>
                    <a:pt x="884" y="383"/>
                    <a:pt x="882" y="382"/>
                    <a:pt x="881" y="382"/>
                  </a:cubicBezTo>
                  <a:cubicBezTo>
                    <a:pt x="877" y="383"/>
                    <a:pt x="873" y="386"/>
                    <a:pt x="870" y="384"/>
                  </a:cubicBezTo>
                  <a:cubicBezTo>
                    <a:pt x="869" y="381"/>
                    <a:pt x="871" y="380"/>
                    <a:pt x="872" y="378"/>
                  </a:cubicBezTo>
                  <a:cubicBezTo>
                    <a:pt x="872" y="375"/>
                    <a:pt x="870" y="370"/>
                    <a:pt x="873" y="369"/>
                  </a:cubicBezTo>
                  <a:cubicBezTo>
                    <a:pt x="873" y="367"/>
                    <a:pt x="869" y="368"/>
                    <a:pt x="870" y="363"/>
                  </a:cubicBezTo>
                  <a:cubicBezTo>
                    <a:pt x="867" y="361"/>
                    <a:pt x="864" y="364"/>
                    <a:pt x="861" y="360"/>
                  </a:cubicBezTo>
                  <a:cubicBezTo>
                    <a:pt x="860" y="356"/>
                    <a:pt x="866" y="358"/>
                    <a:pt x="864" y="353"/>
                  </a:cubicBezTo>
                  <a:cubicBezTo>
                    <a:pt x="864" y="351"/>
                    <a:pt x="863" y="352"/>
                    <a:pt x="863" y="353"/>
                  </a:cubicBezTo>
                  <a:cubicBezTo>
                    <a:pt x="861" y="353"/>
                    <a:pt x="861" y="351"/>
                    <a:pt x="860" y="350"/>
                  </a:cubicBezTo>
                  <a:cubicBezTo>
                    <a:pt x="859" y="349"/>
                    <a:pt x="857" y="348"/>
                    <a:pt x="857" y="347"/>
                  </a:cubicBezTo>
                  <a:cubicBezTo>
                    <a:pt x="856" y="348"/>
                    <a:pt x="854" y="348"/>
                    <a:pt x="852" y="348"/>
                  </a:cubicBezTo>
                  <a:cubicBezTo>
                    <a:pt x="851" y="349"/>
                    <a:pt x="852" y="350"/>
                    <a:pt x="852" y="350"/>
                  </a:cubicBezTo>
                  <a:cubicBezTo>
                    <a:pt x="852" y="354"/>
                    <a:pt x="848" y="346"/>
                    <a:pt x="849" y="353"/>
                  </a:cubicBezTo>
                  <a:cubicBezTo>
                    <a:pt x="845" y="350"/>
                    <a:pt x="846" y="356"/>
                    <a:pt x="841" y="353"/>
                  </a:cubicBezTo>
                  <a:cubicBezTo>
                    <a:pt x="845" y="349"/>
                    <a:pt x="841" y="347"/>
                    <a:pt x="845" y="344"/>
                  </a:cubicBezTo>
                  <a:cubicBezTo>
                    <a:pt x="847" y="342"/>
                    <a:pt x="838" y="343"/>
                    <a:pt x="838" y="345"/>
                  </a:cubicBezTo>
                  <a:cubicBezTo>
                    <a:pt x="837" y="349"/>
                    <a:pt x="836" y="344"/>
                    <a:pt x="836" y="344"/>
                  </a:cubicBezTo>
                  <a:cubicBezTo>
                    <a:pt x="833" y="344"/>
                    <a:pt x="834" y="348"/>
                    <a:pt x="832" y="348"/>
                  </a:cubicBezTo>
                  <a:cubicBezTo>
                    <a:pt x="831" y="348"/>
                    <a:pt x="828" y="351"/>
                    <a:pt x="827" y="351"/>
                  </a:cubicBezTo>
                  <a:cubicBezTo>
                    <a:pt x="826" y="352"/>
                    <a:pt x="826" y="352"/>
                    <a:pt x="826" y="354"/>
                  </a:cubicBezTo>
                  <a:cubicBezTo>
                    <a:pt x="820" y="353"/>
                    <a:pt x="821" y="353"/>
                    <a:pt x="815" y="354"/>
                  </a:cubicBezTo>
                  <a:cubicBezTo>
                    <a:pt x="817" y="354"/>
                    <a:pt x="816" y="358"/>
                    <a:pt x="817" y="359"/>
                  </a:cubicBezTo>
                  <a:cubicBezTo>
                    <a:pt x="818" y="359"/>
                    <a:pt x="820" y="358"/>
                    <a:pt x="821" y="359"/>
                  </a:cubicBezTo>
                  <a:cubicBezTo>
                    <a:pt x="822" y="359"/>
                    <a:pt x="821" y="361"/>
                    <a:pt x="821" y="362"/>
                  </a:cubicBezTo>
                  <a:cubicBezTo>
                    <a:pt x="822" y="362"/>
                    <a:pt x="825" y="361"/>
                    <a:pt x="826" y="362"/>
                  </a:cubicBezTo>
                  <a:cubicBezTo>
                    <a:pt x="826" y="362"/>
                    <a:pt x="825" y="364"/>
                    <a:pt x="826" y="365"/>
                  </a:cubicBezTo>
                  <a:cubicBezTo>
                    <a:pt x="827" y="366"/>
                    <a:pt x="829" y="365"/>
                    <a:pt x="830" y="366"/>
                  </a:cubicBezTo>
                  <a:cubicBezTo>
                    <a:pt x="832" y="366"/>
                    <a:pt x="831" y="363"/>
                    <a:pt x="833" y="363"/>
                  </a:cubicBezTo>
                  <a:cubicBezTo>
                    <a:pt x="839" y="362"/>
                    <a:pt x="843" y="364"/>
                    <a:pt x="844" y="369"/>
                  </a:cubicBezTo>
                  <a:cubicBezTo>
                    <a:pt x="842" y="371"/>
                    <a:pt x="838" y="371"/>
                    <a:pt x="836" y="369"/>
                  </a:cubicBezTo>
                  <a:cubicBezTo>
                    <a:pt x="835" y="371"/>
                    <a:pt x="834" y="373"/>
                    <a:pt x="835" y="376"/>
                  </a:cubicBezTo>
                  <a:cubicBezTo>
                    <a:pt x="832" y="376"/>
                    <a:pt x="832" y="378"/>
                    <a:pt x="833" y="378"/>
                  </a:cubicBezTo>
                  <a:cubicBezTo>
                    <a:pt x="833" y="380"/>
                    <a:pt x="829" y="379"/>
                    <a:pt x="827" y="379"/>
                  </a:cubicBezTo>
                  <a:cubicBezTo>
                    <a:pt x="829" y="385"/>
                    <a:pt x="835" y="387"/>
                    <a:pt x="835" y="394"/>
                  </a:cubicBezTo>
                  <a:cubicBezTo>
                    <a:pt x="838" y="390"/>
                    <a:pt x="836" y="393"/>
                    <a:pt x="839" y="396"/>
                  </a:cubicBezTo>
                  <a:cubicBezTo>
                    <a:pt x="839" y="401"/>
                    <a:pt x="840" y="409"/>
                    <a:pt x="838" y="412"/>
                  </a:cubicBezTo>
                  <a:cubicBezTo>
                    <a:pt x="840" y="415"/>
                    <a:pt x="841" y="420"/>
                    <a:pt x="841" y="427"/>
                  </a:cubicBezTo>
                  <a:cubicBezTo>
                    <a:pt x="836" y="424"/>
                    <a:pt x="839" y="434"/>
                    <a:pt x="836" y="431"/>
                  </a:cubicBezTo>
                  <a:cubicBezTo>
                    <a:pt x="834" y="429"/>
                    <a:pt x="836" y="431"/>
                    <a:pt x="835" y="433"/>
                  </a:cubicBezTo>
                  <a:cubicBezTo>
                    <a:pt x="834" y="434"/>
                    <a:pt x="830" y="434"/>
                    <a:pt x="832" y="439"/>
                  </a:cubicBezTo>
                  <a:cubicBezTo>
                    <a:pt x="827" y="437"/>
                    <a:pt x="831" y="443"/>
                    <a:pt x="826" y="442"/>
                  </a:cubicBezTo>
                  <a:cubicBezTo>
                    <a:pt x="830" y="445"/>
                    <a:pt x="820" y="447"/>
                    <a:pt x="821" y="449"/>
                  </a:cubicBezTo>
                  <a:cubicBezTo>
                    <a:pt x="824" y="452"/>
                    <a:pt x="821" y="449"/>
                    <a:pt x="818" y="452"/>
                  </a:cubicBezTo>
                  <a:cubicBezTo>
                    <a:pt x="817" y="453"/>
                    <a:pt x="818" y="455"/>
                    <a:pt x="817" y="456"/>
                  </a:cubicBezTo>
                  <a:cubicBezTo>
                    <a:pt x="816" y="457"/>
                    <a:pt x="814" y="456"/>
                    <a:pt x="814" y="456"/>
                  </a:cubicBezTo>
                  <a:cubicBezTo>
                    <a:pt x="813" y="457"/>
                    <a:pt x="814" y="459"/>
                    <a:pt x="814" y="459"/>
                  </a:cubicBezTo>
                  <a:cubicBezTo>
                    <a:pt x="812" y="461"/>
                    <a:pt x="808" y="458"/>
                    <a:pt x="809" y="462"/>
                  </a:cubicBezTo>
                  <a:cubicBezTo>
                    <a:pt x="800" y="463"/>
                    <a:pt x="801" y="464"/>
                    <a:pt x="792" y="462"/>
                  </a:cubicBezTo>
                  <a:cubicBezTo>
                    <a:pt x="790" y="463"/>
                    <a:pt x="790" y="465"/>
                    <a:pt x="790" y="467"/>
                  </a:cubicBezTo>
                  <a:cubicBezTo>
                    <a:pt x="786" y="464"/>
                    <a:pt x="782" y="471"/>
                    <a:pt x="781" y="470"/>
                  </a:cubicBezTo>
                  <a:cubicBezTo>
                    <a:pt x="779" y="467"/>
                    <a:pt x="781" y="471"/>
                    <a:pt x="775" y="471"/>
                  </a:cubicBezTo>
                  <a:cubicBezTo>
                    <a:pt x="773" y="472"/>
                    <a:pt x="777" y="474"/>
                    <a:pt x="774" y="474"/>
                  </a:cubicBezTo>
                  <a:cubicBezTo>
                    <a:pt x="771" y="478"/>
                    <a:pt x="769" y="472"/>
                    <a:pt x="765" y="471"/>
                  </a:cubicBezTo>
                  <a:cubicBezTo>
                    <a:pt x="760" y="470"/>
                    <a:pt x="760" y="473"/>
                    <a:pt x="756" y="473"/>
                  </a:cubicBezTo>
                  <a:cubicBezTo>
                    <a:pt x="754" y="474"/>
                    <a:pt x="753" y="476"/>
                    <a:pt x="753" y="479"/>
                  </a:cubicBezTo>
                  <a:cubicBezTo>
                    <a:pt x="748" y="477"/>
                    <a:pt x="749" y="481"/>
                    <a:pt x="746" y="482"/>
                  </a:cubicBezTo>
                  <a:cubicBezTo>
                    <a:pt x="744" y="486"/>
                    <a:pt x="748" y="484"/>
                    <a:pt x="749" y="488"/>
                  </a:cubicBezTo>
                  <a:cubicBezTo>
                    <a:pt x="749" y="489"/>
                    <a:pt x="749" y="490"/>
                    <a:pt x="750" y="491"/>
                  </a:cubicBezTo>
                  <a:cubicBezTo>
                    <a:pt x="752" y="491"/>
                    <a:pt x="751" y="493"/>
                    <a:pt x="752" y="494"/>
                  </a:cubicBezTo>
                  <a:cubicBezTo>
                    <a:pt x="753" y="495"/>
                    <a:pt x="755" y="494"/>
                    <a:pt x="756" y="495"/>
                  </a:cubicBezTo>
                  <a:cubicBezTo>
                    <a:pt x="757" y="495"/>
                    <a:pt x="756" y="498"/>
                    <a:pt x="756" y="498"/>
                  </a:cubicBezTo>
                  <a:cubicBezTo>
                    <a:pt x="757" y="498"/>
                    <a:pt x="759" y="497"/>
                    <a:pt x="759" y="498"/>
                  </a:cubicBezTo>
                  <a:cubicBezTo>
                    <a:pt x="760" y="499"/>
                    <a:pt x="760" y="503"/>
                    <a:pt x="762" y="505"/>
                  </a:cubicBezTo>
                  <a:cubicBezTo>
                    <a:pt x="763" y="507"/>
                    <a:pt x="766" y="510"/>
                    <a:pt x="766" y="510"/>
                  </a:cubicBezTo>
                  <a:cubicBezTo>
                    <a:pt x="767" y="511"/>
                    <a:pt x="766" y="514"/>
                    <a:pt x="766" y="516"/>
                  </a:cubicBezTo>
                  <a:cubicBezTo>
                    <a:pt x="767" y="518"/>
                    <a:pt x="768" y="519"/>
                    <a:pt x="768" y="522"/>
                  </a:cubicBezTo>
                  <a:cubicBezTo>
                    <a:pt x="768" y="524"/>
                    <a:pt x="767" y="524"/>
                    <a:pt x="766" y="526"/>
                  </a:cubicBezTo>
                  <a:cubicBezTo>
                    <a:pt x="766" y="529"/>
                    <a:pt x="767" y="532"/>
                    <a:pt x="763" y="529"/>
                  </a:cubicBezTo>
                  <a:cubicBezTo>
                    <a:pt x="766" y="535"/>
                    <a:pt x="759" y="532"/>
                    <a:pt x="761" y="536"/>
                  </a:cubicBezTo>
                  <a:cubicBezTo>
                    <a:pt x="755" y="534"/>
                    <a:pt x="756" y="540"/>
                    <a:pt x="752" y="539"/>
                  </a:cubicBezTo>
                  <a:cubicBezTo>
                    <a:pt x="750" y="539"/>
                    <a:pt x="751" y="542"/>
                    <a:pt x="750" y="542"/>
                  </a:cubicBezTo>
                  <a:cubicBezTo>
                    <a:pt x="750" y="543"/>
                    <a:pt x="746" y="543"/>
                    <a:pt x="747" y="544"/>
                  </a:cubicBezTo>
                  <a:cubicBezTo>
                    <a:pt x="748" y="545"/>
                    <a:pt x="748" y="544"/>
                    <a:pt x="747" y="545"/>
                  </a:cubicBezTo>
                  <a:cubicBezTo>
                    <a:pt x="746" y="547"/>
                    <a:pt x="745" y="549"/>
                    <a:pt x="743" y="548"/>
                  </a:cubicBezTo>
                  <a:cubicBezTo>
                    <a:pt x="744" y="541"/>
                    <a:pt x="740" y="547"/>
                    <a:pt x="740" y="544"/>
                  </a:cubicBezTo>
                  <a:cubicBezTo>
                    <a:pt x="740" y="542"/>
                    <a:pt x="739" y="540"/>
                    <a:pt x="737" y="538"/>
                  </a:cubicBezTo>
                  <a:cubicBezTo>
                    <a:pt x="736" y="537"/>
                    <a:pt x="734" y="538"/>
                    <a:pt x="734" y="538"/>
                  </a:cubicBezTo>
                  <a:cubicBezTo>
                    <a:pt x="733" y="537"/>
                    <a:pt x="734" y="535"/>
                    <a:pt x="734" y="535"/>
                  </a:cubicBezTo>
                  <a:cubicBezTo>
                    <a:pt x="733" y="534"/>
                    <a:pt x="729" y="535"/>
                    <a:pt x="728" y="533"/>
                  </a:cubicBezTo>
                  <a:cubicBezTo>
                    <a:pt x="728" y="533"/>
                    <a:pt x="728" y="531"/>
                    <a:pt x="728" y="531"/>
                  </a:cubicBezTo>
                  <a:cubicBezTo>
                    <a:pt x="727" y="530"/>
                    <a:pt x="725" y="531"/>
                    <a:pt x="723" y="531"/>
                  </a:cubicBezTo>
                  <a:cubicBezTo>
                    <a:pt x="722" y="531"/>
                    <a:pt x="723" y="527"/>
                    <a:pt x="722" y="526"/>
                  </a:cubicBezTo>
                  <a:cubicBezTo>
                    <a:pt x="721" y="526"/>
                    <a:pt x="720" y="527"/>
                    <a:pt x="721" y="528"/>
                  </a:cubicBezTo>
                  <a:cubicBezTo>
                    <a:pt x="718" y="525"/>
                    <a:pt x="719" y="525"/>
                    <a:pt x="716" y="522"/>
                  </a:cubicBezTo>
                  <a:cubicBezTo>
                    <a:pt x="712" y="520"/>
                    <a:pt x="713" y="527"/>
                    <a:pt x="712" y="529"/>
                  </a:cubicBezTo>
                  <a:cubicBezTo>
                    <a:pt x="711" y="530"/>
                    <a:pt x="709" y="530"/>
                    <a:pt x="709" y="531"/>
                  </a:cubicBezTo>
                  <a:cubicBezTo>
                    <a:pt x="708" y="533"/>
                    <a:pt x="710" y="537"/>
                    <a:pt x="707" y="539"/>
                  </a:cubicBezTo>
                  <a:cubicBezTo>
                    <a:pt x="708" y="541"/>
                    <a:pt x="709" y="542"/>
                    <a:pt x="709" y="544"/>
                  </a:cubicBezTo>
                  <a:cubicBezTo>
                    <a:pt x="709" y="546"/>
                    <a:pt x="711" y="548"/>
                    <a:pt x="712" y="545"/>
                  </a:cubicBezTo>
                  <a:cubicBezTo>
                    <a:pt x="715" y="549"/>
                    <a:pt x="713" y="551"/>
                    <a:pt x="713" y="556"/>
                  </a:cubicBezTo>
                  <a:cubicBezTo>
                    <a:pt x="713" y="557"/>
                    <a:pt x="715" y="557"/>
                    <a:pt x="715" y="559"/>
                  </a:cubicBezTo>
                  <a:cubicBezTo>
                    <a:pt x="716" y="559"/>
                    <a:pt x="717" y="561"/>
                    <a:pt x="718" y="562"/>
                  </a:cubicBezTo>
                  <a:cubicBezTo>
                    <a:pt x="720" y="563"/>
                    <a:pt x="722" y="564"/>
                    <a:pt x="725" y="566"/>
                  </a:cubicBezTo>
                  <a:cubicBezTo>
                    <a:pt x="726" y="567"/>
                    <a:pt x="725" y="568"/>
                    <a:pt x="726" y="568"/>
                  </a:cubicBezTo>
                  <a:cubicBezTo>
                    <a:pt x="728" y="568"/>
                    <a:pt x="728" y="569"/>
                    <a:pt x="728" y="571"/>
                  </a:cubicBezTo>
                  <a:cubicBezTo>
                    <a:pt x="728" y="572"/>
                    <a:pt x="730" y="571"/>
                    <a:pt x="731" y="572"/>
                  </a:cubicBezTo>
                  <a:cubicBezTo>
                    <a:pt x="732" y="573"/>
                    <a:pt x="730" y="576"/>
                    <a:pt x="731" y="578"/>
                  </a:cubicBezTo>
                  <a:cubicBezTo>
                    <a:pt x="731" y="579"/>
                    <a:pt x="734" y="581"/>
                    <a:pt x="734" y="581"/>
                  </a:cubicBezTo>
                  <a:cubicBezTo>
                    <a:pt x="734" y="582"/>
                    <a:pt x="730" y="586"/>
                    <a:pt x="735" y="587"/>
                  </a:cubicBezTo>
                  <a:cubicBezTo>
                    <a:pt x="735" y="590"/>
                    <a:pt x="732" y="589"/>
                    <a:pt x="729" y="588"/>
                  </a:cubicBezTo>
                  <a:cubicBezTo>
                    <a:pt x="727" y="588"/>
                    <a:pt x="723" y="588"/>
                    <a:pt x="722" y="587"/>
                  </a:cubicBezTo>
                  <a:cubicBezTo>
                    <a:pt x="723" y="587"/>
                    <a:pt x="724" y="580"/>
                    <a:pt x="721" y="585"/>
                  </a:cubicBezTo>
                  <a:cubicBezTo>
                    <a:pt x="718" y="584"/>
                    <a:pt x="719" y="580"/>
                    <a:pt x="718" y="578"/>
                  </a:cubicBezTo>
                  <a:cubicBezTo>
                    <a:pt x="717" y="576"/>
                    <a:pt x="715" y="576"/>
                    <a:pt x="713" y="574"/>
                  </a:cubicBezTo>
                  <a:cubicBezTo>
                    <a:pt x="713" y="571"/>
                    <a:pt x="713" y="569"/>
                    <a:pt x="715" y="569"/>
                  </a:cubicBezTo>
                  <a:cubicBezTo>
                    <a:pt x="712" y="566"/>
                    <a:pt x="711" y="562"/>
                    <a:pt x="707" y="560"/>
                  </a:cubicBezTo>
                  <a:cubicBezTo>
                    <a:pt x="707" y="558"/>
                    <a:pt x="705" y="556"/>
                    <a:pt x="707" y="556"/>
                  </a:cubicBezTo>
                  <a:cubicBezTo>
                    <a:pt x="706" y="554"/>
                    <a:pt x="704" y="553"/>
                    <a:pt x="703" y="553"/>
                  </a:cubicBezTo>
                  <a:cubicBezTo>
                    <a:pt x="703" y="551"/>
                    <a:pt x="703" y="549"/>
                    <a:pt x="701" y="548"/>
                  </a:cubicBezTo>
                  <a:cubicBezTo>
                    <a:pt x="701" y="545"/>
                    <a:pt x="702" y="544"/>
                    <a:pt x="703" y="542"/>
                  </a:cubicBezTo>
                  <a:cubicBezTo>
                    <a:pt x="703" y="540"/>
                    <a:pt x="702" y="539"/>
                    <a:pt x="700" y="538"/>
                  </a:cubicBezTo>
                  <a:cubicBezTo>
                    <a:pt x="701" y="537"/>
                    <a:pt x="702" y="535"/>
                    <a:pt x="700" y="535"/>
                  </a:cubicBezTo>
                  <a:cubicBezTo>
                    <a:pt x="700" y="533"/>
                    <a:pt x="703" y="534"/>
                    <a:pt x="706" y="533"/>
                  </a:cubicBezTo>
                  <a:cubicBezTo>
                    <a:pt x="705" y="532"/>
                    <a:pt x="704" y="532"/>
                    <a:pt x="704" y="531"/>
                  </a:cubicBezTo>
                  <a:cubicBezTo>
                    <a:pt x="704" y="529"/>
                    <a:pt x="706" y="529"/>
                    <a:pt x="706" y="528"/>
                  </a:cubicBezTo>
                  <a:cubicBezTo>
                    <a:pt x="705" y="526"/>
                    <a:pt x="703" y="523"/>
                    <a:pt x="703" y="520"/>
                  </a:cubicBezTo>
                  <a:cubicBezTo>
                    <a:pt x="702" y="517"/>
                    <a:pt x="703" y="513"/>
                    <a:pt x="703" y="511"/>
                  </a:cubicBezTo>
                  <a:cubicBezTo>
                    <a:pt x="702" y="509"/>
                    <a:pt x="701" y="510"/>
                    <a:pt x="700" y="508"/>
                  </a:cubicBezTo>
                  <a:cubicBezTo>
                    <a:pt x="699" y="507"/>
                    <a:pt x="699" y="505"/>
                    <a:pt x="698" y="504"/>
                  </a:cubicBezTo>
                  <a:cubicBezTo>
                    <a:pt x="697" y="501"/>
                    <a:pt x="696" y="499"/>
                    <a:pt x="694" y="498"/>
                  </a:cubicBezTo>
                  <a:cubicBezTo>
                    <a:pt x="689" y="497"/>
                    <a:pt x="692" y="503"/>
                    <a:pt x="688" y="499"/>
                  </a:cubicBezTo>
                  <a:cubicBezTo>
                    <a:pt x="686" y="499"/>
                    <a:pt x="687" y="503"/>
                    <a:pt x="686" y="504"/>
                  </a:cubicBezTo>
                  <a:cubicBezTo>
                    <a:pt x="686" y="504"/>
                    <a:pt x="684" y="503"/>
                    <a:pt x="683" y="504"/>
                  </a:cubicBezTo>
                  <a:cubicBezTo>
                    <a:pt x="683" y="505"/>
                    <a:pt x="684" y="507"/>
                    <a:pt x="682" y="507"/>
                  </a:cubicBezTo>
                  <a:cubicBezTo>
                    <a:pt x="678" y="507"/>
                    <a:pt x="678" y="506"/>
                    <a:pt x="678" y="502"/>
                  </a:cubicBezTo>
                  <a:cubicBezTo>
                    <a:pt x="677" y="501"/>
                    <a:pt x="676" y="501"/>
                    <a:pt x="676" y="501"/>
                  </a:cubicBezTo>
                  <a:cubicBezTo>
                    <a:pt x="675" y="499"/>
                    <a:pt x="677" y="499"/>
                    <a:pt x="678" y="498"/>
                  </a:cubicBezTo>
                  <a:cubicBezTo>
                    <a:pt x="678" y="497"/>
                    <a:pt x="674" y="490"/>
                    <a:pt x="678" y="488"/>
                  </a:cubicBezTo>
                  <a:cubicBezTo>
                    <a:pt x="676" y="486"/>
                    <a:pt x="673" y="485"/>
                    <a:pt x="675" y="479"/>
                  </a:cubicBezTo>
                  <a:cubicBezTo>
                    <a:pt x="673" y="479"/>
                    <a:pt x="673" y="480"/>
                    <a:pt x="673" y="482"/>
                  </a:cubicBezTo>
                  <a:cubicBezTo>
                    <a:pt x="671" y="481"/>
                    <a:pt x="672" y="475"/>
                    <a:pt x="670" y="473"/>
                  </a:cubicBezTo>
                  <a:cubicBezTo>
                    <a:pt x="669" y="472"/>
                    <a:pt x="668" y="471"/>
                    <a:pt x="667" y="470"/>
                  </a:cubicBezTo>
                  <a:cubicBezTo>
                    <a:pt x="667" y="469"/>
                    <a:pt x="666" y="467"/>
                    <a:pt x="666" y="467"/>
                  </a:cubicBezTo>
                  <a:cubicBezTo>
                    <a:pt x="664" y="466"/>
                    <a:pt x="660" y="466"/>
                    <a:pt x="661" y="462"/>
                  </a:cubicBezTo>
                  <a:cubicBezTo>
                    <a:pt x="656" y="462"/>
                    <a:pt x="655" y="465"/>
                    <a:pt x="652" y="467"/>
                  </a:cubicBezTo>
                  <a:cubicBezTo>
                    <a:pt x="650" y="467"/>
                    <a:pt x="648" y="467"/>
                    <a:pt x="648" y="468"/>
                  </a:cubicBezTo>
                  <a:cubicBezTo>
                    <a:pt x="644" y="468"/>
                    <a:pt x="641" y="468"/>
                    <a:pt x="638" y="468"/>
                  </a:cubicBezTo>
                  <a:cubicBezTo>
                    <a:pt x="637" y="469"/>
                    <a:pt x="635" y="470"/>
                    <a:pt x="635" y="471"/>
                  </a:cubicBezTo>
                  <a:cubicBezTo>
                    <a:pt x="634" y="472"/>
                    <a:pt x="633" y="471"/>
                    <a:pt x="633" y="473"/>
                  </a:cubicBezTo>
                  <a:cubicBezTo>
                    <a:pt x="633" y="474"/>
                    <a:pt x="630" y="475"/>
                    <a:pt x="629" y="476"/>
                  </a:cubicBezTo>
                  <a:cubicBezTo>
                    <a:pt x="626" y="479"/>
                    <a:pt x="622" y="484"/>
                    <a:pt x="617" y="486"/>
                  </a:cubicBezTo>
                  <a:cubicBezTo>
                    <a:pt x="613" y="489"/>
                    <a:pt x="612" y="494"/>
                    <a:pt x="606" y="495"/>
                  </a:cubicBezTo>
                  <a:cubicBezTo>
                    <a:pt x="609" y="498"/>
                    <a:pt x="608" y="498"/>
                    <a:pt x="603" y="498"/>
                  </a:cubicBezTo>
                  <a:cubicBezTo>
                    <a:pt x="603" y="500"/>
                    <a:pt x="604" y="501"/>
                    <a:pt x="605" y="501"/>
                  </a:cubicBezTo>
                  <a:cubicBezTo>
                    <a:pt x="605" y="503"/>
                    <a:pt x="602" y="502"/>
                    <a:pt x="602" y="501"/>
                  </a:cubicBezTo>
                  <a:cubicBezTo>
                    <a:pt x="600" y="502"/>
                    <a:pt x="601" y="506"/>
                    <a:pt x="596" y="504"/>
                  </a:cubicBezTo>
                  <a:cubicBezTo>
                    <a:pt x="595" y="505"/>
                    <a:pt x="594" y="507"/>
                    <a:pt x="592" y="507"/>
                  </a:cubicBezTo>
                  <a:cubicBezTo>
                    <a:pt x="591" y="509"/>
                    <a:pt x="593" y="509"/>
                    <a:pt x="593" y="511"/>
                  </a:cubicBezTo>
                  <a:cubicBezTo>
                    <a:pt x="593" y="514"/>
                    <a:pt x="591" y="518"/>
                    <a:pt x="590" y="523"/>
                  </a:cubicBezTo>
                  <a:cubicBezTo>
                    <a:pt x="589" y="530"/>
                    <a:pt x="590" y="537"/>
                    <a:pt x="589" y="539"/>
                  </a:cubicBezTo>
                  <a:cubicBezTo>
                    <a:pt x="588" y="540"/>
                    <a:pt x="586" y="539"/>
                    <a:pt x="586" y="539"/>
                  </a:cubicBezTo>
                  <a:cubicBezTo>
                    <a:pt x="584" y="541"/>
                    <a:pt x="585" y="544"/>
                    <a:pt x="584" y="545"/>
                  </a:cubicBezTo>
                  <a:cubicBezTo>
                    <a:pt x="583" y="547"/>
                    <a:pt x="580" y="546"/>
                    <a:pt x="578" y="547"/>
                  </a:cubicBezTo>
                  <a:cubicBezTo>
                    <a:pt x="577" y="548"/>
                    <a:pt x="577" y="551"/>
                    <a:pt x="574" y="550"/>
                  </a:cubicBezTo>
                  <a:cubicBezTo>
                    <a:pt x="570" y="546"/>
                    <a:pt x="568" y="541"/>
                    <a:pt x="566" y="535"/>
                  </a:cubicBezTo>
                  <a:cubicBezTo>
                    <a:pt x="565" y="534"/>
                    <a:pt x="564" y="533"/>
                    <a:pt x="563" y="532"/>
                  </a:cubicBezTo>
                  <a:cubicBezTo>
                    <a:pt x="563" y="531"/>
                    <a:pt x="562" y="530"/>
                    <a:pt x="560" y="531"/>
                  </a:cubicBezTo>
                  <a:cubicBezTo>
                    <a:pt x="559" y="526"/>
                    <a:pt x="563" y="526"/>
                    <a:pt x="563" y="523"/>
                  </a:cubicBezTo>
                  <a:cubicBezTo>
                    <a:pt x="563" y="521"/>
                    <a:pt x="560" y="519"/>
                    <a:pt x="559" y="517"/>
                  </a:cubicBezTo>
                  <a:cubicBezTo>
                    <a:pt x="558" y="516"/>
                    <a:pt x="557" y="513"/>
                    <a:pt x="555" y="513"/>
                  </a:cubicBezTo>
                  <a:cubicBezTo>
                    <a:pt x="554" y="510"/>
                    <a:pt x="553" y="507"/>
                    <a:pt x="552" y="504"/>
                  </a:cubicBezTo>
                  <a:cubicBezTo>
                    <a:pt x="550" y="501"/>
                    <a:pt x="550" y="491"/>
                    <a:pt x="549" y="483"/>
                  </a:cubicBezTo>
                  <a:cubicBezTo>
                    <a:pt x="548" y="479"/>
                    <a:pt x="547" y="471"/>
                    <a:pt x="546" y="465"/>
                  </a:cubicBezTo>
                  <a:cubicBezTo>
                    <a:pt x="543" y="466"/>
                    <a:pt x="539" y="472"/>
                    <a:pt x="543" y="473"/>
                  </a:cubicBezTo>
                  <a:cubicBezTo>
                    <a:pt x="542" y="477"/>
                    <a:pt x="537" y="473"/>
                    <a:pt x="535" y="473"/>
                  </a:cubicBezTo>
                  <a:cubicBezTo>
                    <a:pt x="534" y="473"/>
                    <a:pt x="533" y="473"/>
                    <a:pt x="532" y="473"/>
                  </a:cubicBezTo>
                  <a:cubicBezTo>
                    <a:pt x="530" y="472"/>
                    <a:pt x="529" y="466"/>
                    <a:pt x="526" y="468"/>
                  </a:cubicBezTo>
                  <a:cubicBezTo>
                    <a:pt x="526" y="466"/>
                    <a:pt x="528" y="466"/>
                    <a:pt x="529" y="465"/>
                  </a:cubicBezTo>
                  <a:cubicBezTo>
                    <a:pt x="528" y="463"/>
                    <a:pt x="529" y="463"/>
                    <a:pt x="529" y="461"/>
                  </a:cubicBezTo>
                  <a:cubicBezTo>
                    <a:pt x="529" y="458"/>
                    <a:pt x="525" y="460"/>
                    <a:pt x="523" y="459"/>
                  </a:cubicBezTo>
                  <a:cubicBezTo>
                    <a:pt x="522" y="459"/>
                    <a:pt x="520" y="452"/>
                    <a:pt x="519" y="456"/>
                  </a:cubicBezTo>
                  <a:cubicBezTo>
                    <a:pt x="516" y="456"/>
                    <a:pt x="517" y="451"/>
                    <a:pt x="517" y="452"/>
                  </a:cubicBezTo>
                  <a:cubicBezTo>
                    <a:pt x="517" y="450"/>
                    <a:pt x="514" y="451"/>
                    <a:pt x="515" y="448"/>
                  </a:cubicBezTo>
                  <a:cubicBezTo>
                    <a:pt x="513" y="447"/>
                    <a:pt x="509" y="449"/>
                    <a:pt x="509" y="448"/>
                  </a:cubicBezTo>
                  <a:cubicBezTo>
                    <a:pt x="508" y="447"/>
                    <a:pt x="509" y="445"/>
                    <a:pt x="509" y="445"/>
                  </a:cubicBezTo>
                  <a:cubicBezTo>
                    <a:pt x="505" y="444"/>
                    <a:pt x="502" y="446"/>
                    <a:pt x="500" y="446"/>
                  </a:cubicBezTo>
                  <a:cubicBezTo>
                    <a:pt x="499" y="446"/>
                    <a:pt x="498" y="446"/>
                    <a:pt x="497" y="446"/>
                  </a:cubicBezTo>
                  <a:cubicBezTo>
                    <a:pt x="495" y="446"/>
                    <a:pt x="494" y="444"/>
                    <a:pt x="494" y="448"/>
                  </a:cubicBezTo>
                  <a:cubicBezTo>
                    <a:pt x="480" y="448"/>
                    <a:pt x="469" y="447"/>
                    <a:pt x="458" y="445"/>
                  </a:cubicBezTo>
                  <a:cubicBezTo>
                    <a:pt x="459" y="441"/>
                    <a:pt x="455" y="442"/>
                    <a:pt x="455" y="440"/>
                  </a:cubicBezTo>
                  <a:cubicBezTo>
                    <a:pt x="455" y="437"/>
                    <a:pt x="448" y="443"/>
                    <a:pt x="452" y="437"/>
                  </a:cubicBezTo>
                  <a:cubicBezTo>
                    <a:pt x="451" y="437"/>
                    <a:pt x="450" y="437"/>
                    <a:pt x="449" y="436"/>
                  </a:cubicBezTo>
                  <a:cubicBezTo>
                    <a:pt x="446" y="438"/>
                    <a:pt x="434" y="435"/>
                    <a:pt x="430" y="434"/>
                  </a:cubicBezTo>
                  <a:cubicBezTo>
                    <a:pt x="428" y="434"/>
                    <a:pt x="427" y="434"/>
                    <a:pt x="427" y="431"/>
                  </a:cubicBezTo>
                  <a:cubicBezTo>
                    <a:pt x="421" y="433"/>
                    <a:pt x="422" y="426"/>
                    <a:pt x="417" y="427"/>
                  </a:cubicBezTo>
                  <a:cubicBezTo>
                    <a:pt x="416" y="421"/>
                    <a:pt x="413" y="418"/>
                    <a:pt x="411" y="413"/>
                  </a:cubicBezTo>
                  <a:cubicBezTo>
                    <a:pt x="398" y="411"/>
                    <a:pt x="398" y="418"/>
                    <a:pt x="399" y="425"/>
                  </a:cubicBezTo>
                  <a:cubicBezTo>
                    <a:pt x="399" y="428"/>
                    <a:pt x="405" y="430"/>
                    <a:pt x="409" y="436"/>
                  </a:cubicBezTo>
                  <a:cubicBezTo>
                    <a:pt x="410" y="437"/>
                    <a:pt x="413" y="445"/>
                    <a:pt x="417" y="443"/>
                  </a:cubicBezTo>
                  <a:cubicBezTo>
                    <a:pt x="416" y="447"/>
                    <a:pt x="419" y="446"/>
                    <a:pt x="418" y="451"/>
                  </a:cubicBezTo>
                  <a:cubicBezTo>
                    <a:pt x="422" y="451"/>
                    <a:pt x="430" y="449"/>
                    <a:pt x="426" y="454"/>
                  </a:cubicBezTo>
                  <a:cubicBezTo>
                    <a:pt x="429" y="455"/>
                    <a:pt x="428" y="451"/>
                    <a:pt x="429" y="451"/>
                  </a:cubicBezTo>
                  <a:cubicBezTo>
                    <a:pt x="430" y="449"/>
                    <a:pt x="434" y="450"/>
                    <a:pt x="434" y="448"/>
                  </a:cubicBezTo>
                  <a:cubicBezTo>
                    <a:pt x="435" y="446"/>
                    <a:pt x="436" y="446"/>
                    <a:pt x="437" y="446"/>
                  </a:cubicBezTo>
                  <a:cubicBezTo>
                    <a:pt x="439" y="446"/>
                    <a:pt x="438" y="444"/>
                    <a:pt x="439" y="443"/>
                  </a:cubicBezTo>
                  <a:cubicBezTo>
                    <a:pt x="441" y="442"/>
                    <a:pt x="445" y="442"/>
                    <a:pt x="448" y="442"/>
                  </a:cubicBezTo>
                  <a:cubicBezTo>
                    <a:pt x="448" y="442"/>
                    <a:pt x="446" y="444"/>
                    <a:pt x="446" y="445"/>
                  </a:cubicBezTo>
                  <a:cubicBezTo>
                    <a:pt x="447" y="445"/>
                    <a:pt x="449" y="444"/>
                    <a:pt x="449" y="445"/>
                  </a:cubicBezTo>
                  <a:cubicBezTo>
                    <a:pt x="450" y="447"/>
                    <a:pt x="449" y="449"/>
                    <a:pt x="451" y="451"/>
                  </a:cubicBezTo>
                  <a:cubicBezTo>
                    <a:pt x="450" y="454"/>
                    <a:pt x="455" y="452"/>
                    <a:pt x="455" y="455"/>
                  </a:cubicBezTo>
                  <a:cubicBezTo>
                    <a:pt x="455" y="459"/>
                    <a:pt x="458" y="456"/>
                    <a:pt x="461" y="458"/>
                  </a:cubicBezTo>
                  <a:cubicBezTo>
                    <a:pt x="463" y="459"/>
                    <a:pt x="462" y="462"/>
                    <a:pt x="466" y="462"/>
                  </a:cubicBezTo>
                  <a:cubicBezTo>
                    <a:pt x="462" y="466"/>
                    <a:pt x="466" y="470"/>
                    <a:pt x="466" y="474"/>
                  </a:cubicBezTo>
                  <a:cubicBezTo>
                    <a:pt x="464" y="474"/>
                    <a:pt x="463" y="474"/>
                    <a:pt x="461" y="474"/>
                  </a:cubicBezTo>
                  <a:cubicBezTo>
                    <a:pt x="463" y="480"/>
                    <a:pt x="457" y="478"/>
                    <a:pt x="458" y="483"/>
                  </a:cubicBezTo>
                  <a:cubicBezTo>
                    <a:pt x="455" y="483"/>
                    <a:pt x="454" y="483"/>
                    <a:pt x="454" y="486"/>
                  </a:cubicBezTo>
                  <a:cubicBezTo>
                    <a:pt x="452" y="486"/>
                    <a:pt x="450" y="486"/>
                    <a:pt x="448" y="486"/>
                  </a:cubicBezTo>
                  <a:cubicBezTo>
                    <a:pt x="446" y="486"/>
                    <a:pt x="447" y="489"/>
                    <a:pt x="446" y="491"/>
                  </a:cubicBezTo>
                  <a:cubicBezTo>
                    <a:pt x="446" y="491"/>
                    <a:pt x="444" y="490"/>
                    <a:pt x="443" y="491"/>
                  </a:cubicBezTo>
                  <a:cubicBezTo>
                    <a:pt x="443" y="491"/>
                    <a:pt x="444" y="494"/>
                    <a:pt x="443" y="495"/>
                  </a:cubicBezTo>
                  <a:cubicBezTo>
                    <a:pt x="440" y="494"/>
                    <a:pt x="439" y="495"/>
                    <a:pt x="439" y="498"/>
                  </a:cubicBezTo>
                  <a:cubicBezTo>
                    <a:pt x="436" y="498"/>
                    <a:pt x="435" y="498"/>
                    <a:pt x="433" y="499"/>
                  </a:cubicBezTo>
                  <a:cubicBezTo>
                    <a:pt x="430" y="501"/>
                    <a:pt x="431" y="501"/>
                    <a:pt x="427" y="502"/>
                  </a:cubicBezTo>
                  <a:cubicBezTo>
                    <a:pt x="425" y="503"/>
                    <a:pt x="418" y="505"/>
                    <a:pt x="418" y="510"/>
                  </a:cubicBezTo>
                  <a:cubicBezTo>
                    <a:pt x="416" y="510"/>
                    <a:pt x="414" y="509"/>
                    <a:pt x="412" y="510"/>
                  </a:cubicBezTo>
                  <a:cubicBezTo>
                    <a:pt x="411" y="511"/>
                    <a:pt x="412" y="512"/>
                    <a:pt x="411" y="513"/>
                  </a:cubicBezTo>
                  <a:cubicBezTo>
                    <a:pt x="410" y="513"/>
                    <a:pt x="409" y="513"/>
                    <a:pt x="408" y="513"/>
                  </a:cubicBezTo>
                  <a:cubicBezTo>
                    <a:pt x="408" y="513"/>
                    <a:pt x="403" y="514"/>
                    <a:pt x="403" y="514"/>
                  </a:cubicBezTo>
                  <a:cubicBezTo>
                    <a:pt x="401" y="517"/>
                    <a:pt x="389" y="516"/>
                    <a:pt x="384" y="519"/>
                  </a:cubicBezTo>
                  <a:cubicBezTo>
                    <a:pt x="379" y="519"/>
                    <a:pt x="388" y="521"/>
                    <a:pt x="381" y="522"/>
                  </a:cubicBezTo>
                  <a:cubicBezTo>
                    <a:pt x="380" y="522"/>
                    <a:pt x="379" y="521"/>
                    <a:pt x="378" y="522"/>
                  </a:cubicBezTo>
                  <a:cubicBezTo>
                    <a:pt x="377" y="522"/>
                    <a:pt x="377" y="525"/>
                    <a:pt x="374" y="525"/>
                  </a:cubicBezTo>
                  <a:cubicBezTo>
                    <a:pt x="375" y="521"/>
                    <a:pt x="371" y="523"/>
                    <a:pt x="371" y="522"/>
                  </a:cubicBezTo>
                  <a:cubicBezTo>
                    <a:pt x="370" y="520"/>
                    <a:pt x="372" y="515"/>
                    <a:pt x="368" y="516"/>
                  </a:cubicBezTo>
                  <a:cubicBezTo>
                    <a:pt x="367" y="513"/>
                    <a:pt x="369" y="513"/>
                    <a:pt x="369" y="511"/>
                  </a:cubicBezTo>
                  <a:cubicBezTo>
                    <a:pt x="368" y="510"/>
                    <a:pt x="365" y="509"/>
                    <a:pt x="368" y="508"/>
                  </a:cubicBezTo>
                  <a:cubicBezTo>
                    <a:pt x="367" y="506"/>
                    <a:pt x="366" y="505"/>
                    <a:pt x="363" y="505"/>
                  </a:cubicBezTo>
                  <a:cubicBezTo>
                    <a:pt x="365" y="501"/>
                    <a:pt x="361" y="497"/>
                    <a:pt x="363" y="496"/>
                  </a:cubicBezTo>
                  <a:cubicBezTo>
                    <a:pt x="364" y="495"/>
                    <a:pt x="361" y="496"/>
                    <a:pt x="360" y="495"/>
                  </a:cubicBezTo>
                  <a:cubicBezTo>
                    <a:pt x="359" y="494"/>
                    <a:pt x="360" y="490"/>
                    <a:pt x="360" y="491"/>
                  </a:cubicBezTo>
                  <a:cubicBezTo>
                    <a:pt x="360" y="490"/>
                    <a:pt x="358" y="488"/>
                    <a:pt x="357" y="488"/>
                  </a:cubicBezTo>
                  <a:cubicBezTo>
                    <a:pt x="357" y="487"/>
                    <a:pt x="358" y="486"/>
                    <a:pt x="356" y="486"/>
                  </a:cubicBezTo>
                  <a:cubicBezTo>
                    <a:pt x="355" y="486"/>
                    <a:pt x="354" y="481"/>
                    <a:pt x="353" y="482"/>
                  </a:cubicBezTo>
                  <a:cubicBezTo>
                    <a:pt x="353" y="482"/>
                    <a:pt x="353" y="483"/>
                    <a:pt x="353" y="483"/>
                  </a:cubicBezTo>
                  <a:cubicBezTo>
                    <a:pt x="350" y="481"/>
                    <a:pt x="350" y="476"/>
                    <a:pt x="346" y="476"/>
                  </a:cubicBezTo>
                  <a:cubicBezTo>
                    <a:pt x="349" y="470"/>
                    <a:pt x="342" y="468"/>
                    <a:pt x="343" y="461"/>
                  </a:cubicBezTo>
                  <a:cubicBezTo>
                    <a:pt x="342" y="459"/>
                    <a:pt x="340" y="460"/>
                    <a:pt x="340" y="458"/>
                  </a:cubicBezTo>
                  <a:cubicBezTo>
                    <a:pt x="339" y="455"/>
                    <a:pt x="335" y="457"/>
                    <a:pt x="334" y="455"/>
                  </a:cubicBezTo>
                  <a:cubicBezTo>
                    <a:pt x="335" y="453"/>
                    <a:pt x="335" y="452"/>
                    <a:pt x="332" y="452"/>
                  </a:cubicBezTo>
                  <a:cubicBezTo>
                    <a:pt x="334" y="450"/>
                    <a:pt x="333" y="449"/>
                    <a:pt x="332" y="445"/>
                  </a:cubicBezTo>
                  <a:cubicBezTo>
                    <a:pt x="332" y="444"/>
                    <a:pt x="333" y="442"/>
                    <a:pt x="332" y="442"/>
                  </a:cubicBezTo>
                  <a:cubicBezTo>
                    <a:pt x="332" y="442"/>
                    <a:pt x="331" y="442"/>
                    <a:pt x="331" y="442"/>
                  </a:cubicBezTo>
                  <a:cubicBezTo>
                    <a:pt x="330" y="438"/>
                    <a:pt x="333" y="439"/>
                    <a:pt x="331" y="436"/>
                  </a:cubicBezTo>
                  <a:cubicBezTo>
                    <a:pt x="329" y="434"/>
                    <a:pt x="328" y="443"/>
                    <a:pt x="328" y="436"/>
                  </a:cubicBezTo>
                  <a:cubicBezTo>
                    <a:pt x="327" y="430"/>
                    <a:pt x="323" y="426"/>
                    <a:pt x="317" y="421"/>
                  </a:cubicBezTo>
                  <a:cubicBezTo>
                    <a:pt x="313" y="424"/>
                    <a:pt x="316" y="425"/>
                    <a:pt x="314" y="430"/>
                  </a:cubicBezTo>
                  <a:cubicBezTo>
                    <a:pt x="311" y="431"/>
                    <a:pt x="312" y="427"/>
                    <a:pt x="310" y="427"/>
                  </a:cubicBezTo>
                  <a:cubicBezTo>
                    <a:pt x="308" y="427"/>
                    <a:pt x="307" y="425"/>
                    <a:pt x="306" y="425"/>
                  </a:cubicBezTo>
                  <a:cubicBezTo>
                    <a:pt x="308" y="427"/>
                    <a:pt x="306" y="434"/>
                    <a:pt x="311" y="434"/>
                  </a:cubicBezTo>
                  <a:cubicBezTo>
                    <a:pt x="309" y="438"/>
                    <a:pt x="312" y="442"/>
                    <a:pt x="314" y="448"/>
                  </a:cubicBezTo>
                  <a:cubicBezTo>
                    <a:pt x="315" y="448"/>
                    <a:pt x="314" y="450"/>
                    <a:pt x="314" y="451"/>
                  </a:cubicBezTo>
                  <a:cubicBezTo>
                    <a:pt x="316" y="452"/>
                    <a:pt x="317" y="459"/>
                    <a:pt x="319" y="462"/>
                  </a:cubicBezTo>
                  <a:cubicBezTo>
                    <a:pt x="321" y="462"/>
                    <a:pt x="323" y="462"/>
                    <a:pt x="325" y="462"/>
                  </a:cubicBezTo>
                  <a:cubicBezTo>
                    <a:pt x="324" y="464"/>
                    <a:pt x="323" y="465"/>
                    <a:pt x="323" y="467"/>
                  </a:cubicBezTo>
                  <a:cubicBezTo>
                    <a:pt x="325" y="467"/>
                    <a:pt x="326" y="466"/>
                    <a:pt x="326" y="465"/>
                  </a:cubicBezTo>
                  <a:cubicBezTo>
                    <a:pt x="329" y="467"/>
                    <a:pt x="328" y="470"/>
                    <a:pt x="329" y="473"/>
                  </a:cubicBezTo>
                  <a:cubicBezTo>
                    <a:pt x="330" y="474"/>
                    <a:pt x="332" y="474"/>
                    <a:pt x="332" y="474"/>
                  </a:cubicBezTo>
                  <a:cubicBezTo>
                    <a:pt x="333" y="475"/>
                    <a:pt x="332" y="477"/>
                    <a:pt x="332" y="477"/>
                  </a:cubicBezTo>
                  <a:cubicBezTo>
                    <a:pt x="332" y="477"/>
                    <a:pt x="334" y="477"/>
                    <a:pt x="334" y="477"/>
                  </a:cubicBezTo>
                  <a:cubicBezTo>
                    <a:pt x="334" y="479"/>
                    <a:pt x="332" y="480"/>
                    <a:pt x="332" y="480"/>
                  </a:cubicBezTo>
                  <a:cubicBezTo>
                    <a:pt x="333" y="482"/>
                    <a:pt x="334" y="482"/>
                    <a:pt x="335" y="483"/>
                  </a:cubicBezTo>
                  <a:cubicBezTo>
                    <a:pt x="336" y="484"/>
                    <a:pt x="335" y="486"/>
                    <a:pt x="335" y="486"/>
                  </a:cubicBezTo>
                  <a:cubicBezTo>
                    <a:pt x="335" y="486"/>
                    <a:pt x="337" y="486"/>
                    <a:pt x="337" y="486"/>
                  </a:cubicBezTo>
                  <a:cubicBezTo>
                    <a:pt x="337" y="488"/>
                    <a:pt x="335" y="493"/>
                    <a:pt x="340" y="492"/>
                  </a:cubicBezTo>
                  <a:cubicBezTo>
                    <a:pt x="340" y="495"/>
                    <a:pt x="339" y="498"/>
                    <a:pt x="341" y="501"/>
                  </a:cubicBezTo>
                  <a:cubicBezTo>
                    <a:pt x="342" y="502"/>
                    <a:pt x="344" y="503"/>
                    <a:pt x="344" y="504"/>
                  </a:cubicBezTo>
                  <a:cubicBezTo>
                    <a:pt x="345" y="505"/>
                    <a:pt x="345" y="507"/>
                    <a:pt x="346" y="508"/>
                  </a:cubicBezTo>
                  <a:cubicBezTo>
                    <a:pt x="346" y="509"/>
                    <a:pt x="348" y="509"/>
                    <a:pt x="349" y="510"/>
                  </a:cubicBezTo>
                  <a:cubicBezTo>
                    <a:pt x="350" y="511"/>
                    <a:pt x="347" y="514"/>
                    <a:pt x="350" y="514"/>
                  </a:cubicBezTo>
                  <a:cubicBezTo>
                    <a:pt x="352" y="514"/>
                    <a:pt x="351" y="518"/>
                    <a:pt x="351" y="520"/>
                  </a:cubicBezTo>
                  <a:cubicBezTo>
                    <a:pt x="357" y="517"/>
                    <a:pt x="356" y="523"/>
                    <a:pt x="363" y="522"/>
                  </a:cubicBezTo>
                  <a:cubicBezTo>
                    <a:pt x="364" y="526"/>
                    <a:pt x="366" y="528"/>
                    <a:pt x="366" y="532"/>
                  </a:cubicBezTo>
                  <a:cubicBezTo>
                    <a:pt x="372" y="541"/>
                    <a:pt x="389" y="538"/>
                    <a:pt x="400" y="536"/>
                  </a:cubicBezTo>
                  <a:cubicBezTo>
                    <a:pt x="402" y="537"/>
                    <a:pt x="401" y="534"/>
                    <a:pt x="402" y="533"/>
                  </a:cubicBezTo>
                  <a:cubicBezTo>
                    <a:pt x="405" y="532"/>
                    <a:pt x="412" y="536"/>
                    <a:pt x="411" y="531"/>
                  </a:cubicBezTo>
                  <a:cubicBezTo>
                    <a:pt x="414" y="532"/>
                    <a:pt x="413" y="535"/>
                    <a:pt x="412" y="538"/>
                  </a:cubicBezTo>
                  <a:cubicBezTo>
                    <a:pt x="412" y="538"/>
                    <a:pt x="411" y="540"/>
                    <a:pt x="411" y="539"/>
                  </a:cubicBezTo>
                  <a:cubicBezTo>
                    <a:pt x="410" y="542"/>
                    <a:pt x="412" y="546"/>
                    <a:pt x="411" y="548"/>
                  </a:cubicBezTo>
                  <a:cubicBezTo>
                    <a:pt x="411" y="549"/>
                    <a:pt x="408" y="548"/>
                    <a:pt x="408" y="548"/>
                  </a:cubicBezTo>
                  <a:cubicBezTo>
                    <a:pt x="408" y="549"/>
                    <a:pt x="408" y="555"/>
                    <a:pt x="406" y="557"/>
                  </a:cubicBezTo>
                  <a:cubicBezTo>
                    <a:pt x="406" y="558"/>
                    <a:pt x="402" y="559"/>
                    <a:pt x="403" y="565"/>
                  </a:cubicBezTo>
                  <a:cubicBezTo>
                    <a:pt x="399" y="565"/>
                    <a:pt x="401" y="573"/>
                    <a:pt x="396" y="572"/>
                  </a:cubicBezTo>
                  <a:cubicBezTo>
                    <a:pt x="397" y="577"/>
                    <a:pt x="394" y="577"/>
                    <a:pt x="394" y="581"/>
                  </a:cubicBezTo>
                  <a:cubicBezTo>
                    <a:pt x="389" y="579"/>
                    <a:pt x="392" y="587"/>
                    <a:pt x="387" y="585"/>
                  </a:cubicBezTo>
                  <a:cubicBezTo>
                    <a:pt x="387" y="587"/>
                    <a:pt x="387" y="588"/>
                    <a:pt x="387" y="590"/>
                  </a:cubicBezTo>
                  <a:cubicBezTo>
                    <a:pt x="386" y="590"/>
                    <a:pt x="385" y="588"/>
                    <a:pt x="384" y="588"/>
                  </a:cubicBezTo>
                  <a:cubicBezTo>
                    <a:pt x="381" y="590"/>
                    <a:pt x="383" y="592"/>
                    <a:pt x="378" y="593"/>
                  </a:cubicBezTo>
                  <a:cubicBezTo>
                    <a:pt x="378" y="593"/>
                    <a:pt x="374" y="594"/>
                    <a:pt x="374" y="594"/>
                  </a:cubicBezTo>
                  <a:cubicBezTo>
                    <a:pt x="374" y="594"/>
                    <a:pt x="374" y="596"/>
                    <a:pt x="374" y="596"/>
                  </a:cubicBezTo>
                  <a:cubicBezTo>
                    <a:pt x="372" y="597"/>
                    <a:pt x="369" y="598"/>
                    <a:pt x="368" y="599"/>
                  </a:cubicBezTo>
                  <a:cubicBezTo>
                    <a:pt x="364" y="601"/>
                    <a:pt x="362" y="606"/>
                    <a:pt x="357" y="606"/>
                  </a:cubicBezTo>
                  <a:cubicBezTo>
                    <a:pt x="359" y="610"/>
                    <a:pt x="355" y="610"/>
                    <a:pt x="356" y="614"/>
                  </a:cubicBezTo>
                  <a:cubicBezTo>
                    <a:pt x="354" y="615"/>
                    <a:pt x="354" y="614"/>
                    <a:pt x="351" y="614"/>
                  </a:cubicBezTo>
                  <a:cubicBezTo>
                    <a:pt x="353" y="615"/>
                    <a:pt x="349" y="617"/>
                    <a:pt x="350" y="618"/>
                  </a:cubicBezTo>
                  <a:cubicBezTo>
                    <a:pt x="353" y="621"/>
                    <a:pt x="349" y="618"/>
                    <a:pt x="349" y="622"/>
                  </a:cubicBezTo>
                  <a:cubicBezTo>
                    <a:pt x="348" y="624"/>
                    <a:pt x="346" y="623"/>
                    <a:pt x="346" y="624"/>
                  </a:cubicBezTo>
                  <a:cubicBezTo>
                    <a:pt x="345" y="625"/>
                    <a:pt x="346" y="626"/>
                    <a:pt x="346" y="627"/>
                  </a:cubicBezTo>
                  <a:cubicBezTo>
                    <a:pt x="345" y="628"/>
                    <a:pt x="342" y="640"/>
                    <a:pt x="343" y="643"/>
                  </a:cubicBezTo>
                  <a:cubicBezTo>
                    <a:pt x="343" y="646"/>
                    <a:pt x="344" y="647"/>
                    <a:pt x="346" y="649"/>
                  </a:cubicBezTo>
                  <a:cubicBezTo>
                    <a:pt x="346" y="653"/>
                    <a:pt x="345" y="655"/>
                    <a:pt x="346" y="658"/>
                  </a:cubicBezTo>
                  <a:cubicBezTo>
                    <a:pt x="346" y="658"/>
                    <a:pt x="347" y="664"/>
                    <a:pt x="349" y="664"/>
                  </a:cubicBezTo>
                  <a:cubicBezTo>
                    <a:pt x="353" y="664"/>
                    <a:pt x="344" y="670"/>
                    <a:pt x="351" y="671"/>
                  </a:cubicBezTo>
                  <a:cubicBezTo>
                    <a:pt x="351" y="679"/>
                    <a:pt x="353" y="684"/>
                    <a:pt x="351" y="691"/>
                  </a:cubicBezTo>
                  <a:cubicBezTo>
                    <a:pt x="351" y="695"/>
                    <a:pt x="347" y="699"/>
                    <a:pt x="347" y="702"/>
                  </a:cubicBezTo>
                  <a:cubicBezTo>
                    <a:pt x="343" y="703"/>
                    <a:pt x="338" y="707"/>
                    <a:pt x="337" y="708"/>
                  </a:cubicBezTo>
                  <a:cubicBezTo>
                    <a:pt x="336" y="709"/>
                    <a:pt x="335" y="709"/>
                    <a:pt x="337" y="710"/>
                  </a:cubicBezTo>
                  <a:cubicBezTo>
                    <a:pt x="337" y="712"/>
                    <a:pt x="334" y="711"/>
                    <a:pt x="332" y="711"/>
                  </a:cubicBezTo>
                  <a:cubicBezTo>
                    <a:pt x="331" y="712"/>
                    <a:pt x="332" y="714"/>
                    <a:pt x="331" y="714"/>
                  </a:cubicBezTo>
                  <a:cubicBezTo>
                    <a:pt x="330" y="715"/>
                    <a:pt x="328" y="711"/>
                    <a:pt x="328" y="714"/>
                  </a:cubicBezTo>
                  <a:cubicBezTo>
                    <a:pt x="328" y="716"/>
                    <a:pt x="326" y="715"/>
                    <a:pt x="325" y="716"/>
                  </a:cubicBezTo>
                  <a:cubicBezTo>
                    <a:pt x="323" y="717"/>
                    <a:pt x="323" y="721"/>
                    <a:pt x="319" y="720"/>
                  </a:cubicBezTo>
                  <a:cubicBezTo>
                    <a:pt x="317" y="728"/>
                    <a:pt x="319" y="741"/>
                    <a:pt x="320" y="753"/>
                  </a:cubicBezTo>
                  <a:cubicBezTo>
                    <a:pt x="319" y="754"/>
                    <a:pt x="318" y="755"/>
                    <a:pt x="317" y="753"/>
                  </a:cubicBezTo>
                  <a:cubicBezTo>
                    <a:pt x="316" y="752"/>
                    <a:pt x="317" y="755"/>
                    <a:pt x="316" y="756"/>
                  </a:cubicBezTo>
                  <a:cubicBezTo>
                    <a:pt x="314" y="757"/>
                    <a:pt x="312" y="755"/>
                    <a:pt x="311" y="757"/>
                  </a:cubicBezTo>
                  <a:cubicBezTo>
                    <a:pt x="311" y="759"/>
                    <a:pt x="306" y="759"/>
                    <a:pt x="304" y="762"/>
                  </a:cubicBezTo>
                  <a:cubicBezTo>
                    <a:pt x="304" y="765"/>
                    <a:pt x="304" y="768"/>
                    <a:pt x="304" y="771"/>
                  </a:cubicBezTo>
                  <a:cubicBezTo>
                    <a:pt x="301" y="771"/>
                    <a:pt x="302" y="776"/>
                    <a:pt x="301" y="778"/>
                  </a:cubicBezTo>
                  <a:cubicBezTo>
                    <a:pt x="301" y="779"/>
                    <a:pt x="298" y="779"/>
                    <a:pt x="298" y="780"/>
                  </a:cubicBezTo>
                  <a:cubicBezTo>
                    <a:pt x="297" y="782"/>
                    <a:pt x="298" y="785"/>
                    <a:pt x="295" y="787"/>
                  </a:cubicBezTo>
                  <a:cubicBezTo>
                    <a:pt x="295" y="787"/>
                    <a:pt x="295" y="789"/>
                    <a:pt x="295" y="790"/>
                  </a:cubicBezTo>
                  <a:cubicBezTo>
                    <a:pt x="295" y="790"/>
                    <a:pt x="292" y="789"/>
                    <a:pt x="292" y="790"/>
                  </a:cubicBezTo>
                  <a:cubicBezTo>
                    <a:pt x="292" y="791"/>
                    <a:pt x="293" y="793"/>
                    <a:pt x="292" y="794"/>
                  </a:cubicBezTo>
                  <a:cubicBezTo>
                    <a:pt x="292" y="795"/>
                    <a:pt x="290" y="794"/>
                    <a:pt x="289" y="794"/>
                  </a:cubicBezTo>
                  <a:cubicBezTo>
                    <a:pt x="289" y="795"/>
                    <a:pt x="290" y="797"/>
                    <a:pt x="289" y="797"/>
                  </a:cubicBezTo>
                  <a:cubicBezTo>
                    <a:pt x="289" y="798"/>
                    <a:pt x="287" y="797"/>
                    <a:pt x="286" y="797"/>
                  </a:cubicBezTo>
                  <a:cubicBezTo>
                    <a:pt x="285" y="798"/>
                    <a:pt x="283" y="801"/>
                    <a:pt x="283" y="802"/>
                  </a:cubicBezTo>
                  <a:cubicBezTo>
                    <a:pt x="283" y="804"/>
                    <a:pt x="281" y="802"/>
                    <a:pt x="280" y="803"/>
                  </a:cubicBezTo>
                  <a:cubicBezTo>
                    <a:pt x="280" y="804"/>
                    <a:pt x="281" y="806"/>
                    <a:pt x="280" y="806"/>
                  </a:cubicBezTo>
                  <a:cubicBezTo>
                    <a:pt x="280" y="807"/>
                    <a:pt x="278" y="806"/>
                    <a:pt x="277" y="806"/>
                  </a:cubicBezTo>
                  <a:cubicBezTo>
                    <a:pt x="276" y="807"/>
                    <a:pt x="275" y="808"/>
                    <a:pt x="274" y="809"/>
                  </a:cubicBezTo>
                  <a:cubicBezTo>
                    <a:pt x="274" y="810"/>
                    <a:pt x="272" y="812"/>
                    <a:pt x="271" y="812"/>
                  </a:cubicBezTo>
                  <a:cubicBezTo>
                    <a:pt x="271" y="812"/>
                    <a:pt x="267" y="814"/>
                    <a:pt x="267" y="814"/>
                  </a:cubicBezTo>
                  <a:cubicBezTo>
                    <a:pt x="266" y="813"/>
                    <a:pt x="266" y="813"/>
                    <a:pt x="264" y="814"/>
                  </a:cubicBezTo>
                  <a:cubicBezTo>
                    <a:pt x="262" y="815"/>
                    <a:pt x="261" y="814"/>
                    <a:pt x="258" y="815"/>
                  </a:cubicBezTo>
                  <a:cubicBezTo>
                    <a:pt x="257" y="815"/>
                    <a:pt x="247" y="819"/>
                    <a:pt x="245" y="815"/>
                  </a:cubicBezTo>
                  <a:cubicBezTo>
                    <a:pt x="243" y="815"/>
                    <a:pt x="245" y="817"/>
                    <a:pt x="245" y="817"/>
                  </a:cubicBezTo>
                  <a:cubicBezTo>
                    <a:pt x="242" y="820"/>
                    <a:pt x="239" y="817"/>
                    <a:pt x="234" y="818"/>
                  </a:cubicBezTo>
                  <a:cubicBezTo>
                    <a:pt x="233" y="818"/>
                    <a:pt x="234" y="820"/>
                    <a:pt x="234" y="820"/>
                  </a:cubicBezTo>
                  <a:cubicBezTo>
                    <a:pt x="233" y="822"/>
                    <a:pt x="225" y="818"/>
                    <a:pt x="221" y="818"/>
                  </a:cubicBezTo>
                  <a:cubicBezTo>
                    <a:pt x="221" y="811"/>
                    <a:pt x="214" y="807"/>
                    <a:pt x="218" y="800"/>
                  </a:cubicBezTo>
                  <a:cubicBezTo>
                    <a:pt x="215" y="798"/>
                    <a:pt x="211" y="795"/>
                    <a:pt x="212" y="788"/>
                  </a:cubicBezTo>
                  <a:cubicBezTo>
                    <a:pt x="208" y="793"/>
                    <a:pt x="211" y="791"/>
                    <a:pt x="209" y="784"/>
                  </a:cubicBezTo>
                  <a:cubicBezTo>
                    <a:pt x="207" y="777"/>
                    <a:pt x="198" y="772"/>
                    <a:pt x="200" y="763"/>
                  </a:cubicBezTo>
                  <a:cubicBezTo>
                    <a:pt x="199" y="762"/>
                    <a:pt x="199" y="766"/>
                    <a:pt x="199" y="766"/>
                  </a:cubicBezTo>
                  <a:cubicBezTo>
                    <a:pt x="195" y="765"/>
                    <a:pt x="199" y="756"/>
                    <a:pt x="196" y="760"/>
                  </a:cubicBezTo>
                  <a:cubicBezTo>
                    <a:pt x="193" y="758"/>
                    <a:pt x="194" y="753"/>
                    <a:pt x="194" y="750"/>
                  </a:cubicBezTo>
                  <a:cubicBezTo>
                    <a:pt x="195" y="745"/>
                    <a:pt x="195" y="742"/>
                    <a:pt x="193" y="737"/>
                  </a:cubicBezTo>
                  <a:cubicBezTo>
                    <a:pt x="194" y="734"/>
                    <a:pt x="189" y="736"/>
                    <a:pt x="188" y="735"/>
                  </a:cubicBezTo>
                  <a:cubicBezTo>
                    <a:pt x="188" y="734"/>
                    <a:pt x="192" y="731"/>
                    <a:pt x="186" y="732"/>
                  </a:cubicBezTo>
                  <a:cubicBezTo>
                    <a:pt x="185" y="731"/>
                    <a:pt x="186" y="728"/>
                    <a:pt x="186" y="728"/>
                  </a:cubicBezTo>
                  <a:cubicBezTo>
                    <a:pt x="185" y="727"/>
                    <a:pt x="183" y="728"/>
                    <a:pt x="183" y="728"/>
                  </a:cubicBezTo>
                  <a:cubicBezTo>
                    <a:pt x="182" y="727"/>
                    <a:pt x="187" y="722"/>
                    <a:pt x="181" y="723"/>
                  </a:cubicBezTo>
                  <a:cubicBezTo>
                    <a:pt x="181" y="721"/>
                    <a:pt x="183" y="720"/>
                    <a:pt x="183" y="717"/>
                  </a:cubicBezTo>
                  <a:cubicBezTo>
                    <a:pt x="180" y="716"/>
                    <a:pt x="183" y="710"/>
                    <a:pt x="178" y="711"/>
                  </a:cubicBezTo>
                  <a:cubicBezTo>
                    <a:pt x="178" y="697"/>
                    <a:pt x="179" y="693"/>
                    <a:pt x="186" y="685"/>
                  </a:cubicBezTo>
                  <a:cubicBezTo>
                    <a:pt x="185" y="683"/>
                    <a:pt x="187" y="677"/>
                    <a:pt x="184" y="677"/>
                  </a:cubicBezTo>
                  <a:cubicBezTo>
                    <a:pt x="184" y="675"/>
                    <a:pt x="187" y="677"/>
                    <a:pt x="188" y="676"/>
                  </a:cubicBezTo>
                  <a:cubicBezTo>
                    <a:pt x="189" y="675"/>
                    <a:pt x="188" y="672"/>
                    <a:pt x="190" y="673"/>
                  </a:cubicBezTo>
                  <a:cubicBezTo>
                    <a:pt x="190" y="671"/>
                    <a:pt x="189" y="657"/>
                    <a:pt x="187" y="661"/>
                  </a:cubicBezTo>
                  <a:cubicBezTo>
                    <a:pt x="184" y="658"/>
                    <a:pt x="186" y="655"/>
                    <a:pt x="186" y="652"/>
                  </a:cubicBezTo>
                  <a:cubicBezTo>
                    <a:pt x="185" y="649"/>
                    <a:pt x="186" y="645"/>
                    <a:pt x="186" y="642"/>
                  </a:cubicBezTo>
                  <a:cubicBezTo>
                    <a:pt x="185" y="640"/>
                    <a:pt x="183" y="641"/>
                    <a:pt x="183" y="640"/>
                  </a:cubicBezTo>
                  <a:cubicBezTo>
                    <a:pt x="182" y="639"/>
                    <a:pt x="184" y="638"/>
                    <a:pt x="184" y="637"/>
                  </a:cubicBezTo>
                  <a:cubicBezTo>
                    <a:pt x="184" y="637"/>
                    <a:pt x="183" y="637"/>
                    <a:pt x="183" y="636"/>
                  </a:cubicBezTo>
                  <a:cubicBezTo>
                    <a:pt x="182" y="632"/>
                    <a:pt x="181" y="633"/>
                    <a:pt x="180" y="631"/>
                  </a:cubicBezTo>
                  <a:cubicBezTo>
                    <a:pt x="179" y="631"/>
                    <a:pt x="180" y="629"/>
                    <a:pt x="180" y="628"/>
                  </a:cubicBezTo>
                  <a:cubicBezTo>
                    <a:pt x="179" y="628"/>
                    <a:pt x="175" y="628"/>
                    <a:pt x="177" y="627"/>
                  </a:cubicBezTo>
                  <a:cubicBezTo>
                    <a:pt x="177" y="627"/>
                    <a:pt x="178" y="627"/>
                    <a:pt x="178" y="627"/>
                  </a:cubicBezTo>
                  <a:cubicBezTo>
                    <a:pt x="176" y="624"/>
                    <a:pt x="174" y="623"/>
                    <a:pt x="171" y="621"/>
                  </a:cubicBezTo>
                  <a:cubicBezTo>
                    <a:pt x="170" y="620"/>
                    <a:pt x="171" y="620"/>
                    <a:pt x="169" y="619"/>
                  </a:cubicBezTo>
                  <a:cubicBezTo>
                    <a:pt x="168" y="619"/>
                    <a:pt x="168" y="615"/>
                    <a:pt x="165" y="617"/>
                  </a:cubicBezTo>
                  <a:cubicBezTo>
                    <a:pt x="162" y="604"/>
                    <a:pt x="165" y="593"/>
                    <a:pt x="165" y="579"/>
                  </a:cubicBezTo>
                  <a:cubicBezTo>
                    <a:pt x="164" y="577"/>
                    <a:pt x="161" y="582"/>
                    <a:pt x="162" y="575"/>
                  </a:cubicBezTo>
                  <a:cubicBezTo>
                    <a:pt x="153" y="576"/>
                    <a:pt x="146" y="575"/>
                    <a:pt x="141" y="572"/>
                  </a:cubicBezTo>
                  <a:cubicBezTo>
                    <a:pt x="143" y="564"/>
                    <a:pt x="137" y="573"/>
                    <a:pt x="138" y="565"/>
                  </a:cubicBezTo>
                  <a:cubicBezTo>
                    <a:pt x="132" y="563"/>
                    <a:pt x="130" y="561"/>
                    <a:pt x="122" y="563"/>
                  </a:cubicBezTo>
                  <a:cubicBezTo>
                    <a:pt x="120" y="563"/>
                    <a:pt x="118" y="564"/>
                    <a:pt x="116" y="565"/>
                  </a:cubicBezTo>
                  <a:cubicBezTo>
                    <a:pt x="115" y="565"/>
                    <a:pt x="111" y="567"/>
                    <a:pt x="107" y="566"/>
                  </a:cubicBezTo>
                  <a:cubicBezTo>
                    <a:pt x="109" y="570"/>
                    <a:pt x="111" y="568"/>
                    <a:pt x="104" y="569"/>
                  </a:cubicBezTo>
                  <a:cubicBezTo>
                    <a:pt x="99" y="570"/>
                    <a:pt x="96" y="572"/>
                    <a:pt x="88" y="572"/>
                  </a:cubicBezTo>
                  <a:cubicBezTo>
                    <a:pt x="85" y="572"/>
                    <a:pt x="85" y="571"/>
                    <a:pt x="83" y="571"/>
                  </a:cubicBezTo>
                  <a:cubicBezTo>
                    <a:pt x="74" y="569"/>
                    <a:pt x="63" y="575"/>
                    <a:pt x="55" y="574"/>
                  </a:cubicBezTo>
                  <a:cubicBezTo>
                    <a:pt x="56" y="568"/>
                    <a:pt x="50" y="570"/>
                    <a:pt x="48" y="569"/>
                  </a:cubicBezTo>
                  <a:cubicBezTo>
                    <a:pt x="47" y="569"/>
                    <a:pt x="48" y="567"/>
                    <a:pt x="48" y="566"/>
                  </a:cubicBezTo>
                  <a:cubicBezTo>
                    <a:pt x="47" y="565"/>
                    <a:pt x="44" y="567"/>
                    <a:pt x="43" y="566"/>
                  </a:cubicBezTo>
                  <a:cubicBezTo>
                    <a:pt x="43" y="566"/>
                    <a:pt x="44" y="564"/>
                    <a:pt x="43" y="563"/>
                  </a:cubicBezTo>
                  <a:cubicBezTo>
                    <a:pt x="42" y="562"/>
                    <a:pt x="40" y="564"/>
                    <a:pt x="40" y="562"/>
                  </a:cubicBezTo>
                  <a:cubicBezTo>
                    <a:pt x="40" y="561"/>
                    <a:pt x="38" y="559"/>
                    <a:pt x="37" y="559"/>
                  </a:cubicBezTo>
                  <a:cubicBezTo>
                    <a:pt x="36" y="558"/>
                    <a:pt x="38" y="557"/>
                    <a:pt x="36" y="557"/>
                  </a:cubicBezTo>
                  <a:cubicBezTo>
                    <a:pt x="34" y="557"/>
                    <a:pt x="35" y="555"/>
                    <a:pt x="34" y="554"/>
                  </a:cubicBezTo>
                  <a:cubicBezTo>
                    <a:pt x="34" y="552"/>
                    <a:pt x="32" y="554"/>
                    <a:pt x="31" y="553"/>
                  </a:cubicBezTo>
                  <a:cubicBezTo>
                    <a:pt x="31" y="552"/>
                    <a:pt x="32" y="551"/>
                    <a:pt x="31" y="550"/>
                  </a:cubicBezTo>
                  <a:cubicBezTo>
                    <a:pt x="30" y="548"/>
                    <a:pt x="28" y="550"/>
                    <a:pt x="28" y="548"/>
                  </a:cubicBezTo>
                  <a:cubicBezTo>
                    <a:pt x="28" y="548"/>
                    <a:pt x="30" y="546"/>
                    <a:pt x="30" y="547"/>
                  </a:cubicBezTo>
                  <a:cubicBezTo>
                    <a:pt x="28" y="542"/>
                    <a:pt x="21" y="543"/>
                    <a:pt x="22" y="538"/>
                  </a:cubicBezTo>
                  <a:cubicBezTo>
                    <a:pt x="15" y="540"/>
                    <a:pt x="19" y="532"/>
                    <a:pt x="12" y="533"/>
                  </a:cubicBezTo>
                  <a:cubicBezTo>
                    <a:pt x="13" y="532"/>
                    <a:pt x="14" y="531"/>
                    <a:pt x="14" y="529"/>
                  </a:cubicBezTo>
                  <a:cubicBezTo>
                    <a:pt x="13" y="527"/>
                    <a:pt x="10" y="528"/>
                    <a:pt x="8" y="528"/>
                  </a:cubicBezTo>
                  <a:cubicBezTo>
                    <a:pt x="9" y="525"/>
                    <a:pt x="5" y="524"/>
                    <a:pt x="5" y="523"/>
                  </a:cubicBezTo>
                  <a:cubicBezTo>
                    <a:pt x="4" y="521"/>
                    <a:pt x="7" y="521"/>
                    <a:pt x="5" y="517"/>
                  </a:cubicBezTo>
                  <a:cubicBezTo>
                    <a:pt x="4" y="516"/>
                    <a:pt x="3" y="517"/>
                    <a:pt x="3" y="516"/>
                  </a:cubicBezTo>
                  <a:cubicBezTo>
                    <a:pt x="3" y="515"/>
                    <a:pt x="2" y="511"/>
                    <a:pt x="0" y="510"/>
                  </a:cubicBezTo>
                  <a:cubicBezTo>
                    <a:pt x="0" y="508"/>
                    <a:pt x="3" y="509"/>
                    <a:pt x="5" y="508"/>
                  </a:cubicBezTo>
                  <a:cubicBezTo>
                    <a:pt x="6" y="507"/>
                    <a:pt x="5" y="503"/>
                    <a:pt x="8" y="504"/>
                  </a:cubicBezTo>
                  <a:cubicBezTo>
                    <a:pt x="8" y="495"/>
                    <a:pt x="8" y="487"/>
                    <a:pt x="8" y="479"/>
                  </a:cubicBezTo>
                  <a:cubicBezTo>
                    <a:pt x="8" y="477"/>
                    <a:pt x="5" y="478"/>
                    <a:pt x="5" y="477"/>
                  </a:cubicBezTo>
                  <a:cubicBezTo>
                    <a:pt x="4" y="477"/>
                    <a:pt x="6" y="475"/>
                    <a:pt x="6" y="474"/>
                  </a:cubicBezTo>
                  <a:cubicBezTo>
                    <a:pt x="7" y="472"/>
                    <a:pt x="4" y="471"/>
                    <a:pt x="5" y="468"/>
                  </a:cubicBezTo>
                  <a:cubicBezTo>
                    <a:pt x="10" y="474"/>
                    <a:pt x="5" y="458"/>
                    <a:pt x="11" y="464"/>
                  </a:cubicBezTo>
                  <a:cubicBezTo>
                    <a:pt x="12" y="462"/>
                    <a:pt x="10" y="457"/>
                    <a:pt x="12" y="455"/>
                  </a:cubicBezTo>
                  <a:cubicBezTo>
                    <a:pt x="12" y="455"/>
                    <a:pt x="15" y="455"/>
                    <a:pt x="15" y="455"/>
                  </a:cubicBezTo>
                  <a:cubicBezTo>
                    <a:pt x="15" y="454"/>
                    <a:pt x="13" y="452"/>
                    <a:pt x="14" y="451"/>
                  </a:cubicBezTo>
                  <a:cubicBezTo>
                    <a:pt x="19" y="449"/>
                    <a:pt x="18" y="441"/>
                    <a:pt x="24" y="440"/>
                  </a:cubicBezTo>
                  <a:cubicBezTo>
                    <a:pt x="24" y="435"/>
                    <a:pt x="29" y="435"/>
                    <a:pt x="28" y="430"/>
                  </a:cubicBezTo>
                  <a:cubicBezTo>
                    <a:pt x="31" y="430"/>
                    <a:pt x="31" y="429"/>
                    <a:pt x="31" y="427"/>
                  </a:cubicBezTo>
                  <a:cubicBezTo>
                    <a:pt x="40" y="426"/>
                    <a:pt x="47" y="423"/>
                    <a:pt x="46" y="412"/>
                  </a:cubicBezTo>
                  <a:cubicBezTo>
                    <a:pt x="52" y="413"/>
                    <a:pt x="47" y="404"/>
                    <a:pt x="52" y="405"/>
                  </a:cubicBezTo>
                  <a:cubicBezTo>
                    <a:pt x="52" y="402"/>
                    <a:pt x="52" y="399"/>
                    <a:pt x="52" y="396"/>
                  </a:cubicBezTo>
                  <a:cubicBezTo>
                    <a:pt x="55" y="396"/>
                    <a:pt x="55" y="394"/>
                    <a:pt x="58" y="394"/>
                  </a:cubicBezTo>
                  <a:cubicBezTo>
                    <a:pt x="60" y="391"/>
                    <a:pt x="63" y="389"/>
                    <a:pt x="65" y="385"/>
                  </a:cubicBezTo>
                  <a:cubicBezTo>
                    <a:pt x="66" y="384"/>
                    <a:pt x="67" y="386"/>
                    <a:pt x="67" y="384"/>
                  </a:cubicBezTo>
                  <a:cubicBezTo>
                    <a:pt x="67" y="382"/>
                    <a:pt x="71" y="382"/>
                    <a:pt x="70" y="379"/>
                  </a:cubicBezTo>
                  <a:cubicBezTo>
                    <a:pt x="77" y="381"/>
                    <a:pt x="77" y="376"/>
                    <a:pt x="83" y="376"/>
                  </a:cubicBezTo>
                  <a:cubicBezTo>
                    <a:pt x="81" y="382"/>
                    <a:pt x="90" y="377"/>
                    <a:pt x="88" y="382"/>
                  </a:cubicBezTo>
                  <a:cubicBezTo>
                    <a:pt x="91" y="379"/>
                    <a:pt x="103" y="384"/>
                    <a:pt x="103" y="378"/>
                  </a:cubicBezTo>
                  <a:cubicBezTo>
                    <a:pt x="109" y="377"/>
                    <a:pt x="116" y="375"/>
                    <a:pt x="119" y="370"/>
                  </a:cubicBezTo>
                  <a:cubicBezTo>
                    <a:pt x="121" y="371"/>
                    <a:pt x="123" y="371"/>
                    <a:pt x="123" y="369"/>
                  </a:cubicBezTo>
                  <a:cubicBezTo>
                    <a:pt x="126" y="369"/>
                    <a:pt x="126" y="370"/>
                    <a:pt x="129" y="370"/>
                  </a:cubicBezTo>
                  <a:cubicBezTo>
                    <a:pt x="133" y="371"/>
                    <a:pt x="135" y="369"/>
                    <a:pt x="138" y="369"/>
                  </a:cubicBezTo>
                  <a:cubicBezTo>
                    <a:pt x="138" y="369"/>
                    <a:pt x="139" y="370"/>
                    <a:pt x="140" y="370"/>
                  </a:cubicBezTo>
                  <a:cubicBezTo>
                    <a:pt x="143" y="371"/>
                    <a:pt x="149" y="373"/>
                    <a:pt x="156" y="372"/>
                  </a:cubicBezTo>
                  <a:cubicBezTo>
                    <a:pt x="159" y="371"/>
                    <a:pt x="163" y="367"/>
                    <a:pt x="166" y="370"/>
                  </a:cubicBezTo>
                  <a:cubicBezTo>
                    <a:pt x="169" y="373"/>
                    <a:pt x="168" y="371"/>
                    <a:pt x="172" y="370"/>
                  </a:cubicBezTo>
                  <a:cubicBezTo>
                    <a:pt x="172" y="372"/>
                    <a:pt x="174" y="372"/>
                    <a:pt x="174" y="373"/>
                  </a:cubicBezTo>
                  <a:cubicBezTo>
                    <a:pt x="174" y="374"/>
                    <a:pt x="171" y="375"/>
                    <a:pt x="171" y="375"/>
                  </a:cubicBezTo>
                  <a:cubicBezTo>
                    <a:pt x="170" y="377"/>
                    <a:pt x="172" y="376"/>
                    <a:pt x="172" y="376"/>
                  </a:cubicBezTo>
                  <a:cubicBezTo>
                    <a:pt x="172" y="378"/>
                    <a:pt x="171" y="378"/>
                    <a:pt x="171" y="378"/>
                  </a:cubicBezTo>
                  <a:cubicBezTo>
                    <a:pt x="171" y="379"/>
                    <a:pt x="172" y="379"/>
                    <a:pt x="172" y="381"/>
                  </a:cubicBezTo>
                  <a:cubicBezTo>
                    <a:pt x="172" y="385"/>
                    <a:pt x="170" y="387"/>
                    <a:pt x="174" y="393"/>
                  </a:cubicBezTo>
                  <a:cubicBezTo>
                    <a:pt x="174" y="396"/>
                    <a:pt x="176" y="391"/>
                    <a:pt x="178" y="394"/>
                  </a:cubicBezTo>
                  <a:cubicBezTo>
                    <a:pt x="178" y="396"/>
                    <a:pt x="181" y="395"/>
                    <a:pt x="181" y="396"/>
                  </a:cubicBezTo>
                  <a:cubicBezTo>
                    <a:pt x="181" y="396"/>
                    <a:pt x="181" y="398"/>
                    <a:pt x="181" y="399"/>
                  </a:cubicBezTo>
                  <a:cubicBezTo>
                    <a:pt x="182" y="400"/>
                    <a:pt x="186" y="398"/>
                    <a:pt x="186" y="400"/>
                  </a:cubicBezTo>
                  <a:cubicBezTo>
                    <a:pt x="190" y="398"/>
                    <a:pt x="194" y="405"/>
                    <a:pt x="196" y="400"/>
                  </a:cubicBezTo>
                  <a:cubicBezTo>
                    <a:pt x="198" y="400"/>
                    <a:pt x="197" y="403"/>
                    <a:pt x="197" y="403"/>
                  </a:cubicBezTo>
                  <a:cubicBezTo>
                    <a:pt x="200" y="405"/>
                    <a:pt x="201" y="403"/>
                    <a:pt x="205" y="405"/>
                  </a:cubicBezTo>
                  <a:cubicBezTo>
                    <a:pt x="206" y="405"/>
                    <a:pt x="206" y="407"/>
                    <a:pt x="206" y="408"/>
                  </a:cubicBezTo>
                  <a:cubicBezTo>
                    <a:pt x="207" y="408"/>
                    <a:pt x="209" y="407"/>
                    <a:pt x="209" y="408"/>
                  </a:cubicBezTo>
                  <a:cubicBezTo>
                    <a:pt x="211" y="409"/>
                    <a:pt x="211" y="408"/>
                    <a:pt x="214" y="409"/>
                  </a:cubicBezTo>
                  <a:cubicBezTo>
                    <a:pt x="214" y="409"/>
                    <a:pt x="215" y="412"/>
                    <a:pt x="215" y="412"/>
                  </a:cubicBezTo>
                  <a:cubicBezTo>
                    <a:pt x="216" y="412"/>
                    <a:pt x="218" y="410"/>
                    <a:pt x="220" y="410"/>
                  </a:cubicBezTo>
                  <a:cubicBezTo>
                    <a:pt x="219" y="410"/>
                    <a:pt x="221" y="412"/>
                    <a:pt x="221" y="412"/>
                  </a:cubicBezTo>
                  <a:cubicBezTo>
                    <a:pt x="222" y="412"/>
                    <a:pt x="223" y="412"/>
                    <a:pt x="224" y="412"/>
                  </a:cubicBezTo>
                  <a:cubicBezTo>
                    <a:pt x="225" y="411"/>
                    <a:pt x="226" y="410"/>
                    <a:pt x="227" y="409"/>
                  </a:cubicBezTo>
                  <a:cubicBezTo>
                    <a:pt x="227" y="409"/>
                    <a:pt x="230" y="408"/>
                    <a:pt x="228" y="408"/>
                  </a:cubicBezTo>
                  <a:cubicBezTo>
                    <a:pt x="225" y="405"/>
                    <a:pt x="233" y="405"/>
                    <a:pt x="233" y="400"/>
                  </a:cubicBezTo>
                  <a:cubicBezTo>
                    <a:pt x="237" y="401"/>
                    <a:pt x="237" y="397"/>
                    <a:pt x="242" y="399"/>
                  </a:cubicBezTo>
                  <a:cubicBezTo>
                    <a:pt x="243" y="399"/>
                    <a:pt x="243" y="400"/>
                    <a:pt x="243" y="400"/>
                  </a:cubicBezTo>
                  <a:cubicBezTo>
                    <a:pt x="245" y="400"/>
                    <a:pt x="248" y="399"/>
                    <a:pt x="249" y="400"/>
                  </a:cubicBezTo>
                  <a:cubicBezTo>
                    <a:pt x="250" y="400"/>
                    <a:pt x="252" y="403"/>
                    <a:pt x="252" y="403"/>
                  </a:cubicBezTo>
                  <a:cubicBezTo>
                    <a:pt x="253" y="403"/>
                    <a:pt x="255" y="401"/>
                    <a:pt x="257" y="402"/>
                  </a:cubicBezTo>
                  <a:cubicBezTo>
                    <a:pt x="257" y="402"/>
                    <a:pt x="256" y="405"/>
                    <a:pt x="257" y="405"/>
                  </a:cubicBezTo>
                  <a:cubicBezTo>
                    <a:pt x="258" y="405"/>
                    <a:pt x="260" y="402"/>
                    <a:pt x="263" y="403"/>
                  </a:cubicBezTo>
                  <a:cubicBezTo>
                    <a:pt x="263" y="404"/>
                    <a:pt x="260" y="405"/>
                    <a:pt x="260" y="405"/>
                  </a:cubicBezTo>
                  <a:cubicBezTo>
                    <a:pt x="261" y="407"/>
                    <a:pt x="270" y="407"/>
                    <a:pt x="274" y="408"/>
                  </a:cubicBezTo>
                  <a:cubicBezTo>
                    <a:pt x="274" y="413"/>
                    <a:pt x="287" y="411"/>
                    <a:pt x="289" y="408"/>
                  </a:cubicBezTo>
                  <a:cubicBezTo>
                    <a:pt x="290" y="409"/>
                    <a:pt x="297" y="406"/>
                    <a:pt x="298" y="408"/>
                  </a:cubicBezTo>
                  <a:cubicBezTo>
                    <a:pt x="300" y="409"/>
                    <a:pt x="299" y="407"/>
                    <a:pt x="301" y="408"/>
                  </a:cubicBezTo>
                  <a:cubicBezTo>
                    <a:pt x="304" y="408"/>
                    <a:pt x="306" y="409"/>
                    <a:pt x="309" y="409"/>
                  </a:cubicBezTo>
                  <a:cubicBezTo>
                    <a:pt x="311" y="409"/>
                    <a:pt x="312" y="406"/>
                    <a:pt x="316" y="406"/>
                  </a:cubicBezTo>
                  <a:cubicBezTo>
                    <a:pt x="317" y="403"/>
                    <a:pt x="317" y="398"/>
                    <a:pt x="320" y="397"/>
                  </a:cubicBezTo>
                  <a:cubicBezTo>
                    <a:pt x="321" y="395"/>
                    <a:pt x="319" y="394"/>
                    <a:pt x="319" y="391"/>
                  </a:cubicBezTo>
                  <a:cubicBezTo>
                    <a:pt x="324" y="392"/>
                    <a:pt x="323" y="382"/>
                    <a:pt x="328" y="387"/>
                  </a:cubicBezTo>
                  <a:cubicBezTo>
                    <a:pt x="329" y="381"/>
                    <a:pt x="326" y="380"/>
                    <a:pt x="322" y="379"/>
                  </a:cubicBezTo>
                  <a:cubicBezTo>
                    <a:pt x="323" y="378"/>
                    <a:pt x="323" y="376"/>
                    <a:pt x="323" y="373"/>
                  </a:cubicBezTo>
                  <a:cubicBezTo>
                    <a:pt x="322" y="369"/>
                    <a:pt x="313" y="372"/>
                    <a:pt x="311" y="368"/>
                  </a:cubicBezTo>
                  <a:cubicBezTo>
                    <a:pt x="309" y="370"/>
                    <a:pt x="304" y="369"/>
                    <a:pt x="303" y="372"/>
                  </a:cubicBezTo>
                  <a:cubicBezTo>
                    <a:pt x="301" y="372"/>
                    <a:pt x="302" y="369"/>
                    <a:pt x="301" y="369"/>
                  </a:cubicBezTo>
                  <a:cubicBezTo>
                    <a:pt x="299" y="368"/>
                    <a:pt x="294" y="370"/>
                    <a:pt x="291" y="369"/>
                  </a:cubicBezTo>
                  <a:cubicBezTo>
                    <a:pt x="289" y="370"/>
                    <a:pt x="289" y="372"/>
                    <a:pt x="286" y="372"/>
                  </a:cubicBezTo>
                  <a:cubicBezTo>
                    <a:pt x="282" y="372"/>
                    <a:pt x="283" y="366"/>
                    <a:pt x="276" y="368"/>
                  </a:cubicBezTo>
                  <a:cubicBezTo>
                    <a:pt x="276" y="365"/>
                    <a:pt x="274" y="364"/>
                    <a:pt x="274" y="362"/>
                  </a:cubicBezTo>
                  <a:cubicBezTo>
                    <a:pt x="273" y="362"/>
                    <a:pt x="272" y="361"/>
                    <a:pt x="271" y="360"/>
                  </a:cubicBezTo>
                  <a:cubicBezTo>
                    <a:pt x="270" y="358"/>
                    <a:pt x="268" y="357"/>
                    <a:pt x="266" y="357"/>
                  </a:cubicBezTo>
                  <a:cubicBezTo>
                    <a:pt x="268" y="354"/>
                    <a:pt x="267" y="345"/>
                    <a:pt x="266" y="341"/>
                  </a:cubicBezTo>
                  <a:cubicBezTo>
                    <a:pt x="262" y="343"/>
                    <a:pt x="257" y="338"/>
                    <a:pt x="257" y="345"/>
                  </a:cubicBezTo>
                  <a:cubicBezTo>
                    <a:pt x="252" y="343"/>
                    <a:pt x="252" y="346"/>
                    <a:pt x="248" y="344"/>
                  </a:cubicBezTo>
                  <a:cubicBezTo>
                    <a:pt x="248" y="346"/>
                    <a:pt x="247" y="346"/>
                    <a:pt x="246" y="347"/>
                  </a:cubicBezTo>
                  <a:cubicBezTo>
                    <a:pt x="247" y="348"/>
                    <a:pt x="248" y="349"/>
                    <a:pt x="249" y="350"/>
                  </a:cubicBezTo>
                  <a:cubicBezTo>
                    <a:pt x="250" y="351"/>
                    <a:pt x="249" y="354"/>
                    <a:pt x="252" y="353"/>
                  </a:cubicBezTo>
                  <a:cubicBezTo>
                    <a:pt x="251" y="357"/>
                    <a:pt x="251" y="356"/>
                    <a:pt x="254" y="359"/>
                  </a:cubicBezTo>
                  <a:cubicBezTo>
                    <a:pt x="255" y="362"/>
                    <a:pt x="252" y="361"/>
                    <a:pt x="251" y="362"/>
                  </a:cubicBezTo>
                  <a:cubicBezTo>
                    <a:pt x="250" y="362"/>
                    <a:pt x="249" y="367"/>
                    <a:pt x="248" y="366"/>
                  </a:cubicBezTo>
                  <a:cubicBezTo>
                    <a:pt x="245" y="363"/>
                    <a:pt x="248" y="370"/>
                    <a:pt x="242" y="369"/>
                  </a:cubicBezTo>
                  <a:cubicBezTo>
                    <a:pt x="241" y="368"/>
                    <a:pt x="240" y="366"/>
                    <a:pt x="239" y="366"/>
                  </a:cubicBezTo>
                  <a:cubicBezTo>
                    <a:pt x="238" y="364"/>
                    <a:pt x="240" y="363"/>
                    <a:pt x="242" y="363"/>
                  </a:cubicBezTo>
                  <a:cubicBezTo>
                    <a:pt x="240" y="361"/>
                    <a:pt x="235" y="359"/>
                    <a:pt x="239" y="356"/>
                  </a:cubicBezTo>
                  <a:cubicBezTo>
                    <a:pt x="238" y="355"/>
                    <a:pt x="234" y="357"/>
                    <a:pt x="233" y="356"/>
                  </a:cubicBezTo>
                  <a:cubicBezTo>
                    <a:pt x="232" y="355"/>
                    <a:pt x="236" y="354"/>
                    <a:pt x="236" y="354"/>
                  </a:cubicBezTo>
                  <a:cubicBezTo>
                    <a:pt x="236" y="354"/>
                    <a:pt x="232" y="351"/>
                    <a:pt x="228" y="348"/>
                  </a:cubicBezTo>
                  <a:cubicBezTo>
                    <a:pt x="229" y="341"/>
                    <a:pt x="225" y="340"/>
                    <a:pt x="226" y="333"/>
                  </a:cubicBezTo>
                  <a:cubicBezTo>
                    <a:pt x="226" y="331"/>
                    <a:pt x="222" y="333"/>
                    <a:pt x="221" y="332"/>
                  </a:cubicBezTo>
                  <a:cubicBezTo>
                    <a:pt x="221" y="332"/>
                    <a:pt x="223" y="330"/>
                    <a:pt x="223" y="329"/>
                  </a:cubicBezTo>
                  <a:cubicBezTo>
                    <a:pt x="219" y="327"/>
                    <a:pt x="219" y="330"/>
                    <a:pt x="217" y="328"/>
                  </a:cubicBezTo>
                  <a:cubicBezTo>
                    <a:pt x="216" y="327"/>
                    <a:pt x="218" y="325"/>
                    <a:pt x="218" y="325"/>
                  </a:cubicBezTo>
                  <a:cubicBezTo>
                    <a:pt x="218" y="323"/>
                    <a:pt x="216" y="326"/>
                    <a:pt x="217" y="326"/>
                  </a:cubicBezTo>
                  <a:cubicBezTo>
                    <a:pt x="215" y="326"/>
                    <a:pt x="215" y="324"/>
                    <a:pt x="215" y="323"/>
                  </a:cubicBezTo>
                  <a:cubicBezTo>
                    <a:pt x="209" y="324"/>
                    <a:pt x="209" y="319"/>
                    <a:pt x="203" y="320"/>
                  </a:cubicBezTo>
                  <a:cubicBezTo>
                    <a:pt x="203" y="318"/>
                    <a:pt x="201" y="318"/>
                    <a:pt x="200" y="317"/>
                  </a:cubicBezTo>
                  <a:cubicBezTo>
                    <a:pt x="200" y="317"/>
                    <a:pt x="201" y="315"/>
                    <a:pt x="200" y="314"/>
                  </a:cubicBezTo>
                  <a:cubicBezTo>
                    <a:pt x="200" y="314"/>
                    <a:pt x="198" y="315"/>
                    <a:pt x="197" y="314"/>
                  </a:cubicBezTo>
                  <a:cubicBezTo>
                    <a:pt x="197" y="314"/>
                    <a:pt x="197" y="308"/>
                    <a:pt x="196" y="310"/>
                  </a:cubicBezTo>
                  <a:cubicBezTo>
                    <a:pt x="195" y="311"/>
                    <a:pt x="194" y="310"/>
                    <a:pt x="193" y="308"/>
                  </a:cubicBezTo>
                  <a:cubicBezTo>
                    <a:pt x="192" y="308"/>
                    <a:pt x="191" y="307"/>
                    <a:pt x="191" y="305"/>
                  </a:cubicBezTo>
                  <a:cubicBezTo>
                    <a:pt x="186" y="305"/>
                    <a:pt x="187" y="307"/>
                    <a:pt x="183" y="305"/>
                  </a:cubicBezTo>
                  <a:cubicBezTo>
                    <a:pt x="181" y="306"/>
                    <a:pt x="182" y="308"/>
                    <a:pt x="180" y="308"/>
                  </a:cubicBezTo>
                  <a:cubicBezTo>
                    <a:pt x="178" y="312"/>
                    <a:pt x="182" y="311"/>
                    <a:pt x="183" y="314"/>
                  </a:cubicBezTo>
                  <a:cubicBezTo>
                    <a:pt x="183" y="315"/>
                    <a:pt x="185" y="318"/>
                    <a:pt x="186" y="319"/>
                  </a:cubicBezTo>
                  <a:cubicBezTo>
                    <a:pt x="186" y="319"/>
                    <a:pt x="187" y="320"/>
                    <a:pt x="188" y="320"/>
                  </a:cubicBezTo>
                  <a:cubicBezTo>
                    <a:pt x="186" y="325"/>
                    <a:pt x="191" y="324"/>
                    <a:pt x="193" y="326"/>
                  </a:cubicBezTo>
                  <a:cubicBezTo>
                    <a:pt x="193" y="326"/>
                    <a:pt x="194" y="332"/>
                    <a:pt x="196" y="330"/>
                  </a:cubicBezTo>
                  <a:cubicBezTo>
                    <a:pt x="198" y="328"/>
                    <a:pt x="196" y="331"/>
                    <a:pt x="197" y="332"/>
                  </a:cubicBezTo>
                  <a:cubicBezTo>
                    <a:pt x="199" y="333"/>
                    <a:pt x="202" y="332"/>
                    <a:pt x="203" y="336"/>
                  </a:cubicBezTo>
                  <a:cubicBezTo>
                    <a:pt x="205" y="335"/>
                    <a:pt x="206" y="338"/>
                    <a:pt x="206" y="338"/>
                  </a:cubicBezTo>
                  <a:cubicBezTo>
                    <a:pt x="207" y="338"/>
                    <a:pt x="208" y="337"/>
                    <a:pt x="208" y="336"/>
                  </a:cubicBezTo>
                  <a:cubicBezTo>
                    <a:pt x="209" y="337"/>
                    <a:pt x="210" y="341"/>
                    <a:pt x="211" y="338"/>
                  </a:cubicBezTo>
                  <a:cubicBezTo>
                    <a:pt x="214" y="337"/>
                    <a:pt x="210" y="345"/>
                    <a:pt x="215" y="342"/>
                  </a:cubicBezTo>
                  <a:cubicBezTo>
                    <a:pt x="215" y="346"/>
                    <a:pt x="209" y="343"/>
                    <a:pt x="206" y="344"/>
                  </a:cubicBezTo>
                  <a:cubicBezTo>
                    <a:pt x="207" y="345"/>
                    <a:pt x="209" y="345"/>
                    <a:pt x="209" y="347"/>
                  </a:cubicBezTo>
                  <a:cubicBezTo>
                    <a:pt x="210" y="350"/>
                    <a:pt x="207" y="354"/>
                    <a:pt x="209" y="354"/>
                  </a:cubicBezTo>
                  <a:cubicBezTo>
                    <a:pt x="208" y="356"/>
                    <a:pt x="204" y="356"/>
                    <a:pt x="202" y="357"/>
                  </a:cubicBezTo>
                  <a:cubicBezTo>
                    <a:pt x="204" y="356"/>
                    <a:pt x="202" y="351"/>
                    <a:pt x="205" y="351"/>
                  </a:cubicBezTo>
                  <a:cubicBezTo>
                    <a:pt x="203" y="350"/>
                    <a:pt x="204" y="347"/>
                    <a:pt x="202" y="347"/>
                  </a:cubicBezTo>
                  <a:cubicBezTo>
                    <a:pt x="200" y="347"/>
                    <a:pt x="203" y="345"/>
                    <a:pt x="199" y="342"/>
                  </a:cubicBezTo>
                  <a:cubicBezTo>
                    <a:pt x="197" y="341"/>
                    <a:pt x="194" y="342"/>
                    <a:pt x="194" y="338"/>
                  </a:cubicBezTo>
                  <a:cubicBezTo>
                    <a:pt x="188" y="339"/>
                    <a:pt x="187" y="335"/>
                    <a:pt x="183" y="335"/>
                  </a:cubicBezTo>
                  <a:cubicBezTo>
                    <a:pt x="182" y="331"/>
                    <a:pt x="179" y="330"/>
                    <a:pt x="177" y="326"/>
                  </a:cubicBezTo>
                  <a:cubicBezTo>
                    <a:pt x="176" y="325"/>
                    <a:pt x="175" y="326"/>
                    <a:pt x="175" y="325"/>
                  </a:cubicBezTo>
                  <a:cubicBezTo>
                    <a:pt x="175" y="323"/>
                    <a:pt x="173" y="324"/>
                    <a:pt x="172" y="323"/>
                  </a:cubicBezTo>
                  <a:cubicBezTo>
                    <a:pt x="172" y="323"/>
                    <a:pt x="173" y="320"/>
                    <a:pt x="172" y="320"/>
                  </a:cubicBezTo>
                  <a:cubicBezTo>
                    <a:pt x="171" y="319"/>
                    <a:pt x="168" y="321"/>
                    <a:pt x="166" y="320"/>
                  </a:cubicBezTo>
                  <a:cubicBezTo>
                    <a:pt x="165" y="320"/>
                    <a:pt x="169" y="318"/>
                    <a:pt x="169" y="319"/>
                  </a:cubicBezTo>
                  <a:cubicBezTo>
                    <a:pt x="167" y="315"/>
                    <a:pt x="159" y="315"/>
                    <a:pt x="154" y="317"/>
                  </a:cubicBezTo>
                  <a:cubicBezTo>
                    <a:pt x="154" y="318"/>
                    <a:pt x="157" y="319"/>
                    <a:pt x="157" y="319"/>
                  </a:cubicBezTo>
                  <a:cubicBezTo>
                    <a:pt x="156" y="321"/>
                    <a:pt x="155" y="319"/>
                    <a:pt x="153" y="320"/>
                  </a:cubicBezTo>
                  <a:cubicBezTo>
                    <a:pt x="150" y="322"/>
                    <a:pt x="150" y="327"/>
                    <a:pt x="147" y="326"/>
                  </a:cubicBezTo>
                  <a:cubicBezTo>
                    <a:pt x="141" y="326"/>
                    <a:pt x="140" y="321"/>
                    <a:pt x="132" y="322"/>
                  </a:cubicBezTo>
                  <a:cubicBezTo>
                    <a:pt x="130" y="322"/>
                    <a:pt x="131" y="326"/>
                    <a:pt x="126" y="325"/>
                  </a:cubicBezTo>
                  <a:cubicBezTo>
                    <a:pt x="126" y="328"/>
                    <a:pt x="126" y="331"/>
                    <a:pt x="126" y="335"/>
                  </a:cubicBezTo>
                  <a:cubicBezTo>
                    <a:pt x="122" y="337"/>
                    <a:pt x="112" y="335"/>
                    <a:pt x="114" y="344"/>
                  </a:cubicBezTo>
                  <a:cubicBezTo>
                    <a:pt x="105" y="342"/>
                    <a:pt x="113" y="350"/>
                    <a:pt x="104" y="350"/>
                  </a:cubicBezTo>
                  <a:cubicBezTo>
                    <a:pt x="104" y="352"/>
                    <a:pt x="109" y="355"/>
                    <a:pt x="105" y="356"/>
                  </a:cubicBezTo>
                  <a:cubicBezTo>
                    <a:pt x="105" y="361"/>
                    <a:pt x="103" y="356"/>
                    <a:pt x="100" y="360"/>
                  </a:cubicBezTo>
                  <a:cubicBezTo>
                    <a:pt x="99" y="362"/>
                    <a:pt x="100" y="363"/>
                    <a:pt x="101" y="363"/>
                  </a:cubicBezTo>
                  <a:cubicBezTo>
                    <a:pt x="101" y="366"/>
                    <a:pt x="96" y="364"/>
                    <a:pt x="94" y="365"/>
                  </a:cubicBezTo>
                  <a:cubicBezTo>
                    <a:pt x="92" y="365"/>
                    <a:pt x="92" y="368"/>
                    <a:pt x="91" y="369"/>
                  </a:cubicBezTo>
                  <a:cubicBezTo>
                    <a:pt x="86" y="371"/>
                    <a:pt x="79" y="368"/>
                    <a:pt x="74" y="373"/>
                  </a:cubicBezTo>
                  <a:cubicBezTo>
                    <a:pt x="72" y="372"/>
                    <a:pt x="71" y="370"/>
                    <a:pt x="70" y="368"/>
                  </a:cubicBezTo>
                  <a:cubicBezTo>
                    <a:pt x="63" y="366"/>
                    <a:pt x="56" y="369"/>
                    <a:pt x="54" y="368"/>
                  </a:cubicBezTo>
                  <a:cubicBezTo>
                    <a:pt x="55" y="362"/>
                    <a:pt x="57" y="356"/>
                    <a:pt x="52" y="353"/>
                  </a:cubicBezTo>
                  <a:cubicBezTo>
                    <a:pt x="51" y="350"/>
                    <a:pt x="54" y="349"/>
                    <a:pt x="55" y="347"/>
                  </a:cubicBezTo>
                  <a:cubicBezTo>
                    <a:pt x="56" y="343"/>
                    <a:pt x="54" y="338"/>
                    <a:pt x="57" y="335"/>
                  </a:cubicBezTo>
                  <a:cubicBezTo>
                    <a:pt x="55" y="332"/>
                    <a:pt x="56" y="327"/>
                    <a:pt x="52" y="326"/>
                  </a:cubicBezTo>
                  <a:cubicBezTo>
                    <a:pt x="53" y="325"/>
                    <a:pt x="56" y="324"/>
                    <a:pt x="55" y="322"/>
                  </a:cubicBezTo>
                  <a:cubicBezTo>
                    <a:pt x="59" y="323"/>
                    <a:pt x="68" y="319"/>
                    <a:pt x="67" y="325"/>
                  </a:cubicBezTo>
                  <a:cubicBezTo>
                    <a:pt x="71" y="322"/>
                    <a:pt x="85" y="328"/>
                    <a:pt x="88" y="325"/>
                  </a:cubicBezTo>
                  <a:cubicBezTo>
                    <a:pt x="89" y="323"/>
                    <a:pt x="89" y="324"/>
                    <a:pt x="91" y="325"/>
                  </a:cubicBezTo>
                  <a:cubicBezTo>
                    <a:pt x="90" y="324"/>
                    <a:pt x="91" y="322"/>
                    <a:pt x="92" y="323"/>
                  </a:cubicBezTo>
                  <a:cubicBezTo>
                    <a:pt x="92" y="323"/>
                    <a:pt x="92" y="325"/>
                    <a:pt x="92" y="325"/>
                  </a:cubicBezTo>
                  <a:cubicBezTo>
                    <a:pt x="96" y="323"/>
                    <a:pt x="98" y="322"/>
                    <a:pt x="100" y="317"/>
                  </a:cubicBezTo>
                  <a:cubicBezTo>
                    <a:pt x="100" y="316"/>
                    <a:pt x="103" y="308"/>
                    <a:pt x="100" y="304"/>
                  </a:cubicBezTo>
                  <a:cubicBezTo>
                    <a:pt x="98" y="302"/>
                    <a:pt x="101" y="302"/>
                    <a:pt x="98" y="298"/>
                  </a:cubicBezTo>
                  <a:cubicBezTo>
                    <a:pt x="98" y="296"/>
                    <a:pt x="95" y="297"/>
                    <a:pt x="94" y="296"/>
                  </a:cubicBezTo>
                  <a:cubicBezTo>
                    <a:pt x="94" y="295"/>
                    <a:pt x="95" y="294"/>
                    <a:pt x="95" y="292"/>
                  </a:cubicBezTo>
                  <a:cubicBezTo>
                    <a:pt x="94" y="291"/>
                    <a:pt x="92" y="293"/>
                    <a:pt x="92" y="293"/>
                  </a:cubicBezTo>
                  <a:cubicBezTo>
                    <a:pt x="90" y="293"/>
                    <a:pt x="92" y="291"/>
                    <a:pt x="91" y="290"/>
                  </a:cubicBezTo>
                  <a:cubicBezTo>
                    <a:pt x="90" y="290"/>
                    <a:pt x="85" y="290"/>
                    <a:pt x="83" y="289"/>
                  </a:cubicBezTo>
                  <a:cubicBezTo>
                    <a:pt x="83" y="289"/>
                    <a:pt x="83" y="288"/>
                    <a:pt x="82" y="288"/>
                  </a:cubicBezTo>
                  <a:cubicBezTo>
                    <a:pt x="80" y="287"/>
                    <a:pt x="79" y="287"/>
                    <a:pt x="79" y="286"/>
                  </a:cubicBezTo>
                  <a:cubicBezTo>
                    <a:pt x="78" y="282"/>
                    <a:pt x="82" y="284"/>
                    <a:pt x="82" y="285"/>
                  </a:cubicBezTo>
                  <a:cubicBezTo>
                    <a:pt x="86" y="283"/>
                    <a:pt x="89" y="280"/>
                    <a:pt x="98" y="282"/>
                  </a:cubicBezTo>
                  <a:cubicBezTo>
                    <a:pt x="99" y="279"/>
                    <a:pt x="97" y="279"/>
                    <a:pt x="95" y="279"/>
                  </a:cubicBezTo>
                  <a:cubicBezTo>
                    <a:pt x="97" y="274"/>
                    <a:pt x="102" y="279"/>
                    <a:pt x="104" y="279"/>
                  </a:cubicBezTo>
                  <a:cubicBezTo>
                    <a:pt x="105" y="279"/>
                    <a:pt x="108" y="275"/>
                    <a:pt x="108" y="279"/>
                  </a:cubicBezTo>
                  <a:cubicBezTo>
                    <a:pt x="112" y="276"/>
                    <a:pt x="112" y="271"/>
                    <a:pt x="117" y="271"/>
                  </a:cubicBezTo>
                  <a:cubicBezTo>
                    <a:pt x="115" y="266"/>
                    <a:pt x="121" y="268"/>
                    <a:pt x="120" y="264"/>
                  </a:cubicBezTo>
                  <a:cubicBezTo>
                    <a:pt x="123" y="264"/>
                    <a:pt x="126" y="264"/>
                    <a:pt x="129" y="264"/>
                  </a:cubicBezTo>
                  <a:cubicBezTo>
                    <a:pt x="129" y="262"/>
                    <a:pt x="127" y="263"/>
                    <a:pt x="126" y="262"/>
                  </a:cubicBezTo>
                  <a:cubicBezTo>
                    <a:pt x="127" y="260"/>
                    <a:pt x="131" y="261"/>
                    <a:pt x="129" y="256"/>
                  </a:cubicBezTo>
                  <a:cubicBezTo>
                    <a:pt x="133" y="256"/>
                    <a:pt x="132" y="259"/>
                    <a:pt x="135" y="256"/>
                  </a:cubicBezTo>
                  <a:cubicBezTo>
                    <a:pt x="132" y="249"/>
                    <a:pt x="138" y="252"/>
                    <a:pt x="138" y="245"/>
                  </a:cubicBezTo>
                  <a:cubicBezTo>
                    <a:pt x="140" y="244"/>
                    <a:pt x="142" y="245"/>
                    <a:pt x="144" y="245"/>
                  </a:cubicBezTo>
                  <a:cubicBezTo>
                    <a:pt x="146" y="244"/>
                    <a:pt x="146" y="242"/>
                    <a:pt x="147" y="242"/>
                  </a:cubicBezTo>
                  <a:cubicBezTo>
                    <a:pt x="149" y="241"/>
                    <a:pt x="148" y="243"/>
                    <a:pt x="148" y="243"/>
                  </a:cubicBezTo>
                  <a:cubicBezTo>
                    <a:pt x="150" y="243"/>
                    <a:pt x="149" y="242"/>
                    <a:pt x="150" y="242"/>
                  </a:cubicBezTo>
                  <a:cubicBezTo>
                    <a:pt x="152" y="241"/>
                    <a:pt x="154" y="242"/>
                    <a:pt x="156" y="242"/>
                  </a:cubicBezTo>
                  <a:cubicBezTo>
                    <a:pt x="158" y="241"/>
                    <a:pt x="158" y="237"/>
                    <a:pt x="162" y="239"/>
                  </a:cubicBezTo>
                  <a:cubicBezTo>
                    <a:pt x="161" y="235"/>
                    <a:pt x="157" y="236"/>
                    <a:pt x="157" y="231"/>
                  </a:cubicBezTo>
                  <a:cubicBezTo>
                    <a:pt x="161" y="230"/>
                    <a:pt x="159" y="229"/>
                    <a:pt x="159" y="224"/>
                  </a:cubicBezTo>
                  <a:cubicBezTo>
                    <a:pt x="159" y="220"/>
                    <a:pt x="161" y="217"/>
                    <a:pt x="160" y="213"/>
                  </a:cubicBezTo>
                  <a:cubicBezTo>
                    <a:pt x="162" y="213"/>
                    <a:pt x="164" y="213"/>
                    <a:pt x="166" y="213"/>
                  </a:cubicBezTo>
                  <a:cubicBezTo>
                    <a:pt x="170" y="213"/>
                    <a:pt x="163" y="209"/>
                    <a:pt x="169" y="210"/>
                  </a:cubicBezTo>
                  <a:cubicBezTo>
                    <a:pt x="169" y="212"/>
                    <a:pt x="171" y="212"/>
                    <a:pt x="172" y="212"/>
                  </a:cubicBezTo>
                  <a:cubicBezTo>
                    <a:pt x="170" y="215"/>
                    <a:pt x="170" y="212"/>
                    <a:pt x="171" y="216"/>
                  </a:cubicBezTo>
                  <a:cubicBezTo>
                    <a:pt x="171" y="219"/>
                    <a:pt x="170" y="221"/>
                    <a:pt x="174" y="221"/>
                  </a:cubicBezTo>
                  <a:cubicBezTo>
                    <a:pt x="174" y="223"/>
                    <a:pt x="174" y="225"/>
                    <a:pt x="172" y="225"/>
                  </a:cubicBezTo>
                  <a:cubicBezTo>
                    <a:pt x="172" y="228"/>
                    <a:pt x="178" y="223"/>
                    <a:pt x="181" y="227"/>
                  </a:cubicBezTo>
                  <a:cubicBezTo>
                    <a:pt x="180" y="231"/>
                    <a:pt x="171" y="228"/>
                    <a:pt x="171" y="233"/>
                  </a:cubicBezTo>
                  <a:cubicBezTo>
                    <a:pt x="169" y="236"/>
                    <a:pt x="174" y="236"/>
                    <a:pt x="175" y="237"/>
                  </a:cubicBezTo>
                  <a:cubicBezTo>
                    <a:pt x="176" y="238"/>
                    <a:pt x="177" y="241"/>
                    <a:pt x="180" y="240"/>
                  </a:cubicBezTo>
                  <a:cubicBezTo>
                    <a:pt x="178" y="237"/>
                    <a:pt x="174" y="238"/>
                    <a:pt x="181" y="237"/>
                  </a:cubicBezTo>
                  <a:cubicBezTo>
                    <a:pt x="183" y="237"/>
                    <a:pt x="185" y="237"/>
                    <a:pt x="187" y="237"/>
                  </a:cubicBezTo>
                  <a:cubicBezTo>
                    <a:pt x="190" y="237"/>
                    <a:pt x="190" y="239"/>
                    <a:pt x="193" y="239"/>
                  </a:cubicBezTo>
                  <a:cubicBezTo>
                    <a:pt x="197" y="239"/>
                    <a:pt x="198" y="236"/>
                    <a:pt x="202" y="237"/>
                  </a:cubicBezTo>
                  <a:cubicBezTo>
                    <a:pt x="202" y="237"/>
                    <a:pt x="207" y="240"/>
                    <a:pt x="209" y="237"/>
                  </a:cubicBezTo>
                  <a:cubicBezTo>
                    <a:pt x="209" y="237"/>
                    <a:pt x="209" y="236"/>
                    <a:pt x="209" y="236"/>
                  </a:cubicBezTo>
                  <a:cubicBezTo>
                    <a:pt x="213" y="234"/>
                    <a:pt x="218" y="236"/>
                    <a:pt x="220" y="233"/>
                  </a:cubicBezTo>
                  <a:cubicBezTo>
                    <a:pt x="225" y="239"/>
                    <a:pt x="229" y="227"/>
                    <a:pt x="233" y="231"/>
                  </a:cubicBezTo>
                  <a:cubicBezTo>
                    <a:pt x="233" y="229"/>
                    <a:pt x="233" y="227"/>
                    <a:pt x="233" y="225"/>
                  </a:cubicBezTo>
                  <a:cubicBezTo>
                    <a:pt x="236" y="226"/>
                    <a:pt x="235" y="224"/>
                    <a:pt x="236" y="222"/>
                  </a:cubicBezTo>
                  <a:cubicBezTo>
                    <a:pt x="236" y="222"/>
                    <a:pt x="237" y="218"/>
                    <a:pt x="237" y="218"/>
                  </a:cubicBezTo>
                  <a:cubicBezTo>
                    <a:pt x="239" y="217"/>
                    <a:pt x="237" y="216"/>
                    <a:pt x="237" y="213"/>
                  </a:cubicBezTo>
                  <a:cubicBezTo>
                    <a:pt x="241" y="214"/>
                    <a:pt x="243" y="213"/>
                    <a:pt x="243" y="210"/>
                  </a:cubicBezTo>
                  <a:cubicBezTo>
                    <a:pt x="245" y="210"/>
                    <a:pt x="244" y="212"/>
                    <a:pt x="245" y="213"/>
                  </a:cubicBezTo>
                  <a:cubicBezTo>
                    <a:pt x="246" y="212"/>
                    <a:pt x="248" y="212"/>
                    <a:pt x="251" y="212"/>
                  </a:cubicBezTo>
                  <a:cubicBezTo>
                    <a:pt x="252" y="212"/>
                    <a:pt x="252" y="209"/>
                    <a:pt x="254" y="209"/>
                  </a:cubicBezTo>
                  <a:cubicBezTo>
                    <a:pt x="254" y="206"/>
                    <a:pt x="253" y="203"/>
                    <a:pt x="251" y="203"/>
                  </a:cubicBezTo>
                  <a:cubicBezTo>
                    <a:pt x="252" y="202"/>
                    <a:pt x="252" y="200"/>
                    <a:pt x="252" y="197"/>
                  </a:cubicBezTo>
                  <a:cubicBezTo>
                    <a:pt x="255" y="198"/>
                    <a:pt x="257" y="197"/>
                    <a:pt x="257" y="194"/>
                  </a:cubicBezTo>
                  <a:cubicBezTo>
                    <a:pt x="260" y="198"/>
                    <a:pt x="261" y="192"/>
                    <a:pt x="267" y="194"/>
                  </a:cubicBezTo>
                  <a:cubicBezTo>
                    <a:pt x="268" y="194"/>
                    <a:pt x="269" y="196"/>
                    <a:pt x="268" y="196"/>
                  </a:cubicBezTo>
                  <a:cubicBezTo>
                    <a:pt x="270" y="196"/>
                    <a:pt x="270" y="194"/>
                    <a:pt x="271" y="194"/>
                  </a:cubicBezTo>
                  <a:cubicBezTo>
                    <a:pt x="273" y="194"/>
                    <a:pt x="275" y="196"/>
                    <a:pt x="274" y="196"/>
                  </a:cubicBezTo>
                  <a:cubicBezTo>
                    <a:pt x="276" y="195"/>
                    <a:pt x="275" y="194"/>
                    <a:pt x="276" y="193"/>
                  </a:cubicBezTo>
                  <a:cubicBezTo>
                    <a:pt x="277" y="192"/>
                    <a:pt x="278" y="193"/>
                    <a:pt x="279" y="193"/>
                  </a:cubicBezTo>
                  <a:cubicBezTo>
                    <a:pt x="281" y="191"/>
                    <a:pt x="281" y="188"/>
                    <a:pt x="285" y="190"/>
                  </a:cubicBezTo>
                  <a:cubicBezTo>
                    <a:pt x="283" y="188"/>
                    <a:pt x="284" y="182"/>
                    <a:pt x="280" y="182"/>
                  </a:cubicBezTo>
                  <a:cubicBezTo>
                    <a:pt x="277" y="180"/>
                    <a:pt x="278" y="185"/>
                    <a:pt x="277" y="185"/>
                  </a:cubicBezTo>
                  <a:cubicBezTo>
                    <a:pt x="276" y="186"/>
                    <a:pt x="276" y="184"/>
                    <a:pt x="274" y="184"/>
                  </a:cubicBezTo>
                  <a:cubicBezTo>
                    <a:pt x="274" y="184"/>
                    <a:pt x="273" y="185"/>
                    <a:pt x="273" y="185"/>
                  </a:cubicBezTo>
                  <a:cubicBezTo>
                    <a:pt x="272" y="185"/>
                    <a:pt x="271" y="184"/>
                    <a:pt x="270" y="184"/>
                  </a:cubicBezTo>
                  <a:cubicBezTo>
                    <a:pt x="268" y="184"/>
                    <a:pt x="266" y="186"/>
                    <a:pt x="263" y="185"/>
                  </a:cubicBezTo>
                  <a:cubicBezTo>
                    <a:pt x="261" y="185"/>
                    <a:pt x="261" y="187"/>
                    <a:pt x="261" y="188"/>
                  </a:cubicBezTo>
                  <a:cubicBezTo>
                    <a:pt x="255" y="187"/>
                    <a:pt x="248" y="189"/>
                    <a:pt x="243" y="187"/>
                  </a:cubicBezTo>
                  <a:cubicBezTo>
                    <a:pt x="243" y="187"/>
                    <a:pt x="244" y="184"/>
                    <a:pt x="243" y="184"/>
                  </a:cubicBezTo>
                  <a:cubicBezTo>
                    <a:pt x="242" y="182"/>
                    <a:pt x="238" y="184"/>
                    <a:pt x="237" y="182"/>
                  </a:cubicBezTo>
                  <a:cubicBezTo>
                    <a:pt x="241" y="174"/>
                    <a:pt x="239" y="169"/>
                    <a:pt x="237" y="160"/>
                  </a:cubicBezTo>
                  <a:cubicBezTo>
                    <a:pt x="241" y="160"/>
                    <a:pt x="247" y="154"/>
                    <a:pt x="249" y="157"/>
                  </a:cubicBezTo>
                  <a:cubicBezTo>
                    <a:pt x="251" y="156"/>
                    <a:pt x="249" y="155"/>
                    <a:pt x="251" y="151"/>
                  </a:cubicBezTo>
                  <a:cubicBezTo>
                    <a:pt x="255" y="151"/>
                    <a:pt x="256" y="143"/>
                    <a:pt x="257" y="141"/>
                  </a:cubicBezTo>
                  <a:cubicBezTo>
                    <a:pt x="257" y="141"/>
                    <a:pt x="260" y="141"/>
                    <a:pt x="260" y="141"/>
                  </a:cubicBezTo>
                  <a:cubicBezTo>
                    <a:pt x="260" y="138"/>
                    <a:pt x="254" y="137"/>
                    <a:pt x="257" y="133"/>
                  </a:cubicBezTo>
                  <a:cubicBezTo>
                    <a:pt x="255" y="135"/>
                    <a:pt x="251" y="133"/>
                    <a:pt x="248" y="133"/>
                  </a:cubicBezTo>
                  <a:cubicBezTo>
                    <a:pt x="244" y="134"/>
                    <a:pt x="241" y="137"/>
                    <a:pt x="237" y="136"/>
                  </a:cubicBezTo>
                  <a:cubicBezTo>
                    <a:pt x="235" y="134"/>
                    <a:pt x="235" y="145"/>
                    <a:pt x="236" y="142"/>
                  </a:cubicBezTo>
                  <a:cubicBezTo>
                    <a:pt x="235" y="145"/>
                    <a:pt x="234" y="141"/>
                    <a:pt x="233" y="142"/>
                  </a:cubicBezTo>
                  <a:cubicBezTo>
                    <a:pt x="232" y="144"/>
                    <a:pt x="234" y="147"/>
                    <a:pt x="233" y="148"/>
                  </a:cubicBezTo>
                  <a:cubicBezTo>
                    <a:pt x="233" y="149"/>
                    <a:pt x="229" y="152"/>
                    <a:pt x="227" y="154"/>
                  </a:cubicBezTo>
                  <a:cubicBezTo>
                    <a:pt x="223" y="159"/>
                    <a:pt x="223" y="162"/>
                    <a:pt x="217" y="162"/>
                  </a:cubicBezTo>
                  <a:cubicBezTo>
                    <a:pt x="216" y="164"/>
                    <a:pt x="219" y="166"/>
                    <a:pt x="217" y="166"/>
                  </a:cubicBezTo>
                  <a:cubicBezTo>
                    <a:pt x="215" y="166"/>
                    <a:pt x="216" y="168"/>
                    <a:pt x="215" y="169"/>
                  </a:cubicBezTo>
                  <a:cubicBezTo>
                    <a:pt x="215" y="169"/>
                    <a:pt x="213" y="168"/>
                    <a:pt x="212" y="169"/>
                  </a:cubicBezTo>
                  <a:cubicBezTo>
                    <a:pt x="212" y="169"/>
                    <a:pt x="213" y="171"/>
                    <a:pt x="212" y="172"/>
                  </a:cubicBezTo>
                  <a:cubicBezTo>
                    <a:pt x="212" y="172"/>
                    <a:pt x="211" y="172"/>
                    <a:pt x="211" y="172"/>
                  </a:cubicBezTo>
                  <a:cubicBezTo>
                    <a:pt x="210" y="174"/>
                    <a:pt x="212" y="178"/>
                    <a:pt x="209" y="178"/>
                  </a:cubicBezTo>
                  <a:cubicBezTo>
                    <a:pt x="210" y="179"/>
                    <a:pt x="213" y="180"/>
                    <a:pt x="211" y="181"/>
                  </a:cubicBezTo>
                  <a:cubicBezTo>
                    <a:pt x="213" y="183"/>
                    <a:pt x="214" y="185"/>
                    <a:pt x="218" y="185"/>
                  </a:cubicBezTo>
                  <a:cubicBezTo>
                    <a:pt x="218" y="188"/>
                    <a:pt x="219" y="189"/>
                    <a:pt x="221" y="190"/>
                  </a:cubicBezTo>
                  <a:cubicBezTo>
                    <a:pt x="220" y="191"/>
                    <a:pt x="219" y="191"/>
                    <a:pt x="218" y="193"/>
                  </a:cubicBezTo>
                  <a:cubicBezTo>
                    <a:pt x="217" y="194"/>
                    <a:pt x="218" y="196"/>
                    <a:pt x="217" y="197"/>
                  </a:cubicBezTo>
                  <a:cubicBezTo>
                    <a:pt x="215" y="198"/>
                    <a:pt x="213" y="199"/>
                    <a:pt x="211" y="199"/>
                  </a:cubicBezTo>
                  <a:cubicBezTo>
                    <a:pt x="210" y="205"/>
                    <a:pt x="205" y="207"/>
                    <a:pt x="206" y="215"/>
                  </a:cubicBezTo>
                  <a:cubicBezTo>
                    <a:pt x="201" y="213"/>
                    <a:pt x="201" y="222"/>
                    <a:pt x="197" y="222"/>
                  </a:cubicBezTo>
                  <a:cubicBezTo>
                    <a:pt x="197" y="222"/>
                    <a:pt x="196" y="222"/>
                    <a:pt x="196" y="222"/>
                  </a:cubicBezTo>
                  <a:cubicBezTo>
                    <a:pt x="194" y="223"/>
                    <a:pt x="195" y="225"/>
                    <a:pt x="194" y="225"/>
                  </a:cubicBezTo>
                  <a:cubicBezTo>
                    <a:pt x="192" y="226"/>
                    <a:pt x="189" y="223"/>
                    <a:pt x="187" y="227"/>
                  </a:cubicBezTo>
                  <a:cubicBezTo>
                    <a:pt x="184" y="227"/>
                    <a:pt x="186" y="220"/>
                    <a:pt x="186" y="218"/>
                  </a:cubicBezTo>
                  <a:cubicBezTo>
                    <a:pt x="184" y="217"/>
                    <a:pt x="185" y="214"/>
                    <a:pt x="183" y="213"/>
                  </a:cubicBezTo>
                  <a:cubicBezTo>
                    <a:pt x="179" y="213"/>
                    <a:pt x="184" y="209"/>
                    <a:pt x="178" y="209"/>
                  </a:cubicBezTo>
                  <a:cubicBezTo>
                    <a:pt x="181" y="206"/>
                    <a:pt x="175" y="204"/>
                    <a:pt x="175" y="203"/>
                  </a:cubicBezTo>
                  <a:cubicBezTo>
                    <a:pt x="175" y="202"/>
                    <a:pt x="177" y="201"/>
                    <a:pt x="177" y="200"/>
                  </a:cubicBezTo>
                  <a:cubicBezTo>
                    <a:pt x="176" y="196"/>
                    <a:pt x="173" y="194"/>
                    <a:pt x="169" y="191"/>
                  </a:cubicBezTo>
                  <a:cubicBezTo>
                    <a:pt x="165" y="193"/>
                    <a:pt x="166" y="200"/>
                    <a:pt x="159" y="199"/>
                  </a:cubicBezTo>
                  <a:cubicBezTo>
                    <a:pt x="159" y="200"/>
                    <a:pt x="161" y="200"/>
                    <a:pt x="162" y="200"/>
                  </a:cubicBezTo>
                  <a:cubicBezTo>
                    <a:pt x="162" y="201"/>
                    <a:pt x="160" y="201"/>
                    <a:pt x="159" y="202"/>
                  </a:cubicBezTo>
                  <a:cubicBezTo>
                    <a:pt x="156" y="202"/>
                    <a:pt x="158" y="206"/>
                    <a:pt x="154" y="206"/>
                  </a:cubicBezTo>
                  <a:cubicBezTo>
                    <a:pt x="147" y="207"/>
                    <a:pt x="149" y="200"/>
                    <a:pt x="143" y="202"/>
                  </a:cubicBezTo>
                  <a:cubicBezTo>
                    <a:pt x="143" y="200"/>
                    <a:pt x="144" y="200"/>
                    <a:pt x="145" y="200"/>
                  </a:cubicBezTo>
                  <a:cubicBezTo>
                    <a:pt x="148" y="196"/>
                    <a:pt x="141" y="193"/>
                    <a:pt x="145" y="191"/>
                  </a:cubicBezTo>
                  <a:cubicBezTo>
                    <a:pt x="144" y="190"/>
                    <a:pt x="143" y="189"/>
                    <a:pt x="141" y="188"/>
                  </a:cubicBezTo>
                  <a:cubicBezTo>
                    <a:pt x="140" y="186"/>
                    <a:pt x="143" y="186"/>
                    <a:pt x="143" y="185"/>
                  </a:cubicBezTo>
                  <a:cubicBezTo>
                    <a:pt x="143" y="184"/>
                    <a:pt x="140" y="183"/>
                    <a:pt x="140" y="182"/>
                  </a:cubicBezTo>
                  <a:cubicBezTo>
                    <a:pt x="139" y="181"/>
                    <a:pt x="142" y="172"/>
                    <a:pt x="140" y="178"/>
                  </a:cubicBezTo>
                  <a:cubicBezTo>
                    <a:pt x="137" y="177"/>
                    <a:pt x="139" y="174"/>
                    <a:pt x="141" y="175"/>
                  </a:cubicBezTo>
                  <a:cubicBezTo>
                    <a:pt x="138" y="170"/>
                    <a:pt x="146" y="168"/>
                    <a:pt x="143" y="167"/>
                  </a:cubicBezTo>
                  <a:cubicBezTo>
                    <a:pt x="143" y="165"/>
                    <a:pt x="147" y="167"/>
                    <a:pt x="147" y="164"/>
                  </a:cubicBezTo>
                  <a:cubicBezTo>
                    <a:pt x="147" y="162"/>
                    <a:pt x="149" y="164"/>
                    <a:pt x="148" y="164"/>
                  </a:cubicBezTo>
                  <a:cubicBezTo>
                    <a:pt x="150" y="164"/>
                    <a:pt x="150" y="162"/>
                    <a:pt x="151" y="162"/>
                  </a:cubicBezTo>
                  <a:cubicBezTo>
                    <a:pt x="153" y="161"/>
                    <a:pt x="153" y="159"/>
                    <a:pt x="153" y="157"/>
                  </a:cubicBezTo>
                  <a:cubicBezTo>
                    <a:pt x="156" y="158"/>
                    <a:pt x="158" y="157"/>
                    <a:pt x="157" y="154"/>
                  </a:cubicBezTo>
                  <a:cubicBezTo>
                    <a:pt x="162" y="153"/>
                    <a:pt x="159" y="159"/>
                    <a:pt x="165" y="157"/>
                  </a:cubicBezTo>
                  <a:cubicBezTo>
                    <a:pt x="165" y="156"/>
                    <a:pt x="163" y="156"/>
                    <a:pt x="162" y="156"/>
                  </a:cubicBezTo>
                  <a:cubicBezTo>
                    <a:pt x="166" y="152"/>
                    <a:pt x="170" y="153"/>
                    <a:pt x="174" y="150"/>
                  </a:cubicBezTo>
                  <a:cubicBezTo>
                    <a:pt x="174" y="149"/>
                    <a:pt x="173" y="147"/>
                    <a:pt x="174" y="147"/>
                  </a:cubicBezTo>
                  <a:cubicBezTo>
                    <a:pt x="174" y="146"/>
                    <a:pt x="176" y="147"/>
                    <a:pt x="177" y="147"/>
                  </a:cubicBezTo>
                  <a:cubicBezTo>
                    <a:pt x="177" y="146"/>
                    <a:pt x="176" y="143"/>
                    <a:pt x="177" y="142"/>
                  </a:cubicBezTo>
                  <a:cubicBezTo>
                    <a:pt x="177" y="141"/>
                    <a:pt x="181" y="140"/>
                    <a:pt x="181" y="139"/>
                  </a:cubicBezTo>
                  <a:cubicBezTo>
                    <a:pt x="182" y="138"/>
                    <a:pt x="180" y="135"/>
                    <a:pt x="181" y="133"/>
                  </a:cubicBezTo>
                  <a:cubicBezTo>
                    <a:pt x="181" y="133"/>
                    <a:pt x="183" y="135"/>
                    <a:pt x="184" y="135"/>
                  </a:cubicBezTo>
                  <a:cubicBezTo>
                    <a:pt x="183" y="136"/>
                    <a:pt x="186" y="128"/>
                    <a:pt x="186" y="127"/>
                  </a:cubicBezTo>
                  <a:cubicBezTo>
                    <a:pt x="189" y="131"/>
                    <a:pt x="189" y="125"/>
                    <a:pt x="193" y="124"/>
                  </a:cubicBezTo>
                  <a:cubicBezTo>
                    <a:pt x="193" y="122"/>
                    <a:pt x="195" y="121"/>
                    <a:pt x="193" y="120"/>
                  </a:cubicBezTo>
                  <a:cubicBezTo>
                    <a:pt x="193" y="117"/>
                    <a:pt x="197" y="119"/>
                    <a:pt x="197" y="116"/>
                  </a:cubicBezTo>
                  <a:cubicBezTo>
                    <a:pt x="197" y="114"/>
                    <a:pt x="200" y="114"/>
                    <a:pt x="202" y="114"/>
                  </a:cubicBezTo>
                  <a:cubicBezTo>
                    <a:pt x="202" y="112"/>
                    <a:pt x="201" y="111"/>
                    <a:pt x="200" y="111"/>
                  </a:cubicBezTo>
                  <a:cubicBezTo>
                    <a:pt x="204" y="108"/>
                    <a:pt x="207" y="108"/>
                    <a:pt x="211" y="107"/>
                  </a:cubicBezTo>
                  <a:cubicBezTo>
                    <a:pt x="213" y="105"/>
                    <a:pt x="210" y="104"/>
                    <a:pt x="212" y="101"/>
                  </a:cubicBezTo>
                  <a:cubicBezTo>
                    <a:pt x="213" y="100"/>
                    <a:pt x="216" y="99"/>
                    <a:pt x="217" y="96"/>
                  </a:cubicBezTo>
                  <a:cubicBezTo>
                    <a:pt x="217" y="92"/>
                    <a:pt x="221" y="98"/>
                    <a:pt x="221" y="92"/>
                  </a:cubicBezTo>
                  <a:cubicBezTo>
                    <a:pt x="227" y="90"/>
                    <a:pt x="233" y="95"/>
                    <a:pt x="233" y="86"/>
                  </a:cubicBezTo>
                  <a:cubicBezTo>
                    <a:pt x="236" y="88"/>
                    <a:pt x="242" y="84"/>
                    <a:pt x="246" y="87"/>
                  </a:cubicBezTo>
                  <a:cubicBezTo>
                    <a:pt x="248" y="86"/>
                    <a:pt x="249" y="85"/>
                    <a:pt x="249" y="83"/>
                  </a:cubicBezTo>
                  <a:cubicBezTo>
                    <a:pt x="253" y="81"/>
                    <a:pt x="257" y="88"/>
                    <a:pt x="257" y="81"/>
                  </a:cubicBezTo>
                  <a:cubicBezTo>
                    <a:pt x="260" y="82"/>
                    <a:pt x="260" y="86"/>
                    <a:pt x="263" y="86"/>
                  </a:cubicBezTo>
                  <a:cubicBezTo>
                    <a:pt x="265" y="85"/>
                    <a:pt x="264" y="81"/>
                    <a:pt x="268" y="83"/>
                  </a:cubicBezTo>
                  <a:cubicBezTo>
                    <a:pt x="269" y="85"/>
                    <a:pt x="267" y="86"/>
                    <a:pt x="267" y="87"/>
                  </a:cubicBezTo>
                  <a:cubicBezTo>
                    <a:pt x="268" y="88"/>
                    <a:pt x="275" y="81"/>
                    <a:pt x="279" y="84"/>
                  </a:cubicBezTo>
                  <a:cubicBezTo>
                    <a:pt x="281" y="86"/>
                    <a:pt x="279" y="84"/>
                    <a:pt x="282" y="84"/>
                  </a:cubicBezTo>
                  <a:cubicBezTo>
                    <a:pt x="285" y="85"/>
                    <a:pt x="288" y="87"/>
                    <a:pt x="292" y="86"/>
                  </a:cubicBezTo>
                  <a:cubicBezTo>
                    <a:pt x="292" y="87"/>
                    <a:pt x="293" y="90"/>
                    <a:pt x="292" y="90"/>
                  </a:cubicBezTo>
                  <a:cubicBezTo>
                    <a:pt x="292" y="91"/>
                    <a:pt x="290" y="90"/>
                    <a:pt x="289" y="90"/>
                  </a:cubicBezTo>
                  <a:cubicBezTo>
                    <a:pt x="288" y="91"/>
                    <a:pt x="289" y="94"/>
                    <a:pt x="286" y="93"/>
                  </a:cubicBezTo>
                  <a:cubicBezTo>
                    <a:pt x="289" y="97"/>
                    <a:pt x="298" y="94"/>
                    <a:pt x="301" y="93"/>
                  </a:cubicBezTo>
                  <a:cubicBezTo>
                    <a:pt x="304" y="92"/>
                    <a:pt x="303" y="96"/>
                    <a:pt x="304" y="96"/>
                  </a:cubicBezTo>
                  <a:cubicBezTo>
                    <a:pt x="306" y="97"/>
                    <a:pt x="309" y="95"/>
                    <a:pt x="309" y="98"/>
                  </a:cubicBezTo>
                  <a:cubicBezTo>
                    <a:pt x="319" y="95"/>
                    <a:pt x="322" y="104"/>
                    <a:pt x="328" y="101"/>
                  </a:cubicBezTo>
                  <a:cubicBezTo>
                    <a:pt x="326" y="106"/>
                    <a:pt x="333" y="103"/>
                    <a:pt x="332" y="107"/>
                  </a:cubicBezTo>
                  <a:cubicBezTo>
                    <a:pt x="336" y="107"/>
                    <a:pt x="342" y="106"/>
                    <a:pt x="338" y="110"/>
                  </a:cubicBezTo>
                  <a:cubicBezTo>
                    <a:pt x="341" y="111"/>
                    <a:pt x="344" y="110"/>
                    <a:pt x="347" y="111"/>
                  </a:cubicBezTo>
                  <a:cubicBezTo>
                    <a:pt x="347" y="111"/>
                    <a:pt x="347" y="114"/>
                    <a:pt x="347" y="114"/>
                  </a:cubicBezTo>
                  <a:cubicBezTo>
                    <a:pt x="348" y="115"/>
                    <a:pt x="351" y="114"/>
                    <a:pt x="351" y="114"/>
                  </a:cubicBezTo>
                  <a:cubicBezTo>
                    <a:pt x="353" y="120"/>
                    <a:pt x="353" y="122"/>
                    <a:pt x="351" y="127"/>
                  </a:cubicBezTo>
                  <a:cubicBezTo>
                    <a:pt x="349" y="124"/>
                    <a:pt x="346" y="129"/>
                    <a:pt x="343" y="129"/>
                  </a:cubicBezTo>
                  <a:cubicBezTo>
                    <a:pt x="339" y="129"/>
                    <a:pt x="333" y="125"/>
                    <a:pt x="329" y="129"/>
                  </a:cubicBezTo>
                  <a:cubicBezTo>
                    <a:pt x="327" y="130"/>
                    <a:pt x="329" y="126"/>
                    <a:pt x="328" y="126"/>
                  </a:cubicBezTo>
                  <a:cubicBezTo>
                    <a:pt x="326" y="125"/>
                    <a:pt x="325" y="127"/>
                    <a:pt x="325" y="127"/>
                  </a:cubicBezTo>
                  <a:cubicBezTo>
                    <a:pt x="323" y="127"/>
                    <a:pt x="322" y="125"/>
                    <a:pt x="322" y="124"/>
                  </a:cubicBezTo>
                  <a:cubicBezTo>
                    <a:pt x="319" y="124"/>
                    <a:pt x="315" y="129"/>
                    <a:pt x="316" y="123"/>
                  </a:cubicBezTo>
                  <a:cubicBezTo>
                    <a:pt x="311" y="125"/>
                    <a:pt x="313" y="123"/>
                    <a:pt x="307" y="123"/>
                  </a:cubicBezTo>
                  <a:cubicBezTo>
                    <a:pt x="306" y="126"/>
                    <a:pt x="308" y="126"/>
                    <a:pt x="310" y="126"/>
                  </a:cubicBezTo>
                  <a:cubicBezTo>
                    <a:pt x="312" y="126"/>
                    <a:pt x="313" y="127"/>
                    <a:pt x="314" y="127"/>
                  </a:cubicBezTo>
                  <a:cubicBezTo>
                    <a:pt x="312" y="130"/>
                    <a:pt x="315" y="129"/>
                    <a:pt x="316" y="130"/>
                  </a:cubicBezTo>
                  <a:cubicBezTo>
                    <a:pt x="316" y="131"/>
                    <a:pt x="316" y="133"/>
                    <a:pt x="316" y="133"/>
                  </a:cubicBezTo>
                  <a:cubicBezTo>
                    <a:pt x="317" y="135"/>
                    <a:pt x="319" y="135"/>
                    <a:pt x="319" y="136"/>
                  </a:cubicBezTo>
                  <a:cubicBezTo>
                    <a:pt x="319" y="138"/>
                    <a:pt x="322" y="142"/>
                    <a:pt x="322" y="147"/>
                  </a:cubicBezTo>
                  <a:cubicBezTo>
                    <a:pt x="322" y="152"/>
                    <a:pt x="331" y="148"/>
                    <a:pt x="332" y="153"/>
                  </a:cubicBezTo>
                  <a:cubicBezTo>
                    <a:pt x="334" y="152"/>
                    <a:pt x="334" y="149"/>
                    <a:pt x="337" y="150"/>
                  </a:cubicBezTo>
                  <a:cubicBezTo>
                    <a:pt x="336" y="145"/>
                    <a:pt x="330" y="147"/>
                    <a:pt x="328" y="144"/>
                  </a:cubicBezTo>
                  <a:cubicBezTo>
                    <a:pt x="327" y="138"/>
                    <a:pt x="336" y="142"/>
                    <a:pt x="340" y="141"/>
                  </a:cubicBezTo>
                  <a:cubicBezTo>
                    <a:pt x="339" y="144"/>
                    <a:pt x="346" y="140"/>
                    <a:pt x="344" y="145"/>
                  </a:cubicBezTo>
                  <a:cubicBezTo>
                    <a:pt x="348" y="147"/>
                    <a:pt x="350" y="141"/>
                    <a:pt x="350" y="147"/>
                  </a:cubicBezTo>
                  <a:cubicBezTo>
                    <a:pt x="354" y="145"/>
                    <a:pt x="350" y="139"/>
                    <a:pt x="347" y="139"/>
                  </a:cubicBezTo>
                  <a:cubicBezTo>
                    <a:pt x="348" y="136"/>
                    <a:pt x="351" y="135"/>
                    <a:pt x="354" y="135"/>
                  </a:cubicBezTo>
                  <a:cubicBezTo>
                    <a:pt x="357" y="133"/>
                    <a:pt x="357" y="129"/>
                    <a:pt x="359" y="127"/>
                  </a:cubicBezTo>
                  <a:cubicBezTo>
                    <a:pt x="365" y="127"/>
                    <a:pt x="368" y="129"/>
                    <a:pt x="372" y="130"/>
                  </a:cubicBezTo>
                  <a:cubicBezTo>
                    <a:pt x="374" y="130"/>
                    <a:pt x="373" y="127"/>
                    <a:pt x="375" y="127"/>
                  </a:cubicBezTo>
                  <a:cubicBezTo>
                    <a:pt x="375" y="125"/>
                    <a:pt x="374" y="124"/>
                    <a:pt x="372" y="123"/>
                  </a:cubicBezTo>
                  <a:cubicBezTo>
                    <a:pt x="374" y="117"/>
                    <a:pt x="375" y="112"/>
                    <a:pt x="374" y="107"/>
                  </a:cubicBezTo>
                  <a:cubicBezTo>
                    <a:pt x="378" y="107"/>
                    <a:pt x="383" y="106"/>
                    <a:pt x="386" y="108"/>
                  </a:cubicBezTo>
                  <a:cubicBezTo>
                    <a:pt x="387" y="109"/>
                    <a:pt x="390" y="109"/>
                    <a:pt x="390" y="113"/>
                  </a:cubicBezTo>
                  <a:cubicBezTo>
                    <a:pt x="387" y="113"/>
                    <a:pt x="384" y="113"/>
                    <a:pt x="381" y="113"/>
                  </a:cubicBezTo>
                  <a:cubicBezTo>
                    <a:pt x="381" y="114"/>
                    <a:pt x="381" y="116"/>
                    <a:pt x="381" y="117"/>
                  </a:cubicBezTo>
                  <a:cubicBezTo>
                    <a:pt x="384" y="121"/>
                    <a:pt x="386" y="117"/>
                    <a:pt x="389" y="119"/>
                  </a:cubicBezTo>
                  <a:cubicBezTo>
                    <a:pt x="390" y="119"/>
                    <a:pt x="384" y="120"/>
                    <a:pt x="384" y="120"/>
                  </a:cubicBezTo>
                  <a:cubicBezTo>
                    <a:pt x="383" y="123"/>
                    <a:pt x="388" y="120"/>
                    <a:pt x="390" y="123"/>
                  </a:cubicBezTo>
                  <a:cubicBezTo>
                    <a:pt x="392" y="121"/>
                    <a:pt x="395" y="120"/>
                    <a:pt x="397" y="117"/>
                  </a:cubicBezTo>
                  <a:cubicBezTo>
                    <a:pt x="398" y="116"/>
                    <a:pt x="399" y="116"/>
                    <a:pt x="399" y="114"/>
                  </a:cubicBezTo>
                  <a:cubicBezTo>
                    <a:pt x="406" y="116"/>
                    <a:pt x="405" y="110"/>
                    <a:pt x="411" y="111"/>
                  </a:cubicBezTo>
                  <a:cubicBezTo>
                    <a:pt x="413" y="110"/>
                    <a:pt x="414" y="109"/>
                    <a:pt x="414" y="107"/>
                  </a:cubicBezTo>
                  <a:cubicBezTo>
                    <a:pt x="416" y="107"/>
                    <a:pt x="418" y="106"/>
                    <a:pt x="418" y="104"/>
                  </a:cubicBezTo>
                  <a:cubicBezTo>
                    <a:pt x="424" y="108"/>
                    <a:pt x="429" y="101"/>
                    <a:pt x="434" y="101"/>
                  </a:cubicBezTo>
                  <a:cubicBezTo>
                    <a:pt x="434" y="103"/>
                    <a:pt x="434" y="105"/>
                    <a:pt x="434" y="107"/>
                  </a:cubicBezTo>
                  <a:cubicBezTo>
                    <a:pt x="440" y="107"/>
                    <a:pt x="444" y="107"/>
                    <a:pt x="448" y="105"/>
                  </a:cubicBezTo>
                  <a:cubicBezTo>
                    <a:pt x="448" y="105"/>
                    <a:pt x="450" y="106"/>
                    <a:pt x="451" y="105"/>
                  </a:cubicBezTo>
                  <a:cubicBezTo>
                    <a:pt x="451" y="105"/>
                    <a:pt x="451" y="104"/>
                    <a:pt x="451" y="104"/>
                  </a:cubicBezTo>
                  <a:cubicBezTo>
                    <a:pt x="453" y="103"/>
                    <a:pt x="458" y="104"/>
                    <a:pt x="458" y="99"/>
                  </a:cubicBezTo>
                  <a:cubicBezTo>
                    <a:pt x="462" y="101"/>
                    <a:pt x="468" y="101"/>
                    <a:pt x="470" y="105"/>
                  </a:cubicBezTo>
                  <a:cubicBezTo>
                    <a:pt x="472" y="104"/>
                    <a:pt x="474" y="103"/>
                    <a:pt x="474" y="101"/>
                  </a:cubicBezTo>
                  <a:cubicBezTo>
                    <a:pt x="475" y="99"/>
                    <a:pt x="468" y="98"/>
                    <a:pt x="473" y="96"/>
                  </a:cubicBezTo>
                  <a:cubicBezTo>
                    <a:pt x="471" y="93"/>
                    <a:pt x="464" y="94"/>
                    <a:pt x="466" y="86"/>
                  </a:cubicBezTo>
                  <a:cubicBezTo>
                    <a:pt x="468" y="87"/>
                    <a:pt x="469" y="89"/>
                    <a:pt x="473" y="90"/>
                  </a:cubicBezTo>
                  <a:cubicBezTo>
                    <a:pt x="475" y="91"/>
                    <a:pt x="477" y="94"/>
                    <a:pt x="482" y="93"/>
                  </a:cubicBezTo>
                  <a:cubicBezTo>
                    <a:pt x="483" y="93"/>
                    <a:pt x="483" y="92"/>
                    <a:pt x="483" y="92"/>
                  </a:cubicBezTo>
                  <a:cubicBezTo>
                    <a:pt x="485" y="92"/>
                    <a:pt x="486" y="94"/>
                    <a:pt x="486" y="92"/>
                  </a:cubicBezTo>
                  <a:cubicBezTo>
                    <a:pt x="488" y="91"/>
                    <a:pt x="488" y="94"/>
                    <a:pt x="489" y="95"/>
                  </a:cubicBezTo>
                  <a:cubicBezTo>
                    <a:pt x="492" y="96"/>
                    <a:pt x="494" y="94"/>
                    <a:pt x="494" y="98"/>
                  </a:cubicBezTo>
                  <a:cubicBezTo>
                    <a:pt x="498" y="96"/>
                    <a:pt x="500" y="99"/>
                    <a:pt x="506" y="96"/>
                  </a:cubicBezTo>
                  <a:cubicBezTo>
                    <a:pt x="504" y="101"/>
                    <a:pt x="510" y="97"/>
                    <a:pt x="509" y="102"/>
                  </a:cubicBezTo>
                  <a:cubicBezTo>
                    <a:pt x="511" y="102"/>
                    <a:pt x="512" y="103"/>
                    <a:pt x="513" y="105"/>
                  </a:cubicBezTo>
                  <a:cubicBezTo>
                    <a:pt x="518" y="104"/>
                    <a:pt x="518" y="108"/>
                    <a:pt x="523" y="107"/>
                  </a:cubicBezTo>
                  <a:cubicBezTo>
                    <a:pt x="526" y="98"/>
                    <a:pt x="515" y="102"/>
                    <a:pt x="517" y="93"/>
                  </a:cubicBezTo>
                  <a:cubicBezTo>
                    <a:pt x="517" y="91"/>
                    <a:pt x="516" y="94"/>
                    <a:pt x="513" y="93"/>
                  </a:cubicBezTo>
                  <a:cubicBezTo>
                    <a:pt x="513" y="90"/>
                    <a:pt x="516" y="89"/>
                    <a:pt x="515" y="84"/>
                  </a:cubicBezTo>
                  <a:cubicBezTo>
                    <a:pt x="515" y="83"/>
                    <a:pt x="512" y="84"/>
                    <a:pt x="512" y="83"/>
                  </a:cubicBezTo>
                  <a:cubicBezTo>
                    <a:pt x="511" y="83"/>
                    <a:pt x="514" y="80"/>
                    <a:pt x="512" y="80"/>
                  </a:cubicBezTo>
                  <a:cubicBezTo>
                    <a:pt x="512" y="77"/>
                    <a:pt x="516" y="78"/>
                    <a:pt x="515" y="74"/>
                  </a:cubicBezTo>
                  <a:cubicBezTo>
                    <a:pt x="517" y="74"/>
                    <a:pt x="516" y="70"/>
                    <a:pt x="520" y="71"/>
                  </a:cubicBezTo>
                  <a:cubicBezTo>
                    <a:pt x="520" y="68"/>
                    <a:pt x="522" y="66"/>
                    <a:pt x="525" y="67"/>
                  </a:cubicBezTo>
                  <a:cubicBezTo>
                    <a:pt x="523" y="60"/>
                    <a:pt x="530" y="62"/>
                    <a:pt x="529" y="56"/>
                  </a:cubicBezTo>
                  <a:cubicBezTo>
                    <a:pt x="537" y="55"/>
                    <a:pt x="539" y="58"/>
                    <a:pt x="544" y="59"/>
                  </a:cubicBezTo>
                  <a:cubicBezTo>
                    <a:pt x="544" y="61"/>
                    <a:pt x="544" y="63"/>
                    <a:pt x="546" y="64"/>
                  </a:cubicBezTo>
                  <a:cubicBezTo>
                    <a:pt x="545" y="65"/>
                    <a:pt x="543" y="65"/>
                    <a:pt x="541" y="65"/>
                  </a:cubicBezTo>
                  <a:cubicBezTo>
                    <a:pt x="541" y="71"/>
                    <a:pt x="544" y="73"/>
                    <a:pt x="541" y="79"/>
                  </a:cubicBezTo>
                  <a:cubicBezTo>
                    <a:pt x="542" y="79"/>
                    <a:pt x="543" y="81"/>
                    <a:pt x="544" y="81"/>
                  </a:cubicBezTo>
                  <a:cubicBezTo>
                    <a:pt x="545" y="82"/>
                    <a:pt x="545" y="83"/>
                    <a:pt x="547" y="83"/>
                  </a:cubicBezTo>
                  <a:cubicBezTo>
                    <a:pt x="545" y="86"/>
                    <a:pt x="546" y="94"/>
                    <a:pt x="544" y="98"/>
                  </a:cubicBezTo>
                  <a:cubicBezTo>
                    <a:pt x="543" y="103"/>
                    <a:pt x="548" y="101"/>
                    <a:pt x="549" y="104"/>
                  </a:cubicBezTo>
                  <a:cubicBezTo>
                    <a:pt x="547" y="115"/>
                    <a:pt x="542" y="123"/>
                    <a:pt x="532" y="126"/>
                  </a:cubicBezTo>
                  <a:cubicBezTo>
                    <a:pt x="533" y="129"/>
                    <a:pt x="539" y="126"/>
                    <a:pt x="540" y="129"/>
                  </a:cubicBezTo>
                  <a:cubicBezTo>
                    <a:pt x="543" y="128"/>
                    <a:pt x="542" y="124"/>
                    <a:pt x="547" y="124"/>
                  </a:cubicBezTo>
                  <a:cubicBezTo>
                    <a:pt x="546" y="126"/>
                    <a:pt x="546" y="127"/>
                    <a:pt x="546" y="129"/>
                  </a:cubicBezTo>
                  <a:cubicBezTo>
                    <a:pt x="547" y="129"/>
                    <a:pt x="547" y="126"/>
                    <a:pt x="549" y="126"/>
                  </a:cubicBezTo>
                  <a:cubicBezTo>
                    <a:pt x="550" y="126"/>
                    <a:pt x="549" y="124"/>
                    <a:pt x="550" y="123"/>
                  </a:cubicBezTo>
                  <a:cubicBezTo>
                    <a:pt x="550" y="123"/>
                    <a:pt x="553" y="123"/>
                    <a:pt x="553" y="123"/>
                  </a:cubicBezTo>
                  <a:cubicBezTo>
                    <a:pt x="554" y="122"/>
                    <a:pt x="553" y="120"/>
                    <a:pt x="553" y="119"/>
                  </a:cubicBezTo>
                  <a:cubicBezTo>
                    <a:pt x="555" y="119"/>
                    <a:pt x="556" y="119"/>
                    <a:pt x="557" y="119"/>
                  </a:cubicBezTo>
                  <a:cubicBezTo>
                    <a:pt x="556" y="114"/>
                    <a:pt x="562" y="109"/>
                    <a:pt x="557" y="107"/>
                  </a:cubicBezTo>
                  <a:cubicBezTo>
                    <a:pt x="558" y="105"/>
                    <a:pt x="560" y="106"/>
                    <a:pt x="560" y="104"/>
                  </a:cubicBezTo>
                  <a:cubicBezTo>
                    <a:pt x="560" y="102"/>
                    <a:pt x="559" y="103"/>
                    <a:pt x="557" y="102"/>
                  </a:cubicBezTo>
                  <a:cubicBezTo>
                    <a:pt x="557" y="99"/>
                    <a:pt x="563" y="102"/>
                    <a:pt x="565" y="101"/>
                  </a:cubicBezTo>
                  <a:cubicBezTo>
                    <a:pt x="563" y="99"/>
                    <a:pt x="564" y="95"/>
                    <a:pt x="560" y="96"/>
                  </a:cubicBezTo>
                  <a:cubicBezTo>
                    <a:pt x="557" y="98"/>
                    <a:pt x="555" y="93"/>
                    <a:pt x="555" y="96"/>
                  </a:cubicBezTo>
                  <a:cubicBezTo>
                    <a:pt x="552" y="94"/>
                    <a:pt x="552" y="91"/>
                    <a:pt x="553" y="87"/>
                  </a:cubicBezTo>
                  <a:cubicBezTo>
                    <a:pt x="553" y="87"/>
                    <a:pt x="556" y="88"/>
                    <a:pt x="556" y="87"/>
                  </a:cubicBezTo>
                  <a:cubicBezTo>
                    <a:pt x="557" y="86"/>
                    <a:pt x="555" y="82"/>
                    <a:pt x="556" y="80"/>
                  </a:cubicBezTo>
                  <a:cubicBezTo>
                    <a:pt x="556" y="78"/>
                    <a:pt x="554" y="80"/>
                    <a:pt x="555" y="80"/>
                  </a:cubicBezTo>
                  <a:cubicBezTo>
                    <a:pt x="551" y="78"/>
                    <a:pt x="553" y="74"/>
                    <a:pt x="552" y="71"/>
                  </a:cubicBezTo>
                  <a:cubicBezTo>
                    <a:pt x="557" y="73"/>
                    <a:pt x="555" y="67"/>
                    <a:pt x="559" y="67"/>
                  </a:cubicBezTo>
                  <a:cubicBezTo>
                    <a:pt x="559" y="64"/>
                    <a:pt x="559" y="62"/>
                    <a:pt x="559" y="59"/>
                  </a:cubicBezTo>
                  <a:cubicBezTo>
                    <a:pt x="564" y="58"/>
                    <a:pt x="561" y="64"/>
                    <a:pt x="562" y="67"/>
                  </a:cubicBezTo>
                  <a:cubicBezTo>
                    <a:pt x="562" y="69"/>
                    <a:pt x="565" y="65"/>
                    <a:pt x="565" y="68"/>
                  </a:cubicBezTo>
                  <a:cubicBezTo>
                    <a:pt x="565" y="69"/>
                    <a:pt x="564" y="70"/>
                    <a:pt x="563" y="70"/>
                  </a:cubicBezTo>
                  <a:cubicBezTo>
                    <a:pt x="564" y="74"/>
                    <a:pt x="568" y="75"/>
                    <a:pt x="572" y="77"/>
                  </a:cubicBezTo>
                  <a:cubicBezTo>
                    <a:pt x="575" y="78"/>
                    <a:pt x="572" y="73"/>
                    <a:pt x="571" y="73"/>
                  </a:cubicBezTo>
                  <a:cubicBezTo>
                    <a:pt x="573" y="70"/>
                    <a:pt x="577" y="70"/>
                    <a:pt x="581" y="70"/>
                  </a:cubicBezTo>
                  <a:cubicBezTo>
                    <a:pt x="581" y="68"/>
                    <a:pt x="578" y="68"/>
                    <a:pt x="577" y="68"/>
                  </a:cubicBezTo>
                  <a:cubicBezTo>
                    <a:pt x="578" y="64"/>
                    <a:pt x="575" y="64"/>
                    <a:pt x="575" y="61"/>
                  </a:cubicBezTo>
                  <a:cubicBezTo>
                    <a:pt x="576" y="64"/>
                    <a:pt x="586" y="59"/>
                    <a:pt x="584" y="65"/>
                  </a:cubicBezTo>
                  <a:cubicBezTo>
                    <a:pt x="586" y="66"/>
                    <a:pt x="587" y="64"/>
                    <a:pt x="587" y="64"/>
                  </a:cubicBezTo>
                  <a:cubicBezTo>
                    <a:pt x="589" y="64"/>
                    <a:pt x="587" y="65"/>
                    <a:pt x="589" y="67"/>
                  </a:cubicBezTo>
                  <a:cubicBezTo>
                    <a:pt x="589" y="67"/>
                    <a:pt x="591" y="66"/>
                    <a:pt x="592" y="67"/>
                  </a:cubicBezTo>
                  <a:cubicBezTo>
                    <a:pt x="594" y="70"/>
                    <a:pt x="600" y="66"/>
                    <a:pt x="596" y="71"/>
                  </a:cubicBezTo>
                  <a:cubicBezTo>
                    <a:pt x="598" y="71"/>
                    <a:pt x="601" y="71"/>
                    <a:pt x="603" y="71"/>
                  </a:cubicBezTo>
                  <a:cubicBezTo>
                    <a:pt x="604" y="70"/>
                    <a:pt x="597" y="68"/>
                    <a:pt x="602" y="67"/>
                  </a:cubicBezTo>
                  <a:cubicBezTo>
                    <a:pt x="601" y="65"/>
                    <a:pt x="599" y="64"/>
                    <a:pt x="598" y="64"/>
                  </a:cubicBezTo>
                  <a:cubicBezTo>
                    <a:pt x="596" y="56"/>
                    <a:pt x="598" y="56"/>
                    <a:pt x="598" y="47"/>
                  </a:cubicBezTo>
                  <a:cubicBezTo>
                    <a:pt x="605" y="47"/>
                    <a:pt x="616" y="49"/>
                    <a:pt x="623" y="47"/>
                  </a:cubicBezTo>
                  <a:cubicBezTo>
                    <a:pt x="625" y="47"/>
                    <a:pt x="623" y="43"/>
                    <a:pt x="627" y="46"/>
                  </a:cubicBezTo>
                  <a:cubicBezTo>
                    <a:pt x="632" y="43"/>
                    <a:pt x="628" y="40"/>
                    <a:pt x="630" y="36"/>
                  </a:cubicBezTo>
                  <a:cubicBezTo>
                    <a:pt x="634" y="36"/>
                    <a:pt x="636" y="35"/>
                    <a:pt x="638" y="34"/>
                  </a:cubicBezTo>
                  <a:cubicBezTo>
                    <a:pt x="640" y="31"/>
                    <a:pt x="644" y="30"/>
                    <a:pt x="646" y="27"/>
                  </a:cubicBezTo>
                  <a:cubicBezTo>
                    <a:pt x="661" y="24"/>
                    <a:pt x="677" y="23"/>
                    <a:pt x="689" y="18"/>
                  </a:cubicBezTo>
                  <a:cubicBezTo>
                    <a:pt x="692" y="16"/>
                    <a:pt x="692" y="21"/>
                    <a:pt x="692" y="21"/>
                  </a:cubicBezTo>
                  <a:cubicBezTo>
                    <a:pt x="693" y="21"/>
                    <a:pt x="695" y="17"/>
                    <a:pt x="694" y="16"/>
                  </a:cubicBezTo>
                  <a:cubicBezTo>
                    <a:pt x="696" y="17"/>
                    <a:pt x="694" y="19"/>
                    <a:pt x="695" y="21"/>
                  </a:cubicBezTo>
                  <a:cubicBezTo>
                    <a:pt x="696" y="21"/>
                    <a:pt x="699" y="20"/>
                    <a:pt x="698" y="22"/>
                  </a:cubicBezTo>
                  <a:cubicBezTo>
                    <a:pt x="701" y="21"/>
                    <a:pt x="697" y="20"/>
                    <a:pt x="700" y="19"/>
                  </a:cubicBezTo>
                  <a:cubicBezTo>
                    <a:pt x="702" y="19"/>
                    <a:pt x="707" y="20"/>
                    <a:pt x="707" y="15"/>
                  </a:cubicBezTo>
                  <a:cubicBezTo>
                    <a:pt x="710" y="15"/>
                    <a:pt x="712" y="15"/>
                    <a:pt x="712" y="12"/>
                  </a:cubicBezTo>
                  <a:cubicBezTo>
                    <a:pt x="714" y="12"/>
                    <a:pt x="714" y="14"/>
                    <a:pt x="716" y="15"/>
                  </a:cubicBezTo>
                  <a:cubicBezTo>
                    <a:pt x="720" y="15"/>
                    <a:pt x="719" y="10"/>
                    <a:pt x="719" y="6"/>
                  </a:cubicBezTo>
                  <a:cubicBezTo>
                    <a:pt x="726" y="3"/>
                    <a:pt x="733" y="0"/>
                    <a:pt x="744" y="1"/>
                  </a:cubicBezTo>
                  <a:cubicBezTo>
                    <a:pt x="743" y="3"/>
                    <a:pt x="743" y="5"/>
                    <a:pt x="743" y="7"/>
                  </a:cubicBezTo>
                  <a:cubicBezTo>
                    <a:pt x="746" y="11"/>
                    <a:pt x="752" y="11"/>
                    <a:pt x="755" y="7"/>
                  </a:cubicBezTo>
                  <a:cubicBezTo>
                    <a:pt x="756" y="8"/>
                    <a:pt x="755" y="9"/>
                    <a:pt x="755" y="9"/>
                  </a:cubicBezTo>
                  <a:close/>
                  <a:moveTo>
                    <a:pt x="1110" y="190"/>
                  </a:moveTo>
                  <a:cubicBezTo>
                    <a:pt x="1110" y="188"/>
                    <a:pt x="1108" y="188"/>
                    <a:pt x="1107" y="187"/>
                  </a:cubicBezTo>
                  <a:cubicBezTo>
                    <a:pt x="1102" y="186"/>
                    <a:pt x="1102" y="189"/>
                    <a:pt x="1107" y="188"/>
                  </a:cubicBezTo>
                  <a:cubicBezTo>
                    <a:pt x="1108" y="189"/>
                    <a:pt x="1109" y="190"/>
                    <a:pt x="1110" y="190"/>
                  </a:cubicBezTo>
                  <a:close/>
                  <a:moveTo>
                    <a:pt x="320" y="301"/>
                  </a:moveTo>
                  <a:cubicBezTo>
                    <a:pt x="319" y="305"/>
                    <a:pt x="325" y="303"/>
                    <a:pt x="323" y="308"/>
                  </a:cubicBezTo>
                  <a:cubicBezTo>
                    <a:pt x="326" y="309"/>
                    <a:pt x="327" y="306"/>
                    <a:pt x="328" y="308"/>
                  </a:cubicBezTo>
                  <a:cubicBezTo>
                    <a:pt x="328" y="310"/>
                    <a:pt x="327" y="309"/>
                    <a:pt x="326" y="310"/>
                  </a:cubicBezTo>
                  <a:cubicBezTo>
                    <a:pt x="324" y="311"/>
                    <a:pt x="318" y="313"/>
                    <a:pt x="316" y="313"/>
                  </a:cubicBezTo>
                  <a:cubicBezTo>
                    <a:pt x="312" y="312"/>
                    <a:pt x="311" y="309"/>
                    <a:pt x="309" y="307"/>
                  </a:cubicBezTo>
                  <a:cubicBezTo>
                    <a:pt x="309" y="304"/>
                    <a:pt x="313" y="306"/>
                    <a:pt x="313" y="304"/>
                  </a:cubicBezTo>
                  <a:cubicBezTo>
                    <a:pt x="310" y="301"/>
                    <a:pt x="309" y="300"/>
                    <a:pt x="304" y="302"/>
                  </a:cubicBezTo>
                  <a:cubicBezTo>
                    <a:pt x="303" y="300"/>
                    <a:pt x="301" y="297"/>
                    <a:pt x="297" y="298"/>
                  </a:cubicBezTo>
                  <a:cubicBezTo>
                    <a:pt x="295" y="297"/>
                    <a:pt x="296" y="300"/>
                    <a:pt x="295" y="301"/>
                  </a:cubicBezTo>
                  <a:cubicBezTo>
                    <a:pt x="294" y="302"/>
                    <a:pt x="292" y="302"/>
                    <a:pt x="291" y="302"/>
                  </a:cubicBezTo>
                  <a:cubicBezTo>
                    <a:pt x="289" y="304"/>
                    <a:pt x="288" y="308"/>
                    <a:pt x="285" y="307"/>
                  </a:cubicBezTo>
                  <a:cubicBezTo>
                    <a:pt x="287" y="312"/>
                    <a:pt x="282" y="313"/>
                    <a:pt x="282" y="314"/>
                  </a:cubicBezTo>
                  <a:cubicBezTo>
                    <a:pt x="281" y="317"/>
                    <a:pt x="282" y="321"/>
                    <a:pt x="280" y="325"/>
                  </a:cubicBezTo>
                  <a:cubicBezTo>
                    <a:pt x="279" y="325"/>
                    <a:pt x="279" y="323"/>
                    <a:pt x="277" y="323"/>
                  </a:cubicBezTo>
                  <a:cubicBezTo>
                    <a:pt x="276" y="328"/>
                    <a:pt x="281" y="330"/>
                    <a:pt x="277" y="333"/>
                  </a:cubicBezTo>
                  <a:cubicBezTo>
                    <a:pt x="280" y="332"/>
                    <a:pt x="280" y="336"/>
                    <a:pt x="280" y="336"/>
                  </a:cubicBezTo>
                  <a:cubicBezTo>
                    <a:pt x="281" y="337"/>
                    <a:pt x="283" y="336"/>
                    <a:pt x="283" y="336"/>
                  </a:cubicBezTo>
                  <a:cubicBezTo>
                    <a:pt x="287" y="337"/>
                    <a:pt x="287" y="340"/>
                    <a:pt x="289" y="338"/>
                  </a:cubicBezTo>
                  <a:cubicBezTo>
                    <a:pt x="289" y="338"/>
                    <a:pt x="292" y="338"/>
                    <a:pt x="292" y="338"/>
                  </a:cubicBezTo>
                  <a:cubicBezTo>
                    <a:pt x="298" y="337"/>
                    <a:pt x="296" y="337"/>
                    <a:pt x="298" y="335"/>
                  </a:cubicBezTo>
                  <a:cubicBezTo>
                    <a:pt x="301" y="335"/>
                    <a:pt x="301" y="337"/>
                    <a:pt x="304" y="336"/>
                  </a:cubicBezTo>
                  <a:cubicBezTo>
                    <a:pt x="304" y="335"/>
                    <a:pt x="304" y="334"/>
                    <a:pt x="306" y="333"/>
                  </a:cubicBezTo>
                  <a:cubicBezTo>
                    <a:pt x="309" y="333"/>
                    <a:pt x="316" y="333"/>
                    <a:pt x="319" y="333"/>
                  </a:cubicBezTo>
                  <a:cubicBezTo>
                    <a:pt x="321" y="334"/>
                    <a:pt x="322" y="336"/>
                    <a:pt x="325" y="336"/>
                  </a:cubicBezTo>
                  <a:cubicBezTo>
                    <a:pt x="326" y="337"/>
                    <a:pt x="327" y="335"/>
                    <a:pt x="328" y="335"/>
                  </a:cubicBezTo>
                  <a:cubicBezTo>
                    <a:pt x="327" y="335"/>
                    <a:pt x="329" y="336"/>
                    <a:pt x="329" y="336"/>
                  </a:cubicBezTo>
                  <a:cubicBezTo>
                    <a:pt x="333" y="337"/>
                    <a:pt x="333" y="338"/>
                    <a:pt x="337" y="338"/>
                  </a:cubicBezTo>
                  <a:cubicBezTo>
                    <a:pt x="343" y="338"/>
                    <a:pt x="351" y="337"/>
                    <a:pt x="357" y="338"/>
                  </a:cubicBezTo>
                  <a:cubicBezTo>
                    <a:pt x="357" y="334"/>
                    <a:pt x="358" y="332"/>
                    <a:pt x="359" y="330"/>
                  </a:cubicBezTo>
                  <a:cubicBezTo>
                    <a:pt x="354" y="324"/>
                    <a:pt x="350" y="317"/>
                    <a:pt x="340" y="316"/>
                  </a:cubicBezTo>
                  <a:cubicBezTo>
                    <a:pt x="340" y="313"/>
                    <a:pt x="338" y="313"/>
                    <a:pt x="337" y="311"/>
                  </a:cubicBezTo>
                  <a:cubicBezTo>
                    <a:pt x="337" y="309"/>
                    <a:pt x="336" y="308"/>
                    <a:pt x="335" y="307"/>
                  </a:cubicBezTo>
                  <a:cubicBezTo>
                    <a:pt x="336" y="303"/>
                    <a:pt x="340" y="302"/>
                    <a:pt x="340" y="296"/>
                  </a:cubicBezTo>
                  <a:cubicBezTo>
                    <a:pt x="331" y="295"/>
                    <a:pt x="327" y="299"/>
                    <a:pt x="320" y="301"/>
                  </a:cubicBezTo>
                  <a:close/>
                  <a:moveTo>
                    <a:pt x="423" y="369"/>
                  </a:moveTo>
                  <a:cubicBezTo>
                    <a:pt x="421" y="369"/>
                    <a:pt x="419" y="370"/>
                    <a:pt x="421" y="370"/>
                  </a:cubicBezTo>
                  <a:cubicBezTo>
                    <a:pt x="424" y="368"/>
                    <a:pt x="429" y="369"/>
                    <a:pt x="432" y="368"/>
                  </a:cubicBezTo>
                  <a:cubicBezTo>
                    <a:pt x="432" y="367"/>
                    <a:pt x="431" y="365"/>
                    <a:pt x="432" y="365"/>
                  </a:cubicBezTo>
                  <a:cubicBezTo>
                    <a:pt x="432" y="364"/>
                    <a:pt x="434" y="366"/>
                    <a:pt x="434" y="366"/>
                  </a:cubicBezTo>
                  <a:cubicBezTo>
                    <a:pt x="434" y="363"/>
                    <a:pt x="434" y="359"/>
                    <a:pt x="434" y="356"/>
                  </a:cubicBezTo>
                  <a:cubicBezTo>
                    <a:pt x="433" y="353"/>
                    <a:pt x="431" y="353"/>
                    <a:pt x="430" y="351"/>
                  </a:cubicBezTo>
                  <a:cubicBezTo>
                    <a:pt x="430" y="351"/>
                    <a:pt x="430" y="349"/>
                    <a:pt x="430" y="348"/>
                  </a:cubicBezTo>
                  <a:cubicBezTo>
                    <a:pt x="429" y="346"/>
                    <a:pt x="425" y="344"/>
                    <a:pt x="429" y="344"/>
                  </a:cubicBezTo>
                  <a:cubicBezTo>
                    <a:pt x="432" y="344"/>
                    <a:pt x="434" y="344"/>
                    <a:pt x="437" y="344"/>
                  </a:cubicBezTo>
                  <a:cubicBezTo>
                    <a:pt x="438" y="338"/>
                    <a:pt x="435" y="338"/>
                    <a:pt x="434" y="336"/>
                  </a:cubicBezTo>
                  <a:cubicBezTo>
                    <a:pt x="434" y="333"/>
                    <a:pt x="431" y="334"/>
                    <a:pt x="430" y="332"/>
                  </a:cubicBezTo>
                  <a:cubicBezTo>
                    <a:pt x="430" y="332"/>
                    <a:pt x="433" y="330"/>
                    <a:pt x="432" y="329"/>
                  </a:cubicBezTo>
                  <a:cubicBezTo>
                    <a:pt x="427" y="330"/>
                    <a:pt x="426" y="327"/>
                    <a:pt x="423" y="328"/>
                  </a:cubicBezTo>
                  <a:cubicBezTo>
                    <a:pt x="424" y="319"/>
                    <a:pt x="413" y="322"/>
                    <a:pt x="414" y="314"/>
                  </a:cubicBezTo>
                  <a:cubicBezTo>
                    <a:pt x="417" y="311"/>
                    <a:pt x="420" y="307"/>
                    <a:pt x="429" y="308"/>
                  </a:cubicBezTo>
                  <a:cubicBezTo>
                    <a:pt x="429" y="307"/>
                    <a:pt x="429" y="305"/>
                    <a:pt x="430" y="305"/>
                  </a:cubicBezTo>
                  <a:cubicBezTo>
                    <a:pt x="430" y="301"/>
                    <a:pt x="426" y="302"/>
                    <a:pt x="426" y="298"/>
                  </a:cubicBezTo>
                  <a:cubicBezTo>
                    <a:pt x="418" y="297"/>
                    <a:pt x="415" y="300"/>
                    <a:pt x="411" y="298"/>
                  </a:cubicBezTo>
                  <a:cubicBezTo>
                    <a:pt x="410" y="300"/>
                    <a:pt x="411" y="301"/>
                    <a:pt x="409" y="299"/>
                  </a:cubicBezTo>
                  <a:cubicBezTo>
                    <a:pt x="408" y="298"/>
                    <a:pt x="408" y="301"/>
                    <a:pt x="408" y="301"/>
                  </a:cubicBezTo>
                  <a:cubicBezTo>
                    <a:pt x="405" y="302"/>
                    <a:pt x="399" y="305"/>
                    <a:pt x="397" y="305"/>
                  </a:cubicBezTo>
                  <a:cubicBezTo>
                    <a:pt x="393" y="306"/>
                    <a:pt x="395" y="307"/>
                    <a:pt x="393" y="310"/>
                  </a:cubicBezTo>
                  <a:cubicBezTo>
                    <a:pt x="393" y="310"/>
                    <a:pt x="391" y="309"/>
                    <a:pt x="390" y="310"/>
                  </a:cubicBezTo>
                  <a:cubicBezTo>
                    <a:pt x="389" y="310"/>
                    <a:pt x="391" y="313"/>
                    <a:pt x="390" y="314"/>
                  </a:cubicBezTo>
                  <a:cubicBezTo>
                    <a:pt x="390" y="317"/>
                    <a:pt x="394" y="312"/>
                    <a:pt x="394" y="317"/>
                  </a:cubicBezTo>
                  <a:cubicBezTo>
                    <a:pt x="394" y="319"/>
                    <a:pt x="396" y="319"/>
                    <a:pt x="396" y="320"/>
                  </a:cubicBezTo>
                  <a:cubicBezTo>
                    <a:pt x="395" y="325"/>
                    <a:pt x="397" y="328"/>
                    <a:pt x="397" y="329"/>
                  </a:cubicBezTo>
                  <a:cubicBezTo>
                    <a:pt x="398" y="331"/>
                    <a:pt x="398" y="331"/>
                    <a:pt x="399" y="332"/>
                  </a:cubicBezTo>
                  <a:cubicBezTo>
                    <a:pt x="399" y="332"/>
                    <a:pt x="400" y="336"/>
                    <a:pt x="400" y="336"/>
                  </a:cubicBezTo>
                  <a:cubicBezTo>
                    <a:pt x="401" y="341"/>
                    <a:pt x="402" y="340"/>
                    <a:pt x="403" y="342"/>
                  </a:cubicBezTo>
                  <a:cubicBezTo>
                    <a:pt x="404" y="344"/>
                    <a:pt x="403" y="346"/>
                    <a:pt x="403" y="347"/>
                  </a:cubicBezTo>
                  <a:cubicBezTo>
                    <a:pt x="404" y="348"/>
                    <a:pt x="407" y="348"/>
                    <a:pt x="406" y="351"/>
                  </a:cubicBezTo>
                  <a:cubicBezTo>
                    <a:pt x="401" y="350"/>
                    <a:pt x="405" y="358"/>
                    <a:pt x="402" y="359"/>
                  </a:cubicBezTo>
                  <a:cubicBezTo>
                    <a:pt x="408" y="359"/>
                    <a:pt x="408" y="369"/>
                    <a:pt x="415" y="365"/>
                  </a:cubicBezTo>
                  <a:cubicBezTo>
                    <a:pt x="410" y="370"/>
                    <a:pt x="422" y="365"/>
                    <a:pt x="423" y="369"/>
                  </a:cubicBezTo>
                  <a:close/>
                  <a:moveTo>
                    <a:pt x="467" y="301"/>
                  </a:moveTo>
                  <a:cubicBezTo>
                    <a:pt x="466" y="302"/>
                    <a:pt x="467" y="304"/>
                    <a:pt x="466" y="305"/>
                  </a:cubicBezTo>
                  <a:cubicBezTo>
                    <a:pt x="465" y="307"/>
                    <a:pt x="462" y="306"/>
                    <a:pt x="461" y="308"/>
                  </a:cubicBezTo>
                  <a:cubicBezTo>
                    <a:pt x="462" y="309"/>
                    <a:pt x="466" y="312"/>
                    <a:pt x="466" y="314"/>
                  </a:cubicBezTo>
                  <a:cubicBezTo>
                    <a:pt x="466" y="314"/>
                    <a:pt x="463" y="314"/>
                    <a:pt x="464" y="316"/>
                  </a:cubicBezTo>
                  <a:cubicBezTo>
                    <a:pt x="465" y="317"/>
                    <a:pt x="468" y="316"/>
                    <a:pt x="470" y="319"/>
                  </a:cubicBezTo>
                  <a:cubicBezTo>
                    <a:pt x="470" y="317"/>
                    <a:pt x="472" y="316"/>
                    <a:pt x="473" y="316"/>
                  </a:cubicBezTo>
                  <a:cubicBezTo>
                    <a:pt x="474" y="311"/>
                    <a:pt x="471" y="311"/>
                    <a:pt x="470" y="308"/>
                  </a:cubicBezTo>
                  <a:cubicBezTo>
                    <a:pt x="472" y="307"/>
                    <a:pt x="475" y="306"/>
                    <a:pt x="474" y="302"/>
                  </a:cubicBezTo>
                  <a:cubicBezTo>
                    <a:pt x="472" y="302"/>
                    <a:pt x="471" y="301"/>
                    <a:pt x="473" y="299"/>
                  </a:cubicBezTo>
                  <a:cubicBezTo>
                    <a:pt x="471" y="300"/>
                    <a:pt x="469" y="300"/>
                    <a:pt x="467" y="301"/>
                  </a:cubicBezTo>
                  <a:close/>
                  <a:moveTo>
                    <a:pt x="273" y="341"/>
                  </a:moveTo>
                  <a:cubicBezTo>
                    <a:pt x="272" y="347"/>
                    <a:pt x="283" y="343"/>
                    <a:pt x="283" y="341"/>
                  </a:cubicBezTo>
                  <a:cubicBezTo>
                    <a:pt x="279" y="339"/>
                    <a:pt x="277" y="339"/>
                    <a:pt x="273" y="341"/>
                  </a:cubicBezTo>
                  <a:close/>
                  <a:moveTo>
                    <a:pt x="307" y="617"/>
                  </a:moveTo>
                  <a:cubicBezTo>
                    <a:pt x="309" y="611"/>
                    <a:pt x="317" y="611"/>
                    <a:pt x="316" y="602"/>
                  </a:cubicBezTo>
                  <a:cubicBezTo>
                    <a:pt x="312" y="605"/>
                    <a:pt x="304" y="599"/>
                    <a:pt x="300" y="603"/>
                  </a:cubicBezTo>
                  <a:cubicBezTo>
                    <a:pt x="306" y="604"/>
                    <a:pt x="299" y="604"/>
                    <a:pt x="298" y="606"/>
                  </a:cubicBezTo>
                  <a:cubicBezTo>
                    <a:pt x="299" y="605"/>
                    <a:pt x="300" y="609"/>
                    <a:pt x="300" y="611"/>
                  </a:cubicBezTo>
                  <a:cubicBezTo>
                    <a:pt x="300" y="612"/>
                    <a:pt x="300" y="615"/>
                    <a:pt x="298" y="615"/>
                  </a:cubicBezTo>
                  <a:cubicBezTo>
                    <a:pt x="298" y="614"/>
                    <a:pt x="297" y="613"/>
                    <a:pt x="297" y="615"/>
                  </a:cubicBezTo>
                  <a:cubicBezTo>
                    <a:pt x="299" y="617"/>
                    <a:pt x="303" y="617"/>
                    <a:pt x="307" y="6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88"/>
            <p:cNvSpPr/>
            <p:nvPr/>
          </p:nvSpPr>
          <p:spPr bwMode="auto">
            <a:xfrm>
              <a:off x="6380194" y="1429860"/>
              <a:ext cx="51947" cy="27705"/>
            </a:xfrm>
            <a:custGeom>
              <a:avLst/>
              <a:gdLst>
                <a:gd name="T0" fmla="*/ 14 w 19"/>
                <a:gd name="T1" fmla="*/ 0 h 10"/>
                <a:gd name="T2" fmla="*/ 17 w 19"/>
                <a:gd name="T3" fmla="*/ 9 h 10"/>
                <a:gd name="T4" fmla="*/ 0 w 19"/>
                <a:gd name="T5" fmla="*/ 4 h 10"/>
                <a:gd name="T6" fmla="*/ 14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14" y="4"/>
                    <a:pt x="19" y="3"/>
                    <a:pt x="17" y="9"/>
                  </a:cubicBezTo>
                  <a:cubicBezTo>
                    <a:pt x="9" y="10"/>
                    <a:pt x="4" y="7"/>
                    <a:pt x="0" y="4"/>
                  </a:cubicBezTo>
                  <a:cubicBezTo>
                    <a:pt x="3" y="1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89"/>
            <p:cNvSpPr>
              <a:spLocks noEditPoints="1"/>
            </p:cNvSpPr>
            <p:nvPr/>
          </p:nvSpPr>
          <p:spPr bwMode="auto">
            <a:xfrm>
              <a:off x="6484087" y="1478344"/>
              <a:ext cx="485991" cy="338231"/>
            </a:xfrm>
            <a:custGeom>
              <a:avLst/>
              <a:gdLst>
                <a:gd name="T0" fmla="*/ 17 w 178"/>
                <a:gd name="T1" fmla="*/ 7 h 124"/>
                <a:gd name="T2" fmla="*/ 23 w 178"/>
                <a:gd name="T3" fmla="*/ 5 h 124"/>
                <a:gd name="T4" fmla="*/ 23 w 178"/>
                <a:gd name="T5" fmla="*/ 8 h 124"/>
                <a:gd name="T6" fmla="*/ 23 w 178"/>
                <a:gd name="T7" fmla="*/ 14 h 124"/>
                <a:gd name="T8" fmla="*/ 28 w 178"/>
                <a:gd name="T9" fmla="*/ 26 h 124"/>
                <a:gd name="T10" fmla="*/ 38 w 178"/>
                <a:gd name="T11" fmla="*/ 7 h 124"/>
                <a:gd name="T12" fmla="*/ 51 w 178"/>
                <a:gd name="T13" fmla="*/ 5 h 124"/>
                <a:gd name="T14" fmla="*/ 60 w 178"/>
                <a:gd name="T15" fmla="*/ 20 h 124"/>
                <a:gd name="T16" fmla="*/ 71 w 178"/>
                <a:gd name="T17" fmla="*/ 17 h 124"/>
                <a:gd name="T18" fmla="*/ 86 w 178"/>
                <a:gd name="T19" fmla="*/ 16 h 124"/>
                <a:gd name="T20" fmla="*/ 91 w 178"/>
                <a:gd name="T21" fmla="*/ 22 h 124"/>
                <a:gd name="T22" fmla="*/ 97 w 178"/>
                <a:gd name="T23" fmla="*/ 25 h 124"/>
                <a:gd name="T24" fmla="*/ 100 w 178"/>
                <a:gd name="T25" fmla="*/ 26 h 124"/>
                <a:gd name="T26" fmla="*/ 114 w 178"/>
                <a:gd name="T27" fmla="*/ 29 h 124"/>
                <a:gd name="T28" fmla="*/ 126 w 178"/>
                <a:gd name="T29" fmla="*/ 35 h 124"/>
                <a:gd name="T30" fmla="*/ 130 w 178"/>
                <a:gd name="T31" fmla="*/ 39 h 124"/>
                <a:gd name="T32" fmla="*/ 139 w 178"/>
                <a:gd name="T33" fmla="*/ 47 h 124"/>
                <a:gd name="T34" fmla="*/ 133 w 178"/>
                <a:gd name="T35" fmla="*/ 59 h 124"/>
                <a:gd name="T36" fmla="*/ 146 w 178"/>
                <a:gd name="T37" fmla="*/ 60 h 124"/>
                <a:gd name="T38" fmla="*/ 149 w 178"/>
                <a:gd name="T39" fmla="*/ 68 h 124"/>
                <a:gd name="T40" fmla="*/ 161 w 178"/>
                <a:gd name="T41" fmla="*/ 69 h 124"/>
                <a:gd name="T42" fmla="*/ 169 w 178"/>
                <a:gd name="T43" fmla="*/ 77 h 124"/>
                <a:gd name="T44" fmla="*/ 172 w 178"/>
                <a:gd name="T45" fmla="*/ 82 h 124"/>
                <a:gd name="T46" fmla="*/ 164 w 178"/>
                <a:gd name="T47" fmla="*/ 93 h 124"/>
                <a:gd name="T48" fmla="*/ 154 w 178"/>
                <a:gd name="T49" fmla="*/ 91 h 124"/>
                <a:gd name="T50" fmla="*/ 145 w 178"/>
                <a:gd name="T51" fmla="*/ 82 h 124"/>
                <a:gd name="T52" fmla="*/ 137 w 178"/>
                <a:gd name="T53" fmla="*/ 90 h 124"/>
                <a:gd name="T54" fmla="*/ 148 w 178"/>
                <a:gd name="T55" fmla="*/ 96 h 124"/>
                <a:gd name="T56" fmla="*/ 154 w 178"/>
                <a:gd name="T57" fmla="*/ 106 h 124"/>
                <a:gd name="T58" fmla="*/ 149 w 178"/>
                <a:gd name="T59" fmla="*/ 117 h 124"/>
                <a:gd name="T60" fmla="*/ 130 w 178"/>
                <a:gd name="T61" fmla="*/ 109 h 124"/>
                <a:gd name="T62" fmla="*/ 136 w 178"/>
                <a:gd name="T63" fmla="*/ 117 h 124"/>
                <a:gd name="T64" fmla="*/ 143 w 178"/>
                <a:gd name="T65" fmla="*/ 121 h 124"/>
                <a:gd name="T66" fmla="*/ 136 w 178"/>
                <a:gd name="T67" fmla="*/ 121 h 124"/>
                <a:gd name="T68" fmla="*/ 120 w 178"/>
                <a:gd name="T69" fmla="*/ 115 h 124"/>
                <a:gd name="T70" fmla="*/ 111 w 178"/>
                <a:gd name="T71" fmla="*/ 111 h 124"/>
                <a:gd name="T72" fmla="*/ 106 w 178"/>
                <a:gd name="T73" fmla="*/ 103 h 124"/>
                <a:gd name="T74" fmla="*/ 97 w 178"/>
                <a:gd name="T75" fmla="*/ 87 h 124"/>
                <a:gd name="T76" fmla="*/ 99 w 178"/>
                <a:gd name="T77" fmla="*/ 82 h 124"/>
                <a:gd name="T78" fmla="*/ 102 w 178"/>
                <a:gd name="T79" fmla="*/ 77 h 124"/>
                <a:gd name="T80" fmla="*/ 106 w 178"/>
                <a:gd name="T81" fmla="*/ 69 h 124"/>
                <a:gd name="T82" fmla="*/ 102 w 178"/>
                <a:gd name="T83" fmla="*/ 60 h 124"/>
                <a:gd name="T84" fmla="*/ 96 w 178"/>
                <a:gd name="T85" fmla="*/ 56 h 124"/>
                <a:gd name="T86" fmla="*/ 91 w 178"/>
                <a:gd name="T87" fmla="*/ 56 h 124"/>
                <a:gd name="T88" fmla="*/ 86 w 178"/>
                <a:gd name="T89" fmla="*/ 54 h 124"/>
                <a:gd name="T90" fmla="*/ 74 w 178"/>
                <a:gd name="T91" fmla="*/ 41 h 124"/>
                <a:gd name="T92" fmla="*/ 62 w 178"/>
                <a:gd name="T93" fmla="*/ 44 h 124"/>
                <a:gd name="T94" fmla="*/ 51 w 178"/>
                <a:gd name="T95" fmla="*/ 44 h 124"/>
                <a:gd name="T96" fmla="*/ 40 w 178"/>
                <a:gd name="T97" fmla="*/ 44 h 124"/>
                <a:gd name="T98" fmla="*/ 17 w 178"/>
                <a:gd name="T99" fmla="*/ 39 h 124"/>
                <a:gd name="T100" fmla="*/ 7 w 178"/>
                <a:gd name="T101" fmla="*/ 34 h 124"/>
                <a:gd name="T102" fmla="*/ 4 w 178"/>
                <a:gd name="T103" fmla="*/ 26 h 124"/>
                <a:gd name="T104" fmla="*/ 5 w 178"/>
                <a:gd name="T105" fmla="*/ 20 h 124"/>
                <a:gd name="T106" fmla="*/ 115 w 178"/>
                <a:gd name="T107" fmla="*/ 85 h 124"/>
                <a:gd name="T108" fmla="*/ 123 w 178"/>
                <a:gd name="T109" fmla="*/ 79 h 124"/>
                <a:gd name="T110" fmla="*/ 115 w 178"/>
                <a:gd name="T111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4">
                  <a:moveTo>
                    <a:pt x="7" y="8"/>
                  </a:moveTo>
                  <a:cubicBezTo>
                    <a:pt x="10" y="13"/>
                    <a:pt x="16" y="3"/>
                    <a:pt x="17" y="7"/>
                  </a:cubicBezTo>
                  <a:cubicBezTo>
                    <a:pt x="19" y="7"/>
                    <a:pt x="18" y="4"/>
                    <a:pt x="19" y="4"/>
                  </a:cubicBezTo>
                  <a:cubicBezTo>
                    <a:pt x="21" y="3"/>
                    <a:pt x="22" y="6"/>
                    <a:pt x="23" y="5"/>
                  </a:cubicBezTo>
                  <a:cubicBezTo>
                    <a:pt x="25" y="5"/>
                    <a:pt x="25" y="0"/>
                    <a:pt x="29" y="4"/>
                  </a:cubicBezTo>
                  <a:cubicBezTo>
                    <a:pt x="29" y="11"/>
                    <a:pt x="26" y="6"/>
                    <a:pt x="23" y="8"/>
                  </a:cubicBezTo>
                  <a:cubicBezTo>
                    <a:pt x="22" y="10"/>
                    <a:pt x="26" y="10"/>
                    <a:pt x="26" y="10"/>
                  </a:cubicBezTo>
                  <a:cubicBezTo>
                    <a:pt x="26" y="12"/>
                    <a:pt x="24" y="12"/>
                    <a:pt x="23" y="14"/>
                  </a:cubicBezTo>
                  <a:cubicBezTo>
                    <a:pt x="23" y="16"/>
                    <a:pt x="24" y="17"/>
                    <a:pt x="25" y="19"/>
                  </a:cubicBezTo>
                  <a:cubicBezTo>
                    <a:pt x="25" y="21"/>
                    <a:pt x="24" y="26"/>
                    <a:pt x="28" y="26"/>
                  </a:cubicBezTo>
                  <a:cubicBezTo>
                    <a:pt x="31" y="25"/>
                    <a:pt x="28" y="18"/>
                    <a:pt x="29" y="14"/>
                  </a:cubicBezTo>
                  <a:cubicBezTo>
                    <a:pt x="36" y="16"/>
                    <a:pt x="36" y="10"/>
                    <a:pt x="38" y="7"/>
                  </a:cubicBezTo>
                  <a:cubicBezTo>
                    <a:pt x="40" y="10"/>
                    <a:pt x="44" y="4"/>
                    <a:pt x="45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1" y="11"/>
                    <a:pt x="55" y="12"/>
                    <a:pt x="59" y="13"/>
                  </a:cubicBezTo>
                  <a:cubicBezTo>
                    <a:pt x="57" y="17"/>
                    <a:pt x="58" y="17"/>
                    <a:pt x="60" y="20"/>
                  </a:cubicBezTo>
                  <a:cubicBezTo>
                    <a:pt x="63" y="18"/>
                    <a:pt x="64" y="18"/>
                    <a:pt x="66" y="20"/>
                  </a:cubicBezTo>
                  <a:cubicBezTo>
                    <a:pt x="69" y="21"/>
                    <a:pt x="69" y="18"/>
                    <a:pt x="71" y="17"/>
                  </a:cubicBezTo>
                  <a:cubicBezTo>
                    <a:pt x="72" y="16"/>
                    <a:pt x="75" y="18"/>
                    <a:pt x="75" y="16"/>
                  </a:cubicBezTo>
                  <a:cubicBezTo>
                    <a:pt x="79" y="17"/>
                    <a:pt x="81" y="17"/>
                    <a:pt x="86" y="16"/>
                  </a:cubicBezTo>
                  <a:cubicBezTo>
                    <a:pt x="85" y="19"/>
                    <a:pt x="89" y="18"/>
                    <a:pt x="88" y="17"/>
                  </a:cubicBezTo>
                  <a:cubicBezTo>
                    <a:pt x="90" y="18"/>
                    <a:pt x="90" y="20"/>
                    <a:pt x="91" y="22"/>
                  </a:cubicBezTo>
                  <a:cubicBezTo>
                    <a:pt x="92" y="23"/>
                    <a:pt x="95" y="23"/>
                    <a:pt x="96" y="23"/>
                  </a:cubicBezTo>
                  <a:cubicBezTo>
                    <a:pt x="97" y="24"/>
                    <a:pt x="96" y="25"/>
                    <a:pt x="97" y="25"/>
                  </a:cubicBezTo>
                  <a:cubicBezTo>
                    <a:pt x="101" y="25"/>
                    <a:pt x="96" y="27"/>
                    <a:pt x="99" y="29"/>
                  </a:cubicBezTo>
                  <a:cubicBezTo>
                    <a:pt x="100" y="30"/>
                    <a:pt x="100" y="27"/>
                    <a:pt x="100" y="26"/>
                  </a:cubicBezTo>
                  <a:cubicBezTo>
                    <a:pt x="103" y="28"/>
                    <a:pt x="103" y="30"/>
                    <a:pt x="106" y="31"/>
                  </a:cubicBezTo>
                  <a:cubicBezTo>
                    <a:pt x="109" y="31"/>
                    <a:pt x="110" y="29"/>
                    <a:pt x="114" y="29"/>
                  </a:cubicBezTo>
                  <a:cubicBezTo>
                    <a:pt x="113" y="35"/>
                    <a:pt x="122" y="31"/>
                    <a:pt x="123" y="36"/>
                  </a:cubicBezTo>
                  <a:cubicBezTo>
                    <a:pt x="124" y="37"/>
                    <a:pt x="125" y="36"/>
                    <a:pt x="126" y="35"/>
                  </a:cubicBezTo>
                  <a:cubicBezTo>
                    <a:pt x="128" y="36"/>
                    <a:pt x="128" y="38"/>
                    <a:pt x="128" y="41"/>
                  </a:cubicBezTo>
                  <a:cubicBezTo>
                    <a:pt x="130" y="41"/>
                    <a:pt x="130" y="40"/>
                    <a:pt x="130" y="39"/>
                  </a:cubicBezTo>
                  <a:cubicBezTo>
                    <a:pt x="132" y="42"/>
                    <a:pt x="134" y="45"/>
                    <a:pt x="139" y="44"/>
                  </a:cubicBezTo>
                  <a:cubicBezTo>
                    <a:pt x="138" y="45"/>
                    <a:pt x="137" y="47"/>
                    <a:pt x="139" y="47"/>
                  </a:cubicBezTo>
                  <a:cubicBezTo>
                    <a:pt x="140" y="50"/>
                    <a:pt x="134" y="52"/>
                    <a:pt x="139" y="53"/>
                  </a:cubicBezTo>
                  <a:cubicBezTo>
                    <a:pt x="137" y="55"/>
                    <a:pt x="133" y="55"/>
                    <a:pt x="133" y="59"/>
                  </a:cubicBezTo>
                  <a:cubicBezTo>
                    <a:pt x="136" y="64"/>
                    <a:pt x="143" y="57"/>
                    <a:pt x="145" y="63"/>
                  </a:cubicBezTo>
                  <a:cubicBezTo>
                    <a:pt x="146" y="63"/>
                    <a:pt x="146" y="61"/>
                    <a:pt x="146" y="60"/>
                  </a:cubicBezTo>
                  <a:cubicBezTo>
                    <a:pt x="148" y="60"/>
                    <a:pt x="147" y="63"/>
                    <a:pt x="148" y="65"/>
                  </a:cubicBezTo>
                  <a:cubicBezTo>
                    <a:pt x="148" y="65"/>
                    <a:pt x="149" y="68"/>
                    <a:pt x="149" y="68"/>
                  </a:cubicBezTo>
                  <a:cubicBezTo>
                    <a:pt x="151" y="68"/>
                    <a:pt x="153" y="64"/>
                    <a:pt x="152" y="71"/>
                  </a:cubicBezTo>
                  <a:cubicBezTo>
                    <a:pt x="156" y="71"/>
                    <a:pt x="157" y="68"/>
                    <a:pt x="161" y="69"/>
                  </a:cubicBezTo>
                  <a:cubicBezTo>
                    <a:pt x="162" y="70"/>
                    <a:pt x="163" y="72"/>
                    <a:pt x="163" y="74"/>
                  </a:cubicBezTo>
                  <a:cubicBezTo>
                    <a:pt x="165" y="74"/>
                    <a:pt x="170" y="72"/>
                    <a:pt x="169" y="77"/>
                  </a:cubicBezTo>
                  <a:cubicBezTo>
                    <a:pt x="174" y="74"/>
                    <a:pt x="171" y="77"/>
                    <a:pt x="176" y="78"/>
                  </a:cubicBezTo>
                  <a:cubicBezTo>
                    <a:pt x="178" y="81"/>
                    <a:pt x="171" y="83"/>
                    <a:pt x="172" y="82"/>
                  </a:cubicBezTo>
                  <a:cubicBezTo>
                    <a:pt x="171" y="83"/>
                    <a:pt x="173" y="84"/>
                    <a:pt x="173" y="84"/>
                  </a:cubicBezTo>
                  <a:cubicBezTo>
                    <a:pt x="169" y="88"/>
                    <a:pt x="166" y="87"/>
                    <a:pt x="164" y="93"/>
                  </a:cubicBezTo>
                  <a:cubicBezTo>
                    <a:pt x="162" y="93"/>
                    <a:pt x="161" y="93"/>
                    <a:pt x="161" y="94"/>
                  </a:cubicBezTo>
                  <a:cubicBezTo>
                    <a:pt x="160" y="93"/>
                    <a:pt x="154" y="94"/>
                    <a:pt x="154" y="91"/>
                  </a:cubicBezTo>
                  <a:cubicBezTo>
                    <a:pt x="154" y="88"/>
                    <a:pt x="146" y="91"/>
                    <a:pt x="148" y="85"/>
                  </a:cubicBezTo>
                  <a:cubicBezTo>
                    <a:pt x="145" y="86"/>
                    <a:pt x="145" y="84"/>
                    <a:pt x="145" y="82"/>
                  </a:cubicBezTo>
                  <a:cubicBezTo>
                    <a:pt x="143" y="82"/>
                    <a:pt x="141" y="82"/>
                    <a:pt x="139" y="82"/>
                  </a:cubicBezTo>
                  <a:cubicBezTo>
                    <a:pt x="136" y="82"/>
                    <a:pt x="138" y="88"/>
                    <a:pt x="137" y="90"/>
                  </a:cubicBezTo>
                  <a:cubicBezTo>
                    <a:pt x="138" y="93"/>
                    <a:pt x="141" y="93"/>
                    <a:pt x="142" y="96"/>
                  </a:cubicBezTo>
                  <a:cubicBezTo>
                    <a:pt x="145" y="94"/>
                    <a:pt x="147" y="100"/>
                    <a:pt x="148" y="96"/>
                  </a:cubicBezTo>
                  <a:cubicBezTo>
                    <a:pt x="150" y="98"/>
                    <a:pt x="151" y="101"/>
                    <a:pt x="151" y="105"/>
                  </a:cubicBezTo>
                  <a:cubicBezTo>
                    <a:pt x="150" y="106"/>
                    <a:pt x="153" y="105"/>
                    <a:pt x="154" y="106"/>
                  </a:cubicBezTo>
                  <a:cubicBezTo>
                    <a:pt x="156" y="110"/>
                    <a:pt x="152" y="116"/>
                    <a:pt x="152" y="119"/>
                  </a:cubicBezTo>
                  <a:cubicBezTo>
                    <a:pt x="149" y="121"/>
                    <a:pt x="150" y="117"/>
                    <a:pt x="149" y="117"/>
                  </a:cubicBezTo>
                  <a:cubicBezTo>
                    <a:pt x="147" y="115"/>
                    <a:pt x="142" y="116"/>
                    <a:pt x="142" y="112"/>
                  </a:cubicBezTo>
                  <a:cubicBezTo>
                    <a:pt x="136" y="113"/>
                    <a:pt x="137" y="107"/>
                    <a:pt x="130" y="109"/>
                  </a:cubicBezTo>
                  <a:cubicBezTo>
                    <a:pt x="130" y="112"/>
                    <a:pt x="135" y="110"/>
                    <a:pt x="136" y="112"/>
                  </a:cubicBezTo>
                  <a:cubicBezTo>
                    <a:pt x="131" y="117"/>
                    <a:pt x="141" y="114"/>
                    <a:pt x="136" y="117"/>
                  </a:cubicBezTo>
                  <a:cubicBezTo>
                    <a:pt x="136" y="119"/>
                    <a:pt x="140" y="118"/>
                    <a:pt x="142" y="119"/>
                  </a:cubicBezTo>
                  <a:cubicBezTo>
                    <a:pt x="143" y="120"/>
                    <a:pt x="142" y="121"/>
                    <a:pt x="143" y="121"/>
                  </a:cubicBezTo>
                  <a:cubicBezTo>
                    <a:pt x="146" y="121"/>
                    <a:pt x="146" y="122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  <a:cubicBezTo>
                    <a:pt x="134" y="120"/>
                    <a:pt x="130" y="120"/>
                    <a:pt x="127" y="118"/>
                  </a:cubicBezTo>
                  <a:cubicBezTo>
                    <a:pt x="125" y="117"/>
                    <a:pt x="122" y="115"/>
                    <a:pt x="120" y="115"/>
                  </a:cubicBezTo>
                  <a:cubicBezTo>
                    <a:pt x="118" y="115"/>
                    <a:pt x="118" y="113"/>
                    <a:pt x="117" y="112"/>
                  </a:cubicBezTo>
                  <a:cubicBezTo>
                    <a:pt x="115" y="111"/>
                    <a:pt x="112" y="112"/>
                    <a:pt x="111" y="111"/>
                  </a:cubicBezTo>
                  <a:cubicBezTo>
                    <a:pt x="109" y="109"/>
                    <a:pt x="110" y="108"/>
                    <a:pt x="109" y="106"/>
                  </a:cubicBezTo>
                  <a:cubicBezTo>
                    <a:pt x="109" y="105"/>
                    <a:pt x="105" y="106"/>
                    <a:pt x="106" y="103"/>
                  </a:cubicBezTo>
                  <a:cubicBezTo>
                    <a:pt x="100" y="103"/>
                    <a:pt x="99" y="97"/>
                    <a:pt x="96" y="94"/>
                  </a:cubicBezTo>
                  <a:cubicBezTo>
                    <a:pt x="97" y="94"/>
                    <a:pt x="95" y="89"/>
                    <a:pt x="97" y="87"/>
                  </a:cubicBezTo>
                  <a:cubicBezTo>
                    <a:pt x="98" y="87"/>
                    <a:pt x="100" y="87"/>
                    <a:pt x="100" y="87"/>
                  </a:cubicBezTo>
                  <a:cubicBezTo>
                    <a:pt x="101" y="86"/>
                    <a:pt x="98" y="84"/>
                    <a:pt x="99" y="82"/>
                  </a:cubicBezTo>
                  <a:cubicBezTo>
                    <a:pt x="99" y="82"/>
                    <a:pt x="102" y="83"/>
                    <a:pt x="102" y="82"/>
                  </a:cubicBezTo>
                  <a:cubicBezTo>
                    <a:pt x="103" y="82"/>
                    <a:pt x="101" y="78"/>
                    <a:pt x="102" y="77"/>
                  </a:cubicBezTo>
                  <a:cubicBezTo>
                    <a:pt x="102" y="76"/>
                    <a:pt x="104" y="77"/>
                    <a:pt x="105" y="77"/>
                  </a:cubicBezTo>
                  <a:cubicBezTo>
                    <a:pt x="107" y="75"/>
                    <a:pt x="105" y="70"/>
                    <a:pt x="106" y="69"/>
                  </a:cubicBezTo>
                  <a:cubicBezTo>
                    <a:pt x="106" y="67"/>
                    <a:pt x="104" y="68"/>
                    <a:pt x="102" y="68"/>
                  </a:cubicBezTo>
                  <a:cubicBezTo>
                    <a:pt x="102" y="65"/>
                    <a:pt x="102" y="63"/>
                    <a:pt x="102" y="60"/>
                  </a:cubicBezTo>
                  <a:cubicBezTo>
                    <a:pt x="100" y="60"/>
                    <a:pt x="99" y="61"/>
                    <a:pt x="99" y="62"/>
                  </a:cubicBezTo>
                  <a:cubicBezTo>
                    <a:pt x="96" y="61"/>
                    <a:pt x="98" y="57"/>
                    <a:pt x="96" y="56"/>
                  </a:cubicBezTo>
                  <a:cubicBezTo>
                    <a:pt x="95" y="55"/>
                    <a:pt x="94" y="57"/>
                    <a:pt x="93" y="57"/>
                  </a:cubicBezTo>
                  <a:cubicBezTo>
                    <a:pt x="93" y="57"/>
                    <a:pt x="92" y="56"/>
                    <a:pt x="91" y="56"/>
                  </a:cubicBezTo>
                  <a:cubicBezTo>
                    <a:pt x="90" y="55"/>
                    <a:pt x="89" y="53"/>
                    <a:pt x="88" y="53"/>
                  </a:cubicBezTo>
                  <a:cubicBezTo>
                    <a:pt x="88" y="52"/>
                    <a:pt x="87" y="55"/>
                    <a:pt x="86" y="54"/>
                  </a:cubicBezTo>
                  <a:cubicBezTo>
                    <a:pt x="85" y="54"/>
                    <a:pt x="83" y="51"/>
                    <a:pt x="80" y="51"/>
                  </a:cubicBezTo>
                  <a:cubicBezTo>
                    <a:pt x="86" y="45"/>
                    <a:pt x="71" y="48"/>
                    <a:pt x="74" y="41"/>
                  </a:cubicBezTo>
                  <a:cubicBezTo>
                    <a:pt x="70" y="41"/>
                    <a:pt x="66" y="41"/>
                    <a:pt x="66" y="45"/>
                  </a:cubicBezTo>
                  <a:cubicBezTo>
                    <a:pt x="64" y="47"/>
                    <a:pt x="62" y="44"/>
                    <a:pt x="62" y="44"/>
                  </a:cubicBezTo>
                  <a:cubicBezTo>
                    <a:pt x="61" y="44"/>
                    <a:pt x="59" y="46"/>
                    <a:pt x="57" y="45"/>
                  </a:cubicBezTo>
                  <a:cubicBezTo>
                    <a:pt x="55" y="45"/>
                    <a:pt x="54" y="44"/>
                    <a:pt x="51" y="44"/>
                  </a:cubicBezTo>
                  <a:cubicBezTo>
                    <a:pt x="49" y="44"/>
                    <a:pt x="48" y="46"/>
                    <a:pt x="45" y="45"/>
                  </a:cubicBezTo>
                  <a:cubicBezTo>
                    <a:pt x="42" y="45"/>
                    <a:pt x="42" y="44"/>
                    <a:pt x="40" y="44"/>
                  </a:cubicBezTo>
                  <a:cubicBezTo>
                    <a:pt x="33" y="43"/>
                    <a:pt x="27" y="45"/>
                    <a:pt x="20" y="42"/>
                  </a:cubicBezTo>
                  <a:cubicBezTo>
                    <a:pt x="20" y="42"/>
                    <a:pt x="18" y="40"/>
                    <a:pt x="17" y="39"/>
                  </a:cubicBezTo>
                  <a:cubicBezTo>
                    <a:pt x="15" y="39"/>
                    <a:pt x="12" y="40"/>
                    <a:pt x="13" y="36"/>
                  </a:cubicBezTo>
                  <a:cubicBezTo>
                    <a:pt x="10" y="36"/>
                    <a:pt x="5" y="38"/>
                    <a:pt x="7" y="34"/>
                  </a:cubicBezTo>
                  <a:cubicBezTo>
                    <a:pt x="12" y="35"/>
                    <a:pt x="13" y="32"/>
                    <a:pt x="16" y="31"/>
                  </a:cubicBezTo>
                  <a:cubicBezTo>
                    <a:pt x="14" y="27"/>
                    <a:pt x="6" y="30"/>
                    <a:pt x="4" y="26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0" y="27"/>
                    <a:pt x="4" y="21"/>
                    <a:pt x="5" y="20"/>
                  </a:cubicBezTo>
                  <a:cubicBezTo>
                    <a:pt x="4" y="15"/>
                    <a:pt x="8" y="14"/>
                    <a:pt x="7" y="8"/>
                  </a:cubicBezTo>
                  <a:close/>
                  <a:moveTo>
                    <a:pt x="115" y="85"/>
                  </a:moveTo>
                  <a:cubicBezTo>
                    <a:pt x="116" y="82"/>
                    <a:pt x="122" y="85"/>
                    <a:pt x="126" y="84"/>
                  </a:cubicBezTo>
                  <a:cubicBezTo>
                    <a:pt x="126" y="81"/>
                    <a:pt x="124" y="81"/>
                    <a:pt x="123" y="79"/>
                  </a:cubicBezTo>
                  <a:cubicBezTo>
                    <a:pt x="121" y="77"/>
                    <a:pt x="117" y="79"/>
                    <a:pt x="114" y="77"/>
                  </a:cubicBezTo>
                  <a:cubicBezTo>
                    <a:pt x="115" y="79"/>
                    <a:pt x="112" y="85"/>
                    <a:pt x="115" y="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90"/>
            <p:cNvSpPr/>
            <p:nvPr/>
          </p:nvSpPr>
          <p:spPr bwMode="auto">
            <a:xfrm>
              <a:off x="6009640" y="1495659"/>
              <a:ext cx="300137" cy="152377"/>
            </a:xfrm>
            <a:custGeom>
              <a:avLst/>
              <a:gdLst>
                <a:gd name="T0" fmla="*/ 12 w 110"/>
                <a:gd name="T1" fmla="*/ 42 h 56"/>
                <a:gd name="T2" fmla="*/ 13 w 110"/>
                <a:gd name="T3" fmla="*/ 38 h 56"/>
                <a:gd name="T4" fmla="*/ 19 w 110"/>
                <a:gd name="T5" fmla="*/ 36 h 56"/>
                <a:gd name="T6" fmla="*/ 22 w 110"/>
                <a:gd name="T7" fmla="*/ 35 h 56"/>
                <a:gd name="T8" fmla="*/ 39 w 110"/>
                <a:gd name="T9" fmla="*/ 33 h 56"/>
                <a:gd name="T10" fmla="*/ 22 w 110"/>
                <a:gd name="T11" fmla="*/ 32 h 56"/>
                <a:gd name="T12" fmla="*/ 21 w 110"/>
                <a:gd name="T13" fmla="*/ 30 h 56"/>
                <a:gd name="T14" fmla="*/ 16 w 110"/>
                <a:gd name="T15" fmla="*/ 32 h 56"/>
                <a:gd name="T16" fmla="*/ 8 w 110"/>
                <a:gd name="T17" fmla="*/ 30 h 56"/>
                <a:gd name="T18" fmla="*/ 15 w 110"/>
                <a:gd name="T19" fmla="*/ 25 h 56"/>
                <a:gd name="T20" fmla="*/ 19 w 110"/>
                <a:gd name="T21" fmla="*/ 25 h 56"/>
                <a:gd name="T22" fmla="*/ 3 w 110"/>
                <a:gd name="T23" fmla="*/ 22 h 56"/>
                <a:gd name="T24" fmla="*/ 0 w 110"/>
                <a:gd name="T25" fmla="*/ 17 h 56"/>
                <a:gd name="T26" fmla="*/ 8 w 110"/>
                <a:gd name="T27" fmla="*/ 11 h 56"/>
                <a:gd name="T28" fmla="*/ 8 w 110"/>
                <a:gd name="T29" fmla="*/ 10 h 56"/>
                <a:gd name="T30" fmla="*/ 22 w 110"/>
                <a:gd name="T31" fmla="*/ 4 h 56"/>
                <a:gd name="T32" fmla="*/ 27 w 110"/>
                <a:gd name="T33" fmla="*/ 1 h 56"/>
                <a:gd name="T34" fmla="*/ 30 w 110"/>
                <a:gd name="T35" fmla="*/ 2 h 56"/>
                <a:gd name="T36" fmla="*/ 33 w 110"/>
                <a:gd name="T37" fmla="*/ 8 h 56"/>
                <a:gd name="T38" fmla="*/ 30 w 110"/>
                <a:gd name="T39" fmla="*/ 10 h 56"/>
                <a:gd name="T40" fmla="*/ 33 w 110"/>
                <a:gd name="T41" fmla="*/ 11 h 56"/>
                <a:gd name="T42" fmla="*/ 34 w 110"/>
                <a:gd name="T43" fmla="*/ 8 h 56"/>
                <a:gd name="T44" fmla="*/ 43 w 110"/>
                <a:gd name="T45" fmla="*/ 7 h 56"/>
                <a:gd name="T46" fmla="*/ 48 w 110"/>
                <a:gd name="T47" fmla="*/ 14 h 56"/>
                <a:gd name="T48" fmla="*/ 54 w 110"/>
                <a:gd name="T49" fmla="*/ 11 h 56"/>
                <a:gd name="T50" fmla="*/ 58 w 110"/>
                <a:gd name="T51" fmla="*/ 7 h 56"/>
                <a:gd name="T52" fmla="*/ 62 w 110"/>
                <a:gd name="T53" fmla="*/ 8 h 56"/>
                <a:gd name="T54" fmla="*/ 64 w 110"/>
                <a:gd name="T55" fmla="*/ 14 h 56"/>
                <a:gd name="T56" fmla="*/ 67 w 110"/>
                <a:gd name="T57" fmla="*/ 20 h 56"/>
                <a:gd name="T58" fmla="*/ 73 w 110"/>
                <a:gd name="T59" fmla="*/ 16 h 56"/>
                <a:gd name="T60" fmla="*/ 68 w 110"/>
                <a:gd name="T61" fmla="*/ 13 h 56"/>
                <a:gd name="T62" fmla="*/ 68 w 110"/>
                <a:gd name="T63" fmla="*/ 4 h 56"/>
                <a:gd name="T64" fmla="*/ 74 w 110"/>
                <a:gd name="T65" fmla="*/ 2 h 56"/>
                <a:gd name="T66" fmla="*/ 80 w 110"/>
                <a:gd name="T67" fmla="*/ 13 h 56"/>
                <a:gd name="T68" fmla="*/ 85 w 110"/>
                <a:gd name="T69" fmla="*/ 16 h 56"/>
                <a:gd name="T70" fmla="*/ 88 w 110"/>
                <a:gd name="T71" fmla="*/ 20 h 56"/>
                <a:gd name="T72" fmla="*/ 86 w 110"/>
                <a:gd name="T73" fmla="*/ 25 h 56"/>
                <a:gd name="T74" fmla="*/ 91 w 110"/>
                <a:gd name="T75" fmla="*/ 30 h 56"/>
                <a:gd name="T76" fmla="*/ 104 w 110"/>
                <a:gd name="T77" fmla="*/ 32 h 56"/>
                <a:gd name="T78" fmla="*/ 108 w 110"/>
                <a:gd name="T79" fmla="*/ 36 h 56"/>
                <a:gd name="T80" fmla="*/ 110 w 110"/>
                <a:gd name="T81" fmla="*/ 39 h 56"/>
                <a:gd name="T82" fmla="*/ 98 w 110"/>
                <a:gd name="T83" fmla="*/ 39 h 56"/>
                <a:gd name="T84" fmla="*/ 101 w 110"/>
                <a:gd name="T85" fmla="*/ 50 h 56"/>
                <a:gd name="T86" fmla="*/ 85 w 110"/>
                <a:gd name="T87" fmla="*/ 50 h 56"/>
                <a:gd name="T88" fmla="*/ 64 w 110"/>
                <a:gd name="T89" fmla="*/ 50 h 56"/>
                <a:gd name="T90" fmla="*/ 56 w 110"/>
                <a:gd name="T91" fmla="*/ 51 h 56"/>
                <a:gd name="T92" fmla="*/ 55 w 110"/>
                <a:gd name="T93" fmla="*/ 54 h 56"/>
                <a:gd name="T94" fmla="*/ 36 w 110"/>
                <a:gd name="T95" fmla="*/ 54 h 56"/>
                <a:gd name="T96" fmla="*/ 30 w 110"/>
                <a:gd name="T97" fmla="*/ 45 h 56"/>
                <a:gd name="T98" fmla="*/ 18 w 110"/>
                <a:gd name="T99" fmla="*/ 42 h 56"/>
                <a:gd name="T100" fmla="*/ 16 w 110"/>
                <a:gd name="T101" fmla="*/ 44 h 56"/>
                <a:gd name="T102" fmla="*/ 16 w 110"/>
                <a:gd name="T103" fmla="*/ 41 h 56"/>
                <a:gd name="T104" fmla="*/ 12 w 110"/>
                <a:gd name="T10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56">
                  <a:moveTo>
                    <a:pt x="12" y="42"/>
                  </a:moveTo>
                  <a:cubicBezTo>
                    <a:pt x="9" y="43"/>
                    <a:pt x="12" y="38"/>
                    <a:pt x="13" y="38"/>
                  </a:cubicBezTo>
                  <a:cubicBezTo>
                    <a:pt x="14" y="36"/>
                    <a:pt x="17" y="37"/>
                    <a:pt x="19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8" y="34"/>
                    <a:pt x="35" y="37"/>
                    <a:pt x="39" y="33"/>
                  </a:cubicBezTo>
                  <a:cubicBezTo>
                    <a:pt x="38" y="30"/>
                    <a:pt x="28" y="33"/>
                    <a:pt x="22" y="32"/>
                  </a:cubicBezTo>
                  <a:cubicBezTo>
                    <a:pt x="22" y="32"/>
                    <a:pt x="20" y="30"/>
                    <a:pt x="21" y="30"/>
                  </a:cubicBezTo>
                  <a:cubicBezTo>
                    <a:pt x="20" y="31"/>
                    <a:pt x="19" y="32"/>
                    <a:pt x="16" y="32"/>
                  </a:cubicBezTo>
                  <a:cubicBezTo>
                    <a:pt x="14" y="32"/>
                    <a:pt x="11" y="30"/>
                    <a:pt x="8" y="30"/>
                  </a:cubicBezTo>
                  <a:cubicBezTo>
                    <a:pt x="4" y="26"/>
                    <a:pt x="15" y="28"/>
                    <a:pt x="15" y="25"/>
                  </a:cubicBezTo>
                  <a:cubicBezTo>
                    <a:pt x="15" y="22"/>
                    <a:pt x="18" y="24"/>
                    <a:pt x="19" y="25"/>
                  </a:cubicBezTo>
                  <a:cubicBezTo>
                    <a:pt x="19" y="16"/>
                    <a:pt x="10" y="24"/>
                    <a:pt x="3" y="22"/>
                  </a:cubicBezTo>
                  <a:cubicBezTo>
                    <a:pt x="0" y="19"/>
                    <a:pt x="6" y="17"/>
                    <a:pt x="0" y="17"/>
                  </a:cubicBezTo>
                  <a:cubicBezTo>
                    <a:pt x="2" y="14"/>
                    <a:pt x="2" y="10"/>
                    <a:pt x="8" y="11"/>
                  </a:cubicBezTo>
                  <a:cubicBezTo>
                    <a:pt x="10" y="11"/>
                    <a:pt x="8" y="9"/>
                    <a:pt x="8" y="10"/>
                  </a:cubicBezTo>
                  <a:cubicBezTo>
                    <a:pt x="11" y="6"/>
                    <a:pt x="17" y="5"/>
                    <a:pt x="22" y="4"/>
                  </a:cubicBezTo>
                  <a:cubicBezTo>
                    <a:pt x="24" y="3"/>
                    <a:pt x="24" y="0"/>
                    <a:pt x="27" y="1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29" y="6"/>
                    <a:pt x="27" y="8"/>
                    <a:pt x="33" y="8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30" y="11"/>
                    <a:pt x="32" y="12"/>
                    <a:pt x="33" y="11"/>
                  </a:cubicBezTo>
                  <a:cubicBezTo>
                    <a:pt x="34" y="11"/>
                    <a:pt x="33" y="9"/>
                    <a:pt x="34" y="8"/>
                  </a:cubicBezTo>
                  <a:cubicBezTo>
                    <a:pt x="37" y="7"/>
                    <a:pt x="40" y="7"/>
                    <a:pt x="43" y="7"/>
                  </a:cubicBezTo>
                  <a:cubicBezTo>
                    <a:pt x="45" y="9"/>
                    <a:pt x="48" y="10"/>
                    <a:pt x="48" y="14"/>
                  </a:cubicBezTo>
                  <a:cubicBezTo>
                    <a:pt x="51" y="14"/>
                    <a:pt x="49" y="10"/>
                    <a:pt x="54" y="11"/>
                  </a:cubicBezTo>
                  <a:cubicBezTo>
                    <a:pt x="55" y="10"/>
                    <a:pt x="57" y="8"/>
                    <a:pt x="58" y="7"/>
                  </a:cubicBezTo>
                  <a:cubicBezTo>
                    <a:pt x="59" y="8"/>
                    <a:pt x="60" y="8"/>
                    <a:pt x="62" y="8"/>
                  </a:cubicBezTo>
                  <a:cubicBezTo>
                    <a:pt x="63" y="10"/>
                    <a:pt x="63" y="12"/>
                    <a:pt x="64" y="14"/>
                  </a:cubicBezTo>
                  <a:cubicBezTo>
                    <a:pt x="65" y="16"/>
                    <a:pt x="69" y="16"/>
                    <a:pt x="67" y="20"/>
                  </a:cubicBezTo>
                  <a:cubicBezTo>
                    <a:pt x="70" y="20"/>
                    <a:pt x="70" y="16"/>
                    <a:pt x="73" y="16"/>
                  </a:cubicBezTo>
                  <a:cubicBezTo>
                    <a:pt x="73" y="14"/>
                    <a:pt x="69" y="14"/>
                    <a:pt x="68" y="13"/>
                  </a:cubicBezTo>
                  <a:cubicBezTo>
                    <a:pt x="67" y="10"/>
                    <a:pt x="69" y="8"/>
                    <a:pt x="68" y="4"/>
                  </a:cubicBezTo>
                  <a:cubicBezTo>
                    <a:pt x="71" y="4"/>
                    <a:pt x="71" y="2"/>
                    <a:pt x="74" y="2"/>
                  </a:cubicBezTo>
                  <a:cubicBezTo>
                    <a:pt x="75" y="5"/>
                    <a:pt x="78" y="9"/>
                    <a:pt x="80" y="13"/>
                  </a:cubicBezTo>
                  <a:cubicBezTo>
                    <a:pt x="80" y="13"/>
                    <a:pt x="84" y="19"/>
                    <a:pt x="85" y="16"/>
                  </a:cubicBezTo>
                  <a:cubicBezTo>
                    <a:pt x="87" y="16"/>
                    <a:pt x="85" y="20"/>
                    <a:pt x="88" y="20"/>
                  </a:cubicBezTo>
                  <a:cubicBezTo>
                    <a:pt x="88" y="22"/>
                    <a:pt x="88" y="24"/>
                    <a:pt x="86" y="25"/>
                  </a:cubicBezTo>
                  <a:cubicBezTo>
                    <a:pt x="87" y="27"/>
                    <a:pt x="92" y="26"/>
                    <a:pt x="91" y="30"/>
                  </a:cubicBezTo>
                  <a:cubicBezTo>
                    <a:pt x="96" y="27"/>
                    <a:pt x="97" y="33"/>
                    <a:pt x="104" y="32"/>
                  </a:cubicBezTo>
                  <a:cubicBezTo>
                    <a:pt x="101" y="38"/>
                    <a:pt x="108" y="36"/>
                    <a:pt x="108" y="36"/>
                  </a:cubicBezTo>
                  <a:cubicBezTo>
                    <a:pt x="109" y="37"/>
                    <a:pt x="106" y="41"/>
                    <a:pt x="110" y="39"/>
                  </a:cubicBezTo>
                  <a:cubicBezTo>
                    <a:pt x="107" y="46"/>
                    <a:pt x="104" y="37"/>
                    <a:pt x="98" y="39"/>
                  </a:cubicBezTo>
                  <a:cubicBezTo>
                    <a:pt x="97" y="45"/>
                    <a:pt x="103" y="43"/>
                    <a:pt x="101" y="50"/>
                  </a:cubicBezTo>
                  <a:cubicBezTo>
                    <a:pt x="96" y="51"/>
                    <a:pt x="89" y="53"/>
                    <a:pt x="85" y="50"/>
                  </a:cubicBezTo>
                  <a:cubicBezTo>
                    <a:pt x="80" y="47"/>
                    <a:pt x="70" y="46"/>
                    <a:pt x="64" y="50"/>
                  </a:cubicBezTo>
                  <a:cubicBezTo>
                    <a:pt x="62" y="51"/>
                    <a:pt x="60" y="50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1" y="52"/>
                    <a:pt x="43" y="56"/>
                    <a:pt x="36" y="54"/>
                  </a:cubicBezTo>
                  <a:cubicBezTo>
                    <a:pt x="34" y="51"/>
                    <a:pt x="32" y="48"/>
                    <a:pt x="30" y="45"/>
                  </a:cubicBezTo>
                  <a:cubicBezTo>
                    <a:pt x="25" y="45"/>
                    <a:pt x="18" y="47"/>
                    <a:pt x="18" y="42"/>
                  </a:cubicBezTo>
                  <a:cubicBezTo>
                    <a:pt x="17" y="42"/>
                    <a:pt x="17" y="43"/>
                    <a:pt x="16" y="44"/>
                  </a:cubicBezTo>
                  <a:cubicBezTo>
                    <a:pt x="15" y="43"/>
                    <a:pt x="15" y="41"/>
                    <a:pt x="16" y="41"/>
                  </a:cubicBezTo>
                  <a:cubicBezTo>
                    <a:pt x="17" y="38"/>
                    <a:pt x="12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91"/>
            <p:cNvSpPr>
              <a:spLocks noEditPoints="1"/>
            </p:cNvSpPr>
            <p:nvPr/>
          </p:nvSpPr>
          <p:spPr bwMode="auto">
            <a:xfrm>
              <a:off x="5210814" y="1530290"/>
              <a:ext cx="2143671" cy="2487673"/>
            </a:xfrm>
            <a:custGeom>
              <a:avLst/>
              <a:gdLst>
                <a:gd name="T0" fmla="*/ 514 w 786"/>
                <a:gd name="T1" fmla="*/ 60 h 912"/>
                <a:gd name="T2" fmla="*/ 462 w 786"/>
                <a:gd name="T3" fmla="*/ 96 h 912"/>
                <a:gd name="T4" fmla="*/ 456 w 786"/>
                <a:gd name="T5" fmla="*/ 149 h 912"/>
                <a:gd name="T6" fmla="*/ 520 w 786"/>
                <a:gd name="T7" fmla="*/ 192 h 912"/>
                <a:gd name="T8" fmla="*/ 541 w 786"/>
                <a:gd name="T9" fmla="*/ 135 h 912"/>
                <a:gd name="T10" fmla="*/ 594 w 786"/>
                <a:gd name="T11" fmla="*/ 133 h 912"/>
                <a:gd name="T12" fmla="*/ 643 w 786"/>
                <a:gd name="T13" fmla="*/ 146 h 912"/>
                <a:gd name="T14" fmla="*/ 662 w 786"/>
                <a:gd name="T15" fmla="*/ 197 h 912"/>
                <a:gd name="T16" fmla="*/ 601 w 786"/>
                <a:gd name="T17" fmla="*/ 219 h 912"/>
                <a:gd name="T18" fmla="*/ 639 w 786"/>
                <a:gd name="T19" fmla="*/ 241 h 912"/>
                <a:gd name="T20" fmla="*/ 624 w 786"/>
                <a:gd name="T21" fmla="*/ 249 h 912"/>
                <a:gd name="T22" fmla="*/ 557 w 786"/>
                <a:gd name="T23" fmla="*/ 298 h 912"/>
                <a:gd name="T24" fmla="*/ 529 w 786"/>
                <a:gd name="T25" fmla="*/ 381 h 912"/>
                <a:gd name="T26" fmla="*/ 471 w 786"/>
                <a:gd name="T27" fmla="*/ 348 h 912"/>
                <a:gd name="T28" fmla="*/ 425 w 786"/>
                <a:gd name="T29" fmla="*/ 410 h 912"/>
                <a:gd name="T30" fmla="*/ 477 w 786"/>
                <a:gd name="T31" fmla="*/ 435 h 912"/>
                <a:gd name="T32" fmla="*/ 550 w 786"/>
                <a:gd name="T33" fmla="*/ 484 h 912"/>
                <a:gd name="T34" fmla="*/ 609 w 786"/>
                <a:gd name="T35" fmla="*/ 475 h 912"/>
                <a:gd name="T36" fmla="*/ 702 w 786"/>
                <a:gd name="T37" fmla="*/ 515 h 912"/>
                <a:gd name="T38" fmla="*/ 785 w 786"/>
                <a:gd name="T39" fmla="*/ 566 h 912"/>
                <a:gd name="T40" fmla="*/ 750 w 786"/>
                <a:gd name="T41" fmla="*/ 680 h 912"/>
                <a:gd name="T42" fmla="*/ 704 w 786"/>
                <a:gd name="T43" fmla="*/ 730 h 912"/>
                <a:gd name="T44" fmla="*/ 659 w 786"/>
                <a:gd name="T45" fmla="*/ 779 h 912"/>
                <a:gd name="T46" fmla="*/ 619 w 786"/>
                <a:gd name="T47" fmla="*/ 825 h 912"/>
                <a:gd name="T48" fmla="*/ 601 w 786"/>
                <a:gd name="T49" fmla="*/ 861 h 912"/>
                <a:gd name="T50" fmla="*/ 569 w 786"/>
                <a:gd name="T51" fmla="*/ 896 h 912"/>
                <a:gd name="T52" fmla="*/ 558 w 786"/>
                <a:gd name="T53" fmla="*/ 847 h 912"/>
                <a:gd name="T54" fmla="*/ 584 w 786"/>
                <a:gd name="T55" fmla="*/ 745 h 912"/>
                <a:gd name="T56" fmla="*/ 581 w 786"/>
                <a:gd name="T57" fmla="*/ 647 h 912"/>
                <a:gd name="T58" fmla="*/ 529 w 786"/>
                <a:gd name="T59" fmla="*/ 581 h 912"/>
                <a:gd name="T60" fmla="*/ 539 w 786"/>
                <a:gd name="T61" fmla="*/ 526 h 912"/>
                <a:gd name="T62" fmla="*/ 493 w 786"/>
                <a:gd name="T63" fmla="*/ 468 h 912"/>
                <a:gd name="T64" fmla="*/ 444 w 786"/>
                <a:gd name="T65" fmla="*/ 438 h 912"/>
                <a:gd name="T66" fmla="*/ 369 w 786"/>
                <a:gd name="T67" fmla="*/ 395 h 912"/>
                <a:gd name="T68" fmla="*/ 326 w 786"/>
                <a:gd name="T69" fmla="*/ 351 h 912"/>
                <a:gd name="T70" fmla="*/ 326 w 786"/>
                <a:gd name="T71" fmla="*/ 369 h 912"/>
                <a:gd name="T72" fmla="*/ 281 w 786"/>
                <a:gd name="T73" fmla="*/ 312 h 912"/>
                <a:gd name="T74" fmla="*/ 253 w 786"/>
                <a:gd name="T75" fmla="*/ 213 h 912"/>
                <a:gd name="T76" fmla="*/ 237 w 786"/>
                <a:gd name="T77" fmla="*/ 186 h 912"/>
                <a:gd name="T78" fmla="*/ 194 w 786"/>
                <a:gd name="T79" fmla="*/ 139 h 912"/>
                <a:gd name="T80" fmla="*/ 120 w 786"/>
                <a:gd name="T81" fmla="*/ 115 h 912"/>
                <a:gd name="T82" fmla="*/ 83 w 786"/>
                <a:gd name="T83" fmla="*/ 135 h 912"/>
                <a:gd name="T84" fmla="*/ 46 w 786"/>
                <a:gd name="T85" fmla="*/ 158 h 912"/>
                <a:gd name="T86" fmla="*/ 19 w 786"/>
                <a:gd name="T87" fmla="*/ 123 h 912"/>
                <a:gd name="T88" fmla="*/ 7 w 786"/>
                <a:gd name="T89" fmla="*/ 78 h 912"/>
                <a:gd name="T90" fmla="*/ 22 w 786"/>
                <a:gd name="T91" fmla="*/ 50 h 912"/>
                <a:gd name="T92" fmla="*/ 75 w 786"/>
                <a:gd name="T93" fmla="*/ 17 h 912"/>
                <a:gd name="T94" fmla="*/ 203 w 786"/>
                <a:gd name="T95" fmla="*/ 31 h 912"/>
                <a:gd name="T96" fmla="*/ 264 w 786"/>
                <a:gd name="T97" fmla="*/ 34 h 912"/>
                <a:gd name="T98" fmla="*/ 358 w 786"/>
                <a:gd name="T99" fmla="*/ 59 h 912"/>
                <a:gd name="T100" fmla="*/ 427 w 786"/>
                <a:gd name="T101" fmla="*/ 43 h 912"/>
                <a:gd name="T102" fmla="*/ 446 w 786"/>
                <a:gd name="T103" fmla="*/ 10 h 912"/>
                <a:gd name="T104" fmla="*/ 481 w 786"/>
                <a:gd name="T105" fmla="*/ 41 h 912"/>
                <a:gd name="T106" fmla="*/ 258 w 786"/>
                <a:gd name="T107" fmla="*/ 69 h 912"/>
                <a:gd name="T108" fmla="*/ 332 w 786"/>
                <a:gd name="T109" fmla="*/ 108 h 912"/>
                <a:gd name="T110" fmla="*/ 320 w 786"/>
                <a:gd name="T111" fmla="*/ 106 h 912"/>
                <a:gd name="T112" fmla="*/ 424 w 786"/>
                <a:gd name="T113" fmla="*/ 200 h 912"/>
                <a:gd name="T114" fmla="*/ 458 w 786"/>
                <a:gd name="T115" fmla="*/ 235 h 912"/>
                <a:gd name="T116" fmla="*/ 487 w 786"/>
                <a:gd name="T117" fmla="*/ 216 h 912"/>
                <a:gd name="T118" fmla="*/ 481 w 786"/>
                <a:gd name="T119" fmla="*/ 271 h 912"/>
                <a:gd name="T120" fmla="*/ 533 w 786"/>
                <a:gd name="T121" fmla="*/ 253 h 912"/>
                <a:gd name="T122" fmla="*/ 518 w 786"/>
                <a:gd name="T123" fmla="*/ 269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912">
                  <a:moveTo>
                    <a:pt x="478" y="50"/>
                  </a:moveTo>
                  <a:cubicBezTo>
                    <a:pt x="479" y="53"/>
                    <a:pt x="483" y="48"/>
                    <a:pt x="481" y="55"/>
                  </a:cubicBezTo>
                  <a:cubicBezTo>
                    <a:pt x="483" y="55"/>
                    <a:pt x="484" y="55"/>
                    <a:pt x="486" y="55"/>
                  </a:cubicBezTo>
                  <a:cubicBezTo>
                    <a:pt x="488" y="53"/>
                    <a:pt x="489" y="51"/>
                    <a:pt x="489" y="47"/>
                  </a:cubicBezTo>
                  <a:cubicBezTo>
                    <a:pt x="491" y="46"/>
                    <a:pt x="492" y="45"/>
                    <a:pt x="492" y="43"/>
                  </a:cubicBezTo>
                  <a:cubicBezTo>
                    <a:pt x="497" y="45"/>
                    <a:pt x="493" y="38"/>
                    <a:pt x="498" y="40"/>
                  </a:cubicBezTo>
                  <a:cubicBezTo>
                    <a:pt x="498" y="36"/>
                    <a:pt x="498" y="33"/>
                    <a:pt x="498" y="29"/>
                  </a:cubicBezTo>
                  <a:cubicBezTo>
                    <a:pt x="503" y="29"/>
                    <a:pt x="505" y="28"/>
                    <a:pt x="510" y="29"/>
                  </a:cubicBezTo>
                  <a:cubicBezTo>
                    <a:pt x="511" y="30"/>
                    <a:pt x="510" y="33"/>
                    <a:pt x="511" y="34"/>
                  </a:cubicBezTo>
                  <a:cubicBezTo>
                    <a:pt x="511" y="34"/>
                    <a:pt x="513" y="34"/>
                    <a:pt x="514" y="34"/>
                  </a:cubicBezTo>
                  <a:cubicBezTo>
                    <a:pt x="516" y="34"/>
                    <a:pt x="516" y="36"/>
                    <a:pt x="518" y="37"/>
                  </a:cubicBezTo>
                  <a:cubicBezTo>
                    <a:pt x="519" y="41"/>
                    <a:pt x="517" y="43"/>
                    <a:pt x="514" y="44"/>
                  </a:cubicBezTo>
                  <a:cubicBezTo>
                    <a:pt x="517" y="46"/>
                    <a:pt x="516" y="52"/>
                    <a:pt x="520" y="53"/>
                  </a:cubicBezTo>
                  <a:cubicBezTo>
                    <a:pt x="519" y="57"/>
                    <a:pt x="515" y="57"/>
                    <a:pt x="514" y="60"/>
                  </a:cubicBezTo>
                  <a:cubicBezTo>
                    <a:pt x="511" y="60"/>
                    <a:pt x="510" y="63"/>
                    <a:pt x="510" y="60"/>
                  </a:cubicBezTo>
                  <a:cubicBezTo>
                    <a:pt x="507" y="62"/>
                    <a:pt x="507" y="66"/>
                    <a:pt x="505" y="68"/>
                  </a:cubicBezTo>
                  <a:cubicBezTo>
                    <a:pt x="503" y="67"/>
                    <a:pt x="506" y="64"/>
                    <a:pt x="499" y="65"/>
                  </a:cubicBezTo>
                  <a:cubicBezTo>
                    <a:pt x="499" y="63"/>
                    <a:pt x="501" y="64"/>
                    <a:pt x="502" y="63"/>
                  </a:cubicBezTo>
                  <a:cubicBezTo>
                    <a:pt x="499" y="59"/>
                    <a:pt x="494" y="65"/>
                    <a:pt x="489" y="63"/>
                  </a:cubicBezTo>
                  <a:cubicBezTo>
                    <a:pt x="490" y="68"/>
                    <a:pt x="489" y="67"/>
                    <a:pt x="489" y="72"/>
                  </a:cubicBezTo>
                  <a:cubicBezTo>
                    <a:pt x="487" y="72"/>
                    <a:pt x="488" y="71"/>
                    <a:pt x="487" y="69"/>
                  </a:cubicBezTo>
                  <a:cubicBezTo>
                    <a:pt x="484" y="70"/>
                    <a:pt x="485" y="75"/>
                    <a:pt x="480" y="74"/>
                  </a:cubicBezTo>
                  <a:cubicBezTo>
                    <a:pt x="480" y="75"/>
                    <a:pt x="483" y="75"/>
                    <a:pt x="483" y="77"/>
                  </a:cubicBezTo>
                  <a:cubicBezTo>
                    <a:pt x="483" y="79"/>
                    <a:pt x="481" y="80"/>
                    <a:pt x="481" y="83"/>
                  </a:cubicBezTo>
                  <a:cubicBezTo>
                    <a:pt x="478" y="79"/>
                    <a:pt x="474" y="88"/>
                    <a:pt x="472" y="87"/>
                  </a:cubicBezTo>
                  <a:cubicBezTo>
                    <a:pt x="472" y="86"/>
                    <a:pt x="470" y="85"/>
                    <a:pt x="470" y="90"/>
                  </a:cubicBezTo>
                  <a:cubicBezTo>
                    <a:pt x="468" y="90"/>
                    <a:pt x="466" y="90"/>
                    <a:pt x="464" y="90"/>
                  </a:cubicBezTo>
                  <a:cubicBezTo>
                    <a:pt x="462" y="91"/>
                    <a:pt x="462" y="94"/>
                    <a:pt x="462" y="96"/>
                  </a:cubicBezTo>
                  <a:cubicBezTo>
                    <a:pt x="460" y="94"/>
                    <a:pt x="459" y="95"/>
                    <a:pt x="459" y="98"/>
                  </a:cubicBezTo>
                  <a:cubicBezTo>
                    <a:pt x="456" y="95"/>
                    <a:pt x="455" y="97"/>
                    <a:pt x="452" y="98"/>
                  </a:cubicBezTo>
                  <a:cubicBezTo>
                    <a:pt x="453" y="99"/>
                    <a:pt x="453" y="101"/>
                    <a:pt x="453" y="103"/>
                  </a:cubicBezTo>
                  <a:cubicBezTo>
                    <a:pt x="450" y="100"/>
                    <a:pt x="451" y="104"/>
                    <a:pt x="449" y="108"/>
                  </a:cubicBezTo>
                  <a:cubicBezTo>
                    <a:pt x="447" y="111"/>
                    <a:pt x="443" y="114"/>
                    <a:pt x="443" y="121"/>
                  </a:cubicBezTo>
                  <a:cubicBezTo>
                    <a:pt x="439" y="123"/>
                    <a:pt x="438" y="127"/>
                    <a:pt x="435" y="130"/>
                  </a:cubicBezTo>
                  <a:cubicBezTo>
                    <a:pt x="436" y="132"/>
                    <a:pt x="437" y="130"/>
                    <a:pt x="437" y="130"/>
                  </a:cubicBezTo>
                  <a:cubicBezTo>
                    <a:pt x="439" y="130"/>
                    <a:pt x="437" y="131"/>
                    <a:pt x="438" y="132"/>
                  </a:cubicBezTo>
                  <a:cubicBezTo>
                    <a:pt x="439" y="132"/>
                    <a:pt x="441" y="134"/>
                    <a:pt x="441" y="135"/>
                  </a:cubicBezTo>
                  <a:cubicBezTo>
                    <a:pt x="443" y="135"/>
                    <a:pt x="444" y="131"/>
                    <a:pt x="447" y="135"/>
                  </a:cubicBezTo>
                  <a:cubicBezTo>
                    <a:pt x="448" y="135"/>
                    <a:pt x="449" y="136"/>
                    <a:pt x="450" y="136"/>
                  </a:cubicBezTo>
                  <a:cubicBezTo>
                    <a:pt x="450" y="138"/>
                    <a:pt x="450" y="140"/>
                    <a:pt x="450" y="142"/>
                  </a:cubicBezTo>
                  <a:cubicBezTo>
                    <a:pt x="451" y="144"/>
                    <a:pt x="453" y="143"/>
                    <a:pt x="453" y="145"/>
                  </a:cubicBezTo>
                  <a:cubicBezTo>
                    <a:pt x="454" y="146"/>
                    <a:pt x="457" y="146"/>
                    <a:pt x="456" y="149"/>
                  </a:cubicBezTo>
                  <a:cubicBezTo>
                    <a:pt x="464" y="148"/>
                    <a:pt x="470" y="151"/>
                    <a:pt x="474" y="149"/>
                  </a:cubicBezTo>
                  <a:cubicBezTo>
                    <a:pt x="475" y="155"/>
                    <a:pt x="481" y="153"/>
                    <a:pt x="484" y="157"/>
                  </a:cubicBezTo>
                  <a:cubicBezTo>
                    <a:pt x="485" y="158"/>
                    <a:pt x="486" y="157"/>
                    <a:pt x="486" y="158"/>
                  </a:cubicBezTo>
                  <a:cubicBezTo>
                    <a:pt x="486" y="161"/>
                    <a:pt x="487" y="158"/>
                    <a:pt x="487" y="158"/>
                  </a:cubicBezTo>
                  <a:cubicBezTo>
                    <a:pt x="489" y="158"/>
                    <a:pt x="489" y="161"/>
                    <a:pt x="490" y="161"/>
                  </a:cubicBezTo>
                  <a:cubicBezTo>
                    <a:pt x="493" y="162"/>
                    <a:pt x="495" y="160"/>
                    <a:pt x="495" y="164"/>
                  </a:cubicBezTo>
                  <a:cubicBezTo>
                    <a:pt x="503" y="164"/>
                    <a:pt x="507" y="167"/>
                    <a:pt x="514" y="167"/>
                  </a:cubicBezTo>
                  <a:cubicBezTo>
                    <a:pt x="514" y="172"/>
                    <a:pt x="513" y="176"/>
                    <a:pt x="515" y="179"/>
                  </a:cubicBezTo>
                  <a:cubicBezTo>
                    <a:pt x="515" y="179"/>
                    <a:pt x="517" y="181"/>
                    <a:pt x="517" y="181"/>
                  </a:cubicBezTo>
                  <a:cubicBezTo>
                    <a:pt x="517" y="182"/>
                    <a:pt x="516" y="184"/>
                    <a:pt x="515" y="183"/>
                  </a:cubicBezTo>
                  <a:cubicBezTo>
                    <a:pt x="516" y="185"/>
                    <a:pt x="518" y="184"/>
                    <a:pt x="518" y="185"/>
                  </a:cubicBezTo>
                  <a:cubicBezTo>
                    <a:pt x="519" y="185"/>
                    <a:pt x="516" y="189"/>
                    <a:pt x="520" y="188"/>
                  </a:cubicBezTo>
                  <a:cubicBezTo>
                    <a:pt x="519" y="189"/>
                    <a:pt x="518" y="190"/>
                    <a:pt x="518" y="192"/>
                  </a:cubicBezTo>
                  <a:cubicBezTo>
                    <a:pt x="519" y="194"/>
                    <a:pt x="520" y="193"/>
                    <a:pt x="520" y="192"/>
                  </a:cubicBezTo>
                  <a:cubicBezTo>
                    <a:pt x="522" y="192"/>
                    <a:pt x="521" y="195"/>
                    <a:pt x="521" y="195"/>
                  </a:cubicBezTo>
                  <a:cubicBezTo>
                    <a:pt x="522" y="196"/>
                    <a:pt x="524" y="195"/>
                    <a:pt x="524" y="195"/>
                  </a:cubicBezTo>
                  <a:cubicBezTo>
                    <a:pt x="526" y="197"/>
                    <a:pt x="532" y="197"/>
                    <a:pt x="536" y="195"/>
                  </a:cubicBezTo>
                  <a:cubicBezTo>
                    <a:pt x="538" y="189"/>
                    <a:pt x="538" y="186"/>
                    <a:pt x="536" y="181"/>
                  </a:cubicBezTo>
                  <a:cubicBezTo>
                    <a:pt x="537" y="179"/>
                    <a:pt x="534" y="180"/>
                    <a:pt x="533" y="179"/>
                  </a:cubicBezTo>
                  <a:cubicBezTo>
                    <a:pt x="532" y="177"/>
                    <a:pt x="536" y="171"/>
                    <a:pt x="530" y="173"/>
                  </a:cubicBezTo>
                  <a:cubicBezTo>
                    <a:pt x="531" y="172"/>
                    <a:pt x="534" y="172"/>
                    <a:pt x="533" y="169"/>
                  </a:cubicBezTo>
                  <a:cubicBezTo>
                    <a:pt x="539" y="170"/>
                    <a:pt x="539" y="166"/>
                    <a:pt x="544" y="166"/>
                  </a:cubicBezTo>
                  <a:cubicBezTo>
                    <a:pt x="546" y="166"/>
                    <a:pt x="544" y="162"/>
                    <a:pt x="545" y="161"/>
                  </a:cubicBezTo>
                  <a:cubicBezTo>
                    <a:pt x="545" y="161"/>
                    <a:pt x="549" y="163"/>
                    <a:pt x="550" y="161"/>
                  </a:cubicBezTo>
                  <a:cubicBezTo>
                    <a:pt x="546" y="155"/>
                    <a:pt x="551" y="149"/>
                    <a:pt x="548" y="145"/>
                  </a:cubicBezTo>
                  <a:cubicBezTo>
                    <a:pt x="548" y="143"/>
                    <a:pt x="546" y="145"/>
                    <a:pt x="547" y="145"/>
                  </a:cubicBezTo>
                  <a:cubicBezTo>
                    <a:pt x="544" y="143"/>
                    <a:pt x="547" y="140"/>
                    <a:pt x="542" y="141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0" y="131"/>
                    <a:pt x="542" y="130"/>
                    <a:pt x="545" y="130"/>
                  </a:cubicBezTo>
                  <a:cubicBezTo>
                    <a:pt x="542" y="129"/>
                    <a:pt x="547" y="120"/>
                    <a:pt x="541" y="120"/>
                  </a:cubicBezTo>
                  <a:cubicBezTo>
                    <a:pt x="542" y="119"/>
                    <a:pt x="542" y="117"/>
                    <a:pt x="542" y="115"/>
                  </a:cubicBezTo>
                  <a:cubicBezTo>
                    <a:pt x="542" y="116"/>
                    <a:pt x="540" y="115"/>
                    <a:pt x="541" y="114"/>
                  </a:cubicBezTo>
                  <a:cubicBezTo>
                    <a:pt x="541" y="113"/>
                    <a:pt x="542" y="114"/>
                    <a:pt x="542" y="112"/>
                  </a:cubicBezTo>
                  <a:cubicBezTo>
                    <a:pt x="542" y="111"/>
                    <a:pt x="541" y="111"/>
                    <a:pt x="541" y="109"/>
                  </a:cubicBezTo>
                  <a:cubicBezTo>
                    <a:pt x="541" y="108"/>
                    <a:pt x="544" y="104"/>
                    <a:pt x="541" y="103"/>
                  </a:cubicBezTo>
                  <a:cubicBezTo>
                    <a:pt x="541" y="101"/>
                    <a:pt x="553" y="100"/>
                    <a:pt x="551" y="105"/>
                  </a:cubicBezTo>
                  <a:cubicBezTo>
                    <a:pt x="557" y="105"/>
                    <a:pt x="565" y="106"/>
                    <a:pt x="567" y="102"/>
                  </a:cubicBezTo>
                  <a:cubicBezTo>
                    <a:pt x="571" y="106"/>
                    <a:pt x="578" y="106"/>
                    <a:pt x="578" y="114"/>
                  </a:cubicBezTo>
                  <a:cubicBezTo>
                    <a:pt x="582" y="114"/>
                    <a:pt x="586" y="114"/>
                    <a:pt x="590" y="114"/>
                  </a:cubicBezTo>
                  <a:cubicBezTo>
                    <a:pt x="589" y="116"/>
                    <a:pt x="591" y="117"/>
                    <a:pt x="593" y="117"/>
                  </a:cubicBezTo>
                  <a:cubicBezTo>
                    <a:pt x="593" y="120"/>
                    <a:pt x="592" y="123"/>
                    <a:pt x="593" y="126"/>
                  </a:cubicBezTo>
                  <a:cubicBezTo>
                    <a:pt x="593" y="129"/>
                    <a:pt x="596" y="132"/>
                    <a:pt x="594" y="133"/>
                  </a:cubicBezTo>
                  <a:cubicBezTo>
                    <a:pt x="594" y="135"/>
                    <a:pt x="597" y="134"/>
                    <a:pt x="598" y="135"/>
                  </a:cubicBezTo>
                  <a:cubicBezTo>
                    <a:pt x="598" y="139"/>
                    <a:pt x="604" y="137"/>
                    <a:pt x="600" y="141"/>
                  </a:cubicBezTo>
                  <a:cubicBezTo>
                    <a:pt x="606" y="142"/>
                    <a:pt x="608" y="138"/>
                    <a:pt x="613" y="139"/>
                  </a:cubicBezTo>
                  <a:cubicBezTo>
                    <a:pt x="614" y="137"/>
                    <a:pt x="613" y="136"/>
                    <a:pt x="612" y="136"/>
                  </a:cubicBezTo>
                  <a:cubicBezTo>
                    <a:pt x="613" y="133"/>
                    <a:pt x="614" y="133"/>
                    <a:pt x="616" y="135"/>
                  </a:cubicBezTo>
                  <a:cubicBezTo>
                    <a:pt x="614" y="130"/>
                    <a:pt x="620" y="130"/>
                    <a:pt x="621" y="129"/>
                  </a:cubicBezTo>
                  <a:cubicBezTo>
                    <a:pt x="622" y="127"/>
                    <a:pt x="619" y="127"/>
                    <a:pt x="619" y="127"/>
                  </a:cubicBezTo>
                  <a:cubicBezTo>
                    <a:pt x="619" y="126"/>
                    <a:pt x="622" y="125"/>
                    <a:pt x="625" y="124"/>
                  </a:cubicBezTo>
                  <a:cubicBezTo>
                    <a:pt x="622" y="128"/>
                    <a:pt x="624" y="127"/>
                    <a:pt x="628" y="132"/>
                  </a:cubicBezTo>
                  <a:cubicBezTo>
                    <a:pt x="630" y="134"/>
                    <a:pt x="631" y="137"/>
                    <a:pt x="637" y="138"/>
                  </a:cubicBezTo>
                  <a:cubicBezTo>
                    <a:pt x="637" y="139"/>
                    <a:pt x="634" y="139"/>
                    <a:pt x="634" y="141"/>
                  </a:cubicBezTo>
                  <a:cubicBezTo>
                    <a:pt x="635" y="142"/>
                    <a:pt x="637" y="142"/>
                    <a:pt x="637" y="145"/>
                  </a:cubicBezTo>
                  <a:cubicBezTo>
                    <a:pt x="639" y="146"/>
                    <a:pt x="638" y="142"/>
                    <a:pt x="639" y="142"/>
                  </a:cubicBezTo>
                  <a:cubicBezTo>
                    <a:pt x="642" y="141"/>
                    <a:pt x="637" y="148"/>
                    <a:pt x="643" y="146"/>
                  </a:cubicBezTo>
                  <a:cubicBezTo>
                    <a:pt x="640" y="150"/>
                    <a:pt x="644" y="152"/>
                    <a:pt x="640" y="155"/>
                  </a:cubicBezTo>
                  <a:cubicBezTo>
                    <a:pt x="640" y="158"/>
                    <a:pt x="644" y="157"/>
                    <a:pt x="646" y="158"/>
                  </a:cubicBezTo>
                  <a:cubicBezTo>
                    <a:pt x="646" y="159"/>
                    <a:pt x="644" y="160"/>
                    <a:pt x="644" y="161"/>
                  </a:cubicBezTo>
                  <a:cubicBezTo>
                    <a:pt x="645" y="162"/>
                    <a:pt x="648" y="162"/>
                    <a:pt x="649" y="163"/>
                  </a:cubicBezTo>
                  <a:cubicBezTo>
                    <a:pt x="650" y="163"/>
                    <a:pt x="651" y="165"/>
                    <a:pt x="652" y="166"/>
                  </a:cubicBezTo>
                  <a:cubicBezTo>
                    <a:pt x="654" y="167"/>
                    <a:pt x="657" y="168"/>
                    <a:pt x="659" y="170"/>
                  </a:cubicBezTo>
                  <a:cubicBezTo>
                    <a:pt x="661" y="171"/>
                    <a:pt x="663" y="164"/>
                    <a:pt x="664" y="169"/>
                  </a:cubicBezTo>
                  <a:cubicBezTo>
                    <a:pt x="664" y="173"/>
                    <a:pt x="660" y="173"/>
                    <a:pt x="656" y="173"/>
                  </a:cubicBezTo>
                  <a:cubicBezTo>
                    <a:pt x="659" y="176"/>
                    <a:pt x="663" y="177"/>
                    <a:pt x="668" y="178"/>
                  </a:cubicBezTo>
                  <a:cubicBezTo>
                    <a:pt x="668" y="180"/>
                    <a:pt x="669" y="180"/>
                    <a:pt x="671" y="181"/>
                  </a:cubicBezTo>
                  <a:cubicBezTo>
                    <a:pt x="671" y="183"/>
                    <a:pt x="671" y="185"/>
                    <a:pt x="674" y="185"/>
                  </a:cubicBezTo>
                  <a:cubicBezTo>
                    <a:pt x="673" y="187"/>
                    <a:pt x="672" y="189"/>
                    <a:pt x="673" y="192"/>
                  </a:cubicBezTo>
                  <a:cubicBezTo>
                    <a:pt x="670" y="193"/>
                    <a:pt x="667" y="193"/>
                    <a:pt x="664" y="195"/>
                  </a:cubicBezTo>
                  <a:cubicBezTo>
                    <a:pt x="663" y="196"/>
                    <a:pt x="664" y="197"/>
                    <a:pt x="662" y="197"/>
                  </a:cubicBezTo>
                  <a:cubicBezTo>
                    <a:pt x="661" y="197"/>
                    <a:pt x="659" y="197"/>
                    <a:pt x="659" y="198"/>
                  </a:cubicBezTo>
                  <a:cubicBezTo>
                    <a:pt x="659" y="201"/>
                    <a:pt x="656" y="199"/>
                    <a:pt x="656" y="198"/>
                  </a:cubicBezTo>
                  <a:cubicBezTo>
                    <a:pt x="656" y="199"/>
                    <a:pt x="654" y="201"/>
                    <a:pt x="653" y="201"/>
                  </a:cubicBezTo>
                  <a:cubicBezTo>
                    <a:pt x="653" y="202"/>
                    <a:pt x="652" y="205"/>
                    <a:pt x="652" y="206"/>
                  </a:cubicBezTo>
                  <a:cubicBezTo>
                    <a:pt x="651" y="207"/>
                    <a:pt x="645" y="205"/>
                    <a:pt x="649" y="207"/>
                  </a:cubicBezTo>
                  <a:cubicBezTo>
                    <a:pt x="647" y="210"/>
                    <a:pt x="642" y="209"/>
                    <a:pt x="640" y="209"/>
                  </a:cubicBezTo>
                  <a:cubicBezTo>
                    <a:pt x="637" y="209"/>
                    <a:pt x="634" y="209"/>
                    <a:pt x="631" y="209"/>
                  </a:cubicBezTo>
                  <a:cubicBezTo>
                    <a:pt x="629" y="209"/>
                    <a:pt x="629" y="208"/>
                    <a:pt x="627" y="207"/>
                  </a:cubicBezTo>
                  <a:cubicBezTo>
                    <a:pt x="620" y="206"/>
                    <a:pt x="613" y="208"/>
                    <a:pt x="607" y="209"/>
                  </a:cubicBezTo>
                  <a:cubicBezTo>
                    <a:pt x="602" y="211"/>
                    <a:pt x="600" y="217"/>
                    <a:pt x="594" y="218"/>
                  </a:cubicBezTo>
                  <a:cubicBezTo>
                    <a:pt x="597" y="221"/>
                    <a:pt x="591" y="221"/>
                    <a:pt x="590" y="224"/>
                  </a:cubicBezTo>
                  <a:cubicBezTo>
                    <a:pt x="590" y="225"/>
                    <a:pt x="591" y="226"/>
                    <a:pt x="591" y="228"/>
                  </a:cubicBezTo>
                  <a:cubicBezTo>
                    <a:pt x="593" y="227"/>
                    <a:pt x="593" y="224"/>
                    <a:pt x="595" y="222"/>
                  </a:cubicBezTo>
                  <a:cubicBezTo>
                    <a:pt x="597" y="221"/>
                    <a:pt x="601" y="222"/>
                    <a:pt x="601" y="219"/>
                  </a:cubicBezTo>
                  <a:cubicBezTo>
                    <a:pt x="602" y="214"/>
                    <a:pt x="604" y="223"/>
                    <a:pt x="604" y="216"/>
                  </a:cubicBezTo>
                  <a:cubicBezTo>
                    <a:pt x="606" y="215"/>
                    <a:pt x="607" y="218"/>
                    <a:pt x="607" y="218"/>
                  </a:cubicBezTo>
                  <a:cubicBezTo>
                    <a:pt x="609" y="217"/>
                    <a:pt x="608" y="215"/>
                    <a:pt x="609" y="215"/>
                  </a:cubicBezTo>
                  <a:cubicBezTo>
                    <a:pt x="612" y="214"/>
                    <a:pt x="614" y="215"/>
                    <a:pt x="619" y="215"/>
                  </a:cubicBezTo>
                  <a:cubicBezTo>
                    <a:pt x="619" y="216"/>
                    <a:pt x="621" y="215"/>
                    <a:pt x="621" y="215"/>
                  </a:cubicBezTo>
                  <a:cubicBezTo>
                    <a:pt x="623" y="214"/>
                    <a:pt x="623" y="223"/>
                    <a:pt x="619" y="221"/>
                  </a:cubicBezTo>
                  <a:cubicBezTo>
                    <a:pt x="623" y="224"/>
                    <a:pt x="616" y="225"/>
                    <a:pt x="618" y="231"/>
                  </a:cubicBezTo>
                  <a:cubicBezTo>
                    <a:pt x="619" y="232"/>
                    <a:pt x="619" y="233"/>
                    <a:pt x="619" y="235"/>
                  </a:cubicBezTo>
                  <a:cubicBezTo>
                    <a:pt x="620" y="234"/>
                    <a:pt x="622" y="234"/>
                    <a:pt x="622" y="235"/>
                  </a:cubicBezTo>
                  <a:cubicBezTo>
                    <a:pt x="622" y="237"/>
                    <a:pt x="624" y="236"/>
                    <a:pt x="625" y="237"/>
                  </a:cubicBezTo>
                  <a:cubicBezTo>
                    <a:pt x="626" y="237"/>
                    <a:pt x="627" y="240"/>
                    <a:pt x="628" y="240"/>
                  </a:cubicBezTo>
                  <a:cubicBezTo>
                    <a:pt x="629" y="240"/>
                    <a:pt x="630" y="240"/>
                    <a:pt x="631" y="240"/>
                  </a:cubicBezTo>
                  <a:cubicBezTo>
                    <a:pt x="632" y="240"/>
                    <a:pt x="632" y="241"/>
                    <a:pt x="633" y="241"/>
                  </a:cubicBezTo>
                  <a:cubicBezTo>
                    <a:pt x="635" y="242"/>
                    <a:pt x="637" y="238"/>
                    <a:pt x="639" y="241"/>
                  </a:cubicBezTo>
                  <a:cubicBezTo>
                    <a:pt x="640" y="242"/>
                    <a:pt x="639" y="239"/>
                    <a:pt x="640" y="238"/>
                  </a:cubicBezTo>
                  <a:cubicBezTo>
                    <a:pt x="640" y="238"/>
                    <a:pt x="643" y="239"/>
                    <a:pt x="643" y="238"/>
                  </a:cubicBezTo>
                  <a:cubicBezTo>
                    <a:pt x="644" y="237"/>
                    <a:pt x="642" y="235"/>
                    <a:pt x="643" y="234"/>
                  </a:cubicBezTo>
                  <a:cubicBezTo>
                    <a:pt x="645" y="233"/>
                    <a:pt x="646" y="235"/>
                    <a:pt x="646" y="237"/>
                  </a:cubicBezTo>
                  <a:cubicBezTo>
                    <a:pt x="647" y="239"/>
                    <a:pt x="651" y="238"/>
                    <a:pt x="649" y="243"/>
                  </a:cubicBezTo>
                  <a:cubicBezTo>
                    <a:pt x="647" y="244"/>
                    <a:pt x="646" y="241"/>
                    <a:pt x="644" y="241"/>
                  </a:cubicBezTo>
                  <a:cubicBezTo>
                    <a:pt x="642" y="242"/>
                    <a:pt x="642" y="245"/>
                    <a:pt x="640" y="246"/>
                  </a:cubicBezTo>
                  <a:cubicBezTo>
                    <a:pt x="639" y="246"/>
                    <a:pt x="637" y="245"/>
                    <a:pt x="636" y="246"/>
                  </a:cubicBezTo>
                  <a:cubicBezTo>
                    <a:pt x="633" y="246"/>
                    <a:pt x="634" y="250"/>
                    <a:pt x="628" y="249"/>
                  </a:cubicBezTo>
                  <a:cubicBezTo>
                    <a:pt x="625" y="248"/>
                    <a:pt x="626" y="252"/>
                    <a:pt x="625" y="253"/>
                  </a:cubicBezTo>
                  <a:cubicBezTo>
                    <a:pt x="624" y="254"/>
                    <a:pt x="623" y="252"/>
                    <a:pt x="624" y="252"/>
                  </a:cubicBezTo>
                  <a:cubicBezTo>
                    <a:pt x="621" y="254"/>
                    <a:pt x="621" y="257"/>
                    <a:pt x="616" y="256"/>
                  </a:cubicBezTo>
                  <a:cubicBezTo>
                    <a:pt x="619" y="253"/>
                    <a:pt x="616" y="254"/>
                    <a:pt x="616" y="250"/>
                  </a:cubicBezTo>
                  <a:cubicBezTo>
                    <a:pt x="619" y="249"/>
                    <a:pt x="621" y="245"/>
                    <a:pt x="624" y="249"/>
                  </a:cubicBezTo>
                  <a:cubicBezTo>
                    <a:pt x="625" y="244"/>
                    <a:pt x="621" y="244"/>
                    <a:pt x="619" y="243"/>
                  </a:cubicBezTo>
                  <a:cubicBezTo>
                    <a:pt x="616" y="241"/>
                    <a:pt x="613" y="247"/>
                    <a:pt x="610" y="247"/>
                  </a:cubicBezTo>
                  <a:cubicBezTo>
                    <a:pt x="610" y="247"/>
                    <a:pt x="606" y="248"/>
                    <a:pt x="606" y="249"/>
                  </a:cubicBezTo>
                  <a:cubicBezTo>
                    <a:pt x="605" y="249"/>
                    <a:pt x="604" y="250"/>
                    <a:pt x="604" y="252"/>
                  </a:cubicBezTo>
                  <a:cubicBezTo>
                    <a:pt x="596" y="250"/>
                    <a:pt x="597" y="256"/>
                    <a:pt x="590" y="253"/>
                  </a:cubicBezTo>
                  <a:cubicBezTo>
                    <a:pt x="592" y="255"/>
                    <a:pt x="594" y="256"/>
                    <a:pt x="587" y="256"/>
                  </a:cubicBezTo>
                  <a:cubicBezTo>
                    <a:pt x="584" y="259"/>
                    <a:pt x="582" y="266"/>
                    <a:pt x="587" y="268"/>
                  </a:cubicBezTo>
                  <a:cubicBezTo>
                    <a:pt x="587" y="271"/>
                    <a:pt x="583" y="270"/>
                    <a:pt x="584" y="274"/>
                  </a:cubicBezTo>
                  <a:cubicBezTo>
                    <a:pt x="582" y="274"/>
                    <a:pt x="581" y="273"/>
                    <a:pt x="579" y="274"/>
                  </a:cubicBezTo>
                  <a:cubicBezTo>
                    <a:pt x="577" y="274"/>
                    <a:pt x="577" y="276"/>
                    <a:pt x="576" y="277"/>
                  </a:cubicBezTo>
                  <a:cubicBezTo>
                    <a:pt x="574" y="278"/>
                    <a:pt x="569" y="277"/>
                    <a:pt x="567" y="280"/>
                  </a:cubicBezTo>
                  <a:cubicBezTo>
                    <a:pt x="567" y="281"/>
                    <a:pt x="565" y="282"/>
                    <a:pt x="564" y="283"/>
                  </a:cubicBezTo>
                  <a:cubicBezTo>
                    <a:pt x="563" y="285"/>
                    <a:pt x="562" y="288"/>
                    <a:pt x="560" y="290"/>
                  </a:cubicBezTo>
                  <a:cubicBezTo>
                    <a:pt x="559" y="292"/>
                    <a:pt x="556" y="292"/>
                    <a:pt x="557" y="298"/>
                  </a:cubicBezTo>
                  <a:cubicBezTo>
                    <a:pt x="554" y="297"/>
                    <a:pt x="554" y="294"/>
                    <a:pt x="551" y="293"/>
                  </a:cubicBezTo>
                  <a:cubicBezTo>
                    <a:pt x="549" y="293"/>
                    <a:pt x="550" y="296"/>
                    <a:pt x="548" y="296"/>
                  </a:cubicBezTo>
                  <a:cubicBezTo>
                    <a:pt x="553" y="302"/>
                    <a:pt x="553" y="307"/>
                    <a:pt x="554" y="315"/>
                  </a:cubicBezTo>
                  <a:cubicBezTo>
                    <a:pt x="551" y="314"/>
                    <a:pt x="552" y="318"/>
                    <a:pt x="551" y="318"/>
                  </a:cubicBezTo>
                  <a:cubicBezTo>
                    <a:pt x="551" y="319"/>
                    <a:pt x="548" y="318"/>
                    <a:pt x="548" y="318"/>
                  </a:cubicBezTo>
                  <a:cubicBezTo>
                    <a:pt x="547" y="320"/>
                    <a:pt x="547" y="320"/>
                    <a:pt x="545" y="321"/>
                  </a:cubicBezTo>
                  <a:cubicBezTo>
                    <a:pt x="544" y="322"/>
                    <a:pt x="542" y="325"/>
                    <a:pt x="541" y="326"/>
                  </a:cubicBezTo>
                  <a:cubicBezTo>
                    <a:pt x="539" y="327"/>
                    <a:pt x="536" y="325"/>
                    <a:pt x="535" y="327"/>
                  </a:cubicBezTo>
                  <a:cubicBezTo>
                    <a:pt x="531" y="328"/>
                    <a:pt x="530" y="332"/>
                    <a:pt x="529" y="335"/>
                  </a:cubicBezTo>
                  <a:cubicBezTo>
                    <a:pt x="525" y="335"/>
                    <a:pt x="526" y="339"/>
                    <a:pt x="521" y="339"/>
                  </a:cubicBezTo>
                  <a:cubicBezTo>
                    <a:pt x="523" y="344"/>
                    <a:pt x="518" y="355"/>
                    <a:pt x="524" y="355"/>
                  </a:cubicBezTo>
                  <a:cubicBezTo>
                    <a:pt x="521" y="361"/>
                    <a:pt x="527" y="361"/>
                    <a:pt x="526" y="369"/>
                  </a:cubicBezTo>
                  <a:cubicBezTo>
                    <a:pt x="526" y="370"/>
                    <a:pt x="528" y="370"/>
                    <a:pt x="529" y="370"/>
                  </a:cubicBezTo>
                  <a:cubicBezTo>
                    <a:pt x="527" y="375"/>
                    <a:pt x="529" y="374"/>
                    <a:pt x="529" y="381"/>
                  </a:cubicBezTo>
                  <a:cubicBezTo>
                    <a:pt x="526" y="381"/>
                    <a:pt x="524" y="382"/>
                    <a:pt x="523" y="384"/>
                  </a:cubicBezTo>
                  <a:cubicBezTo>
                    <a:pt x="521" y="384"/>
                    <a:pt x="522" y="381"/>
                    <a:pt x="521" y="379"/>
                  </a:cubicBezTo>
                  <a:cubicBezTo>
                    <a:pt x="520" y="378"/>
                    <a:pt x="518" y="379"/>
                    <a:pt x="517" y="378"/>
                  </a:cubicBezTo>
                  <a:cubicBezTo>
                    <a:pt x="516" y="377"/>
                    <a:pt x="517" y="373"/>
                    <a:pt x="514" y="375"/>
                  </a:cubicBezTo>
                  <a:cubicBezTo>
                    <a:pt x="515" y="371"/>
                    <a:pt x="516" y="368"/>
                    <a:pt x="511" y="367"/>
                  </a:cubicBezTo>
                  <a:cubicBezTo>
                    <a:pt x="514" y="360"/>
                    <a:pt x="510" y="361"/>
                    <a:pt x="510" y="354"/>
                  </a:cubicBezTo>
                  <a:cubicBezTo>
                    <a:pt x="508" y="354"/>
                    <a:pt x="508" y="355"/>
                    <a:pt x="507" y="355"/>
                  </a:cubicBezTo>
                  <a:cubicBezTo>
                    <a:pt x="507" y="354"/>
                    <a:pt x="507" y="353"/>
                    <a:pt x="507" y="352"/>
                  </a:cubicBezTo>
                  <a:cubicBezTo>
                    <a:pt x="504" y="353"/>
                    <a:pt x="496" y="354"/>
                    <a:pt x="495" y="352"/>
                  </a:cubicBezTo>
                  <a:cubicBezTo>
                    <a:pt x="494" y="351"/>
                    <a:pt x="494" y="350"/>
                    <a:pt x="492" y="349"/>
                  </a:cubicBezTo>
                  <a:cubicBezTo>
                    <a:pt x="491" y="349"/>
                    <a:pt x="488" y="351"/>
                    <a:pt x="486" y="351"/>
                  </a:cubicBezTo>
                  <a:cubicBezTo>
                    <a:pt x="486" y="351"/>
                    <a:pt x="491" y="346"/>
                    <a:pt x="486" y="348"/>
                  </a:cubicBezTo>
                  <a:cubicBezTo>
                    <a:pt x="485" y="348"/>
                    <a:pt x="486" y="349"/>
                    <a:pt x="484" y="349"/>
                  </a:cubicBezTo>
                  <a:cubicBezTo>
                    <a:pt x="480" y="350"/>
                    <a:pt x="474" y="350"/>
                    <a:pt x="471" y="348"/>
                  </a:cubicBezTo>
                  <a:cubicBezTo>
                    <a:pt x="468" y="348"/>
                    <a:pt x="470" y="353"/>
                    <a:pt x="470" y="355"/>
                  </a:cubicBezTo>
                  <a:cubicBezTo>
                    <a:pt x="461" y="354"/>
                    <a:pt x="452" y="353"/>
                    <a:pt x="443" y="352"/>
                  </a:cubicBezTo>
                  <a:cubicBezTo>
                    <a:pt x="442" y="353"/>
                    <a:pt x="441" y="354"/>
                    <a:pt x="440" y="354"/>
                  </a:cubicBezTo>
                  <a:cubicBezTo>
                    <a:pt x="438" y="354"/>
                    <a:pt x="439" y="357"/>
                    <a:pt x="437" y="357"/>
                  </a:cubicBezTo>
                  <a:cubicBezTo>
                    <a:pt x="435" y="357"/>
                    <a:pt x="436" y="359"/>
                    <a:pt x="435" y="360"/>
                  </a:cubicBezTo>
                  <a:cubicBezTo>
                    <a:pt x="434" y="360"/>
                    <a:pt x="431" y="359"/>
                    <a:pt x="429" y="360"/>
                  </a:cubicBezTo>
                  <a:cubicBezTo>
                    <a:pt x="428" y="360"/>
                    <a:pt x="428" y="364"/>
                    <a:pt x="425" y="363"/>
                  </a:cubicBezTo>
                  <a:cubicBezTo>
                    <a:pt x="426" y="366"/>
                    <a:pt x="423" y="373"/>
                    <a:pt x="427" y="373"/>
                  </a:cubicBezTo>
                  <a:cubicBezTo>
                    <a:pt x="425" y="375"/>
                    <a:pt x="424" y="378"/>
                    <a:pt x="422" y="379"/>
                  </a:cubicBezTo>
                  <a:cubicBezTo>
                    <a:pt x="422" y="383"/>
                    <a:pt x="422" y="387"/>
                    <a:pt x="422" y="391"/>
                  </a:cubicBezTo>
                  <a:cubicBezTo>
                    <a:pt x="422" y="393"/>
                    <a:pt x="423" y="394"/>
                    <a:pt x="424" y="395"/>
                  </a:cubicBezTo>
                  <a:cubicBezTo>
                    <a:pt x="424" y="399"/>
                    <a:pt x="425" y="403"/>
                    <a:pt x="422" y="406"/>
                  </a:cubicBezTo>
                  <a:cubicBezTo>
                    <a:pt x="422" y="408"/>
                    <a:pt x="426" y="406"/>
                    <a:pt x="427" y="407"/>
                  </a:cubicBezTo>
                  <a:cubicBezTo>
                    <a:pt x="427" y="408"/>
                    <a:pt x="425" y="409"/>
                    <a:pt x="425" y="410"/>
                  </a:cubicBezTo>
                  <a:cubicBezTo>
                    <a:pt x="425" y="410"/>
                    <a:pt x="426" y="412"/>
                    <a:pt x="427" y="412"/>
                  </a:cubicBezTo>
                  <a:cubicBezTo>
                    <a:pt x="427" y="413"/>
                    <a:pt x="429" y="412"/>
                    <a:pt x="429" y="413"/>
                  </a:cubicBezTo>
                  <a:cubicBezTo>
                    <a:pt x="430" y="414"/>
                    <a:pt x="429" y="416"/>
                    <a:pt x="429" y="416"/>
                  </a:cubicBezTo>
                  <a:cubicBezTo>
                    <a:pt x="430" y="416"/>
                    <a:pt x="431" y="416"/>
                    <a:pt x="431" y="416"/>
                  </a:cubicBezTo>
                  <a:cubicBezTo>
                    <a:pt x="431" y="417"/>
                    <a:pt x="431" y="419"/>
                    <a:pt x="431" y="419"/>
                  </a:cubicBezTo>
                  <a:cubicBezTo>
                    <a:pt x="432" y="420"/>
                    <a:pt x="435" y="422"/>
                    <a:pt x="435" y="425"/>
                  </a:cubicBezTo>
                  <a:cubicBezTo>
                    <a:pt x="447" y="426"/>
                    <a:pt x="453" y="423"/>
                    <a:pt x="459" y="425"/>
                  </a:cubicBezTo>
                  <a:cubicBezTo>
                    <a:pt x="461" y="425"/>
                    <a:pt x="461" y="423"/>
                    <a:pt x="462" y="422"/>
                  </a:cubicBezTo>
                  <a:cubicBezTo>
                    <a:pt x="464" y="420"/>
                    <a:pt x="465" y="418"/>
                    <a:pt x="467" y="415"/>
                  </a:cubicBezTo>
                  <a:cubicBezTo>
                    <a:pt x="467" y="413"/>
                    <a:pt x="469" y="412"/>
                    <a:pt x="467" y="412"/>
                  </a:cubicBezTo>
                  <a:cubicBezTo>
                    <a:pt x="471" y="407"/>
                    <a:pt x="481" y="404"/>
                    <a:pt x="489" y="407"/>
                  </a:cubicBezTo>
                  <a:cubicBezTo>
                    <a:pt x="485" y="411"/>
                    <a:pt x="485" y="417"/>
                    <a:pt x="481" y="421"/>
                  </a:cubicBezTo>
                  <a:cubicBezTo>
                    <a:pt x="480" y="425"/>
                    <a:pt x="483" y="424"/>
                    <a:pt x="483" y="428"/>
                  </a:cubicBezTo>
                  <a:cubicBezTo>
                    <a:pt x="480" y="429"/>
                    <a:pt x="478" y="432"/>
                    <a:pt x="477" y="435"/>
                  </a:cubicBezTo>
                  <a:cubicBezTo>
                    <a:pt x="477" y="436"/>
                    <a:pt x="477" y="437"/>
                    <a:pt x="475" y="437"/>
                  </a:cubicBezTo>
                  <a:cubicBezTo>
                    <a:pt x="475" y="440"/>
                    <a:pt x="482" y="436"/>
                    <a:pt x="480" y="441"/>
                  </a:cubicBezTo>
                  <a:cubicBezTo>
                    <a:pt x="483" y="441"/>
                    <a:pt x="484" y="439"/>
                    <a:pt x="489" y="440"/>
                  </a:cubicBezTo>
                  <a:cubicBezTo>
                    <a:pt x="488" y="443"/>
                    <a:pt x="492" y="442"/>
                    <a:pt x="492" y="444"/>
                  </a:cubicBezTo>
                  <a:cubicBezTo>
                    <a:pt x="499" y="441"/>
                    <a:pt x="501" y="447"/>
                    <a:pt x="510" y="446"/>
                  </a:cubicBezTo>
                  <a:cubicBezTo>
                    <a:pt x="506" y="450"/>
                    <a:pt x="512" y="454"/>
                    <a:pt x="507" y="456"/>
                  </a:cubicBezTo>
                  <a:cubicBezTo>
                    <a:pt x="509" y="460"/>
                    <a:pt x="508" y="469"/>
                    <a:pt x="507" y="472"/>
                  </a:cubicBezTo>
                  <a:cubicBezTo>
                    <a:pt x="507" y="475"/>
                    <a:pt x="509" y="476"/>
                    <a:pt x="512" y="475"/>
                  </a:cubicBezTo>
                  <a:cubicBezTo>
                    <a:pt x="512" y="479"/>
                    <a:pt x="515" y="478"/>
                    <a:pt x="515" y="480"/>
                  </a:cubicBezTo>
                  <a:cubicBezTo>
                    <a:pt x="516" y="482"/>
                    <a:pt x="520" y="480"/>
                    <a:pt x="520" y="483"/>
                  </a:cubicBezTo>
                  <a:cubicBezTo>
                    <a:pt x="525" y="479"/>
                    <a:pt x="534" y="484"/>
                    <a:pt x="538" y="481"/>
                  </a:cubicBezTo>
                  <a:cubicBezTo>
                    <a:pt x="538" y="482"/>
                    <a:pt x="538" y="483"/>
                    <a:pt x="538" y="484"/>
                  </a:cubicBezTo>
                  <a:cubicBezTo>
                    <a:pt x="540" y="484"/>
                    <a:pt x="545" y="481"/>
                    <a:pt x="545" y="486"/>
                  </a:cubicBezTo>
                  <a:cubicBezTo>
                    <a:pt x="546" y="485"/>
                    <a:pt x="548" y="484"/>
                    <a:pt x="550" y="484"/>
                  </a:cubicBezTo>
                  <a:cubicBezTo>
                    <a:pt x="550" y="483"/>
                    <a:pt x="552" y="482"/>
                    <a:pt x="553" y="481"/>
                  </a:cubicBezTo>
                  <a:cubicBezTo>
                    <a:pt x="553" y="481"/>
                    <a:pt x="554" y="482"/>
                    <a:pt x="554" y="480"/>
                  </a:cubicBezTo>
                  <a:cubicBezTo>
                    <a:pt x="554" y="478"/>
                    <a:pt x="556" y="481"/>
                    <a:pt x="557" y="478"/>
                  </a:cubicBezTo>
                  <a:cubicBezTo>
                    <a:pt x="557" y="478"/>
                    <a:pt x="557" y="476"/>
                    <a:pt x="557" y="475"/>
                  </a:cubicBezTo>
                  <a:cubicBezTo>
                    <a:pt x="558" y="475"/>
                    <a:pt x="559" y="477"/>
                    <a:pt x="558" y="477"/>
                  </a:cubicBezTo>
                  <a:cubicBezTo>
                    <a:pt x="560" y="476"/>
                    <a:pt x="560" y="475"/>
                    <a:pt x="561" y="474"/>
                  </a:cubicBezTo>
                  <a:cubicBezTo>
                    <a:pt x="563" y="473"/>
                    <a:pt x="565" y="472"/>
                    <a:pt x="567" y="469"/>
                  </a:cubicBezTo>
                  <a:cubicBezTo>
                    <a:pt x="568" y="469"/>
                    <a:pt x="569" y="468"/>
                    <a:pt x="569" y="467"/>
                  </a:cubicBezTo>
                  <a:cubicBezTo>
                    <a:pt x="570" y="468"/>
                    <a:pt x="585" y="469"/>
                    <a:pt x="578" y="471"/>
                  </a:cubicBezTo>
                  <a:cubicBezTo>
                    <a:pt x="578" y="473"/>
                    <a:pt x="581" y="472"/>
                    <a:pt x="584" y="472"/>
                  </a:cubicBezTo>
                  <a:cubicBezTo>
                    <a:pt x="585" y="472"/>
                    <a:pt x="585" y="471"/>
                    <a:pt x="585" y="469"/>
                  </a:cubicBezTo>
                  <a:cubicBezTo>
                    <a:pt x="589" y="469"/>
                    <a:pt x="593" y="469"/>
                    <a:pt x="597" y="469"/>
                  </a:cubicBezTo>
                  <a:cubicBezTo>
                    <a:pt x="595" y="474"/>
                    <a:pt x="603" y="472"/>
                    <a:pt x="607" y="474"/>
                  </a:cubicBezTo>
                  <a:cubicBezTo>
                    <a:pt x="608" y="474"/>
                    <a:pt x="607" y="475"/>
                    <a:pt x="609" y="475"/>
                  </a:cubicBezTo>
                  <a:cubicBezTo>
                    <a:pt x="610" y="475"/>
                    <a:pt x="610" y="477"/>
                    <a:pt x="612" y="477"/>
                  </a:cubicBezTo>
                  <a:cubicBezTo>
                    <a:pt x="615" y="477"/>
                    <a:pt x="616" y="476"/>
                    <a:pt x="618" y="475"/>
                  </a:cubicBezTo>
                  <a:cubicBezTo>
                    <a:pt x="625" y="475"/>
                    <a:pt x="633" y="477"/>
                    <a:pt x="640" y="477"/>
                  </a:cubicBezTo>
                  <a:cubicBezTo>
                    <a:pt x="639" y="480"/>
                    <a:pt x="641" y="482"/>
                    <a:pt x="641" y="480"/>
                  </a:cubicBezTo>
                  <a:cubicBezTo>
                    <a:pt x="643" y="480"/>
                    <a:pt x="642" y="481"/>
                    <a:pt x="641" y="481"/>
                  </a:cubicBezTo>
                  <a:cubicBezTo>
                    <a:pt x="641" y="485"/>
                    <a:pt x="645" y="482"/>
                    <a:pt x="647" y="484"/>
                  </a:cubicBezTo>
                  <a:cubicBezTo>
                    <a:pt x="648" y="485"/>
                    <a:pt x="647" y="487"/>
                    <a:pt x="647" y="487"/>
                  </a:cubicBezTo>
                  <a:cubicBezTo>
                    <a:pt x="649" y="488"/>
                    <a:pt x="652" y="487"/>
                    <a:pt x="653" y="487"/>
                  </a:cubicBezTo>
                  <a:cubicBezTo>
                    <a:pt x="652" y="491"/>
                    <a:pt x="654" y="491"/>
                    <a:pt x="656" y="493"/>
                  </a:cubicBezTo>
                  <a:cubicBezTo>
                    <a:pt x="659" y="495"/>
                    <a:pt x="661" y="497"/>
                    <a:pt x="662" y="501"/>
                  </a:cubicBezTo>
                  <a:cubicBezTo>
                    <a:pt x="671" y="500"/>
                    <a:pt x="675" y="505"/>
                    <a:pt x="683" y="502"/>
                  </a:cubicBezTo>
                  <a:cubicBezTo>
                    <a:pt x="681" y="508"/>
                    <a:pt x="691" y="502"/>
                    <a:pt x="689" y="508"/>
                  </a:cubicBezTo>
                  <a:cubicBezTo>
                    <a:pt x="694" y="506"/>
                    <a:pt x="694" y="512"/>
                    <a:pt x="698" y="512"/>
                  </a:cubicBezTo>
                  <a:cubicBezTo>
                    <a:pt x="699" y="513"/>
                    <a:pt x="699" y="517"/>
                    <a:pt x="702" y="515"/>
                  </a:cubicBezTo>
                  <a:cubicBezTo>
                    <a:pt x="698" y="519"/>
                    <a:pt x="704" y="519"/>
                    <a:pt x="704" y="523"/>
                  </a:cubicBezTo>
                  <a:cubicBezTo>
                    <a:pt x="704" y="526"/>
                    <a:pt x="707" y="525"/>
                    <a:pt x="708" y="526"/>
                  </a:cubicBezTo>
                  <a:cubicBezTo>
                    <a:pt x="709" y="527"/>
                    <a:pt x="708" y="530"/>
                    <a:pt x="711" y="529"/>
                  </a:cubicBezTo>
                  <a:cubicBezTo>
                    <a:pt x="706" y="534"/>
                    <a:pt x="719" y="536"/>
                    <a:pt x="714" y="541"/>
                  </a:cubicBezTo>
                  <a:cubicBezTo>
                    <a:pt x="717" y="540"/>
                    <a:pt x="719" y="541"/>
                    <a:pt x="719" y="544"/>
                  </a:cubicBezTo>
                  <a:cubicBezTo>
                    <a:pt x="726" y="542"/>
                    <a:pt x="736" y="544"/>
                    <a:pt x="739" y="551"/>
                  </a:cubicBezTo>
                  <a:cubicBezTo>
                    <a:pt x="747" y="551"/>
                    <a:pt x="750" y="554"/>
                    <a:pt x="759" y="553"/>
                  </a:cubicBezTo>
                  <a:cubicBezTo>
                    <a:pt x="759" y="553"/>
                    <a:pt x="756" y="554"/>
                    <a:pt x="756" y="554"/>
                  </a:cubicBezTo>
                  <a:cubicBezTo>
                    <a:pt x="757" y="557"/>
                    <a:pt x="767" y="555"/>
                    <a:pt x="772" y="555"/>
                  </a:cubicBezTo>
                  <a:cubicBezTo>
                    <a:pt x="772" y="557"/>
                    <a:pt x="774" y="557"/>
                    <a:pt x="775" y="557"/>
                  </a:cubicBezTo>
                  <a:cubicBezTo>
                    <a:pt x="775" y="560"/>
                    <a:pt x="778" y="559"/>
                    <a:pt x="779" y="560"/>
                  </a:cubicBezTo>
                  <a:cubicBezTo>
                    <a:pt x="780" y="560"/>
                    <a:pt x="779" y="562"/>
                    <a:pt x="779" y="563"/>
                  </a:cubicBezTo>
                  <a:cubicBezTo>
                    <a:pt x="780" y="563"/>
                    <a:pt x="782" y="562"/>
                    <a:pt x="782" y="563"/>
                  </a:cubicBezTo>
                  <a:cubicBezTo>
                    <a:pt x="783" y="564"/>
                    <a:pt x="782" y="567"/>
                    <a:pt x="785" y="566"/>
                  </a:cubicBezTo>
                  <a:cubicBezTo>
                    <a:pt x="785" y="581"/>
                    <a:pt x="785" y="596"/>
                    <a:pt x="785" y="612"/>
                  </a:cubicBezTo>
                  <a:cubicBezTo>
                    <a:pt x="779" y="609"/>
                    <a:pt x="786" y="620"/>
                    <a:pt x="779" y="618"/>
                  </a:cubicBezTo>
                  <a:cubicBezTo>
                    <a:pt x="779" y="623"/>
                    <a:pt x="778" y="628"/>
                    <a:pt x="778" y="633"/>
                  </a:cubicBezTo>
                  <a:cubicBezTo>
                    <a:pt x="778" y="635"/>
                    <a:pt x="780" y="641"/>
                    <a:pt x="779" y="647"/>
                  </a:cubicBezTo>
                  <a:cubicBezTo>
                    <a:pt x="779" y="647"/>
                    <a:pt x="778" y="648"/>
                    <a:pt x="778" y="649"/>
                  </a:cubicBezTo>
                  <a:cubicBezTo>
                    <a:pt x="778" y="650"/>
                    <a:pt x="778" y="651"/>
                    <a:pt x="778" y="652"/>
                  </a:cubicBezTo>
                  <a:cubicBezTo>
                    <a:pt x="777" y="653"/>
                    <a:pt x="773" y="654"/>
                    <a:pt x="775" y="659"/>
                  </a:cubicBezTo>
                  <a:cubicBezTo>
                    <a:pt x="772" y="660"/>
                    <a:pt x="770" y="662"/>
                    <a:pt x="767" y="664"/>
                  </a:cubicBezTo>
                  <a:cubicBezTo>
                    <a:pt x="767" y="665"/>
                    <a:pt x="768" y="667"/>
                    <a:pt x="767" y="668"/>
                  </a:cubicBezTo>
                  <a:cubicBezTo>
                    <a:pt x="767" y="669"/>
                    <a:pt x="765" y="668"/>
                    <a:pt x="764" y="668"/>
                  </a:cubicBezTo>
                  <a:cubicBezTo>
                    <a:pt x="764" y="669"/>
                    <a:pt x="765" y="671"/>
                    <a:pt x="764" y="671"/>
                  </a:cubicBezTo>
                  <a:cubicBezTo>
                    <a:pt x="763" y="672"/>
                    <a:pt x="759" y="671"/>
                    <a:pt x="759" y="674"/>
                  </a:cubicBezTo>
                  <a:cubicBezTo>
                    <a:pt x="758" y="676"/>
                    <a:pt x="755" y="675"/>
                    <a:pt x="753" y="677"/>
                  </a:cubicBezTo>
                  <a:cubicBezTo>
                    <a:pt x="752" y="678"/>
                    <a:pt x="750" y="680"/>
                    <a:pt x="750" y="680"/>
                  </a:cubicBezTo>
                  <a:cubicBezTo>
                    <a:pt x="749" y="680"/>
                    <a:pt x="748" y="678"/>
                    <a:pt x="747" y="678"/>
                  </a:cubicBezTo>
                  <a:cubicBezTo>
                    <a:pt x="747" y="678"/>
                    <a:pt x="746" y="680"/>
                    <a:pt x="745" y="680"/>
                  </a:cubicBezTo>
                  <a:cubicBezTo>
                    <a:pt x="743" y="680"/>
                    <a:pt x="742" y="681"/>
                    <a:pt x="742" y="683"/>
                  </a:cubicBezTo>
                  <a:cubicBezTo>
                    <a:pt x="737" y="680"/>
                    <a:pt x="733" y="687"/>
                    <a:pt x="730" y="689"/>
                  </a:cubicBezTo>
                  <a:cubicBezTo>
                    <a:pt x="730" y="689"/>
                    <a:pt x="728" y="688"/>
                    <a:pt x="727" y="689"/>
                  </a:cubicBezTo>
                  <a:cubicBezTo>
                    <a:pt x="727" y="690"/>
                    <a:pt x="725" y="691"/>
                    <a:pt x="724" y="692"/>
                  </a:cubicBezTo>
                  <a:cubicBezTo>
                    <a:pt x="724" y="693"/>
                    <a:pt x="722" y="694"/>
                    <a:pt x="721" y="695"/>
                  </a:cubicBezTo>
                  <a:cubicBezTo>
                    <a:pt x="721" y="695"/>
                    <a:pt x="724" y="699"/>
                    <a:pt x="720" y="698"/>
                  </a:cubicBezTo>
                  <a:cubicBezTo>
                    <a:pt x="721" y="705"/>
                    <a:pt x="718" y="707"/>
                    <a:pt x="719" y="714"/>
                  </a:cubicBezTo>
                  <a:cubicBezTo>
                    <a:pt x="715" y="713"/>
                    <a:pt x="717" y="717"/>
                    <a:pt x="716" y="718"/>
                  </a:cubicBezTo>
                  <a:cubicBezTo>
                    <a:pt x="715" y="719"/>
                    <a:pt x="713" y="718"/>
                    <a:pt x="713" y="718"/>
                  </a:cubicBezTo>
                  <a:cubicBezTo>
                    <a:pt x="712" y="719"/>
                    <a:pt x="715" y="721"/>
                    <a:pt x="713" y="721"/>
                  </a:cubicBezTo>
                  <a:cubicBezTo>
                    <a:pt x="710" y="722"/>
                    <a:pt x="711" y="727"/>
                    <a:pt x="707" y="727"/>
                  </a:cubicBezTo>
                  <a:cubicBezTo>
                    <a:pt x="706" y="727"/>
                    <a:pt x="704" y="730"/>
                    <a:pt x="704" y="730"/>
                  </a:cubicBezTo>
                  <a:cubicBezTo>
                    <a:pt x="702" y="732"/>
                    <a:pt x="700" y="737"/>
                    <a:pt x="696" y="739"/>
                  </a:cubicBezTo>
                  <a:cubicBezTo>
                    <a:pt x="696" y="741"/>
                    <a:pt x="696" y="743"/>
                    <a:pt x="696" y="745"/>
                  </a:cubicBezTo>
                  <a:cubicBezTo>
                    <a:pt x="694" y="746"/>
                    <a:pt x="692" y="747"/>
                    <a:pt x="692" y="751"/>
                  </a:cubicBezTo>
                  <a:cubicBezTo>
                    <a:pt x="689" y="751"/>
                    <a:pt x="687" y="751"/>
                    <a:pt x="684" y="751"/>
                  </a:cubicBezTo>
                  <a:cubicBezTo>
                    <a:pt x="684" y="753"/>
                    <a:pt x="686" y="752"/>
                    <a:pt x="687" y="753"/>
                  </a:cubicBezTo>
                  <a:cubicBezTo>
                    <a:pt x="687" y="754"/>
                    <a:pt x="685" y="754"/>
                    <a:pt x="683" y="754"/>
                  </a:cubicBezTo>
                  <a:cubicBezTo>
                    <a:pt x="681" y="755"/>
                    <a:pt x="680" y="757"/>
                    <a:pt x="680" y="760"/>
                  </a:cubicBezTo>
                  <a:cubicBezTo>
                    <a:pt x="678" y="758"/>
                    <a:pt x="677" y="759"/>
                    <a:pt x="677" y="761"/>
                  </a:cubicBezTo>
                  <a:cubicBezTo>
                    <a:pt x="676" y="761"/>
                    <a:pt x="676" y="760"/>
                    <a:pt x="676" y="759"/>
                  </a:cubicBezTo>
                  <a:cubicBezTo>
                    <a:pt x="673" y="759"/>
                    <a:pt x="671" y="759"/>
                    <a:pt x="671" y="757"/>
                  </a:cubicBezTo>
                  <a:cubicBezTo>
                    <a:pt x="670" y="758"/>
                    <a:pt x="670" y="760"/>
                    <a:pt x="667" y="760"/>
                  </a:cubicBezTo>
                  <a:cubicBezTo>
                    <a:pt x="666" y="764"/>
                    <a:pt x="669" y="764"/>
                    <a:pt x="670" y="767"/>
                  </a:cubicBezTo>
                  <a:cubicBezTo>
                    <a:pt x="670" y="771"/>
                    <a:pt x="665" y="774"/>
                    <a:pt x="668" y="776"/>
                  </a:cubicBezTo>
                  <a:cubicBezTo>
                    <a:pt x="667" y="780"/>
                    <a:pt x="660" y="776"/>
                    <a:pt x="659" y="779"/>
                  </a:cubicBezTo>
                  <a:cubicBezTo>
                    <a:pt x="657" y="779"/>
                    <a:pt x="658" y="782"/>
                    <a:pt x="658" y="782"/>
                  </a:cubicBezTo>
                  <a:cubicBezTo>
                    <a:pt x="656" y="784"/>
                    <a:pt x="651" y="782"/>
                    <a:pt x="652" y="787"/>
                  </a:cubicBezTo>
                  <a:cubicBezTo>
                    <a:pt x="649" y="784"/>
                    <a:pt x="638" y="784"/>
                    <a:pt x="637" y="788"/>
                  </a:cubicBezTo>
                  <a:cubicBezTo>
                    <a:pt x="637" y="790"/>
                    <a:pt x="639" y="789"/>
                    <a:pt x="639" y="788"/>
                  </a:cubicBezTo>
                  <a:cubicBezTo>
                    <a:pt x="642" y="788"/>
                    <a:pt x="638" y="792"/>
                    <a:pt x="636" y="791"/>
                  </a:cubicBezTo>
                  <a:cubicBezTo>
                    <a:pt x="636" y="794"/>
                    <a:pt x="631" y="799"/>
                    <a:pt x="634" y="800"/>
                  </a:cubicBezTo>
                  <a:cubicBezTo>
                    <a:pt x="634" y="801"/>
                    <a:pt x="632" y="802"/>
                    <a:pt x="631" y="801"/>
                  </a:cubicBezTo>
                  <a:cubicBezTo>
                    <a:pt x="631" y="801"/>
                    <a:pt x="629" y="800"/>
                    <a:pt x="630" y="800"/>
                  </a:cubicBezTo>
                  <a:cubicBezTo>
                    <a:pt x="628" y="800"/>
                    <a:pt x="624" y="804"/>
                    <a:pt x="625" y="799"/>
                  </a:cubicBezTo>
                  <a:cubicBezTo>
                    <a:pt x="624" y="799"/>
                    <a:pt x="623" y="803"/>
                    <a:pt x="622" y="800"/>
                  </a:cubicBezTo>
                  <a:cubicBezTo>
                    <a:pt x="620" y="801"/>
                    <a:pt x="623" y="809"/>
                    <a:pt x="624" y="812"/>
                  </a:cubicBezTo>
                  <a:cubicBezTo>
                    <a:pt x="624" y="816"/>
                    <a:pt x="621" y="815"/>
                    <a:pt x="621" y="818"/>
                  </a:cubicBezTo>
                  <a:cubicBezTo>
                    <a:pt x="620" y="820"/>
                    <a:pt x="621" y="823"/>
                    <a:pt x="616" y="822"/>
                  </a:cubicBezTo>
                  <a:cubicBezTo>
                    <a:pt x="616" y="824"/>
                    <a:pt x="619" y="825"/>
                    <a:pt x="619" y="825"/>
                  </a:cubicBezTo>
                  <a:cubicBezTo>
                    <a:pt x="620" y="828"/>
                    <a:pt x="617" y="825"/>
                    <a:pt x="616" y="825"/>
                  </a:cubicBezTo>
                  <a:cubicBezTo>
                    <a:pt x="615" y="826"/>
                    <a:pt x="615" y="830"/>
                    <a:pt x="616" y="830"/>
                  </a:cubicBezTo>
                  <a:cubicBezTo>
                    <a:pt x="616" y="832"/>
                    <a:pt x="615" y="830"/>
                    <a:pt x="613" y="830"/>
                  </a:cubicBezTo>
                  <a:cubicBezTo>
                    <a:pt x="614" y="830"/>
                    <a:pt x="613" y="832"/>
                    <a:pt x="612" y="831"/>
                  </a:cubicBezTo>
                  <a:cubicBezTo>
                    <a:pt x="609" y="828"/>
                    <a:pt x="613" y="832"/>
                    <a:pt x="610" y="834"/>
                  </a:cubicBezTo>
                  <a:cubicBezTo>
                    <a:pt x="608" y="837"/>
                    <a:pt x="607" y="833"/>
                    <a:pt x="604" y="836"/>
                  </a:cubicBezTo>
                  <a:cubicBezTo>
                    <a:pt x="602" y="839"/>
                    <a:pt x="611" y="839"/>
                    <a:pt x="606" y="841"/>
                  </a:cubicBezTo>
                  <a:cubicBezTo>
                    <a:pt x="606" y="843"/>
                    <a:pt x="609" y="843"/>
                    <a:pt x="610" y="843"/>
                  </a:cubicBezTo>
                  <a:cubicBezTo>
                    <a:pt x="610" y="846"/>
                    <a:pt x="611" y="848"/>
                    <a:pt x="613" y="847"/>
                  </a:cubicBezTo>
                  <a:cubicBezTo>
                    <a:pt x="616" y="851"/>
                    <a:pt x="611" y="852"/>
                    <a:pt x="610" y="853"/>
                  </a:cubicBezTo>
                  <a:cubicBezTo>
                    <a:pt x="610" y="854"/>
                    <a:pt x="611" y="855"/>
                    <a:pt x="612" y="855"/>
                  </a:cubicBezTo>
                  <a:cubicBezTo>
                    <a:pt x="610" y="857"/>
                    <a:pt x="611" y="855"/>
                    <a:pt x="610" y="855"/>
                  </a:cubicBezTo>
                  <a:cubicBezTo>
                    <a:pt x="608" y="855"/>
                    <a:pt x="609" y="858"/>
                    <a:pt x="604" y="858"/>
                  </a:cubicBezTo>
                  <a:cubicBezTo>
                    <a:pt x="607" y="860"/>
                    <a:pt x="606" y="861"/>
                    <a:pt x="601" y="861"/>
                  </a:cubicBezTo>
                  <a:cubicBezTo>
                    <a:pt x="603" y="865"/>
                    <a:pt x="599" y="865"/>
                    <a:pt x="600" y="868"/>
                  </a:cubicBezTo>
                  <a:cubicBezTo>
                    <a:pt x="594" y="869"/>
                    <a:pt x="601" y="875"/>
                    <a:pt x="595" y="871"/>
                  </a:cubicBezTo>
                  <a:cubicBezTo>
                    <a:pt x="596" y="874"/>
                    <a:pt x="595" y="878"/>
                    <a:pt x="595" y="882"/>
                  </a:cubicBezTo>
                  <a:cubicBezTo>
                    <a:pt x="596" y="882"/>
                    <a:pt x="597" y="883"/>
                    <a:pt x="597" y="883"/>
                  </a:cubicBezTo>
                  <a:cubicBezTo>
                    <a:pt x="597" y="885"/>
                    <a:pt x="594" y="886"/>
                    <a:pt x="597" y="889"/>
                  </a:cubicBezTo>
                  <a:cubicBezTo>
                    <a:pt x="599" y="891"/>
                    <a:pt x="597" y="892"/>
                    <a:pt x="598" y="896"/>
                  </a:cubicBezTo>
                  <a:cubicBezTo>
                    <a:pt x="600" y="899"/>
                    <a:pt x="603" y="900"/>
                    <a:pt x="604" y="904"/>
                  </a:cubicBezTo>
                  <a:cubicBezTo>
                    <a:pt x="608" y="907"/>
                    <a:pt x="610" y="901"/>
                    <a:pt x="613" y="905"/>
                  </a:cubicBezTo>
                  <a:cubicBezTo>
                    <a:pt x="615" y="910"/>
                    <a:pt x="609" y="907"/>
                    <a:pt x="606" y="908"/>
                  </a:cubicBezTo>
                  <a:cubicBezTo>
                    <a:pt x="600" y="910"/>
                    <a:pt x="593" y="912"/>
                    <a:pt x="588" y="911"/>
                  </a:cubicBezTo>
                  <a:cubicBezTo>
                    <a:pt x="588" y="911"/>
                    <a:pt x="588" y="908"/>
                    <a:pt x="588" y="908"/>
                  </a:cubicBezTo>
                  <a:cubicBezTo>
                    <a:pt x="581" y="910"/>
                    <a:pt x="580" y="906"/>
                    <a:pt x="575" y="905"/>
                  </a:cubicBezTo>
                  <a:cubicBezTo>
                    <a:pt x="575" y="904"/>
                    <a:pt x="575" y="902"/>
                    <a:pt x="575" y="901"/>
                  </a:cubicBezTo>
                  <a:cubicBezTo>
                    <a:pt x="574" y="897"/>
                    <a:pt x="569" y="900"/>
                    <a:pt x="569" y="896"/>
                  </a:cubicBezTo>
                  <a:cubicBezTo>
                    <a:pt x="569" y="895"/>
                    <a:pt x="567" y="895"/>
                    <a:pt x="567" y="893"/>
                  </a:cubicBezTo>
                  <a:cubicBezTo>
                    <a:pt x="567" y="892"/>
                    <a:pt x="566" y="892"/>
                    <a:pt x="566" y="892"/>
                  </a:cubicBezTo>
                  <a:cubicBezTo>
                    <a:pt x="566" y="891"/>
                    <a:pt x="569" y="888"/>
                    <a:pt x="566" y="887"/>
                  </a:cubicBezTo>
                  <a:cubicBezTo>
                    <a:pt x="564" y="887"/>
                    <a:pt x="566" y="886"/>
                    <a:pt x="566" y="884"/>
                  </a:cubicBezTo>
                  <a:cubicBezTo>
                    <a:pt x="566" y="883"/>
                    <a:pt x="563" y="883"/>
                    <a:pt x="563" y="882"/>
                  </a:cubicBezTo>
                  <a:cubicBezTo>
                    <a:pt x="563" y="881"/>
                    <a:pt x="565" y="880"/>
                    <a:pt x="564" y="879"/>
                  </a:cubicBezTo>
                  <a:cubicBezTo>
                    <a:pt x="564" y="879"/>
                    <a:pt x="563" y="878"/>
                    <a:pt x="563" y="877"/>
                  </a:cubicBezTo>
                  <a:cubicBezTo>
                    <a:pt x="562" y="876"/>
                    <a:pt x="561" y="873"/>
                    <a:pt x="560" y="873"/>
                  </a:cubicBezTo>
                  <a:cubicBezTo>
                    <a:pt x="559" y="870"/>
                    <a:pt x="562" y="870"/>
                    <a:pt x="561" y="868"/>
                  </a:cubicBezTo>
                  <a:cubicBezTo>
                    <a:pt x="561" y="868"/>
                    <a:pt x="558" y="866"/>
                    <a:pt x="558" y="867"/>
                  </a:cubicBezTo>
                  <a:cubicBezTo>
                    <a:pt x="559" y="866"/>
                    <a:pt x="564" y="864"/>
                    <a:pt x="560" y="862"/>
                  </a:cubicBezTo>
                  <a:cubicBezTo>
                    <a:pt x="560" y="861"/>
                    <a:pt x="562" y="861"/>
                    <a:pt x="563" y="861"/>
                  </a:cubicBezTo>
                  <a:cubicBezTo>
                    <a:pt x="563" y="857"/>
                    <a:pt x="563" y="854"/>
                    <a:pt x="563" y="850"/>
                  </a:cubicBezTo>
                  <a:cubicBezTo>
                    <a:pt x="562" y="849"/>
                    <a:pt x="560" y="848"/>
                    <a:pt x="558" y="847"/>
                  </a:cubicBezTo>
                  <a:cubicBezTo>
                    <a:pt x="560" y="843"/>
                    <a:pt x="564" y="839"/>
                    <a:pt x="561" y="834"/>
                  </a:cubicBezTo>
                  <a:cubicBezTo>
                    <a:pt x="566" y="835"/>
                    <a:pt x="565" y="832"/>
                    <a:pt x="569" y="833"/>
                  </a:cubicBezTo>
                  <a:cubicBezTo>
                    <a:pt x="569" y="828"/>
                    <a:pt x="569" y="824"/>
                    <a:pt x="569" y="819"/>
                  </a:cubicBezTo>
                  <a:cubicBezTo>
                    <a:pt x="576" y="819"/>
                    <a:pt x="573" y="810"/>
                    <a:pt x="576" y="806"/>
                  </a:cubicBezTo>
                  <a:cubicBezTo>
                    <a:pt x="575" y="807"/>
                    <a:pt x="574" y="808"/>
                    <a:pt x="573" y="806"/>
                  </a:cubicBezTo>
                  <a:cubicBezTo>
                    <a:pt x="570" y="807"/>
                    <a:pt x="569" y="810"/>
                    <a:pt x="569" y="815"/>
                  </a:cubicBezTo>
                  <a:cubicBezTo>
                    <a:pt x="567" y="814"/>
                    <a:pt x="564" y="813"/>
                    <a:pt x="564" y="809"/>
                  </a:cubicBezTo>
                  <a:cubicBezTo>
                    <a:pt x="562" y="807"/>
                    <a:pt x="569" y="804"/>
                    <a:pt x="567" y="803"/>
                  </a:cubicBezTo>
                  <a:cubicBezTo>
                    <a:pt x="564" y="801"/>
                    <a:pt x="568" y="804"/>
                    <a:pt x="570" y="801"/>
                  </a:cubicBezTo>
                  <a:cubicBezTo>
                    <a:pt x="572" y="794"/>
                    <a:pt x="568" y="787"/>
                    <a:pt x="569" y="781"/>
                  </a:cubicBezTo>
                  <a:cubicBezTo>
                    <a:pt x="569" y="781"/>
                    <a:pt x="572" y="781"/>
                    <a:pt x="572" y="781"/>
                  </a:cubicBezTo>
                  <a:cubicBezTo>
                    <a:pt x="571" y="773"/>
                    <a:pt x="572" y="773"/>
                    <a:pt x="572" y="764"/>
                  </a:cubicBezTo>
                  <a:cubicBezTo>
                    <a:pt x="575" y="760"/>
                    <a:pt x="580" y="755"/>
                    <a:pt x="578" y="750"/>
                  </a:cubicBezTo>
                  <a:cubicBezTo>
                    <a:pt x="583" y="756"/>
                    <a:pt x="578" y="739"/>
                    <a:pt x="584" y="745"/>
                  </a:cubicBezTo>
                  <a:cubicBezTo>
                    <a:pt x="583" y="742"/>
                    <a:pt x="583" y="739"/>
                    <a:pt x="582" y="735"/>
                  </a:cubicBezTo>
                  <a:cubicBezTo>
                    <a:pt x="582" y="733"/>
                    <a:pt x="579" y="731"/>
                    <a:pt x="579" y="729"/>
                  </a:cubicBezTo>
                  <a:cubicBezTo>
                    <a:pt x="579" y="726"/>
                    <a:pt x="580" y="726"/>
                    <a:pt x="581" y="724"/>
                  </a:cubicBezTo>
                  <a:cubicBezTo>
                    <a:pt x="581" y="721"/>
                    <a:pt x="580" y="716"/>
                    <a:pt x="584" y="720"/>
                  </a:cubicBezTo>
                  <a:cubicBezTo>
                    <a:pt x="583" y="716"/>
                    <a:pt x="584" y="712"/>
                    <a:pt x="585" y="708"/>
                  </a:cubicBezTo>
                  <a:cubicBezTo>
                    <a:pt x="586" y="705"/>
                    <a:pt x="586" y="707"/>
                    <a:pt x="585" y="704"/>
                  </a:cubicBezTo>
                  <a:cubicBezTo>
                    <a:pt x="585" y="702"/>
                    <a:pt x="589" y="698"/>
                    <a:pt x="587" y="696"/>
                  </a:cubicBezTo>
                  <a:cubicBezTo>
                    <a:pt x="585" y="695"/>
                    <a:pt x="586" y="695"/>
                    <a:pt x="587" y="692"/>
                  </a:cubicBezTo>
                  <a:cubicBezTo>
                    <a:pt x="587" y="690"/>
                    <a:pt x="586" y="688"/>
                    <a:pt x="587" y="686"/>
                  </a:cubicBezTo>
                  <a:cubicBezTo>
                    <a:pt x="587" y="684"/>
                    <a:pt x="588" y="683"/>
                    <a:pt x="588" y="681"/>
                  </a:cubicBezTo>
                  <a:cubicBezTo>
                    <a:pt x="588" y="676"/>
                    <a:pt x="587" y="671"/>
                    <a:pt x="588" y="665"/>
                  </a:cubicBezTo>
                  <a:cubicBezTo>
                    <a:pt x="588" y="663"/>
                    <a:pt x="590" y="662"/>
                    <a:pt x="590" y="661"/>
                  </a:cubicBezTo>
                  <a:cubicBezTo>
                    <a:pt x="589" y="656"/>
                    <a:pt x="585" y="652"/>
                    <a:pt x="585" y="647"/>
                  </a:cubicBezTo>
                  <a:cubicBezTo>
                    <a:pt x="584" y="645"/>
                    <a:pt x="583" y="648"/>
                    <a:pt x="581" y="647"/>
                  </a:cubicBezTo>
                  <a:cubicBezTo>
                    <a:pt x="579" y="644"/>
                    <a:pt x="574" y="640"/>
                    <a:pt x="570" y="640"/>
                  </a:cubicBezTo>
                  <a:cubicBezTo>
                    <a:pt x="570" y="640"/>
                    <a:pt x="568" y="636"/>
                    <a:pt x="567" y="637"/>
                  </a:cubicBezTo>
                  <a:cubicBezTo>
                    <a:pt x="565" y="639"/>
                    <a:pt x="567" y="636"/>
                    <a:pt x="566" y="636"/>
                  </a:cubicBezTo>
                  <a:cubicBezTo>
                    <a:pt x="564" y="634"/>
                    <a:pt x="559" y="637"/>
                    <a:pt x="563" y="633"/>
                  </a:cubicBezTo>
                  <a:cubicBezTo>
                    <a:pt x="563" y="630"/>
                    <a:pt x="559" y="632"/>
                    <a:pt x="557" y="631"/>
                  </a:cubicBezTo>
                  <a:cubicBezTo>
                    <a:pt x="556" y="631"/>
                    <a:pt x="557" y="628"/>
                    <a:pt x="557" y="628"/>
                  </a:cubicBezTo>
                  <a:cubicBezTo>
                    <a:pt x="556" y="628"/>
                    <a:pt x="555" y="627"/>
                    <a:pt x="554" y="627"/>
                  </a:cubicBezTo>
                  <a:cubicBezTo>
                    <a:pt x="552" y="625"/>
                    <a:pt x="550" y="621"/>
                    <a:pt x="550" y="616"/>
                  </a:cubicBezTo>
                  <a:cubicBezTo>
                    <a:pt x="550" y="614"/>
                    <a:pt x="547" y="615"/>
                    <a:pt x="547" y="615"/>
                  </a:cubicBezTo>
                  <a:cubicBezTo>
                    <a:pt x="545" y="614"/>
                    <a:pt x="546" y="607"/>
                    <a:pt x="544" y="607"/>
                  </a:cubicBezTo>
                  <a:cubicBezTo>
                    <a:pt x="541" y="607"/>
                    <a:pt x="540" y="599"/>
                    <a:pt x="538" y="596"/>
                  </a:cubicBezTo>
                  <a:cubicBezTo>
                    <a:pt x="536" y="593"/>
                    <a:pt x="534" y="590"/>
                    <a:pt x="532" y="587"/>
                  </a:cubicBezTo>
                  <a:cubicBezTo>
                    <a:pt x="531" y="585"/>
                    <a:pt x="529" y="585"/>
                    <a:pt x="529" y="584"/>
                  </a:cubicBezTo>
                  <a:cubicBezTo>
                    <a:pt x="528" y="583"/>
                    <a:pt x="529" y="581"/>
                    <a:pt x="529" y="581"/>
                  </a:cubicBezTo>
                  <a:cubicBezTo>
                    <a:pt x="528" y="579"/>
                    <a:pt x="527" y="580"/>
                    <a:pt x="526" y="579"/>
                  </a:cubicBezTo>
                  <a:cubicBezTo>
                    <a:pt x="526" y="579"/>
                    <a:pt x="524" y="568"/>
                    <a:pt x="523" y="576"/>
                  </a:cubicBezTo>
                  <a:cubicBezTo>
                    <a:pt x="519" y="575"/>
                    <a:pt x="522" y="567"/>
                    <a:pt x="521" y="563"/>
                  </a:cubicBezTo>
                  <a:cubicBezTo>
                    <a:pt x="526" y="563"/>
                    <a:pt x="525" y="559"/>
                    <a:pt x="527" y="557"/>
                  </a:cubicBezTo>
                  <a:cubicBezTo>
                    <a:pt x="528" y="553"/>
                    <a:pt x="524" y="554"/>
                    <a:pt x="523" y="553"/>
                  </a:cubicBezTo>
                  <a:cubicBezTo>
                    <a:pt x="523" y="548"/>
                    <a:pt x="526" y="546"/>
                    <a:pt x="524" y="541"/>
                  </a:cubicBezTo>
                  <a:cubicBezTo>
                    <a:pt x="526" y="540"/>
                    <a:pt x="527" y="539"/>
                    <a:pt x="529" y="539"/>
                  </a:cubicBezTo>
                  <a:cubicBezTo>
                    <a:pt x="529" y="538"/>
                    <a:pt x="528" y="536"/>
                    <a:pt x="529" y="535"/>
                  </a:cubicBezTo>
                  <a:cubicBezTo>
                    <a:pt x="529" y="534"/>
                    <a:pt x="531" y="535"/>
                    <a:pt x="532" y="535"/>
                  </a:cubicBezTo>
                  <a:cubicBezTo>
                    <a:pt x="532" y="534"/>
                    <a:pt x="532" y="534"/>
                    <a:pt x="532" y="533"/>
                  </a:cubicBezTo>
                  <a:cubicBezTo>
                    <a:pt x="532" y="533"/>
                    <a:pt x="535" y="531"/>
                    <a:pt x="535" y="530"/>
                  </a:cubicBezTo>
                  <a:cubicBezTo>
                    <a:pt x="535" y="530"/>
                    <a:pt x="533" y="530"/>
                    <a:pt x="533" y="530"/>
                  </a:cubicBezTo>
                  <a:cubicBezTo>
                    <a:pt x="533" y="530"/>
                    <a:pt x="534" y="528"/>
                    <a:pt x="535" y="529"/>
                  </a:cubicBezTo>
                  <a:cubicBezTo>
                    <a:pt x="538" y="533"/>
                    <a:pt x="536" y="526"/>
                    <a:pt x="539" y="526"/>
                  </a:cubicBezTo>
                  <a:cubicBezTo>
                    <a:pt x="542" y="526"/>
                    <a:pt x="540" y="523"/>
                    <a:pt x="542" y="520"/>
                  </a:cubicBezTo>
                  <a:cubicBezTo>
                    <a:pt x="542" y="520"/>
                    <a:pt x="549" y="515"/>
                    <a:pt x="545" y="511"/>
                  </a:cubicBezTo>
                  <a:cubicBezTo>
                    <a:pt x="543" y="509"/>
                    <a:pt x="545" y="511"/>
                    <a:pt x="545" y="508"/>
                  </a:cubicBezTo>
                  <a:cubicBezTo>
                    <a:pt x="545" y="505"/>
                    <a:pt x="542" y="494"/>
                    <a:pt x="544" y="490"/>
                  </a:cubicBezTo>
                  <a:cubicBezTo>
                    <a:pt x="536" y="492"/>
                    <a:pt x="537" y="485"/>
                    <a:pt x="529" y="487"/>
                  </a:cubicBezTo>
                  <a:cubicBezTo>
                    <a:pt x="527" y="489"/>
                    <a:pt x="529" y="490"/>
                    <a:pt x="527" y="493"/>
                  </a:cubicBezTo>
                  <a:cubicBezTo>
                    <a:pt x="520" y="493"/>
                    <a:pt x="516" y="489"/>
                    <a:pt x="510" y="489"/>
                  </a:cubicBezTo>
                  <a:cubicBezTo>
                    <a:pt x="510" y="486"/>
                    <a:pt x="505" y="487"/>
                    <a:pt x="507" y="483"/>
                  </a:cubicBezTo>
                  <a:cubicBezTo>
                    <a:pt x="505" y="482"/>
                    <a:pt x="502" y="483"/>
                    <a:pt x="501" y="481"/>
                  </a:cubicBezTo>
                  <a:cubicBezTo>
                    <a:pt x="500" y="481"/>
                    <a:pt x="501" y="479"/>
                    <a:pt x="501" y="478"/>
                  </a:cubicBezTo>
                  <a:cubicBezTo>
                    <a:pt x="500" y="478"/>
                    <a:pt x="498" y="479"/>
                    <a:pt x="498" y="478"/>
                  </a:cubicBezTo>
                  <a:cubicBezTo>
                    <a:pt x="496" y="477"/>
                    <a:pt x="498" y="474"/>
                    <a:pt x="495" y="474"/>
                  </a:cubicBezTo>
                  <a:cubicBezTo>
                    <a:pt x="495" y="470"/>
                    <a:pt x="497" y="471"/>
                    <a:pt x="495" y="468"/>
                  </a:cubicBezTo>
                  <a:cubicBezTo>
                    <a:pt x="494" y="466"/>
                    <a:pt x="493" y="467"/>
                    <a:pt x="493" y="468"/>
                  </a:cubicBezTo>
                  <a:cubicBezTo>
                    <a:pt x="491" y="466"/>
                    <a:pt x="490" y="463"/>
                    <a:pt x="486" y="464"/>
                  </a:cubicBezTo>
                  <a:cubicBezTo>
                    <a:pt x="488" y="459"/>
                    <a:pt x="481" y="462"/>
                    <a:pt x="483" y="458"/>
                  </a:cubicBezTo>
                  <a:cubicBezTo>
                    <a:pt x="481" y="457"/>
                    <a:pt x="473" y="457"/>
                    <a:pt x="475" y="458"/>
                  </a:cubicBezTo>
                  <a:cubicBezTo>
                    <a:pt x="474" y="457"/>
                    <a:pt x="475" y="456"/>
                    <a:pt x="474" y="455"/>
                  </a:cubicBezTo>
                  <a:cubicBezTo>
                    <a:pt x="473" y="454"/>
                    <a:pt x="472" y="455"/>
                    <a:pt x="471" y="455"/>
                  </a:cubicBezTo>
                  <a:cubicBezTo>
                    <a:pt x="470" y="454"/>
                    <a:pt x="467" y="452"/>
                    <a:pt x="462" y="453"/>
                  </a:cubicBezTo>
                  <a:cubicBezTo>
                    <a:pt x="464" y="448"/>
                    <a:pt x="459" y="451"/>
                    <a:pt x="456" y="449"/>
                  </a:cubicBezTo>
                  <a:cubicBezTo>
                    <a:pt x="456" y="448"/>
                    <a:pt x="457" y="446"/>
                    <a:pt x="456" y="446"/>
                  </a:cubicBezTo>
                  <a:cubicBezTo>
                    <a:pt x="456" y="445"/>
                    <a:pt x="454" y="446"/>
                    <a:pt x="453" y="446"/>
                  </a:cubicBezTo>
                  <a:cubicBezTo>
                    <a:pt x="453" y="445"/>
                    <a:pt x="454" y="443"/>
                    <a:pt x="453" y="443"/>
                  </a:cubicBezTo>
                  <a:cubicBezTo>
                    <a:pt x="453" y="442"/>
                    <a:pt x="451" y="443"/>
                    <a:pt x="450" y="443"/>
                  </a:cubicBezTo>
                  <a:cubicBezTo>
                    <a:pt x="450" y="442"/>
                    <a:pt x="451" y="440"/>
                    <a:pt x="450" y="440"/>
                  </a:cubicBezTo>
                  <a:cubicBezTo>
                    <a:pt x="449" y="439"/>
                    <a:pt x="449" y="441"/>
                    <a:pt x="449" y="441"/>
                  </a:cubicBezTo>
                  <a:cubicBezTo>
                    <a:pt x="448" y="442"/>
                    <a:pt x="445" y="439"/>
                    <a:pt x="444" y="438"/>
                  </a:cubicBezTo>
                  <a:cubicBezTo>
                    <a:pt x="442" y="441"/>
                    <a:pt x="442" y="438"/>
                    <a:pt x="440" y="438"/>
                  </a:cubicBezTo>
                  <a:cubicBezTo>
                    <a:pt x="438" y="439"/>
                    <a:pt x="435" y="441"/>
                    <a:pt x="432" y="441"/>
                  </a:cubicBezTo>
                  <a:cubicBezTo>
                    <a:pt x="429" y="442"/>
                    <a:pt x="429" y="440"/>
                    <a:pt x="427" y="440"/>
                  </a:cubicBezTo>
                  <a:cubicBezTo>
                    <a:pt x="423" y="440"/>
                    <a:pt x="424" y="442"/>
                    <a:pt x="421" y="440"/>
                  </a:cubicBezTo>
                  <a:cubicBezTo>
                    <a:pt x="419" y="439"/>
                    <a:pt x="417" y="440"/>
                    <a:pt x="413" y="438"/>
                  </a:cubicBezTo>
                  <a:cubicBezTo>
                    <a:pt x="412" y="438"/>
                    <a:pt x="412" y="436"/>
                    <a:pt x="412" y="435"/>
                  </a:cubicBezTo>
                  <a:cubicBezTo>
                    <a:pt x="411" y="435"/>
                    <a:pt x="410" y="436"/>
                    <a:pt x="409" y="435"/>
                  </a:cubicBezTo>
                  <a:cubicBezTo>
                    <a:pt x="407" y="435"/>
                    <a:pt x="400" y="434"/>
                    <a:pt x="404" y="431"/>
                  </a:cubicBezTo>
                  <a:cubicBezTo>
                    <a:pt x="400" y="431"/>
                    <a:pt x="400" y="428"/>
                    <a:pt x="395" y="428"/>
                  </a:cubicBezTo>
                  <a:cubicBezTo>
                    <a:pt x="395" y="427"/>
                    <a:pt x="394" y="426"/>
                    <a:pt x="394" y="424"/>
                  </a:cubicBezTo>
                  <a:cubicBezTo>
                    <a:pt x="388" y="423"/>
                    <a:pt x="386" y="418"/>
                    <a:pt x="379" y="418"/>
                  </a:cubicBezTo>
                  <a:cubicBezTo>
                    <a:pt x="378" y="413"/>
                    <a:pt x="375" y="410"/>
                    <a:pt x="376" y="403"/>
                  </a:cubicBezTo>
                  <a:cubicBezTo>
                    <a:pt x="376" y="397"/>
                    <a:pt x="368" y="400"/>
                    <a:pt x="372" y="394"/>
                  </a:cubicBezTo>
                  <a:cubicBezTo>
                    <a:pt x="370" y="394"/>
                    <a:pt x="369" y="394"/>
                    <a:pt x="369" y="395"/>
                  </a:cubicBezTo>
                  <a:cubicBezTo>
                    <a:pt x="367" y="396"/>
                    <a:pt x="368" y="393"/>
                    <a:pt x="367" y="392"/>
                  </a:cubicBezTo>
                  <a:cubicBezTo>
                    <a:pt x="366" y="391"/>
                    <a:pt x="363" y="391"/>
                    <a:pt x="363" y="388"/>
                  </a:cubicBezTo>
                  <a:cubicBezTo>
                    <a:pt x="363" y="386"/>
                    <a:pt x="360" y="387"/>
                    <a:pt x="358" y="387"/>
                  </a:cubicBezTo>
                  <a:cubicBezTo>
                    <a:pt x="358" y="385"/>
                    <a:pt x="360" y="385"/>
                    <a:pt x="360" y="384"/>
                  </a:cubicBezTo>
                  <a:cubicBezTo>
                    <a:pt x="360" y="383"/>
                    <a:pt x="358" y="381"/>
                    <a:pt x="358" y="381"/>
                  </a:cubicBezTo>
                  <a:cubicBezTo>
                    <a:pt x="358" y="380"/>
                    <a:pt x="356" y="381"/>
                    <a:pt x="355" y="381"/>
                  </a:cubicBezTo>
                  <a:cubicBezTo>
                    <a:pt x="354" y="379"/>
                    <a:pt x="355" y="377"/>
                    <a:pt x="354" y="376"/>
                  </a:cubicBezTo>
                  <a:cubicBezTo>
                    <a:pt x="351" y="373"/>
                    <a:pt x="346" y="372"/>
                    <a:pt x="345" y="366"/>
                  </a:cubicBezTo>
                  <a:cubicBezTo>
                    <a:pt x="342" y="363"/>
                    <a:pt x="342" y="367"/>
                    <a:pt x="339" y="364"/>
                  </a:cubicBezTo>
                  <a:cubicBezTo>
                    <a:pt x="340" y="361"/>
                    <a:pt x="337" y="361"/>
                    <a:pt x="336" y="360"/>
                  </a:cubicBezTo>
                  <a:cubicBezTo>
                    <a:pt x="335" y="357"/>
                    <a:pt x="336" y="352"/>
                    <a:pt x="332" y="352"/>
                  </a:cubicBezTo>
                  <a:cubicBezTo>
                    <a:pt x="332" y="345"/>
                    <a:pt x="329" y="342"/>
                    <a:pt x="324" y="341"/>
                  </a:cubicBezTo>
                  <a:cubicBezTo>
                    <a:pt x="323" y="342"/>
                    <a:pt x="322" y="343"/>
                    <a:pt x="321" y="345"/>
                  </a:cubicBezTo>
                  <a:cubicBezTo>
                    <a:pt x="320" y="349"/>
                    <a:pt x="324" y="349"/>
                    <a:pt x="326" y="351"/>
                  </a:cubicBezTo>
                  <a:cubicBezTo>
                    <a:pt x="326" y="351"/>
                    <a:pt x="325" y="354"/>
                    <a:pt x="326" y="354"/>
                  </a:cubicBezTo>
                  <a:cubicBezTo>
                    <a:pt x="326" y="354"/>
                    <a:pt x="327" y="354"/>
                    <a:pt x="327" y="354"/>
                  </a:cubicBezTo>
                  <a:cubicBezTo>
                    <a:pt x="328" y="356"/>
                    <a:pt x="326" y="360"/>
                    <a:pt x="329" y="360"/>
                  </a:cubicBezTo>
                  <a:cubicBezTo>
                    <a:pt x="331" y="360"/>
                    <a:pt x="330" y="364"/>
                    <a:pt x="332" y="367"/>
                  </a:cubicBezTo>
                  <a:cubicBezTo>
                    <a:pt x="332" y="368"/>
                    <a:pt x="333" y="367"/>
                    <a:pt x="333" y="369"/>
                  </a:cubicBezTo>
                  <a:cubicBezTo>
                    <a:pt x="333" y="372"/>
                    <a:pt x="337" y="371"/>
                    <a:pt x="336" y="376"/>
                  </a:cubicBezTo>
                  <a:cubicBezTo>
                    <a:pt x="336" y="378"/>
                    <a:pt x="339" y="377"/>
                    <a:pt x="341" y="378"/>
                  </a:cubicBezTo>
                  <a:cubicBezTo>
                    <a:pt x="339" y="379"/>
                    <a:pt x="342" y="380"/>
                    <a:pt x="342" y="381"/>
                  </a:cubicBezTo>
                  <a:cubicBezTo>
                    <a:pt x="342" y="382"/>
                    <a:pt x="341" y="384"/>
                    <a:pt x="341" y="384"/>
                  </a:cubicBezTo>
                  <a:cubicBezTo>
                    <a:pt x="341" y="386"/>
                    <a:pt x="345" y="385"/>
                    <a:pt x="344" y="390"/>
                  </a:cubicBezTo>
                  <a:cubicBezTo>
                    <a:pt x="342" y="388"/>
                    <a:pt x="341" y="385"/>
                    <a:pt x="336" y="387"/>
                  </a:cubicBezTo>
                  <a:cubicBezTo>
                    <a:pt x="338" y="381"/>
                    <a:pt x="333" y="382"/>
                    <a:pt x="333" y="378"/>
                  </a:cubicBezTo>
                  <a:cubicBezTo>
                    <a:pt x="333" y="375"/>
                    <a:pt x="330" y="375"/>
                    <a:pt x="329" y="373"/>
                  </a:cubicBezTo>
                  <a:cubicBezTo>
                    <a:pt x="328" y="372"/>
                    <a:pt x="327" y="370"/>
                    <a:pt x="326" y="369"/>
                  </a:cubicBezTo>
                  <a:cubicBezTo>
                    <a:pt x="323" y="369"/>
                    <a:pt x="321" y="368"/>
                    <a:pt x="320" y="366"/>
                  </a:cubicBezTo>
                  <a:cubicBezTo>
                    <a:pt x="320" y="362"/>
                    <a:pt x="321" y="364"/>
                    <a:pt x="323" y="364"/>
                  </a:cubicBezTo>
                  <a:cubicBezTo>
                    <a:pt x="324" y="358"/>
                    <a:pt x="318" y="359"/>
                    <a:pt x="318" y="354"/>
                  </a:cubicBezTo>
                  <a:cubicBezTo>
                    <a:pt x="316" y="353"/>
                    <a:pt x="315" y="351"/>
                    <a:pt x="311" y="351"/>
                  </a:cubicBezTo>
                  <a:cubicBezTo>
                    <a:pt x="311" y="347"/>
                    <a:pt x="313" y="347"/>
                    <a:pt x="311" y="344"/>
                  </a:cubicBezTo>
                  <a:cubicBezTo>
                    <a:pt x="311" y="343"/>
                    <a:pt x="310" y="342"/>
                    <a:pt x="309" y="342"/>
                  </a:cubicBezTo>
                  <a:cubicBezTo>
                    <a:pt x="308" y="339"/>
                    <a:pt x="309" y="334"/>
                    <a:pt x="302" y="335"/>
                  </a:cubicBezTo>
                  <a:cubicBezTo>
                    <a:pt x="303" y="333"/>
                    <a:pt x="303" y="332"/>
                    <a:pt x="302" y="330"/>
                  </a:cubicBezTo>
                  <a:cubicBezTo>
                    <a:pt x="302" y="330"/>
                    <a:pt x="301" y="327"/>
                    <a:pt x="301" y="327"/>
                  </a:cubicBezTo>
                  <a:cubicBezTo>
                    <a:pt x="300" y="327"/>
                    <a:pt x="297" y="328"/>
                    <a:pt x="296" y="327"/>
                  </a:cubicBezTo>
                  <a:cubicBezTo>
                    <a:pt x="295" y="326"/>
                    <a:pt x="299" y="326"/>
                    <a:pt x="299" y="326"/>
                  </a:cubicBezTo>
                  <a:cubicBezTo>
                    <a:pt x="298" y="323"/>
                    <a:pt x="290" y="321"/>
                    <a:pt x="286" y="320"/>
                  </a:cubicBezTo>
                  <a:cubicBezTo>
                    <a:pt x="285" y="319"/>
                    <a:pt x="285" y="318"/>
                    <a:pt x="284" y="317"/>
                  </a:cubicBezTo>
                  <a:cubicBezTo>
                    <a:pt x="283" y="315"/>
                    <a:pt x="283" y="314"/>
                    <a:pt x="281" y="312"/>
                  </a:cubicBezTo>
                  <a:cubicBezTo>
                    <a:pt x="280" y="311"/>
                    <a:pt x="280" y="307"/>
                    <a:pt x="278" y="304"/>
                  </a:cubicBezTo>
                  <a:cubicBezTo>
                    <a:pt x="278" y="303"/>
                    <a:pt x="276" y="303"/>
                    <a:pt x="275" y="302"/>
                  </a:cubicBezTo>
                  <a:cubicBezTo>
                    <a:pt x="274" y="300"/>
                    <a:pt x="276" y="297"/>
                    <a:pt x="272" y="298"/>
                  </a:cubicBezTo>
                  <a:cubicBezTo>
                    <a:pt x="273" y="292"/>
                    <a:pt x="270" y="288"/>
                    <a:pt x="266" y="284"/>
                  </a:cubicBezTo>
                  <a:cubicBezTo>
                    <a:pt x="265" y="283"/>
                    <a:pt x="265" y="278"/>
                    <a:pt x="262" y="280"/>
                  </a:cubicBezTo>
                  <a:cubicBezTo>
                    <a:pt x="264" y="262"/>
                    <a:pt x="262" y="252"/>
                    <a:pt x="262" y="231"/>
                  </a:cubicBezTo>
                  <a:cubicBezTo>
                    <a:pt x="262" y="230"/>
                    <a:pt x="261" y="229"/>
                    <a:pt x="261" y="228"/>
                  </a:cubicBezTo>
                  <a:cubicBezTo>
                    <a:pt x="259" y="227"/>
                    <a:pt x="259" y="226"/>
                    <a:pt x="258" y="225"/>
                  </a:cubicBezTo>
                  <a:cubicBezTo>
                    <a:pt x="257" y="224"/>
                    <a:pt x="256" y="223"/>
                    <a:pt x="255" y="224"/>
                  </a:cubicBezTo>
                  <a:cubicBezTo>
                    <a:pt x="254" y="216"/>
                    <a:pt x="248" y="212"/>
                    <a:pt x="243" y="207"/>
                  </a:cubicBezTo>
                  <a:cubicBezTo>
                    <a:pt x="242" y="206"/>
                    <a:pt x="241" y="206"/>
                    <a:pt x="241" y="204"/>
                  </a:cubicBezTo>
                  <a:cubicBezTo>
                    <a:pt x="242" y="205"/>
                    <a:pt x="245" y="207"/>
                    <a:pt x="246" y="204"/>
                  </a:cubicBezTo>
                  <a:cubicBezTo>
                    <a:pt x="249" y="204"/>
                    <a:pt x="248" y="208"/>
                    <a:pt x="252" y="207"/>
                  </a:cubicBezTo>
                  <a:cubicBezTo>
                    <a:pt x="253" y="209"/>
                    <a:pt x="253" y="211"/>
                    <a:pt x="253" y="213"/>
                  </a:cubicBezTo>
                  <a:cubicBezTo>
                    <a:pt x="261" y="212"/>
                    <a:pt x="262" y="217"/>
                    <a:pt x="266" y="219"/>
                  </a:cubicBezTo>
                  <a:cubicBezTo>
                    <a:pt x="266" y="224"/>
                    <a:pt x="269" y="226"/>
                    <a:pt x="271" y="228"/>
                  </a:cubicBezTo>
                  <a:cubicBezTo>
                    <a:pt x="272" y="228"/>
                    <a:pt x="273" y="225"/>
                    <a:pt x="272" y="224"/>
                  </a:cubicBezTo>
                  <a:cubicBezTo>
                    <a:pt x="272" y="222"/>
                    <a:pt x="270" y="221"/>
                    <a:pt x="269" y="221"/>
                  </a:cubicBezTo>
                  <a:cubicBezTo>
                    <a:pt x="269" y="218"/>
                    <a:pt x="269" y="217"/>
                    <a:pt x="268" y="215"/>
                  </a:cubicBezTo>
                  <a:cubicBezTo>
                    <a:pt x="268" y="214"/>
                    <a:pt x="266" y="213"/>
                    <a:pt x="266" y="213"/>
                  </a:cubicBezTo>
                  <a:cubicBezTo>
                    <a:pt x="266" y="212"/>
                    <a:pt x="268" y="211"/>
                    <a:pt x="268" y="212"/>
                  </a:cubicBezTo>
                  <a:cubicBezTo>
                    <a:pt x="266" y="208"/>
                    <a:pt x="263" y="209"/>
                    <a:pt x="264" y="206"/>
                  </a:cubicBezTo>
                  <a:cubicBezTo>
                    <a:pt x="256" y="206"/>
                    <a:pt x="255" y="201"/>
                    <a:pt x="249" y="201"/>
                  </a:cubicBezTo>
                  <a:cubicBezTo>
                    <a:pt x="251" y="196"/>
                    <a:pt x="244" y="200"/>
                    <a:pt x="246" y="195"/>
                  </a:cubicBezTo>
                  <a:cubicBezTo>
                    <a:pt x="244" y="194"/>
                    <a:pt x="242" y="195"/>
                    <a:pt x="240" y="192"/>
                  </a:cubicBezTo>
                  <a:cubicBezTo>
                    <a:pt x="240" y="191"/>
                    <a:pt x="242" y="191"/>
                    <a:pt x="243" y="191"/>
                  </a:cubicBezTo>
                  <a:cubicBezTo>
                    <a:pt x="245" y="187"/>
                    <a:pt x="238" y="189"/>
                    <a:pt x="238" y="189"/>
                  </a:cubicBezTo>
                  <a:cubicBezTo>
                    <a:pt x="237" y="189"/>
                    <a:pt x="238" y="187"/>
                    <a:pt x="237" y="186"/>
                  </a:cubicBezTo>
                  <a:cubicBezTo>
                    <a:pt x="237" y="186"/>
                    <a:pt x="234" y="187"/>
                    <a:pt x="234" y="186"/>
                  </a:cubicBezTo>
                  <a:cubicBezTo>
                    <a:pt x="234" y="185"/>
                    <a:pt x="236" y="185"/>
                    <a:pt x="235" y="183"/>
                  </a:cubicBezTo>
                  <a:cubicBezTo>
                    <a:pt x="235" y="181"/>
                    <a:pt x="233" y="184"/>
                    <a:pt x="231" y="183"/>
                  </a:cubicBezTo>
                  <a:cubicBezTo>
                    <a:pt x="228" y="181"/>
                    <a:pt x="230" y="178"/>
                    <a:pt x="228" y="176"/>
                  </a:cubicBezTo>
                  <a:cubicBezTo>
                    <a:pt x="227" y="175"/>
                    <a:pt x="226" y="174"/>
                    <a:pt x="224" y="175"/>
                  </a:cubicBezTo>
                  <a:cubicBezTo>
                    <a:pt x="229" y="166"/>
                    <a:pt x="212" y="172"/>
                    <a:pt x="213" y="163"/>
                  </a:cubicBezTo>
                  <a:cubicBezTo>
                    <a:pt x="215" y="163"/>
                    <a:pt x="216" y="163"/>
                    <a:pt x="218" y="163"/>
                  </a:cubicBezTo>
                  <a:cubicBezTo>
                    <a:pt x="218" y="159"/>
                    <a:pt x="211" y="164"/>
                    <a:pt x="213" y="158"/>
                  </a:cubicBezTo>
                  <a:cubicBezTo>
                    <a:pt x="210" y="158"/>
                    <a:pt x="207" y="158"/>
                    <a:pt x="204" y="158"/>
                  </a:cubicBezTo>
                  <a:cubicBezTo>
                    <a:pt x="208" y="156"/>
                    <a:pt x="202" y="155"/>
                    <a:pt x="206" y="154"/>
                  </a:cubicBezTo>
                  <a:cubicBezTo>
                    <a:pt x="206" y="151"/>
                    <a:pt x="202" y="151"/>
                    <a:pt x="203" y="152"/>
                  </a:cubicBezTo>
                  <a:cubicBezTo>
                    <a:pt x="200" y="149"/>
                    <a:pt x="202" y="149"/>
                    <a:pt x="200" y="145"/>
                  </a:cubicBezTo>
                  <a:cubicBezTo>
                    <a:pt x="197" y="145"/>
                    <a:pt x="194" y="145"/>
                    <a:pt x="191" y="145"/>
                  </a:cubicBezTo>
                  <a:cubicBezTo>
                    <a:pt x="192" y="143"/>
                    <a:pt x="193" y="141"/>
                    <a:pt x="194" y="139"/>
                  </a:cubicBezTo>
                  <a:cubicBezTo>
                    <a:pt x="193" y="136"/>
                    <a:pt x="189" y="138"/>
                    <a:pt x="192" y="135"/>
                  </a:cubicBezTo>
                  <a:cubicBezTo>
                    <a:pt x="187" y="135"/>
                    <a:pt x="184" y="137"/>
                    <a:pt x="178" y="136"/>
                  </a:cubicBezTo>
                  <a:cubicBezTo>
                    <a:pt x="178" y="132"/>
                    <a:pt x="174" y="130"/>
                    <a:pt x="170" y="129"/>
                  </a:cubicBezTo>
                  <a:cubicBezTo>
                    <a:pt x="169" y="128"/>
                    <a:pt x="167" y="128"/>
                    <a:pt x="166" y="127"/>
                  </a:cubicBezTo>
                  <a:cubicBezTo>
                    <a:pt x="165" y="127"/>
                    <a:pt x="166" y="125"/>
                    <a:pt x="166" y="124"/>
                  </a:cubicBezTo>
                  <a:cubicBezTo>
                    <a:pt x="165" y="124"/>
                    <a:pt x="162" y="125"/>
                    <a:pt x="163" y="123"/>
                  </a:cubicBezTo>
                  <a:cubicBezTo>
                    <a:pt x="158" y="121"/>
                    <a:pt x="147" y="126"/>
                    <a:pt x="145" y="123"/>
                  </a:cubicBezTo>
                  <a:cubicBezTo>
                    <a:pt x="145" y="123"/>
                    <a:pt x="145" y="121"/>
                    <a:pt x="145" y="121"/>
                  </a:cubicBezTo>
                  <a:cubicBezTo>
                    <a:pt x="143" y="121"/>
                    <a:pt x="142" y="123"/>
                    <a:pt x="142" y="123"/>
                  </a:cubicBezTo>
                  <a:cubicBezTo>
                    <a:pt x="140" y="122"/>
                    <a:pt x="140" y="118"/>
                    <a:pt x="135" y="120"/>
                  </a:cubicBezTo>
                  <a:cubicBezTo>
                    <a:pt x="134" y="116"/>
                    <a:pt x="128" y="118"/>
                    <a:pt x="132" y="114"/>
                  </a:cubicBezTo>
                  <a:cubicBezTo>
                    <a:pt x="130" y="114"/>
                    <a:pt x="130" y="115"/>
                    <a:pt x="129" y="115"/>
                  </a:cubicBezTo>
                  <a:cubicBezTo>
                    <a:pt x="128" y="115"/>
                    <a:pt x="127" y="114"/>
                    <a:pt x="127" y="114"/>
                  </a:cubicBezTo>
                  <a:cubicBezTo>
                    <a:pt x="124" y="114"/>
                    <a:pt x="122" y="117"/>
                    <a:pt x="120" y="115"/>
                  </a:cubicBezTo>
                  <a:cubicBezTo>
                    <a:pt x="117" y="115"/>
                    <a:pt x="119" y="121"/>
                    <a:pt x="118" y="123"/>
                  </a:cubicBezTo>
                  <a:cubicBezTo>
                    <a:pt x="117" y="122"/>
                    <a:pt x="116" y="121"/>
                    <a:pt x="114" y="121"/>
                  </a:cubicBezTo>
                  <a:cubicBezTo>
                    <a:pt x="112" y="122"/>
                    <a:pt x="113" y="124"/>
                    <a:pt x="112" y="124"/>
                  </a:cubicBezTo>
                  <a:cubicBezTo>
                    <a:pt x="111" y="125"/>
                    <a:pt x="106" y="124"/>
                    <a:pt x="103" y="126"/>
                  </a:cubicBezTo>
                  <a:cubicBezTo>
                    <a:pt x="102" y="126"/>
                    <a:pt x="102" y="128"/>
                    <a:pt x="101" y="129"/>
                  </a:cubicBezTo>
                  <a:cubicBezTo>
                    <a:pt x="98" y="129"/>
                    <a:pt x="97" y="127"/>
                    <a:pt x="95" y="127"/>
                  </a:cubicBezTo>
                  <a:cubicBezTo>
                    <a:pt x="97" y="125"/>
                    <a:pt x="101" y="124"/>
                    <a:pt x="99" y="118"/>
                  </a:cubicBezTo>
                  <a:cubicBezTo>
                    <a:pt x="102" y="119"/>
                    <a:pt x="102" y="117"/>
                    <a:pt x="102" y="115"/>
                  </a:cubicBezTo>
                  <a:cubicBezTo>
                    <a:pt x="102" y="114"/>
                    <a:pt x="99" y="114"/>
                    <a:pt x="98" y="114"/>
                  </a:cubicBezTo>
                  <a:cubicBezTo>
                    <a:pt x="95" y="116"/>
                    <a:pt x="96" y="118"/>
                    <a:pt x="93" y="120"/>
                  </a:cubicBezTo>
                  <a:cubicBezTo>
                    <a:pt x="92" y="120"/>
                    <a:pt x="92" y="123"/>
                    <a:pt x="90" y="123"/>
                  </a:cubicBezTo>
                  <a:cubicBezTo>
                    <a:pt x="89" y="123"/>
                    <a:pt x="89" y="127"/>
                    <a:pt x="86" y="126"/>
                  </a:cubicBezTo>
                  <a:cubicBezTo>
                    <a:pt x="86" y="128"/>
                    <a:pt x="85" y="128"/>
                    <a:pt x="83" y="129"/>
                  </a:cubicBezTo>
                  <a:cubicBezTo>
                    <a:pt x="83" y="131"/>
                    <a:pt x="83" y="133"/>
                    <a:pt x="83" y="135"/>
                  </a:cubicBezTo>
                  <a:cubicBezTo>
                    <a:pt x="79" y="136"/>
                    <a:pt x="77" y="141"/>
                    <a:pt x="74" y="143"/>
                  </a:cubicBezTo>
                  <a:cubicBezTo>
                    <a:pt x="73" y="144"/>
                    <a:pt x="71" y="143"/>
                    <a:pt x="71" y="143"/>
                  </a:cubicBezTo>
                  <a:cubicBezTo>
                    <a:pt x="70" y="144"/>
                    <a:pt x="71" y="146"/>
                    <a:pt x="71" y="146"/>
                  </a:cubicBezTo>
                  <a:cubicBezTo>
                    <a:pt x="71" y="147"/>
                    <a:pt x="65" y="147"/>
                    <a:pt x="66" y="148"/>
                  </a:cubicBezTo>
                  <a:cubicBezTo>
                    <a:pt x="69" y="150"/>
                    <a:pt x="63" y="149"/>
                    <a:pt x="60" y="152"/>
                  </a:cubicBezTo>
                  <a:cubicBezTo>
                    <a:pt x="60" y="153"/>
                    <a:pt x="58" y="158"/>
                    <a:pt x="58" y="157"/>
                  </a:cubicBezTo>
                  <a:cubicBezTo>
                    <a:pt x="56" y="155"/>
                    <a:pt x="57" y="156"/>
                    <a:pt x="56" y="158"/>
                  </a:cubicBezTo>
                  <a:cubicBezTo>
                    <a:pt x="54" y="158"/>
                    <a:pt x="52" y="158"/>
                    <a:pt x="50" y="158"/>
                  </a:cubicBezTo>
                  <a:cubicBezTo>
                    <a:pt x="47" y="160"/>
                    <a:pt x="53" y="161"/>
                    <a:pt x="46" y="161"/>
                  </a:cubicBezTo>
                  <a:cubicBezTo>
                    <a:pt x="43" y="161"/>
                    <a:pt x="40" y="161"/>
                    <a:pt x="37" y="163"/>
                  </a:cubicBezTo>
                  <a:cubicBezTo>
                    <a:pt x="34" y="164"/>
                    <a:pt x="34" y="168"/>
                    <a:pt x="31" y="166"/>
                  </a:cubicBezTo>
                  <a:cubicBezTo>
                    <a:pt x="31" y="162"/>
                    <a:pt x="35" y="163"/>
                    <a:pt x="38" y="161"/>
                  </a:cubicBezTo>
                  <a:cubicBezTo>
                    <a:pt x="39" y="161"/>
                    <a:pt x="40" y="161"/>
                    <a:pt x="40" y="160"/>
                  </a:cubicBezTo>
                  <a:cubicBezTo>
                    <a:pt x="40" y="158"/>
                    <a:pt x="44" y="159"/>
                    <a:pt x="46" y="158"/>
                  </a:cubicBezTo>
                  <a:cubicBezTo>
                    <a:pt x="48" y="159"/>
                    <a:pt x="46" y="155"/>
                    <a:pt x="47" y="154"/>
                  </a:cubicBezTo>
                  <a:cubicBezTo>
                    <a:pt x="48" y="153"/>
                    <a:pt x="49" y="156"/>
                    <a:pt x="52" y="152"/>
                  </a:cubicBezTo>
                  <a:cubicBezTo>
                    <a:pt x="52" y="152"/>
                    <a:pt x="53" y="153"/>
                    <a:pt x="53" y="151"/>
                  </a:cubicBezTo>
                  <a:cubicBezTo>
                    <a:pt x="53" y="149"/>
                    <a:pt x="57" y="150"/>
                    <a:pt x="59" y="148"/>
                  </a:cubicBezTo>
                  <a:cubicBezTo>
                    <a:pt x="59" y="145"/>
                    <a:pt x="59" y="143"/>
                    <a:pt x="59" y="141"/>
                  </a:cubicBezTo>
                  <a:cubicBezTo>
                    <a:pt x="64" y="145"/>
                    <a:pt x="60" y="136"/>
                    <a:pt x="65" y="138"/>
                  </a:cubicBezTo>
                  <a:cubicBezTo>
                    <a:pt x="65" y="134"/>
                    <a:pt x="58" y="138"/>
                    <a:pt x="60" y="133"/>
                  </a:cubicBezTo>
                  <a:cubicBezTo>
                    <a:pt x="59" y="136"/>
                    <a:pt x="50" y="132"/>
                    <a:pt x="49" y="136"/>
                  </a:cubicBezTo>
                  <a:cubicBezTo>
                    <a:pt x="47" y="137"/>
                    <a:pt x="48" y="134"/>
                    <a:pt x="47" y="133"/>
                  </a:cubicBezTo>
                  <a:cubicBezTo>
                    <a:pt x="45" y="132"/>
                    <a:pt x="41" y="134"/>
                    <a:pt x="38" y="133"/>
                  </a:cubicBezTo>
                  <a:cubicBezTo>
                    <a:pt x="40" y="130"/>
                    <a:pt x="36" y="131"/>
                    <a:pt x="35" y="130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4" y="125"/>
                    <a:pt x="32" y="126"/>
                    <a:pt x="29" y="121"/>
                  </a:cubicBezTo>
                  <a:cubicBezTo>
                    <a:pt x="27" y="123"/>
                    <a:pt x="23" y="123"/>
                    <a:pt x="19" y="123"/>
                  </a:cubicBezTo>
                  <a:cubicBezTo>
                    <a:pt x="19" y="121"/>
                    <a:pt x="19" y="120"/>
                    <a:pt x="20" y="120"/>
                  </a:cubicBezTo>
                  <a:cubicBezTo>
                    <a:pt x="19" y="117"/>
                    <a:pt x="14" y="118"/>
                    <a:pt x="16" y="112"/>
                  </a:cubicBezTo>
                  <a:cubicBezTo>
                    <a:pt x="15" y="111"/>
                    <a:pt x="13" y="109"/>
                    <a:pt x="13" y="111"/>
                  </a:cubicBezTo>
                  <a:cubicBezTo>
                    <a:pt x="9" y="111"/>
                    <a:pt x="13" y="106"/>
                    <a:pt x="13" y="105"/>
                  </a:cubicBezTo>
                  <a:cubicBezTo>
                    <a:pt x="13" y="104"/>
                    <a:pt x="13" y="103"/>
                    <a:pt x="13" y="102"/>
                  </a:cubicBezTo>
                  <a:cubicBezTo>
                    <a:pt x="13" y="102"/>
                    <a:pt x="16" y="102"/>
                    <a:pt x="16" y="102"/>
                  </a:cubicBezTo>
                  <a:cubicBezTo>
                    <a:pt x="17" y="101"/>
                    <a:pt x="16" y="99"/>
                    <a:pt x="17" y="98"/>
                  </a:cubicBezTo>
                  <a:cubicBezTo>
                    <a:pt x="21" y="97"/>
                    <a:pt x="26" y="97"/>
                    <a:pt x="29" y="95"/>
                  </a:cubicBezTo>
                  <a:cubicBezTo>
                    <a:pt x="31" y="93"/>
                    <a:pt x="33" y="94"/>
                    <a:pt x="35" y="93"/>
                  </a:cubicBezTo>
                  <a:cubicBezTo>
                    <a:pt x="38" y="92"/>
                    <a:pt x="33" y="89"/>
                    <a:pt x="41" y="90"/>
                  </a:cubicBezTo>
                  <a:cubicBezTo>
                    <a:pt x="40" y="87"/>
                    <a:pt x="40" y="84"/>
                    <a:pt x="38" y="78"/>
                  </a:cubicBezTo>
                  <a:cubicBezTo>
                    <a:pt x="35" y="75"/>
                    <a:pt x="27" y="83"/>
                    <a:pt x="23" y="80"/>
                  </a:cubicBezTo>
                  <a:cubicBezTo>
                    <a:pt x="21" y="77"/>
                    <a:pt x="23" y="81"/>
                    <a:pt x="17" y="81"/>
                  </a:cubicBezTo>
                  <a:cubicBezTo>
                    <a:pt x="16" y="79"/>
                    <a:pt x="11" y="80"/>
                    <a:pt x="7" y="78"/>
                  </a:cubicBezTo>
                  <a:cubicBezTo>
                    <a:pt x="7" y="78"/>
                    <a:pt x="10" y="75"/>
                    <a:pt x="7" y="75"/>
                  </a:cubicBezTo>
                  <a:cubicBezTo>
                    <a:pt x="4" y="75"/>
                    <a:pt x="2" y="74"/>
                    <a:pt x="1" y="69"/>
                  </a:cubicBezTo>
                  <a:cubicBezTo>
                    <a:pt x="10" y="70"/>
                    <a:pt x="0" y="65"/>
                    <a:pt x="10" y="66"/>
                  </a:cubicBezTo>
                  <a:cubicBezTo>
                    <a:pt x="12" y="66"/>
                    <a:pt x="11" y="65"/>
                    <a:pt x="10" y="65"/>
                  </a:cubicBezTo>
                  <a:cubicBezTo>
                    <a:pt x="10" y="62"/>
                    <a:pt x="13" y="65"/>
                    <a:pt x="13" y="65"/>
                  </a:cubicBezTo>
                  <a:cubicBezTo>
                    <a:pt x="16" y="65"/>
                    <a:pt x="16" y="63"/>
                    <a:pt x="19" y="63"/>
                  </a:cubicBezTo>
                  <a:cubicBezTo>
                    <a:pt x="20" y="64"/>
                    <a:pt x="21" y="66"/>
                    <a:pt x="22" y="66"/>
                  </a:cubicBezTo>
                  <a:cubicBezTo>
                    <a:pt x="25" y="67"/>
                    <a:pt x="28" y="65"/>
                    <a:pt x="32" y="66"/>
                  </a:cubicBezTo>
                  <a:cubicBezTo>
                    <a:pt x="35" y="67"/>
                    <a:pt x="34" y="68"/>
                    <a:pt x="37" y="66"/>
                  </a:cubicBezTo>
                  <a:cubicBezTo>
                    <a:pt x="39" y="66"/>
                    <a:pt x="37" y="65"/>
                    <a:pt x="37" y="63"/>
                  </a:cubicBezTo>
                  <a:cubicBezTo>
                    <a:pt x="38" y="64"/>
                    <a:pt x="39" y="63"/>
                    <a:pt x="40" y="62"/>
                  </a:cubicBezTo>
                  <a:cubicBezTo>
                    <a:pt x="40" y="58"/>
                    <a:pt x="33" y="63"/>
                    <a:pt x="35" y="58"/>
                  </a:cubicBezTo>
                  <a:cubicBezTo>
                    <a:pt x="31" y="57"/>
                    <a:pt x="28" y="55"/>
                    <a:pt x="23" y="55"/>
                  </a:cubicBezTo>
                  <a:cubicBezTo>
                    <a:pt x="25" y="52"/>
                    <a:pt x="25" y="52"/>
                    <a:pt x="22" y="50"/>
                  </a:cubicBezTo>
                  <a:cubicBezTo>
                    <a:pt x="21" y="50"/>
                    <a:pt x="21" y="49"/>
                    <a:pt x="20" y="49"/>
                  </a:cubicBezTo>
                  <a:cubicBezTo>
                    <a:pt x="19" y="48"/>
                    <a:pt x="16" y="48"/>
                    <a:pt x="15" y="47"/>
                  </a:cubicBezTo>
                  <a:cubicBezTo>
                    <a:pt x="15" y="47"/>
                    <a:pt x="17" y="42"/>
                    <a:pt x="15" y="43"/>
                  </a:cubicBezTo>
                  <a:cubicBezTo>
                    <a:pt x="14" y="43"/>
                    <a:pt x="15" y="44"/>
                    <a:pt x="13" y="44"/>
                  </a:cubicBezTo>
                  <a:cubicBezTo>
                    <a:pt x="12" y="44"/>
                    <a:pt x="11" y="42"/>
                    <a:pt x="9" y="43"/>
                  </a:cubicBezTo>
                  <a:cubicBezTo>
                    <a:pt x="12" y="39"/>
                    <a:pt x="18" y="37"/>
                    <a:pt x="23" y="35"/>
                  </a:cubicBezTo>
                  <a:cubicBezTo>
                    <a:pt x="22" y="30"/>
                    <a:pt x="28" y="30"/>
                    <a:pt x="29" y="28"/>
                  </a:cubicBezTo>
                  <a:cubicBezTo>
                    <a:pt x="31" y="26"/>
                    <a:pt x="29" y="23"/>
                    <a:pt x="31" y="22"/>
                  </a:cubicBezTo>
                  <a:cubicBezTo>
                    <a:pt x="34" y="26"/>
                    <a:pt x="35" y="23"/>
                    <a:pt x="41" y="23"/>
                  </a:cubicBezTo>
                  <a:cubicBezTo>
                    <a:pt x="44" y="19"/>
                    <a:pt x="49" y="16"/>
                    <a:pt x="58" y="17"/>
                  </a:cubicBezTo>
                  <a:cubicBezTo>
                    <a:pt x="59" y="18"/>
                    <a:pt x="58" y="15"/>
                    <a:pt x="59" y="15"/>
                  </a:cubicBezTo>
                  <a:cubicBezTo>
                    <a:pt x="62" y="13"/>
                    <a:pt x="67" y="16"/>
                    <a:pt x="68" y="12"/>
                  </a:cubicBezTo>
                  <a:cubicBezTo>
                    <a:pt x="70" y="11"/>
                    <a:pt x="70" y="14"/>
                    <a:pt x="71" y="15"/>
                  </a:cubicBezTo>
                  <a:cubicBezTo>
                    <a:pt x="73" y="15"/>
                    <a:pt x="76" y="14"/>
                    <a:pt x="75" y="17"/>
                  </a:cubicBezTo>
                  <a:cubicBezTo>
                    <a:pt x="82" y="17"/>
                    <a:pt x="88" y="17"/>
                    <a:pt x="95" y="17"/>
                  </a:cubicBezTo>
                  <a:cubicBezTo>
                    <a:pt x="88" y="24"/>
                    <a:pt x="104" y="15"/>
                    <a:pt x="99" y="22"/>
                  </a:cubicBezTo>
                  <a:cubicBezTo>
                    <a:pt x="102" y="22"/>
                    <a:pt x="105" y="22"/>
                    <a:pt x="105" y="19"/>
                  </a:cubicBezTo>
                  <a:cubicBezTo>
                    <a:pt x="108" y="22"/>
                    <a:pt x="114" y="21"/>
                    <a:pt x="118" y="22"/>
                  </a:cubicBezTo>
                  <a:cubicBezTo>
                    <a:pt x="119" y="22"/>
                    <a:pt x="118" y="23"/>
                    <a:pt x="120" y="23"/>
                  </a:cubicBezTo>
                  <a:cubicBezTo>
                    <a:pt x="121" y="23"/>
                    <a:pt x="121" y="25"/>
                    <a:pt x="123" y="25"/>
                  </a:cubicBezTo>
                  <a:cubicBezTo>
                    <a:pt x="126" y="25"/>
                    <a:pt x="128" y="22"/>
                    <a:pt x="130" y="25"/>
                  </a:cubicBezTo>
                  <a:cubicBezTo>
                    <a:pt x="131" y="26"/>
                    <a:pt x="147" y="25"/>
                    <a:pt x="149" y="26"/>
                  </a:cubicBezTo>
                  <a:cubicBezTo>
                    <a:pt x="151" y="28"/>
                    <a:pt x="160" y="29"/>
                    <a:pt x="166" y="29"/>
                  </a:cubicBezTo>
                  <a:cubicBezTo>
                    <a:pt x="167" y="31"/>
                    <a:pt x="170" y="32"/>
                    <a:pt x="170" y="35"/>
                  </a:cubicBezTo>
                  <a:cubicBezTo>
                    <a:pt x="175" y="36"/>
                    <a:pt x="177" y="39"/>
                    <a:pt x="182" y="37"/>
                  </a:cubicBezTo>
                  <a:cubicBezTo>
                    <a:pt x="182" y="41"/>
                    <a:pt x="189" y="39"/>
                    <a:pt x="194" y="40"/>
                  </a:cubicBezTo>
                  <a:cubicBezTo>
                    <a:pt x="194" y="38"/>
                    <a:pt x="192" y="39"/>
                    <a:pt x="191" y="38"/>
                  </a:cubicBezTo>
                  <a:cubicBezTo>
                    <a:pt x="194" y="35"/>
                    <a:pt x="197" y="32"/>
                    <a:pt x="203" y="31"/>
                  </a:cubicBezTo>
                  <a:cubicBezTo>
                    <a:pt x="202" y="33"/>
                    <a:pt x="204" y="34"/>
                    <a:pt x="204" y="32"/>
                  </a:cubicBezTo>
                  <a:cubicBezTo>
                    <a:pt x="206" y="33"/>
                    <a:pt x="205" y="35"/>
                    <a:pt x="207" y="35"/>
                  </a:cubicBezTo>
                  <a:cubicBezTo>
                    <a:pt x="210" y="36"/>
                    <a:pt x="210" y="33"/>
                    <a:pt x="210" y="31"/>
                  </a:cubicBezTo>
                  <a:cubicBezTo>
                    <a:pt x="213" y="30"/>
                    <a:pt x="214" y="32"/>
                    <a:pt x="216" y="32"/>
                  </a:cubicBezTo>
                  <a:cubicBezTo>
                    <a:pt x="218" y="31"/>
                    <a:pt x="216" y="29"/>
                    <a:pt x="219" y="26"/>
                  </a:cubicBezTo>
                  <a:cubicBezTo>
                    <a:pt x="222" y="26"/>
                    <a:pt x="223" y="29"/>
                    <a:pt x="224" y="26"/>
                  </a:cubicBezTo>
                  <a:cubicBezTo>
                    <a:pt x="226" y="27"/>
                    <a:pt x="224" y="30"/>
                    <a:pt x="222" y="29"/>
                  </a:cubicBezTo>
                  <a:cubicBezTo>
                    <a:pt x="224" y="34"/>
                    <a:pt x="234" y="25"/>
                    <a:pt x="237" y="31"/>
                  </a:cubicBezTo>
                  <a:cubicBezTo>
                    <a:pt x="241" y="31"/>
                    <a:pt x="233" y="27"/>
                    <a:pt x="238" y="26"/>
                  </a:cubicBezTo>
                  <a:cubicBezTo>
                    <a:pt x="239" y="25"/>
                    <a:pt x="240" y="23"/>
                    <a:pt x="243" y="23"/>
                  </a:cubicBezTo>
                  <a:cubicBezTo>
                    <a:pt x="243" y="25"/>
                    <a:pt x="243" y="26"/>
                    <a:pt x="243" y="28"/>
                  </a:cubicBezTo>
                  <a:cubicBezTo>
                    <a:pt x="246" y="24"/>
                    <a:pt x="247" y="30"/>
                    <a:pt x="250" y="31"/>
                  </a:cubicBezTo>
                  <a:cubicBezTo>
                    <a:pt x="254" y="31"/>
                    <a:pt x="258" y="30"/>
                    <a:pt x="259" y="28"/>
                  </a:cubicBezTo>
                  <a:cubicBezTo>
                    <a:pt x="261" y="29"/>
                    <a:pt x="265" y="29"/>
                    <a:pt x="264" y="34"/>
                  </a:cubicBezTo>
                  <a:cubicBezTo>
                    <a:pt x="267" y="33"/>
                    <a:pt x="270" y="32"/>
                    <a:pt x="271" y="28"/>
                  </a:cubicBezTo>
                  <a:cubicBezTo>
                    <a:pt x="275" y="30"/>
                    <a:pt x="277" y="27"/>
                    <a:pt x="280" y="31"/>
                  </a:cubicBezTo>
                  <a:cubicBezTo>
                    <a:pt x="283" y="31"/>
                    <a:pt x="287" y="31"/>
                    <a:pt x="290" y="31"/>
                  </a:cubicBezTo>
                  <a:cubicBezTo>
                    <a:pt x="290" y="31"/>
                    <a:pt x="288" y="33"/>
                    <a:pt x="289" y="34"/>
                  </a:cubicBezTo>
                  <a:cubicBezTo>
                    <a:pt x="288" y="34"/>
                    <a:pt x="293" y="35"/>
                    <a:pt x="292" y="35"/>
                  </a:cubicBezTo>
                  <a:cubicBezTo>
                    <a:pt x="293" y="35"/>
                    <a:pt x="294" y="33"/>
                    <a:pt x="296" y="34"/>
                  </a:cubicBezTo>
                  <a:cubicBezTo>
                    <a:pt x="296" y="34"/>
                    <a:pt x="296" y="37"/>
                    <a:pt x="296" y="37"/>
                  </a:cubicBezTo>
                  <a:cubicBezTo>
                    <a:pt x="300" y="39"/>
                    <a:pt x="306" y="35"/>
                    <a:pt x="311" y="37"/>
                  </a:cubicBezTo>
                  <a:cubicBezTo>
                    <a:pt x="311" y="39"/>
                    <a:pt x="314" y="38"/>
                    <a:pt x="315" y="38"/>
                  </a:cubicBezTo>
                  <a:cubicBezTo>
                    <a:pt x="313" y="43"/>
                    <a:pt x="320" y="39"/>
                    <a:pt x="320" y="43"/>
                  </a:cubicBezTo>
                  <a:cubicBezTo>
                    <a:pt x="321" y="46"/>
                    <a:pt x="317" y="45"/>
                    <a:pt x="317" y="47"/>
                  </a:cubicBezTo>
                  <a:cubicBezTo>
                    <a:pt x="316" y="50"/>
                    <a:pt x="318" y="50"/>
                    <a:pt x="318" y="52"/>
                  </a:cubicBezTo>
                  <a:cubicBezTo>
                    <a:pt x="334" y="50"/>
                    <a:pt x="348" y="50"/>
                    <a:pt x="360" y="55"/>
                  </a:cubicBezTo>
                  <a:cubicBezTo>
                    <a:pt x="359" y="56"/>
                    <a:pt x="358" y="57"/>
                    <a:pt x="358" y="59"/>
                  </a:cubicBezTo>
                  <a:cubicBezTo>
                    <a:pt x="361" y="59"/>
                    <a:pt x="362" y="57"/>
                    <a:pt x="364" y="58"/>
                  </a:cubicBezTo>
                  <a:cubicBezTo>
                    <a:pt x="363" y="52"/>
                    <a:pt x="364" y="54"/>
                    <a:pt x="363" y="49"/>
                  </a:cubicBezTo>
                  <a:cubicBezTo>
                    <a:pt x="364" y="46"/>
                    <a:pt x="375" y="46"/>
                    <a:pt x="372" y="44"/>
                  </a:cubicBezTo>
                  <a:cubicBezTo>
                    <a:pt x="373" y="42"/>
                    <a:pt x="374" y="44"/>
                    <a:pt x="376" y="44"/>
                  </a:cubicBezTo>
                  <a:cubicBezTo>
                    <a:pt x="377" y="46"/>
                    <a:pt x="379" y="45"/>
                    <a:pt x="379" y="47"/>
                  </a:cubicBezTo>
                  <a:cubicBezTo>
                    <a:pt x="385" y="48"/>
                    <a:pt x="389" y="46"/>
                    <a:pt x="394" y="47"/>
                  </a:cubicBezTo>
                  <a:cubicBezTo>
                    <a:pt x="394" y="47"/>
                    <a:pt x="394" y="49"/>
                    <a:pt x="395" y="49"/>
                  </a:cubicBezTo>
                  <a:cubicBezTo>
                    <a:pt x="397" y="49"/>
                    <a:pt x="397" y="50"/>
                    <a:pt x="398" y="50"/>
                  </a:cubicBezTo>
                  <a:cubicBezTo>
                    <a:pt x="404" y="50"/>
                    <a:pt x="409" y="47"/>
                    <a:pt x="416" y="49"/>
                  </a:cubicBezTo>
                  <a:cubicBezTo>
                    <a:pt x="420" y="45"/>
                    <a:pt x="419" y="43"/>
                    <a:pt x="421" y="40"/>
                  </a:cubicBezTo>
                  <a:cubicBezTo>
                    <a:pt x="420" y="35"/>
                    <a:pt x="416" y="37"/>
                    <a:pt x="415" y="35"/>
                  </a:cubicBezTo>
                  <a:cubicBezTo>
                    <a:pt x="416" y="28"/>
                    <a:pt x="429" y="31"/>
                    <a:pt x="432" y="34"/>
                  </a:cubicBezTo>
                  <a:cubicBezTo>
                    <a:pt x="432" y="36"/>
                    <a:pt x="431" y="37"/>
                    <a:pt x="428" y="37"/>
                  </a:cubicBezTo>
                  <a:cubicBezTo>
                    <a:pt x="431" y="40"/>
                    <a:pt x="428" y="41"/>
                    <a:pt x="427" y="43"/>
                  </a:cubicBezTo>
                  <a:cubicBezTo>
                    <a:pt x="426" y="46"/>
                    <a:pt x="429" y="46"/>
                    <a:pt x="431" y="46"/>
                  </a:cubicBezTo>
                  <a:cubicBezTo>
                    <a:pt x="429" y="50"/>
                    <a:pt x="432" y="51"/>
                    <a:pt x="429" y="55"/>
                  </a:cubicBezTo>
                  <a:cubicBezTo>
                    <a:pt x="434" y="57"/>
                    <a:pt x="437" y="47"/>
                    <a:pt x="435" y="49"/>
                  </a:cubicBezTo>
                  <a:cubicBezTo>
                    <a:pt x="436" y="48"/>
                    <a:pt x="440" y="52"/>
                    <a:pt x="438" y="46"/>
                  </a:cubicBezTo>
                  <a:cubicBezTo>
                    <a:pt x="445" y="47"/>
                    <a:pt x="443" y="40"/>
                    <a:pt x="447" y="38"/>
                  </a:cubicBezTo>
                  <a:cubicBezTo>
                    <a:pt x="445" y="34"/>
                    <a:pt x="443" y="31"/>
                    <a:pt x="437" y="31"/>
                  </a:cubicBezTo>
                  <a:cubicBezTo>
                    <a:pt x="440" y="29"/>
                    <a:pt x="434" y="25"/>
                    <a:pt x="429" y="23"/>
                  </a:cubicBezTo>
                  <a:cubicBezTo>
                    <a:pt x="430" y="21"/>
                    <a:pt x="430" y="19"/>
                    <a:pt x="428" y="19"/>
                  </a:cubicBezTo>
                  <a:cubicBezTo>
                    <a:pt x="428" y="16"/>
                    <a:pt x="432" y="14"/>
                    <a:pt x="432" y="12"/>
                  </a:cubicBezTo>
                  <a:cubicBezTo>
                    <a:pt x="433" y="11"/>
                    <a:pt x="436" y="9"/>
                    <a:pt x="435" y="9"/>
                  </a:cubicBezTo>
                  <a:cubicBezTo>
                    <a:pt x="431" y="5"/>
                    <a:pt x="441" y="10"/>
                    <a:pt x="437" y="6"/>
                  </a:cubicBezTo>
                  <a:cubicBezTo>
                    <a:pt x="437" y="0"/>
                    <a:pt x="441" y="7"/>
                    <a:pt x="441" y="7"/>
                  </a:cubicBezTo>
                  <a:cubicBezTo>
                    <a:pt x="443" y="8"/>
                    <a:pt x="446" y="6"/>
                    <a:pt x="447" y="7"/>
                  </a:cubicBezTo>
                  <a:cubicBezTo>
                    <a:pt x="448" y="7"/>
                    <a:pt x="445" y="9"/>
                    <a:pt x="446" y="10"/>
                  </a:cubicBezTo>
                  <a:cubicBezTo>
                    <a:pt x="446" y="11"/>
                    <a:pt x="450" y="9"/>
                    <a:pt x="450" y="10"/>
                  </a:cubicBezTo>
                  <a:cubicBezTo>
                    <a:pt x="451" y="11"/>
                    <a:pt x="450" y="14"/>
                    <a:pt x="450" y="15"/>
                  </a:cubicBezTo>
                  <a:cubicBezTo>
                    <a:pt x="451" y="15"/>
                    <a:pt x="453" y="14"/>
                    <a:pt x="453" y="15"/>
                  </a:cubicBezTo>
                  <a:cubicBezTo>
                    <a:pt x="455" y="18"/>
                    <a:pt x="451" y="17"/>
                    <a:pt x="453" y="20"/>
                  </a:cubicBezTo>
                  <a:cubicBezTo>
                    <a:pt x="454" y="21"/>
                    <a:pt x="455" y="22"/>
                    <a:pt x="455" y="23"/>
                  </a:cubicBezTo>
                  <a:cubicBezTo>
                    <a:pt x="455" y="23"/>
                    <a:pt x="453" y="24"/>
                    <a:pt x="453" y="25"/>
                  </a:cubicBezTo>
                  <a:cubicBezTo>
                    <a:pt x="453" y="27"/>
                    <a:pt x="452" y="27"/>
                    <a:pt x="452" y="29"/>
                  </a:cubicBezTo>
                  <a:cubicBezTo>
                    <a:pt x="451" y="32"/>
                    <a:pt x="461" y="32"/>
                    <a:pt x="459" y="28"/>
                  </a:cubicBezTo>
                  <a:cubicBezTo>
                    <a:pt x="462" y="28"/>
                    <a:pt x="461" y="32"/>
                    <a:pt x="465" y="31"/>
                  </a:cubicBezTo>
                  <a:cubicBezTo>
                    <a:pt x="462" y="34"/>
                    <a:pt x="466" y="34"/>
                    <a:pt x="465" y="38"/>
                  </a:cubicBezTo>
                  <a:cubicBezTo>
                    <a:pt x="472" y="39"/>
                    <a:pt x="470" y="34"/>
                    <a:pt x="475" y="37"/>
                  </a:cubicBezTo>
                  <a:cubicBezTo>
                    <a:pt x="477" y="37"/>
                    <a:pt x="477" y="36"/>
                    <a:pt x="477" y="35"/>
                  </a:cubicBezTo>
                  <a:cubicBezTo>
                    <a:pt x="480" y="36"/>
                    <a:pt x="475" y="37"/>
                    <a:pt x="478" y="40"/>
                  </a:cubicBezTo>
                  <a:cubicBezTo>
                    <a:pt x="478" y="40"/>
                    <a:pt x="481" y="41"/>
                    <a:pt x="481" y="41"/>
                  </a:cubicBezTo>
                  <a:cubicBezTo>
                    <a:pt x="482" y="44"/>
                    <a:pt x="476" y="46"/>
                    <a:pt x="478" y="50"/>
                  </a:cubicBezTo>
                  <a:close/>
                  <a:moveTo>
                    <a:pt x="302" y="66"/>
                  </a:moveTo>
                  <a:cubicBezTo>
                    <a:pt x="301" y="64"/>
                    <a:pt x="304" y="63"/>
                    <a:pt x="302" y="62"/>
                  </a:cubicBezTo>
                  <a:cubicBezTo>
                    <a:pt x="302" y="63"/>
                    <a:pt x="302" y="64"/>
                    <a:pt x="301" y="63"/>
                  </a:cubicBezTo>
                  <a:cubicBezTo>
                    <a:pt x="300" y="62"/>
                    <a:pt x="301" y="59"/>
                    <a:pt x="299" y="59"/>
                  </a:cubicBezTo>
                  <a:cubicBezTo>
                    <a:pt x="297" y="61"/>
                    <a:pt x="290" y="66"/>
                    <a:pt x="287" y="62"/>
                  </a:cubicBezTo>
                  <a:cubicBezTo>
                    <a:pt x="287" y="58"/>
                    <a:pt x="294" y="63"/>
                    <a:pt x="292" y="58"/>
                  </a:cubicBezTo>
                  <a:cubicBezTo>
                    <a:pt x="291" y="57"/>
                    <a:pt x="289" y="57"/>
                    <a:pt x="289" y="56"/>
                  </a:cubicBezTo>
                  <a:cubicBezTo>
                    <a:pt x="286" y="55"/>
                    <a:pt x="285" y="58"/>
                    <a:pt x="283" y="59"/>
                  </a:cubicBezTo>
                  <a:cubicBezTo>
                    <a:pt x="280" y="60"/>
                    <a:pt x="276" y="60"/>
                    <a:pt x="272" y="60"/>
                  </a:cubicBezTo>
                  <a:cubicBezTo>
                    <a:pt x="272" y="61"/>
                    <a:pt x="272" y="62"/>
                    <a:pt x="271" y="62"/>
                  </a:cubicBezTo>
                  <a:cubicBezTo>
                    <a:pt x="266" y="63"/>
                    <a:pt x="261" y="64"/>
                    <a:pt x="256" y="63"/>
                  </a:cubicBezTo>
                  <a:cubicBezTo>
                    <a:pt x="257" y="66"/>
                    <a:pt x="254" y="67"/>
                    <a:pt x="256" y="68"/>
                  </a:cubicBezTo>
                  <a:cubicBezTo>
                    <a:pt x="256" y="66"/>
                    <a:pt x="258" y="67"/>
                    <a:pt x="258" y="69"/>
                  </a:cubicBezTo>
                  <a:cubicBezTo>
                    <a:pt x="264" y="70"/>
                    <a:pt x="274" y="64"/>
                    <a:pt x="275" y="69"/>
                  </a:cubicBezTo>
                  <a:cubicBezTo>
                    <a:pt x="272" y="66"/>
                    <a:pt x="274" y="70"/>
                    <a:pt x="271" y="71"/>
                  </a:cubicBezTo>
                  <a:cubicBezTo>
                    <a:pt x="268" y="71"/>
                    <a:pt x="266" y="72"/>
                    <a:pt x="265" y="74"/>
                  </a:cubicBezTo>
                  <a:cubicBezTo>
                    <a:pt x="273" y="75"/>
                    <a:pt x="277" y="72"/>
                    <a:pt x="284" y="72"/>
                  </a:cubicBezTo>
                  <a:cubicBezTo>
                    <a:pt x="285" y="74"/>
                    <a:pt x="284" y="77"/>
                    <a:pt x="286" y="77"/>
                  </a:cubicBezTo>
                  <a:cubicBezTo>
                    <a:pt x="286" y="75"/>
                    <a:pt x="288" y="75"/>
                    <a:pt x="290" y="75"/>
                  </a:cubicBezTo>
                  <a:cubicBezTo>
                    <a:pt x="290" y="73"/>
                    <a:pt x="291" y="70"/>
                    <a:pt x="293" y="69"/>
                  </a:cubicBezTo>
                  <a:cubicBezTo>
                    <a:pt x="296" y="67"/>
                    <a:pt x="295" y="69"/>
                    <a:pt x="299" y="69"/>
                  </a:cubicBezTo>
                  <a:cubicBezTo>
                    <a:pt x="299" y="68"/>
                    <a:pt x="300" y="66"/>
                    <a:pt x="302" y="66"/>
                  </a:cubicBezTo>
                  <a:close/>
                  <a:moveTo>
                    <a:pt x="312" y="117"/>
                  </a:moveTo>
                  <a:cubicBezTo>
                    <a:pt x="313" y="113"/>
                    <a:pt x="318" y="114"/>
                    <a:pt x="320" y="112"/>
                  </a:cubicBezTo>
                  <a:cubicBezTo>
                    <a:pt x="320" y="112"/>
                    <a:pt x="322" y="113"/>
                    <a:pt x="323" y="112"/>
                  </a:cubicBezTo>
                  <a:cubicBezTo>
                    <a:pt x="325" y="111"/>
                    <a:pt x="328" y="112"/>
                    <a:pt x="330" y="111"/>
                  </a:cubicBezTo>
                  <a:cubicBezTo>
                    <a:pt x="331" y="111"/>
                    <a:pt x="331" y="108"/>
                    <a:pt x="332" y="108"/>
                  </a:cubicBezTo>
                  <a:cubicBezTo>
                    <a:pt x="336" y="105"/>
                    <a:pt x="339" y="109"/>
                    <a:pt x="339" y="106"/>
                  </a:cubicBezTo>
                  <a:cubicBezTo>
                    <a:pt x="338" y="106"/>
                    <a:pt x="337" y="105"/>
                    <a:pt x="339" y="105"/>
                  </a:cubicBezTo>
                  <a:cubicBezTo>
                    <a:pt x="342" y="105"/>
                    <a:pt x="342" y="103"/>
                    <a:pt x="344" y="105"/>
                  </a:cubicBezTo>
                  <a:cubicBezTo>
                    <a:pt x="344" y="106"/>
                    <a:pt x="345" y="103"/>
                    <a:pt x="345" y="103"/>
                  </a:cubicBezTo>
                  <a:cubicBezTo>
                    <a:pt x="342" y="104"/>
                    <a:pt x="346" y="100"/>
                    <a:pt x="348" y="103"/>
                  </a:cubicBezTo>
                  <a:cubicBezTo>
                    <a:pt x="349" y="101"/>
                    <a:pt x="351" y="100"/>
                    <a:pt x="351" y="96"/>
                  </a:cubicBezTo>
                  <a:cubicBezTo>
                    <a:pt x="345" y="95"/>
                    <a:pt x="345" y="99"/>
                    <a:pt x="339" y="98"/>
                  </a:cubicBezTo>
                  <a:cubicBezTo>
                    <a:pt x="339" y="100"/>
                    <a:pt x="338" y="101"/>
                    <a:pt x="336" y="102"/>
                  </a:cubicBezTo>
                  <a:cubicBezTo>
                    <a:pt x="331" y="104"/>
                    <a:pt x="333" y="101"/>
                    <a:pt x="329" y="102"/>
                  </a:cubicBezTo>
                  <a:cubicBezTo>
                    <a:pt x="328" y="102"/>
                    <a:pt x="328" y="104"/>
                    <a:pt x="326" y="103"/>
                  </a:cubicBezTo>
                  <a:cubicBezTo>
                    <a:pt x="324" y="103"/>
                    <a:pt x="323" y="101"/>
                    <a:pt x="320" y="102"/>
                  </a:cubicBezTo>
                  <a:cubicBezTo>
                    <a:pt x="320" y="101"/>
                    <a:pt x="320" y="99"/>
                    <a:pt x="318" y="99"/>
                  </a:cubicBezTo>
                  <a:cubicBezTo>
                    <a:pt x="318" y="101"/>
                    <a:pt x="318" y="102"/>
                    <a:pt x="317" y="103"/>
                  </a:cubicBezTo>
                  <a:cubicBezTo>
                    <a:pt x="317" y="105"/>
                    <a:pt x="319" y="105"/>
                    <a:pt x="320" y="106"/>
                  </a:cubicBezTo>
                  <a:cubicBezTo>
                    <a:pt x="315" y="105"/>
                    <a:pt x="315" y="108"/>
                    <a:pt x="314" y="109"/>
                  </a:cubicBezTo>
                  <a:cubicBezTo>
                    <a:pt x="312" y="111"/>
                    <a:pt x="308" y="110"/>
                    <a:pt x="308" y="112"/>
                  </a:cubicBezTo>
                  <a:cubicBezTo>
                    <a:pt x="308" y="116"/>
                    <a:pt x="301" y="112"/>
                    <a:pt x="304" y="117"/>
                  </a:cubicBezTo>
                  <a:cubicBezTo>
                    <a:pt x="306" y="117"/>
                    <a:pt x="309" y="117"/>
                    <a:pt x="312" y="117"/>
                  </a:cubicBezTo>
                  <a:close/>
                  <a:moveTo>
                    <a:pt x="421" y="175"/>
                  </a:moveTo>
                  <a:cubicBezTo>
                    <a:pt x="419" y="175"/>
                    <a:pt x="420" y="176"/>
                    <a:pt x="419" y="176"/>
                  </a:cubicBezTo>
                  <a:cubicBezTo>
                    <a:pt x="419" y="176"/>
                    <a:pt x="415" y="177"/>
                    <a:pt x="415" y="178"/>
                  </a:cubicBezTo>
                  <a:cubicBezTo>
                    <a:pt x="414" y="179"/>
                    <a:pt x="416" y="183"/>
                    <a:pt x="413" y="183"/>
                  </a:cubicBezTo>
                  <a:cubicBezTo>
                    <a:pt x="413" y="182"/>
                    <a:pt x="413" y="179"/>
                    <a:pt x="412" y="179"/>
                  </a:cubicBezTo>
                  <a:cubicBezTo>
                    <a:pt x="412" y="181"/>
                    <a:pt x="412" y="183"/>
                    <a:pt x="412" y="185"/>
                  </a:cubicBezTo>
                  <a:cubicBezTo>
                    <a:pt x="414" y="185"/>
                    <a:pt x="417" y="185"/>
                    <a:pt x="419" y="185"/>
                  </a:cubicBezTo>
                  <a:cubicBezTo>
                    <a:pt x="418" y="187"/>
                    <a:pt x="422" y="189"/>
                    <a:pt x="422" y="191"/>
                  </a:cubicBezTo>
                  <a:cubicBezTo>
                    <a:pt x="424" y="196"/>
                    <a:pt x="424" y="194"/>
                    <a:pt x="427" y="197"/>
                  </a:cubicBezTo>
                  <a:cubicBezTo>
                    <a:pt x="425" y="197"/>
                    <a:pt x="423" y="197"/>
                    <a:pt x="424" y="200"/>
                  </a:cubicBezTo>
                  <a:cubicBezTo>
                    <a:pt x="424" y="202"/>
                    <a:pt x="425" y="202"/>
                    <a:pt x="425" y="204"/>
                  </a:cubicBezTo>
                  <a:cubicBezTo>
                    <a:pt x="427" y="204"/>
                    <a:pt x="429" y="204"/>
                    <a:pt x="431" y="204"/>
                  </a:cubicBezTo>
                  <a:cubicBezTo>
                    <a:pt x="433" y="202"/>
                    <a:pt x="433" y="199"/>
                    <a:pt x="432" y="195"/>
                  </a:cubicBezTo>
                  <a:cubicBezTo>
                    <a:pt x="431" y="195"/>
                    <a:pt x="429" y="194"/>
                    <a:pt x="428" y="192"/>
                  </a:cubicBezTo>
                  <a:cubicBezTo>
                    <a:pt x="431" y="184"/>
                    <a:pt x="428" y="189"/>
                    <a:pt x="427" y="186"/>
                  </a:cubicBezTo>
                  <a:cubicBezTo>
                    <a:pt x="425" y="184"/>
                    <a:pt x="425" y="178"/>
                    <a:pt x="424" y="175"/>
                  </a:cubicBezTo>
                  <a:cubicBezTo>
                    <a:pt x="423" y="175"/>
                    <a:pt x="422" y="174"/>
                    <a:pt x="421" y="175"/>
                  </a:cubicBezTo>
                  <a:close/>
                  <a:moveTo>
                    <a:pt x="478" y="221"/>
                  </a:moveTo>
                  <a:cubicBezTo>
                    <a:pt x="474" y="219"/>
                    <a:pt x="475" y="223"/>
                    <a:pt x="472" y="224"/>
                  </a:cubicBezTo>
                  <a:cubicBezTo>
                    <a:pt x="472" y="222"/>
                    <a:pt x="471" y="222"/>
                    <a:pt x="470" y="222"/>
                  </a:cubicBezTo>
                  <a:cubicBezTo>
                    <a:pt x="470" y="227"/>
                    <a:pt x="464" y="225"/>
                    <a:pt x="462" y="226"/>
                  </a:cubicBezTo>
                  <a:cubicBezTo>
                    <a:pt x="461" y="228"/>
                    <a:pt x="462" y="228"/>
                    <a:pt x="461" y="229"/>
                  </a:cubicBezTo>
                  <a:cubicBezTo>
                    <a:pt x="460" y="230"/>
                    <a:pt x="458" y="229"/>
                    <a:pt x="458" y="231"/>
                  </a:cubicBezTo>
                  <a:cubicBezTo>
                    <a:pt x="460" y="232"/>
                    <a:pt x="457" y="233"/>
                    <a:pt x="458" y="235"/>
                  </a:cubicBezTo>
                  <a:cubicBezTo>
                    <a:pt x="461" y="238"/>
                    <a:pt x="461" y="233"/>
                    <a:pt x="464" y="232"/>
                  </a:cubicBezTo>
                  <a:cubicBezTo>
                    <a:pt x="466" y="232"/>
                    <a:pt x="469" y="233"/>
                    <a:pt x="472" y="232"/>
                  </a:cubicBezTo>
                  <a:cubicBezTo>
                    <a:pt x="474" y="232"/>
                    <a:pt x="475" y="231"/>
                    <a:pt x="477" y="231"/>
                  </a:cubicBezTo>
                  <a:cubicBezTo>
                    <a:pt x="480" y="231"/>
                    <a:pt x="485" y="232"/>
                    <a:pt x="486" y="234"/>
                  </a:cubicBezTo>
                  <a:cubicBezTo>
                    <a:pt x="485" y="234"/>
                    <a:pt x="483" y="234"/>
                    <a:pt x="483" y="235"/>
                  </a:cubicBezTo>
                  <a:cubicBezTo>
                    <a:pt x="484" y="234"/>
                    <a:pt x="484" y="237"/>
                    <a:pt x="484" y="237"/>
                  </a:cubicBezTo>
                  <a:cubicBezTo>
                    <a:pt x="485" y="237"/>
                    <a:pt x="486" y="235"/>
                    <a:pt x="486" y="235"/>
                  </a:cubicBezTo>
                  <a:cubicBezTo>
                    <a:pt x="492" y="236"/>
                    <a:pt x="489" y="236"/>
                    <a:pt x="493" y="234"/>
                  </a:cubicBezTo>
                  <a:cubicBezTo>
                    <a:pt x="498" y="231"/>
                    <a:pt x="501" y="236"/>
                    <a:pt x="504" y="232"/>
                  </a:cubicBezTo>
                  <a:cubicBezTo>
                    <a:pt x="500" y="232"/>
                    <a:pt x="504" y="226"/>
                    <a:pt x="501" y="229"/>
                  </a:cubicBezTo>
                  <a:cubicBezTo>
                    <a:pt x="498" y="232"/>
                    <a:pt x="498" y="224"/>
                    <a:pt x="498" y="224"/>
                  </a:cubicBezTo>
                  <a:cubicBezTo>
                    <a:pt x="497" y="223"/>
                    <a:pt x="493" y="224"/>
                    <a:pt x="495" y="221"/>
                  </a:cubicBezTo>
                  <a:cubicBezTo>
                    <a:pt x="492" y="221"/>
                    <a:pt x="490" y="221"/>
                    <a:pt x="487" y="221"/>
                  </a:cubicBezTo>
                  <a:cubicBezTo>
                    <a:pt x="488" y="218"/>
                    <a:pt x="489" y="218"/>
                    <a:pt x="487" y="216"/>
                  </a:cubicBezTo>
                  <a:cubicBezTo>
                    <a:pt x="483" y="218"/>
                    <a:pt x="484" y="216"/>
                    <a:pt x="478" y="216"/>
                  </a:cubicBezTo>
                  <a:cubicBezTo>
                    <a:pt x="478" y="218"/>
                    <a:pt x="477" y="219"/>
                    <a:pt x="478" y="221"/>
                  </a:cubicBezTo>
                  <a:close/>
                  <a:moveTo>
                    <a:pt x="518" y="258"/>
                  </a:moveTo>
                  <a:cubicBezTo>
                    <a:pt x="518" y="258"/>
                    <a:pt x="517" y="257"/>
                    <a:pt x="517" y="256"/>
                  </a:cubicBezTo>
                  <a:cubicBezTo>
                    <a:pt x="523" y="257"/>
                    <a:pt x="517" y="246"/>
                    <a:pt x="523" y="247"/>
                  </a:cubicBezTo>
                  <a:cubicBezTo>
                    <a:pt x="526" y="250"/>
                    <a:pt x="527" y="246"/>
                    <a:pt x="532" y="247"/>
                  </a:cubicBezTo>
                  <a:cubicBezTo>
                    <a:pt x="529" y="238"/>
                    <a:pt x="519" y="237"/>
                    <a:pt x="510" y="238"/>
                  </a:cubicBezTo>
                  <a:cubicBezTo>
                    <a:pt x="508" y="238"/>
                    <a:pt x="508" y="237"/>
                    <a:pt x="508" y="235"/>
                  </a:cubicBezTo>
                  <a:cubicBezTo>
                    <a:pt x="505" y="234"/>
                    <a:pt x="504" y="238"/>
                    <a:pt x="501" y="238"/>
                  </a:cubicBezTo>
                  <a:cubicBezTo>
                    <a:pt x="499" y="238"/>
                    <a:pt x="499" y="236"/>
                    <a:pt x="496" y="237"/>
                  </a:cubicBezTo>
                  <a:cubicBezTo>
                    <a:pt x="494" y="237"/>
                    <a:pt x="494" y="239"/>
                    <a:pt x="492" y="240"/>
                  </a:cubicBezTo>
                  <a:cubicBezTo>
                    <a:pt x="490" y="241"/>
                    <a:pt x="488" y="240"/>
                    <a:pt x="486" y="241"/>
                  </a:cubicBezTo>
                  <a:cubicBezTo>
                    <a:pt x="486" y="244"/>
                    <a:pt x="485" y="245"/>
                    <a:pt x="483" y="246"/>
                  </a:cubicBezTo>
                  <a:cubicBezTo>
                    <a:pt x="483" y="258"/>
                    <a:pt x="481" y="258"/>
                    <a:pt x="481" y="271"/>
                  </a:cubicBezTo>
                  <a:cubicBezTo>
                    <a:pt x="487" y="273"/>
                    <a:pt x="484" y="267"/>
                    <a:pt x="489" y="268"/>
                  </a:cubicBezTo>
                  <a:cubicBezTo>
                    <a:pt x="489" y="265"/>
                    <a:pt x="489" y="263"/>
                    <a:pt x="490" y="262"/>
                  </a:cubicBezTo>
                  <a:cubicBezTo>
                    <a:pt x="493" y="259"/>
                    <a:pt x="491" y="255"/>
                    <a:pt x="492" y="250"/>
                  </a:cubicBezTo>
                  <a:cubicBezTo>
                    <a:pt x="492" y="250"/>
                    <a:pt x="494" y="248"/>
                    <a:pt x="495" y="247"/>
                  </a:cubicBezTo>
                  <a:cubicBezTo>
                    <a:pt x="495" y="246"/>
                    <a:pt x="494" y="243"/>
                    <a:pt x="496" y="243"/>
                  </a:cubicBezTo>
                  <a:cubicBezTo>
                    <a:pt x="499" y="243"/>
                    <a:pt x="501" y="242"/>
                    <a:pt x="502" y="241"/>
                  </a:cubicBezTo>
                  <a:cubicBezTo>
                    <a:pt x="500" y="247"/>
                    <a:pt x="507" y="242"/>
                    <a:pt x="507" y="246"/>
                  </a:cubicBezTo>
                  <a:cubicBezTo>
                    <a:pt x="508" y="250"/>
                    <a:pt x="508" y="249"/>
                    <a:pt x="507" y="253"/>
                  </a:cubicBezTo>
                  <a:cubicBezTo>
                    <a:pt x="508" y="253"/>
                    <a:pt x="510" y="253"/>
                    <a:pt x="510" y="255"/>
                  </a:cubicBezTo>
                  <a:cubicBezTo>
                    <a:pt x="508" y="255"/>
                    <a:pt x="507" y="255"/>
                    <a:pt x="507" y="256"/>
                  </a:cubicBezTo>
                  <a:cubicBezTo>
                    <a:pt x="512" y="254"/>
                    <a:pt x="517" y="261"/>
                    <a:pt x="518" y="258"/>
                  </a:cubicBezTo>
                  <a:close/>
                  <a:moveTo>
                    <a:pt x="545" y="252"/>
                  </a:moveTo>
                  <a:cubicBezTo>
                    <a:pt x="545" y="252"/>
                    <a:pt x="545" y="254"/>
                    <a:pt x="545" y="255"/>
                  </a:cubicBezTo>
                  <a:cubicBezTo>
                    <a:pt x="543" y="257"/>
                    <a:pt x="536" y="250"/>
                    <a:pt x="533" y="253"/>
                  </a:cubicBezTo>
                  <a:cubicBezTo>
                    <a:pt x="534" y="256"/>
                    <a:pt x="531" y="256"/>
                    <a:pt x="530" y="258"/>
                  </a:cubicBezTo>
                  <a:cubicBezTo>
                    <a:pt x="534" y="262"/>
                    <a:pt x="535" y="259"/>
                    <a:pt x="539" y="259"/>
                  </a:cubicBezTo>
                  <a:cubicBezTo>
                    <a:pt x="542" y="259"/>
                    <a:pt x="548" y="260"/>
                    <a:pt x="550" y="258"/>
                  </a:cubicBezTo>
                  <a:cubicBezTo>
                    <a:pt x="549" y="258"/>
                    <a:pt x="548" y="256"/>
                    <a:pt x="550" y="256"/>
                  </a:cubicBezTo>
                  <a:cubicBezTo>
                    <a:pt x="551" y="256"/>
                    <a:pt x="552" y="256"/>
                    <a:pt x="553" y="255"/>
                  </a:cubicBezTo>
                  <a:cubicBezTo>
                    <a:pt x="549" y="255"/>
                    <a:pt x="548" y="252"/>
                    <a:pt x="545" y="252"/>
                  </a:cubicBezTo>
                  <a:close/>
                  <a:moveTo>
                    <a:pt x="524" y="264"/>
                  </a:moveTo>
                  <a:cubicBezTo>
                    <a:pt x="524" y="263"/>
                    <a:pt x="523" y="261"/>
                    <a:pt x="521" y="262"/>
                  </a:cubicBezTo>
                  <a:cubicBezTo>
                    <a:pt x="521" y="262"/>
                    <a:pt x="522" y="265"/>
                    <a:pt x="521" y="265"/>
                  </a:cubicBezTo>
                  <a:cubicBezTo>
                    <a:pt x="519" y="265"/>
                    <a:pt x="516" y="265"/>
                    <a:pt x="514" y="265"/>
                  </a:cubicBezTo>
                  <a:cubicBezTo>
                    <a:pt x="516" y="270"/>
                    <a:pt x="509" y="266"/>
                    <a:pt x="510" y="269"/>
                  </a:cubicBezTo>
                  <a:cubicBezTo>
                    <a:pt x="511" y="269"/>
                    <a:pt x="512" y="269"/>
                    <a:pt x="514" y="269"/>
                  </a:cubicBezTo>
                  <a:cubicBezTo>
                    <a:pt x="514" y="271"/>
                    <a:pt x="513" y="271"/>
                    <a:pt x="512" y="272"/>
                  </a:cubicBezTo>
                  <a:cubicBezTo>
                    <a:pt x="517" y="273"/>
                    <a:pt x="515" y="269"/>
                    <a:pt x="518" y="269"/>
                  </a:cubicBezTo>
                  <a:cubicBezTo>
                    <a:pt x="520" y="271"/>
                    <a:pt x="522" y="271"/>
                    <a:pt x="526" y="271"/>
                  </a:cubicBezTo>
                  <a:cubicBezTo>
                    <a:pt x="525" y="265"/>
                    <a:pt x="536" y="270"/>
                    <a:pt x="533" y="262"/>
                  </a:cubicBezTo>
                  <a:cubicBezTo>
                    <a:pt x="529" y="261"/>
                    <a:pt x="526" y="264"/>
                    <a:pt x="524" y="2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92"/>
            <p:cNvSpPr/>
            <p:nvPr/>
          </p:nvSpPr>
          <p:spPr bwMode="auto">
            <a:xfrm>
              <a:off x="1832885" y="1906615"/>
              <a:ext cx="131599" cy="196243"/>
            </a:xfrm>
            <a:custGeom>
              <a:avLst/>
              <a:gdLst>
                <a:gd name="T0" fmla="*/ 14 w 48"/>
                <a:gd name="T1" fmla="*/ 7 h 72"/>
                <a:gd name="T2" fmla="*/ 24 w 48"/>
                <a:gd name="T3" fmla="*/ 5 h 72"/>
                <a:gd name="T4" fmla="*/ 26 w 48"/>
                <a:gd name="T5" fmla="*/ 14 h 72"/>
                <a:gd name="T6" fmla="*/ 18 w 48"/>
                <a:gd name="T7" fmla="*/ 19 h 72"/>
                <a:gd name="T8" fmla="*/ 27 w 48"/>
                <a:gd name="T9" fmla="*/ 23 h 72"/>
                <a:gd name="T10" fmla="*/ 32 w 48"/>
                <a:gd name="T11" fmla="*/ 34 h 72"/>
                <a:gd name="T12" fmla="*/ 35 w 48"/>
                <a:gd name="T13" fmla="*/ 37 h 72"/>
                <a:gd name="T14" fmla="*/ 40 w 48"/>
                <a:gd name="T15" fmla="*/ 40 h 72"/>
                <a:gd name="T16" fmla="*/ 37 w 48"/>
                <a:gd name="T17" fmla="*/ 45 h 72"/>
                <a:gd name="T18" fmla="*/ 46 w 48"/>
                <a:gd name="T19" fmla="*/ 47 h 72"/>
                <a:gd name="T20" fmla="*/ 46 w 48"/>
                <a:gd name="T21" fmla="*/ 56 h 72"/>
                <a:gd name="T22" fmla="*/ 43 w 48"/>
                <a:gd name="T23" fmla="*/ 56 h 72"/>
                <a:gd name="T24" fmla="*/ 46 w 48"/>
                <a:gd name="T25" fmla="*/ 57 h 72"/>
                <a:gd name="T26" fmla="*/ 43 w 48"/>
                <a:gd name="T27" fmla="*/ 62 h 72"/>
                <a:gd name="T28" fmla="*/ 39 w 48"/>
                <a:gd name="T29" fmla="*/ 65 h 72"/>
                <a:gd name="T30" fmla="*/ 24 w 48"/>
                <a:gd name="T31" fmla="*/ 63 h 72"/>
                <a:gd name="T32" fmla="*/ 18 w 48"/>
                <a:gd name="T33" fmla="*/ 65 h 72"/>
                <a:gd name="T34" fmla="*/ 8 w 48"/>
                <a:gd name="T35" fmla="*/ 65 h 72"/>
                <a:gd name="T36" fmla="*/ 11 w 48"/>
                <a:gd name="T37" fmla="*/ 63 h 72"/>
                <a:gd name="T38" fmla="*/ 12 w 48"/>
                <a:gd name="T39" fmla="*/ 65 h 72"/>
                <a:gd name="T40" fmla="*/ 14 w 48"/>
                <a:gd name="T41" fmla="*/ 62 h 72"/>
                <a:gd name="T42" fmla="*/ 23 w 48"/>
                <a:gd name="T43" fmla="*/ 60 h 72"/>
                <a:gd name="T44" fmla="*/ 11 w 48"/>
                <a:gd name="T45" fmla="*/ 56 h 72"/>
                <a:gd name="T46" fmla="*/ 11 w 48"/>
                <a:gd name="T47" fmla="*/ 47 h 72"/>
                <a:gd name="T48" fmla="*/ 14 w 48"/>
                <a:gd name="T49" fmla="*/ 45 h 72"/>
                <a:gd name="T50" fmla="*/ 20 w 48"/>
                <a:gd name="T51" fmla="*/ 45 h 72"/>
                <a:gd name="T52" fmla="*/ 21 w 48"/>
                <a:gd name="T53" fmla="*/ 37 h 72"/>
                <a:gd name="T54" fmla="*/ 17 w 48"/>
                <a:gd name="T55" fmla="*/ 31 h 72"/>
                <a:gd name="T56" fmla="*/ 11 w 48"/>
                <a:gd name="T57" fmla="*/ 32 h 72"/>
                <a:gd name="T58" fmla="*/ 11 w 48"/>
                <a:gd name="T59" fmla="*/ 25 h 72"/>
                <a:gd name="T60" fmla="*/ 5 w 48"/>
                <a:gd name="T61" fmla="*/ 22 h 72"/>
                <a:gd name="T62" fmla="*/ 0 w 48"/>
                <a:gd name="T63" fmla="*/ 7 h 72"/>
                <a:gd name="T64" fmla="*/ 8 w 48"/>
                <a:gd name="T65" fmla="*/ 0 h 72"/>
                <a:gd name="T66" fmla="*/ 21 w 48"/>
                <a:gd name="T67" fmla="*/ 0 h 72"/>
                <a:gd name="T68" fmla="*/ 14 w 48"/>
                <a:gd name="T6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72">
                  <a:moveTo>
                    <a:pt x="14" y="7"/>
                  </a:moveTo>
                  <a:cubicBezTo>
                    <a:pt x="15" y="10"/>
                    <a:pt x="21" y="5"/>
                    <a:pt x="24" y="5"/>
                  </a:cubicBezTo>
                  <a:cubicBezTo>
                    <a:pt x="26" y="7"/>
                    <a:pt x="26" y="11"/>
                    <a:pt x="26" y="14"/>
                  </a:cubicBezTo>
                  <a:cubicBezTo>
                    <a:pt x="22" y="15"/>
                    <a:pt x="19" y="16"/>
                    <a:pt x="18" y="19"/>
                  </a:cubicBezTo>
                  <a:cubicBezTo>
                    <a:pt x="20" y="22"/>
                    <a:pt x="23" y="23"/>
                    <a:pt x="27" y="23"/>
                  </a:cubicBezTo>
                  <a:cubicBezTo>
                    <a:pt x="27" y="29"/>
                    <a:pt x="33" y="27"/>
                    <a:pt x="32" y="34"/>
                  </a:cubicBezTo>
                  <a:cubicBezTo>
                    <a:pt x="32" y="35"/>
                    <a:pt x="34" y="35"/>
                    <a:pt x="35" y="37"/>
                  </a:cubicBezTo>
                  <a:cubicBezTo>
                    <a:pt x="35" y="39"/>
                    <a:pt x="40" y="38"/>
                    <a:pt x="40" y="40"/>
                  </a:cubicBezTo>
                  <a:cubicBezTo>
                    <a:pt x="40" y="42"/>
                    <a:pt x="38" y="43"/>
                    <a:pt x="37" y="45"/>
                  </a:cubicBezTo>
                  <a:cubicBezTo>
                    <a:pt x="41" y="45"/>
                    <a:pt x="45" y="45"/>
                    <a:pt x="46" y="47"/>
                  </a:cubicBezTo>
                  <a:cubicBezTo>
                    <a:pt x="45" y="49"/>
                    <a:pt x="48" y="53"/>
                    <a:pt x="46" y="56"/>
                  </a:cubicBezTo>
                  <a:cubicBezTo>
                    <a:pt x="46" y="56"/>
                    <a:pt x="43" y="56"/>
                    <a:pt x="43" y="56"/>
                  </a:cubicBezTo>
                  <a:cubicBezTo>
                    <a:pt x="43" y="57"/>
                    <a:pt x="45" y="57"/>
                    <a:pt x="46" y="57"/>
                  </a:cubicBezTo>
                  <a:cubicBezTo>
                    <a:pt x="45" y="59"/>
                    <a:pt x="43" y="59"/>
                    <a:pt x="43" y="62"/>
                  </a:cubicBezTo>
                  <a:cubicBezTo>
                    <a:pt x="41" y="62"/>
                    <a:pt x="41" y="64"/>
                    <a:pt x="39" y="65"/>
                  </a:cubicBezTo>
                  <a:cubicBezTo>
                    <a:pt x="34" y="64"/>
                    <a:pt x="30" y="62"/>
                    <a:pt x="24" y="63"/>
                  </a:cubicBezTo>
                  <a:cubicBezTo>
                    <a:pt x="21" y="66"/>
                    <a:pt x="23" y="66"/>
                    <a:pt x="18" y="65"/>
                  </a:cubicBezTo>
                  <a:cubicBezTo>
                    <a:pt x="16" y="68"/>
                    <a:pt x="8" y="72"/>
                    <a:pt x="8" y="65"/>
                  </a:cubicBezTo>
                  <a:cubicBezTo>
                    <a:pt x="10" y="66"/>
                    <a:pt x="10" y="63"/>
                    <a:pt x="11" y="63"/>
                  </a:cubicBezTo>
                  <a:cubicBezTo>
                    <a:pt x="12" y="63"/>
                    <a:pt x="13" y="65"/>
                    <a:pt x="12" y="65"/>
                  </a:cubicBezTo>
                  <a:cubicBezTo>
                    <a:pt x="14" y="64"/>
                    <a:pt x="13" y="63"/>
                    <a:pt x="14" y="62"/>
                  </a:cubicBezTo>
                  <a:cubicBezTo>
                    <a:pt x="16" y="60"/>
                    <a:pt x="19" y="62"/>
                    <a:pt x="23" y="60"/>
                  </a:cubicBezTo>
                  <a:cubicBezTo>
                    <a:pt x="22" y="53"/>
                    <a:pt x="15" y="58"/>
                    <a:pt x="11" y="56"/>
                  </a:cubicBezTo>
                  <a:cubicBezTo>
                    <a:pt x="11" y="53"/>
                    <a:pt x="11" y="50"/>
                    <a:pt x="11" y="47"/>
                  </a:cubicBezTo>
                  <a:cubicBezTo>
                    <a:pt x="14" y="48"/>
                    <a:pt x="16" y="46"/>
                    <a:pt x="14" y="45"/>
                  </a:cubicBezTo>
                  <a:cubicBezTo>
                    <a:pt x="15" y="41"/>
                    <a:pt x="17" y="47"/>
                    <a:pt x="20" y="45"/>
                  </a:cubicBezTo>
                  <a:cubicBezTo>
                    <a:pt x="23" y="46"/>
                    <a:pt x="17" y="39"/>
                    <a:pt x="21" y="37"/>
                  </a:cubicBezTo>
                  <a:cubicBezTo>
                    <a:pt x="21" y="34"/>
                    <a:pt x="15" y="35"/>
                    <a:pt x="17" y="31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11" y="30"/>
                    <a:pt x="11" y="27"/>
                    <a:pt x="11" y="25"/>
                  </a:cubicBezTo>
                  <a:cubicBezTo>
                    <a:pt x="11" y="22"/>
                    <a:pt x="6" y="24"/>
                    <a:pt x="5" y="22"/>
                  </a:cubicBezTo>
                  <a:cubicBezTo>
                    <a:pt x="8" y="16"/>
                    <a:pt x="7" y="8"/>
                    <a:pt x="0" y="7"/>
                  </a:cubicBezTo>
                  <a:cubicBezTo>
                    <a:pt x="3" y="4"/>
                    <a:pt x="7" y="3"/>
                    <a:pt x="8" y="0"/>
                  </a:cubicBezTo>
                  <a:cubicBezTo>
                    <a:pt x="12" y="0"/>
                    <a:pt x="17" y="0"/>
                    <a:pt x="21" y="0"/>
                  </a:cubicBezTo>
                  <a:cubicBezTo>
                    <a:pt x="18" y="2"/>
                    <a:pt x="16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93"/>
            <p:cNvSpPr/>
            <p:nvPr/>
          </p:nvSpPr>
          <p:spPr bwMode="auto">
            <a:xfrm>
              <a:off x="5420909" y="1914696"/>
              <a:ext cx="35786" cy="27705"/>
            </a:xfrm>
            <a:custGeom>
              <a:avLst/>
              <a:gdLst>
                <a:gd name="T0" fmla="*/ 12 w 13"/>
                <a:gd name="T1" fmla="*/ 1 h 10"/>
                <a:gd name="T2" fmla="*/ 13 w 13"/>
                <a:gd name="T3" fmla="*/ 7 h 10"/>
                <a:gd name="T4" fmla="*/ 6 w 13"/>
                <a:gd name="T5" fmla="*/ 10 h 10"/>
                <a:gd name="T6" fmla="*/ 6 w 13"/>
                <a:gd name="T7" fmla="*/ 7 h 10"/>
                <a:gd name="T8" fmla="*/ 3 w 13"/>
                <a:gd name="T9" fmla="*/ 8 h 10"/>
                <a:gd name="T10" fmla="*/ 4 w 13"/>
                <a:gd name="T11" fmla="*/ 7 h 10"/>
                <a:gd name="T12" fmla="*/ 12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0" y="3"/>
                    <a:pt x="11" y="5"/>
                    <a:pt x="13" y="7"/>
                  </a:cubicBezTo>
                  <a:cubicBezTo>
                    <a:pt x="12" y="9"/>
                    <a:pt x="8" y="9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7"/>
                    <a:pt x="3" y="8"/>
                    <a:pt x="4" y="7"/>
                  </a:cubicBezTo>
                  <a:cubicBezTo>
                    <a:pt x="5" y="6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94"/>
            <p:cNvSpPr/>
            <p:nvPr/>
          </p:nvSpPr>
          <p:spPr bwMode="auto">
            <a:xfrm>
              <a:off x="4243215" y="2240229"/>
              <a:ext cx="19625" cy="21933"/>
            </a:xfrm>
            <a:custGeom>
              <a:avLst/>
              <a:gdLst>
                <a:gd name="T0" fmla="*/ 1 w 7"/>
                <a:gd name="T1" fmla="*/ 2 h 8"/>
                <a:gd name="T2" fmla="*/ 7 w 7"/>
                <a:gd name="T3" fmla="*/ 1 h 8"/>
                <a:gd name="T4" fmla="*/ 0 w 7"/>
                <a:gd name="T5" fmla="*/ 8 h 8"/>
                <a:gd name="T6" fmla="*/ 1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3" y="0"/>
                    <a:pt x="3" y="2"/>
                    <a:pt x="7" y="1"/>
                  </a:cubicBezTo>
                  <a:cubicBezTo>
                    <a:pt x="6" y="4"/>
                    <a:pt x="5" y="8"/>
                    <a:pt x="0" y="8"/>
                  </a:cubicBezTo>
                  <a:cubicBezTo>
                    <a:pt x="0" y="6"/>
                    <a:pt x="6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95"/>
            <p:cNvSpPr/>
            <p:nvPr/>
          </p:nvSpPr>
          <p:spPr bwMode="auto">
            <a:xfrm>
              <a:off x="3734137" y="2877443"/>
              <a:ext cx="160458" cy="188163"/>
            </a:xfrm>
            <a:custGeom>
              <a:avLst/>
              <a:gdLst>
                <a:gd name="T0" fmla="*/ 47 w 59"/>
                <a:gd name="T1" fmla="*/ 4 h 69"/>
                <a:gd name="T2" fmla="*/ 53 w 59"/>
                <a:gd name="T3" fmla="*/ 7 h 69"/>
                <a:gd name="T4" fmla="*/ 59 w 59"/>
                <a:gd name="T5" fmla="*/ 11 h 69"/>
                <a:gd name="T6" fmla="*/ 53 w 59"/>
                <a:gd name="T7" fmla="*/ 18 h 69"/>
                <a:gd name="T8" fmla="*/ 52 w 59"/>
                <a:gd name="T9" fmla="*/ 27 h 69"/>
                <a:gd name="T10" fmla="*/ 55 w 59"/>
                <a:gd name="T11" fmla="*/ 30 h 69"/>
                <a:gd name="T12" fmla="*/ 55 w 59"/>
                <a:gd name="T13" fmla="*/ 35 h 69"/>
                <a:gd name="T14" fmla="*/ 58 w 59"/>
                <a:gd name="T15" fmla="*/ 38 h 69"/>
                <a:gd name="T16" fmla="*/ 50 w 59"/>
                <a:gd name="T17" fmla="*/ 42 h 69"/>
                <a:gd name="T18" fmla="*/ 49 w 59"/>
                <a:gd name="T19" fmla="*/ 50 h 69"/>
                <a:gd name="T20" fmla="*/ 49 w 59"/>
                <a:gd name="T21" fmla="*/ 53 h 69"/>
                <a:gd name="T22" fmla="*/ 46 w 59"/>
                <a:gd name="T23" fmla="*/ 53 h 69"/>
                <a:gd name="T24" fmla="*/ 41 w 59"/>
                <a:gd name="T25" fmla="*/ 59 h 69"/>
                <a:gd name="T26" fmla="*/ 41 w 59"/>
                <a:gd name="T27" fmla="*/ 67 h 69"/>
                <a:gd name="T28" fmla="*/ 27 w 59"/>
                <a:gd name="T29" fmla="*/ 63 h 69"/>
                <a:gd name="T30" fmla="*/ 25 w 59"/>
                <a:gd name="T31" fmla="*/ 66 h 69"/>
                <a:gd name="T32" fmla="*/ 21 w 59"/>
                <a:gd name="T33" fmla="*/ 63 h 69"/>
                <a:gd name="T34" fmla="*/ 13 w 59"/>
                <a:gd name="T35" fmla="*/ 63 h 69"/>
                <a:gd name="T36" fmla="*/ 9 w 59"/>
                <a:gd name="T37" fmla="*/ 61 h 69"/>
                <a:gd name="T38" fmla="*/ 3 w 59"/>
                <a:gd name="T39" fmla="*/ 53 h 69"/>
                <a:gd name="T40" fmla="*/ 4 w 59"/>
                <a:gd name="T41" fmla="*/ 47 h 69"/>
                <a:gd name="T42" fmla="*/ 3 w 59"/>
                <a:gd name="T43" fmla="*/ 47 h 69"/>
                <a:gd name="T44" fmla="*/ 1 w 59"/>
                <a:gd name="T45" fmla="*/ 35 h 69"/>
                <a:gd name="T46" fmla="*/ 16 w 59"/>
                <a:gd name="T47" fmla="*/ 33 h 69"/>
                <a:gd name="T48" fmla="*/ 16 w 59"/>
                <a:gd name="T49" fmla="*/ 29 h 69"/>
                <a:gd name="T50" fmla="*/ 27 w 59"/>
                <a:gd name="T51" fmla="*/ 21 h 69"/>
                <a:gd name="T52" fmla="*/ 36 w 59"/>
                <a:gd name="T53" fmla="*/ 18 h 69"/>
                <a:gd name="T54" fmla="*/ 37 w 59"/>
                <a:gd name="T55" fmla="*/ 14 h 69"/>
                <a:gd name="T56" fmla="*/ 40 w 59"/>
                <a:gd name="T57" fmla="*/ 14 h 69"/>
                <a:gd name="T58" fmla="*/ 43 w 59"/>
                <a:gd name="T59" fmla="*/ 11 h 69"/>
                <a:gd name="T60" fmla="*/ 49 w 59"/>
                <a:gd name="T61" fmla="*/ 4 h 69"/>
                <a:gd name="T62" fmla="*/ 47 w 59"/>
                <a:gd name="T6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69">
                  <a:moveTo>
                    <a:pt x="47" y="4"/>
                  </a:moveTo>
                  <a:cubicBezTo>
                    <a:pt x="49" y="0"/>
                    <a:pt x="51" y="7"/>
                    <a:pt x="53" y="7"/>
                  </a:cubicBezTo>
                  <a:cubicBezTo>
                    <a:pt x="55" y="8"/>
                    <a:pt x="56" y="11"/>
                    <a:pt x="59" y="11"/>
                  </a:cubicBezTo>
                  <a:cubicBezTo>
                    <a:pt x="58" y="15"/>
                    <a:pt x="58" y="19"/>
                    <a:pt x="53" y="18"/>
                  </a:cubicBezTo>
                  <a:cubicBezTo>
                    <a:pt x="52" y="21"/>
                    <a:pt x="55" y="27"/>
                    <a:pt x="52" y="27"/>
                  </a:cubicBezTo>
                  <a:cubicBezTo>
                    <a:pt x="51" y="29"/>
                    <a:pt x="54" y="29"/>
                    <a:pt x="55" y="30"/>
                  </a:cubicBezTo>
                  <a:cubicBezTo>
                    <a:pt x="55" y="32"/>
                    <a:pt x="54" y="34"/>
                    <a:pt x="55" y="35"/>
                  </a:cubicBezTo>
                  <a:cubicBezTo>
                    <a:pt x="56" y="36"/>
                    <a:pt x="57" y="36"/>
                    <a:pt x="58" y="38"/>
                  </a:cubicBezTo>
                  <a:cubicBezTo>
                    <a:pt x="57" y="41"/>
                    <a:pt x="53" y="45"/>
                    <a:pt x="50" y="42"/>
                  </a:cubicBezTo>
                  <a:cubicBezTo>
                    <a:pt x="51" y="46"/>
                    <a:pt x="53" y="47"/>
                    <a:pt x="49" y="50"/>
                  </a:cubicBezTo>
                  <a:cubicBezTo>
                    <a:pt x="48" y="50"/>
                    <a:pt x="49" y="52"/>
                    <a:pt x="49" y="53"/>
                  </a:cubicBezTo>
                  <a:cubicBezTo>
                    <a:pt x="48" y="53"/>
                    <a:pt x="46" y="52"/>
                    <a:pt x="46" y="53"/>
                  </a:cubicBezTo>
                  <a:cubicBezTo>
                    <a:pt x="45" y="54"/>
                    <a:pt x="46" y="60"/>
                    <a:pt x="41" y="59"/>
                  </a:cubicBezTo>
                  <a:cubicBezTo>
                    <a:pt x="44" y="61"/>
                    <a:pt x="40" y="62"/>
                    <a:pt x="41" y="67"/>
                  </a:cubicBezTo>
                  <a:cubicBezTo>
                    <a:pt x="34" y="69"/>
                    <a:pt x="32" y="64"/>
                    <a:pt x="27" y="63"/>
                  </a:cubicBezTo>
                  <a:cubicBezTo>
                    <a:pt x="25" y="63"/>
                    <a:pt x="26" y="65"/>
                    <a:pt x="25" y="66"/>
                  </a:cubicBezTo>
                  <a:cubicBezTo>
                    <a:pt x="22" y="67"/>
                    <a:pt x="22" y="63"/>
                    <a:pt x="21" y="63"/>
                  </a:cubicBezTo>
                  <a:cubicBezTo>
                    <a:pt x="19" y="62"/>
                    <a:pt x="15" y="64"/>
                    <a:pt x="13" y="63"/>
                  </a:cubicBezTo>
                  <a:cubicBezTo>
                    <a:pt x="12" y="62"/>
                    <a:pt x="14" y="59"/>
                    <a:pt x="9" y="61"/>
                  </a:cubicBezTo>
                  <a:cubicBezTo>
                    <a:pt x="8" y="58"/>
                    <a:pt x="8" y="53"/>
                    <a:pt x="3" y="53"/>
                  </a:cubicBezTo>
                  <a:cubicBezTo>
                    <a:pt x="3" y="50"/>
                    <a:pt x="5" y="49"/>
                    <a:pt x="4" y="47"/>
                  </a:cubicBezTo>
                  <a:cubicBezTo>
                    <a:pt x="4" y="45"/>
                    <a:pt x="3" y="46"/>
                    <a:pt x="3" y="47"/>
                  </a:cubicBezTo>
                  <a:cubicBezTo>
                    <a:pt x="0" y="44"/>
                    <a:pt x="2" y="40"/>
                    <a:pt x="1" y="35"/>
                  </a:cubicBezTo>
                  <a:cubicBezTo>
                    <a:pt x="7" y="35"/>
                    <a:pt x="12" y="35"/>
                    <a:pt x="16" y="33"/>
                  </a:cubicBezTo>
                  <a:cubicBezTo>
                    <a:pt x="16" y="31"/>
                    <a:pt x="19" y="29"/>
                    <a:pt x="16" y="29"/>
                  </a:cubicBezTo>
                  <a:cubicBezTo>
                    <a:pt x="18" y="27"/>
                    <a:pt x="30" y="23"/>
                    <a:pt x="27" y="21"/>
                  </a:cubicBezTo>
                  <a:cubicBezTo>
                    <a:pt x="28" y="19"/>
                    <a:pt x="32" y="19"/>
                    <a:pt x="36" y="18"/>
                  </a:cubicBezTo>
                  <a:cubicBezTo>
                    <a:pt x="38" y="19"/>
                    <a:pt x="36" y="15"/>
                    <a:pt x="37" y="14"/>
                  </a:cubicBezTo>
                  <a:cubicBezTo>
                    <a:pt x="37" y="14"/>
                    <a:pt x="40" y="14"/>
                    <a:pt x="40" y="14"/>
                  </a:cubicBezTo>
                  <a:cubicBezTo>
                    <a:pt x="41" y="13"/>
                    <a:pt x="40" y="10"/>
                    <a:pt x="43" y="11"/>
                  </a:cubicBezTo>
                  <a:cubicBezTo>
                    <a:pt x="41" y="5"/>
                    <a:pt x="47" y="6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96"/>
            <p:cNvSpPr/>
            <p:nvPr/>
          </p:nvSpPr>
          <p:spPr bwMode="auto">
            <a:xfrm>
              <a:off x="3900367" y="3011350"/>
              <a:ext cx="73880" cy="84270"/>
            </a:xfrm>
            <a:custGeom>
              <a:avLst/>
              <a:gdLst>
                <a:gd name="T0" fmla="*/ 23 w 27"/>
                <a:gd name="T1" fmla="*/ 1 h 31"/>
                <a:gd name="T2" fmla="*/ 19 w 27"/>
                <a:gd name="T3" fmla="*/ 7 h 31"/>
                <a:gd name="T4" fmla="*/ 18 w 27"/>
                <a:gd name="T5" fmla="*/ 7 h 31"/>
                <a:gd name="T6" fmla="*/ 19 w 27"/>
                <a:gd name="T7" fmla="*/ 11 h 31"/>
                <a:gd name="T8" fmla="*/ 22 w 27"/>
                <a:gd name="T9" fmla="*/ 14 h 31"/>
                <a:gd name="T10" fmla="*/ 23 w 27"/>
                <a:gd name="T11" fmla="*/ 27 h 31"/>
                <a:gd name="T12" fmla="*/ 18 w 27"/>
                <a:gd name="T13" fmla="*/ 27 h 31"/>
                <a:gd name="T14" fmla="*/ 13 w 27"/>
                <a:gd name="T15" fmla="*/ 12 h 31"/>
                <a:gd name="T16" fmla="*/ 7 w 27"/>
                <a:gd name="T17" fmla="*/ 17 h 31"/>
                <a:gd name="T18" fmla="*/ 7 w 27"/>
                <a:gd name="T19" fmla="*/ 26 h 31"/>
                <a:gd name="T20" fmla="*/ 3 w 27"/>
                <a:gd name="T21" fmla="*/ 30 h 31"/>
                <a:gd name="T22" fmla="*/ 1 w 27"/>
                <a:gd name="T23" fmla="*/ 23 h 31"/>
                <a:gd name="T24" fmla="*/ 3 w 27"/>
                <a:gd name="T25" fmla="*/ 21 h 31"/>
                <a:gd name="T26" fmla="*/ 1 w 27"/>
                <a:gd name="T27" fmla="*/ 20 h 31"/>
                <a:gd name="T28" fmla="*/ 3 w 27"/>
                <a:gd name="T29" fmla="*/ 14 h 31"/>
                <a:gd name="T30" fmla="*/ 0 w 27"/>
                <a:gd name="T31" fmla="*/ 11 h 31"/>
                <a:gd name="T32" fmla="*/ 12 w 27"/>
                <a:gd name="T33" fmla="*/ 1 h 31"/>
                <a:gd name="T34" fmla="*/ 23 w 27"/>
                <a:gd name="T3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31">
                  <a:moveTo>
                    <a:pt x="23" y="1"/>
                  </a:moveTo>
                  <a:cubicBezTo>
                    <a:pt x="27" y="7"/>
                    <a:pt x="17" y="4"/>
                    <a:pt x="19" y="7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19" y="12"/>
                    <a:pt x="22" y="13"/>
                    <a:pt x="22" y="14"/>
                  </a:cubicBezTo>
                  <a:cubicBezTo>
                    <a:pt x="23" y="17"/>
                    <a:pt x="22" y="23"/>
                    <a:pt x="23" y="27"/>
                  </a:cubicBezTo>
                  <a:cubicBezTo>
                    <a:pt x="21" y="27"/>
                    <a:pt x="20" y="27"/>
                    <a:pt x="18" y="27"/>
                  </a:cubicBezTo>
                  <a:cubicBezTo>
                    <a:pt x="16" y="23"/>
                    <a:pt x="13" y="19"/>
                    <a:pt x="13" y="12"/>
                  </a:cubicBezTo>
                  <a:cubicBezTo>
                    <a:pt x="10" y="13"/>
                    <a:pt x="12" y="18"/>
                    <a:pt x="7" y="17"/>
                  </a:cubicBezTo>
                  <a:cubicBezTo>
                    <a:pt x="7" y="20"/>
                    <a:pt x="7" y="23"/>
                    <a:pt x="7" y="26"/>
                  </a:cubicBezTo>
                  <a:cubicBezTo>
                    <a:pt x="8" y="29"/>
                    <a:pt x="3" y="27"/>
                    <a:pt x="3" y="30"/>
                  </a:cubicBezTo>
                  <a:cubicBezTo>
                    <a:pt x="1" y="31"/>
                    <a:pt x="1" y="26"/>
                    <a:pt x="1" y="23"/>
                  </a:cubicBezTo>
                  <a:cubicBezTo>
                    <a:pt x="1" y="22"/>
                    <a:pt x="3" y="21"/>
                    <a:pt x="3" y="21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19"/>
                    <a:pt x="4" y="16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2" y="5"/>
                    <a:pt x="4" y="0"/>
                    <a:pt x="12" y="1"/>
                  </a:cubicBezTo>
                  <a:cubicBezTo>
                    <a:pt x="7" y="6"/>
                    <a:pt x="20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97"/>
            <p:cNvSpPr/>
            <p:nvPr/>
          </p:nvSpPr>
          <p:spPr bwMode="auto">
            <a:xfrm>
              <a:off x="3676418" y="3093310"/>
              <a:ext cx="172002" cy="51947"/>
            </a:xfrm>
            <a:custGeom>
              <a:avLst/>
              <a:gdLst>
                <a:gd name="T0" fmla="*/ 2 w 63"/>
                <a:gd name="T1" fmla="*/ 6 h 19"/>
                <a:gd name="T2" fmla="*/ 8 w 63"/>
                <a:gd name="T3" fmla="*/ 2 h 19"/>
                <a:gd name="T4" fmla="*/ 11 w 63"/>
                <a:gd name="T5" fmla="*/ 5 h 19"/>
                <a:gd name="T6" fmla="*/ 14 w 63"/>
                <a:gd name="T7" fmla="*/ 6 h 19"/>
                <a:gd name="T8" fmla="*/ 28 w 63"/>
                <a:gd name="T9" fmla="*/ 9 h 19"/>
                <a:gd name="T10" fmla="*/ 43 w 63"/>
                <a:gd name="T11" fmla="*/ 8 h 19"/>
                <a:gd name="T12" fmla="*/ 46 w 63"/>
                <a:gd name="T13" fmla="*/ 11 h 19"/>
                <a:gd name="T14" fmla="*/ 51 w 63"/>
                <a:gd name="T15" fmla="*/ 12 h 19"/>
                <a:gd name="T16" fmla="*/ 58 w 63"/>
                <a:gd name="T17" fmla="*/ 12 h 19"/>
                <a:gd name="T18" fmla="*/ 60 w 63"/>
                <a:gd name="T19" fmla="*/ 17 h 19"/>
                <a:gd name="T20" fmla="*/ 57 w 63"/>
                <a:gd name="T21" fmla="*/ 17 h 19"/>
                <a:gd name="T22" fmla="*/ 27 w 63"/>
                <a:gd name="T23" fmla="*/ 12 h 19"/>
                <a:gd name="T24" fmla="*/ 19 w 63"/>
                <a:gd name="T25" fmla="*/ 12 h 19"/>
                <a:gd name="T26" fmla="*/ 9 w 63"/>
                <a:gd name="T27" fmla="*/ 9 h 19"/>
                <a:gd name="T28" fmla="*/ 2 w 63"/>
                <a:gd name="T2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19">
                  <a:moveTo>
                    <a:pt x="2" y="6"/>
                  </a:moveTo>
                  <a:cubicBezTo>
                    <a:pt x="0" y="1"/>
                    <a:pt x="7" y="4"/>
                    <a:pt x="8" y="2"/>
                  </a:cubicBezTo>
                  <a:cubicBezTo>
                    <a:pt x="11" y="0"/>
                    <a:pt x="10" y="4"/>
                    <a:pt x="11" y="5"/>
                  </a:cubicBezTo>
                  <a:cubicBezTo>
                    <a:pt x="11" y="5"/>
                    <a:pt x="14" y="4"/>
                    <a:pt x="14" y="6"/>
                  </a:cubicBezTo>
                  <a:cubicBezTo>
                    <a:pt x="21" y="4"/>
                    <a:pt x="23" y="5"/>
                    <a:pt x="28" y="9"/>
                  </a:cubicBezTo>
                  <a:cubicBezTo>
                    <a:pt x="34" y="6"/>
                    <a:pt x="36" y="8"/>
                    <a:pt x="43" y="8"/>
                  </a:cubicBezTo>
                  <a:cubicBezTo>
                    <a:pt x="46" y="7"/>
                    <a:pt x="46" y="9"/>
                    <a:pt x="46" y="11"/>
                  </a:cubicBezTo>
                  <a:cubicBezTo>
                    <a:pt x="48" y="10"/>
                    <a:pt x="50" y="10"/>
                    <a:pt x="51" y="12"/>
                  </a:cubicBezTo>
                  <a:cubicBezTo>
                    <a:pt x="54" y="10"/>
                    <a:pt x="58" y="15"/>
                    <a:pt x="58" y="12"/>
                  </a:cubicBezTo>
                  <a:cubicBezTo>
                    <a:pt x="63" y="12"/>
                    <a:pt x="55" y="17"/>
                    <a:pt x="60" y="17"/>
                  </a:cubicBezTo>
                  <a:cubicBezTo>
                    <a:pt x="59" y="19"/>
                    <a:pt x="58" y="16"/>
                    <a:pt x="57" y="17"/>
                  </a:cubicBezTo>
                  <a:cubicBezTo>
                    <a:pt x="45" y="19"/>
                    <a:pt x="36" y="14"/>
                    <a:pt x="27" y="12"/>
                  </a:cubicBezTo>
                  <a:cubicBezTo>
                    <a:pt x="25" y="12"/>
                    <a:pt x="22" y="12"/>
                    <a:pt x="19" y="12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2" y="9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98"/>
            <p:cNvSpPr/>
            <p:nvPr/>
          </p:nvSpPr>
          <p:spPr bwMode="auto">
            <a:xfrm>
              <a:off x="3904984" y="3153338"/>
              <a:ext cx="27705" cy="8081"/>
            </a:xfrm>
            <a:custGeom>
              <a:avLst/>
              <a:gdLst>
                <a:gd name="T0" fmla="*/ 4 w 10"/>
                <a:gd name="T1" fmla="*/ 2 h 3"/>
                <a:gd name="T2" fmla="*/ 10 w 10"/>
                <a:gd name="T3" fmla="*/ 3 h 3"/>
                <a:gd name="T4" fmla="*/ 4 w 10"/>
                <a:gd name="T5" fmla="*/ 3 h 3"/>
                <a:gd name="T6" fmla="*/ 2 w 10"/>
                <a:gd name="T7" fmla="*/ 2 h 3"/>
                <a:gd name="T8" fmla="*/ 4 w 10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4" y="2"/>
                  </a:moveTo>
                  <a:cubicBezTo>
                    <a:pt x="6" y="2"/>
                    <a:pt x="9" y="1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99"/>
            <p:cNvSpPr/>
            <p:nvPr/>
          </p:nvSpPr>
          <p:spPr bwMode="auto">
            <a:xfrm>
              <a:off x="4677259" y="3709745"/>
              <a:ext cx="125827" cy="125827"/>
            </a:xfrm>
            <a:custGeom>
              <a:avLst/>
              <a:gdLst>
                <a:gd name="T0" fmla="*/ 1 w 46"/>
                <a:gd name="T1" fmla="*/ 40 h 46"/>
                <a:gd name="T2" fmla="*/ 4 w 46"/>
                <a:gd name="T3" fmla="*/ 34 h 46"/>
                <a:gd name="T4" fmla="*/ 7 w 46"/>
                <a:gd name="T5" fmla="*/ 32 h 46"/>
                <a:gd name="T6" fmla="*/ 7 w 46"/>
                <a:gd name="T7" fmla="*/ 29 h 46"/>
                <a:gd name="T8" fmla="*/ 10 w 46"/>
                <a:gd name="T9" fmla="*/ 29 h 46"/>
                <a:gd name="T10" fmla="*/ 11 w 46"/>
                <a:gd name="T11" fmla="*/ 26 h 46"/>
                <a:gd name="T12" fmla="*/ 17 w 46"/>
                <a:gd name="T13" fmla="*/ 25 h 46"/>
                <a:gd name="T14" fmla="*/ 20 w 46"/>
                <a:gd name="T15" fmla="*/ 22 h 46"/>
                <a:gd name="T16" fmla="*/ 23 w 46"/>
                <a:gd name="T17" fmla="*/ 17 h 46"/>
                <a:gd name="T18" fmla="*/ 26 w 46"/>
                <a:gd name="T19" fmla="*/ 14 h 46"/>
                <a:gd name="T20" fmla="*/ 30 w 46"/>
                <a:gd name="T21" fmla="*/ 16 h 46"/>
                <a:gd name="T22" fmla="*/ 29 w 46"/>
                <a:gd name="T23" fmla="*/ 10 h 46"/>
                <a:gd name="T24" fmla="*/ 35 w 46"/>
                <a:gd name="T25" fmla="*/ 2 h 46"/>
                <a:gd name="T26" fmla="*/ 39 w 46"/>
                <a:gd name="T27" fmla="*/ 0 h 46"/>
                <a:gd name="T28" fmla="*/ 44 w 46"/>
                <a:gd name="T29" fmla="*/ 2 h 46"/>
                <a:gd name="T30" fmla="*/ 45 w 46"/>
                <a:gd name="T31" fmla="*/ 10 h 46"/>
                <a:gd name="T32" fmla="*/ 44 w 46"/>
                <a:gd name="T33" fmla="*/ 14 h 46"/>
                <a:gd name="T34" fmla="*/ 41 w 46"/>
                <a:gd name="T35" fmla="*/ 14 h 46"/>
                <a:gd name="T36" fmla="*/ 39 w 46"/>
                <a:gd name="T37" fmla="*/ 22 h 46"/>
                <a:gd name="T38" fmla="*/ 33 w 46"/>
                <a:gd name="T39" fmla="*/ 23 h 46"/>
                <a:gd name="T40" fmla="*/ 29 w 46"/>
                <a:gd name="T41" fmla="*/ 34 h 46"/>
                <a:gd name="T42" fmla="*/ 26 w 46"/>
                <a:gd name="T43" fmla="*/ 40 h 46"/>
                <a:gd name="T44" fmla="*/ 23 w 46"/>
                <a:gd name="T45" fmla="*/ 42 h 46"/>
                <a:gd name="T46" fmla="*/ 11 w 46"/>
                <a:gd name="T47" fmla="*/ 38 h 46"/>
                <a:gd name="T48" fmla="*/ 5 w 46"/>
                <a:gd name="T49" fmla="*/ 40 h 46"/>
                <a:gd name="T50" fmla="*/ 4 w 46"/>
                <a:gd name="T51" fmla="*/ 37 h 46"/>
                <a:gd name="T52" fmla="*/ 1 w 46"/>
                <a:gd name="T5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6">
                  <a:moveTo>
                    <a:pt x="1" y="40"/>
                  </a:moveTo>
                  <a:cubicBezTo>
                    <a:pt x="0" y="38"/>
                    <a:pt x="2" y="35"/>
                    <a:pt x="4" y="34"/>
                  </a:cubicBezTo>
                  <a:cubicBezTo>
                    <a:pt x="4" y="33"/>
                    <a:pt x="7" y="33"/>
                    <a:pt x="7" y="32"/>
                  </a:cubicBezTo>
                  <a:cubicBezTo>
                    <a:pt x="7" y="32"/>
                    <a:pt x="6" y="30"/>
                    <a:pt x="7" y="29"/>
                  </a:cubicBezTo>
                  <a:cubicBezTo>
                    <a:pt x="7" y="29"/>
                    <a:pt x="9" y="30"/>
                    <a:pt x="10" y="29"/>
                  </a:cubicBezTo>
                  <a:cubicBezTo>
                    <a:pt x="10" y="29"/>
                    <a:pt x="11" y="26"/>
                    <a:pt x="11" y="26"/>
                  </a:cubicBezTo>
                  <a:cubicBezTo>
                    <a:pt x="13" y="25"/>
                    <a:pt x="16" y="27"/>
                    <a:pt x="17" y="25"/>
                  </a:cubicBezTo>
                  <a:cubicBezTo>
                    <a:pt x="18" y="22"/>
                    <a:pt x="17" y="22"/>
                    <a:pt x="20" y="22"/>
                  </a:cubicBezTo>
                  <a:cubicBezTo>
                    <a:pt x="23" y="21"/>
                    <a:pt x="22" y="19"/>
                    <a:pt x="23" y="17"/>
                  </a:cubicBezTo>
                  <a:cubicBezTo>
                    <a:pt x="23" y="17"/>
                    <a:pt x="28" y="21"/>
                    <a:pt x="26" y="14"/>
                  </a:cubicBezTo>
                  <a:cubicBezTo>
                    <a:pt x="28" y="14"/>
                    <a:pt x="29" y="16"/>
                    <a:pt x="30" y="16"/>
                  </a:cubicBezTo>
                  <a:cubicBezTo>
                    <a:pt x="31" y="13"/>
                    <a:pt x="29" y="13"/>
                    <a:pt x="29" y="10"/>
                  </a:cubicBezTo>
                  <a:cubicBezTo>
                    <a:pt x="34" y="11"/>
                    <a:pt x="33" y="5"/>
                    <a:pt x="35" y="2"/>
                  </a:cubicBezTo>
                  <a:cubicBezTo>
                    <a:pt x="36" y="1"/>
                    <a:pt x="40" y="2"/>
                    <a:pt x="39" y="0"/>
                  </a:cubicBezTo>
                  <a:cubicBezTo>
                    <a:pt x="41" y="0"/>
                    <a:pt x="41" y="3"/>
                    <a:pt x="44" y="2"/>
                  </a:cubicBezTo>
                  <a:cubicBezTo>
                    <a:pt x="43" y="7"/>
                    <a:pt x="46" y="6"/>
                    <a:pt x="45" y="10"/>
                  </a:cubicBezTo>
                  <a:cubicBezTo>
                    <a:pt x="43" y="10"/>
                    <a:pt x="45" y="13"/>
                    <a:pt x="44" y="14"/>
                  </a:cubicBezTo>
                  <a:cubicBezTo>
                    <a:pt x="43" y="15"/>
                    <a:pt x="41" y="14"/>
                    <a:pt x="41" y="14"/>
                  </a:cubicBezTo>
                  <a:cubicBezTo>
                    <a:pt x="40" y="15"/>
                    <a:pt x="40" y="19"/>
                    <a:pt x="39" y="22"/>
                  </a:cubicBezTo>
                  <a:cubicBezTo>
                    <a:pt x="36" y="24"/>
                    <a:pt x="36" y="21"/>
                    <a:pt x="33" y="23"/>
                  </a:cubicBezTo>
                  <a:cubicBezTo>
                    <a:pt x="29" y="25"/>
                    <a:pt x="30" y="30"/>
                    <a:pt x="29" y="34"/>
                  </a:cubicBezTo>
                  <a:cubicBezTo>
                    <a:pt x="28" y="35"/>
                    <a:pt x="24" y="35"/>
                    <a:pt x="26" y="40"/>
                  </a:cubicBezTo>
                  <a:cubicBezTo>
                    <a:pt x="23" y="39"/>
                    <a:pt x="23" y="41"/>
                    <a:pt x="23" y="42"/>
                  </a:cubicBezTo>
                  <a:cubicBezTo>
                    <a:pt x="19" y="39"/>
                    <a:pt x="12" y="46"/>
                    <a:pt x="11" y="38"/>
                  </a:cubicBezTo>
                  <a:cubicBezTo>
                    <a:pt x="10" y="39"/>
                    <a:pt x="7" y="41"/>
                    <a:pt x="5" y="40"/>
                  </a:cubicBezTo>
                  <a:cubicBezTo>
                    <a:pt x="5" y="39"/>
                    <a:pt x="4" y="37"/>
                    <a:pt x="4" y="37"/>
                  </a:cubicBezTo>
                  <a:cubicBezTo>
                    <a:pt x="0" y="37"/>
                    <a:pt x="7" y="42"/>
                    <a:pt x="1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100"/>
            <p:cNvSpPr/>
            <p:nvPr/>
          </p:nvSpPr>
          <p:spPr bwMode="auto">
            <a:xfrm>
              <a:off x="6380194" y="1219764"/>
              <a:ext cx="180082" cy="130444"/>
            </a:xfrm>
            <a:custGeom>
              <a:avLst/>
              <a:gdLst>
                <a:gd name="T0" fmla="*/ 18 w 66"/>
                <a:gd name="T1" fmla="*/ 0 h 48"/>
                <a:gd name="T2" fmla="*/ 26 w 66"/>
                <a:gd name="T3" fmla="*/ 6 h 48"/>
                <a:gd name="T4" fmla="*/ 30 w 66"/>
                <a:gd name="T5" fmla="*/ 7 h 48"/>
                <a:gd name="T6" fmla="*/ 33 w 66"/>
                <a:gd name="T7" fmla="*/ 7 h 48"/>
                <a:gd name="T8" fmla="*/ 35 w 66"/>
                <a:gd name="T9" fmla="*/ 8 h 48"/>
                <a:gd name="T10" fmla="*/ 39 w 66"/>
                <a:gd name="T11" fmla="*/ 11 h 48"/>
                <a:gd name="T12" fmla="*/ 43 w 66"/>
                <a:gd name="T13" fmla="*/ 11 h 48"/>
                <a:gd name="T14" fmla="*/ 52 w 66"/>
                <a:gd name="T15" fmla="*/ 14 h 48"/>
                <a:gd name="T16" fmla="*/ 52 w 66"/>
                <a:gd name="T17" fmla="*/ 19 h 48"/>
                <a:gd name="T18" fmla="*/ 57 w 66"/>
                <a:gd name="T19" fmla="*/ 19 h 48"/>
                <a:gd name="T20" fmla="*/ 57 w 66"/>
                <a:gd name="T21" fmla="*/ 22 h 48"/>
                <a:gd name="T22" fmla="*/ 66 w 66"/>
                <a:gd name="T23" fmla="*/ 28 h 48"/>
                <a:gd name="T24" fmla="*/ 64 w 66"/>
                <a:gd name="T25" fmla="*/ 32 h 48"/>
                <a:gd name="T26" fmla="*/ 61 w 66"/>
                <a:gd name="T27" fmla="*/ 31 h 48"/>
                <a:gd name="T28" fmla="*/ 54 w 66"/>
                <a:gd name="T29" fmla="*/ 35 h 48"/>
                <a:gd name="T30" fmla="*/ 52 w 66"/>
                <a:gd name="T31" fmla="*/ 38 h 48"/>
                <a:gd name="T32" fmla="*/ 49 w 66"/>
                <a:gd name="T33" fmla="*/ 41 h 48"/>
                <a:gd name="T34" fmla="*/ 41 w 66"/>
                <a:gd name="T35" fmla="*/ 41 h 48"/>
                <a:gd name="T36" fmla="*/ 41 w 66"/>
                <a:gd name="T37" fmla="*/ 43 h 48"/>
                <a:gd name="T38" fmla="*/ 35 w 66"/>
                <a:gd name="T39" fmla="*/ 44 h 48"/>
                <a:gd name="T40" fmla="*/ 33 w 66"/>
                <a:gd name="T41" fmla="*/ 41 h 48"/>
                <a:gd name="T42" fmla="*/ 24 w 66"/>
                <a:gd name="T43" fmla="*/ 41 h 48"/>
                <a:gd name="T44" fmla="*/ 21 w 66"/>
                <a:gd name="T45" fmla="*/ 38 h 48"/>
                <a:gd name="T46" fmla="*/ 26 w 66"/>
                <a:gd name="T47" fmla="*/ 35 h 48"/>
                <a:gd name="T48" fmla="*/ 18 w 66"/>
                <a:gd name="T49" fmla="*/ 34 h 48"/>
                <a:gd name="T50" fmla="*/ 23 w 66"/>
                <a:gd name="T51" fmla="*/ 31 h 48"/>
                <a:gd name="T52" fmla="*/ 26 w 66"/>
                <a:gd name="T53" fmla="*/ 28 h 48"/>
                <a:gd name="T54" fmla="*/ 30 w 66"/>
                <a:gd name="T55" fmla="*/ 29 h 48"/>
                <a:gd name="T56" fmla="*/ 29 w 66"/>
                <a:gd name="T57" fmla="*/ 25 h 48"/>
                <a:gd name="T58" fmla="*/ 15 w 66"/>
                <a:gd name="T59" fmla="*/ 28 h 48"/>
                <a:gd name="T60" fmla="*/ 11 w 66"/>
                <a:gd name="T61" fmla="*/ 26 h 48"/>
                <a:gd name="T62" fmla="*/ 8 w 66"/>
                <a:gd name="T63" fmla="*/ 23 h 48"/>
                <a:gd name="T64" fmla="*/ 2 w 66"/>
                <a:gd name="T65" fmla="*/ 20 h 48"/>
                <a:gd name="T66" fmla="*/ 0 w 66"/>
                <a:gd name="T67" fmla="*/ 16 h 48"/>
                <a:gd name="T68" fmla="*/ 5 w 66"/>
                <a:gd name="T69" fmla="*/ 13 h 48"/>
                <a:gd name="T70" fmla="*/ 8 w 66"/>
                <a:gd name="T71" fmla="*/ 10 h 48"/>
                <a:gd name="T72" fmla="*/ 9 w 66"/>
                <a:gd name="T73" fmla="*/ 6 h 48"/>
                <a:gd name="T74" fmla="*/ 12 w 66"/>
                <a:gd name="T75" fmla="*/ 6 h 48"/>
                <a:gd name="T76" fmla="*/ 15 w 66"/>
                <a:gd name="T77" fmla="*/ 3 h 48"/>
                <a:gd name="T78" fmla="*/ 18 w 66"/>
                <a:gd name="T7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48">
                  <a:moveTo>
                    <a:pt x="18" y="0"/>
                  </a:moveTo>
                  <a:cubicBezTo>
                    <a:pt x="21" y="2"/>
                    <a:pt x="25" y="2"/>
                    <a:pt x="26" y="6"/>
                  </a:cubicBezTo>
                  <a:cubicBezTo>
                    <a:pt x="28" y="4"/>
                    <a:pt x="29" y="7"/>
                    <a:pt x="30" y="7"/>
                  </a:cubicBezTo>
                  <a:cubicBezTo>
                    <a:pt x="31" y="7"/>
                    <a:pt x="33" y="7"/>
                    <a:pt x="33" y="7"/>
                  </a:cubicBezTo>
                  <a:cubicBezTo>
                    <a:pt x="33" y="7"/>
                    <a:pt x="34" y="9"/>
                    <a:pt x="35" y="8"/>
                  </a:cubicBezTo>
                  <a:cubicBezTo>
                    <a:pt x="37" y="6"/>
                    <a:pt x="36" y="10"/>
                    <a:pt x="39" y="11"/>
                  </a:cubicBezTo>
                  <a:cubicBezTo>
                    <a:pt x="40" y="12"/>
                    <a:pt x="42" y="11"/>
                    <a:pt x="43" y="11"/>
                  </a:cubicBezTo>
                  <a:cubicBezTo>
                    <a:pt x="44" y="12"/>
                    <a:pt x="47" y="17"/>
                    <a:pt x="52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3" y="19"/>
                    <a:pt x="56" y="18"/>
                    <a:pt x="57" y="19"/>
                  </a:cubicBezTo>
                  <a:cubicBezTo>
                    <a:pt x="57" y="19"/>
                    <a:pt x="56" y="21"/>
                    <a:pt x="57" y="22"/>
                  </a:cubicBezTo>
                  <a:cubicBezTo>
                    <a:pt x="59" y="24"/>
                    <a:pt x="62" y="25"/>
                    <a:pt x="66" y="28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3" y="33"/>
                    <a:pt x="61" y="31"/>
                    <a:pt x="61" y="31"/>
                  </a:cubicBezTo>
                  <a:cubicBezTo>
                    <a:pt x="59" y="32"/>
                    <a:pt x="57" y="34"/>
                    <a:pt x="54" y="35"/>
                  </a:cubicBezTo>
                  <a:cubicBezTo>
                    <a:pt x="52" y="35"/>
                    <a:pt x="53" y="37"/>
                    <a:pt x="52" y="38"/>
                  </a:cubicBezTo>
                  <a:cubicBezTo>
                    <a:pt x="50" y="38"/>
                    <a:pt x="50" y="39"/>
                    <a:pt x="49" y="41"/>
                  </a:cubicBezTo>
                  <a:cubicBezTo>
                    <a:pt x="45" y="42"/>
                    <a:pt x="44" y="38"/>
                    <a:pt x="41" y="41"/>
                  </a:cubicBezTo>
                  <a:cubicBezTo>
                    <a:pt x="39" y="41"/>
                    <a:pt x="40" y="43"/>
                    <a:pt x="41" y="43"/>
                  </a:cubicBezTo>
                  <a:cubicBezTo>
                    <a:pt x="40" y="48"/>
                    <a:pt x="35" y="39"/>
                    <a:pt x="35" y="44"/>
                  </a:cubicBezTo>
                  <a:cubicBezTo>
                    <a:pt x="33" y="44"/>
                    <a:pt x="33" y="42"/>
                    <a:pt x="33" y="41"/>
                  </a:cubicBezTo>
                  <a:cubicBezTo>
                    <a:pt x="30" y="44"/>
                    <a:pt x="29" y="40"/>
                    <a:pt x="24" y="41"/>
                  </a:cubicBezTo>
                  <a:cubicBezTo>
                    <a:pt x="25" y="39"/>
                    <a:pt x="23" y="38"/>
                    <a:pt x="21" y="38"/>
                  </a:cubicBezTo>
                  <a:cubicBezTo>
                    <a:pt x="22" y="36"/>
                    <a:pt x="26" y="38"/>
                    <a:pt x="26" y="35"/>
                  </a:cubicBezTo>
                  <a:cubicBezTo>
                    <a:pt x="26" y="32"/>
                    <a:pt x="20" y="34"/>
                    <a:pt x="18" y="34"/>
                  </a:cubicBezTo>
                  <a:cubicBezTo>
                    <a:pt x="17" y="30"/>
                    <a:pt x="21" y="32"/>
                    <a:pt x="23" y="31"/>
                  </a:cubicBezTo>
                  <a:cubicBezTo>
                    <a:pt x="23" y="31"/>
                    <a:pt x="26" y="28"/>
                    <a:pt x="26" y="28"/>
                  </a:cubicBezTo>
                  <a:cubicBezTo>
                    <a:pt x="27" y="28"/>
                    <a:pt x="28" y="30"/>
                    <a:pt x="30" y="29"/>
                  </a:cubicBezTo>
                  <a:cubicBezTo>
                    <a:pt x="31" y="27"/>
                    <a:pt x="29" y="27"/>
                    <a:pt x="29" y="25"/>
                  </a:cubicBezTo>
                  <a:cubicBezTo>
                    <a:pt x="27" y="26"/>
                    <a:pt x="18" y="25"/>
                    <a:pt x="15" y="28"/>
                  </a:cubicBezTo>
                  <a:cubicBezTo>
                    <a:pt x="13" y="30"/>
                    <a:pt x="15" y="27"/>
                    <a:pt x="11" y="26"/>
                  </a:cubicBezTo>
                  <a:cubicBezTo>
                    <a:pt x="6" y="25"/>
                    <a:pt x="3" y="27"/>
                    <a:pt x="8" y="23"/>
                  </a:cubicBezTo>
                  <a:cubicBezTo>
                    <a:pt x="8" y="21"/>
                    <a:pt x="3" y="22"/>
                    <a:pt x="2" y="20"/>
                  </a:cubicBezTo>
                  <a:cubicBezTo>
                    <a:pt x="4" y="17"/>
                    <a:pt x="7" y="13"/>
                    <a:pt x="0" y="16"/>
                  </a:cubicBezTo>
                  <a:cubicBezTo>
                    <a:pt x="1" y="14"/>
                    <a:pt x="2" y="13"/>
                    <a:pt x="5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10" y="10"/>
                    <a:pt x="8" y="7"/>
                    <a:pt x="9" y="6"/>
                  </a:cubicBezTo>
                  <a:cubicBezTo>
                    <a:pt x="10" y="5"/>
                    <a:pt x="12" y="6"/>
                    <a:pt x="12" y="6"/>
                  </a:cubicBezTo>
                  <a:cubicBezTo>
                    <a:pt x="14" y="5"/>
                    <a:pt x="13" y="3"/>
                    <a:pt x="15" y="3"/>
                  </a:cubicBezTo>
                  <a:cubicBezTo>
                    <a:pt x="16" y="1"/>
                    <a:pt x="18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101"/>
            <p:cNvSpPr/>
            <p:nvPr/>
          </p:nvSpPr>
          <p:spPr bwMode="auto">
            <a:xfrm>
              <a:off x="2116860" y="1265939"/>
              <a:ext cx="234338" cy="120055"/>
            </a:xfrm>
            <a:custGeom>
              <a:avLst/>
              <a:gdLst>
                <a:gd name="T0" fmla="*/ 30 w 86"/>
                <a:gd name="T1" fmla="*/ 30 h 44"/>
                <a:gd name="T2" fmla="*/ 27 w 86"/>
                <a:gd name="T3" fmla="*/ 32 h 44"/>
                <a:gd name="T4" fmla="*/ 19 w 86"/>
                <a:gd name="T5" fmla="*/ 30 h 44"/>
                <a:gd name="T6" fmla="*/ 24 w 86"/>
                <a:gd name="T7" fmla="*/ 27 h 44"/>
                <a:gd name="T8" fmla="*/ 33 w 86"/>
                <a:gd name="T9" fmla="*/ 21 h 44"/>
                <a:gd name="T10" fmla="*/ 30 w 86"/>
                <a:gd name="T11" fmla="*/ 17 h 44"/>
                <a:gd name="T12" fmla="*/ 22 w 86"/>
                <a:gd name="T13" fmla="*/ 17 h 44"/>
                <a:gd name="T14" fmla="*/ 15 w 86"/>
                <a:gd name="T15" fmla="*/ 23 h 44"/>
                <a:gd name="T16" fmla="*/ 5 w 86"/>
                <a:gd name="T17" fmla="*/ 21 h 44"/>
                <a:gd name="T18" fmla="*/ 6 w 86"/>
                <a:gd name="T19" fmla="*/ 11 h 44"/>
                <a:gd name="T20" fmla="*/ 3 w 86"/>
                <a:gd name="T21" fmla="*/ 12 h 44"/>
                <a:gd name="T22" fmla="*/ 2 w 86"/>
                <a:gd name="T23" fmla="*/ 5 h 44"/>
                <a:gd name="T24" fmla="*/ 5 w 86"/>
                <a:gd name="T25" fmla="*/ 6 h 44"/>
                <a:gd name="T26" fmla="*/ 14 w 86"/>
                <a:gd name="T27" fmla="*/ 3 h 44"/>
                <a:gd name="T28" fmla="*/ 15 w 86"/>
                <a:gd name="T29" fmla="*/ 8 h 44"/>
                <a:gd name="T30" fmla="*/ 27 w 86"/>
                <a:gd name="T31" fmla="*/ 9 h 44"/>
                <a:gd name="T32" fmla="*/ 31 w 86"/>
                <a:gd name="T33" fmla="*/ 3 h 44"/>
                <a:gd name="T34" fmla="*/ 46 w 86"/>
                <a:gd name="T35" fmla="*/ 5 h 44"/>
                <a:gd name="T36" fmla="*/ 48 w 86"/>
                <a:gd name="T37" fmla="*/ 5 h 44"/>
                <a:gd name="T38" fmla="*/ 54 w 86"/>
                <a:gd name="T39" fmla="*/ 9 h 44"/>
                <a:gd name="T40" fmla="*/ 52 w 86"/>
                <a:gd name="T41" fmla="*/ 12 h 44"/>
                <a:gd name="T42" fmla="*/ 59 w 86"/>
                <a:gd name="T43" fmla="*/ 11 h 44"/>
                <a:gd name="T44" fmla="*/ 68 w 86"/>
                <a:gd name="T45" fmla="*/ 14 h 44"/>
                <a:gd name="T46" fmla="*/ 70 w 86"/>
                <a:gd name="T47" fmla="*/ 17 h 44"/>
                <a:gd name="T48" fmla="*/ 71 w 86"/>
                <a:gd name="T49" fmla="*/ 18 h 44"/>
                <a:gd name="T50" fmla="*/ 73 w 86"/>
                <a:gd name="T51" fmla="*/ 21 h 44"/>
                <a:gd name="T52" fmla="*/ 76 w 86"/>
                <a:gd name="T53" fmla="*/ 21 h 44"/>
                <a:gd name="T54" fmla="*/ 76 w 86"/>
                <a:gd name="T55" fmla="*/ 24 h 44"/>
                <a:gd name="T56" fmla="*/ 79 w 86"/>
                <a:gd name="T57" fmla="*/ 24 h 44"/>
                <a:gd name="T58" fmla="*/ 80 w 86"/>
                <a:gd name="T59" fmla="*/ 29 h 44"/>
                <a:gd name="T60" fmla="*/ 85 w 86"/>
                <a:gd name="T61" fmla="*/ 29 h 44"/>
                <a:gd name="T62" fmla="*/ 80 w 86"/>
                <a:gd name="T63" fmla="*/ 32 h 44"/>
                <a:gd name="T64" fmla="*/ 80 w 86"/>
                <a:gd name="T65" fmla="*/ 33 h 44"/>
                <a:gd name="T66" fmla="*/ 65 w 86"/>
                <a:gd name="T67" fmla="*/ 33 h 44"/>
                <a:gd name="T68" fmla="*/ 65 w 86"/>
                <a:gd name="T69" fmla="*/ 24 h 44"/>
                <a:gd name="T70" fmla="*/ 51 w 86"/>
                <a:gd name="T71" fmla="*/ 23 h 44"/>
                <a:gd name="T72" fmla="*/ 49 w 86"/>
                <a:gd name="T73" fmla="*/ 27 h 44"/>
                <a:gd name="T74" fmla="*/ 46 w 86"/>
                <a:gd name="T75" fmla="*/ 27 h 44"/>
                <a:gd name="T76" fmla="*/ 43 w 86"/>
                <a:gd name="T77" fmla="*/ 30 h 44"/>
                <a:gd name="T78" fmla="*/ 45 w 86"/>
                <a:gd name="T79" fmla="*/ 32 h 44"/>
                <a:gd name="T80" fmla="*/ 40 w 86"/>
                <a:gd name="T81" fmla="*/ 33 h 44"/>
                <a:gd name="T82" fmla="*/ 40 w 86"/>
                <a:gd name="T83" fmla="*/ 42 h 44"/>
                <a:gd name="T84" fmla="*/ 21 w 86"/>
                <a:gd name="T85" fmla="*/ 36 h 44"/>
                <a:gd name="T86" fmla="*/ 25 w 86"/>
                <a:gd name="T87" fmla="*/ 33 h 44"/>
                <a:gd name="T88" fmla="*/ 31 w 86"/>
                <a:gd name="T89" fmla="*/ 33 h 44"/>
                <a:gd name="T90" fmla="*/ 30 w 86"/>
                <a:gd name="T9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44">
                  <a:moveTo>
                    <a:pt x="30" y="30"/>
                  </a:moveTo>
                  <a:cubicBezTo>
                    <a:pt x="29" y="27"/>
                    <a:pt x="27" y="31"/>
                    <a:pt x="27" y="32"/>
                  </a:cubicBezTo>
                  <a:cubicBezTo>
                    <a:pt x="25" y="32"/>
                    <a:pt x="23" y="28"/>
                    <a:pt x="19" y="30"/>
                  </a:cubicBezTo>
                  <a:cubicBezTo>
                    <a:pt x="20" y="27"/>
                    <a:pt x="22" y="28"/>
                    <a:pt x="24" y="27"/>
                  </a:cubicBezTo>
                  <a:cubicBezTo>
                    <a:pt x="27" y="25"/>
                    <a:pt x="29" y="21"/>
                    <a:pt x="33" y="21"/>
                  </a:cubicBezTo>
                  <a:cubicBezTo>
                    <a:pt x="32" y="20"/>
                    <a:pt x="29" y="20"/>
                    <a:pt x="30" y="17"/>
                  </a:cubicBezTo>
                  <a:cubicBezTo>
                    <a:pt x="27" y="16"/>
                    <a:pt x="24" y="21"/>
                    <a:pt x="22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0" y="23"/>
                    <a:pt x="10" y="20"/>
                    <a:pt x="5" y="21"/>
                  </a:cubicBezTo>
                  <a:cubicBezTo>
                    <a:pt x="8" y="18"/>
                    <a:pt x="8" y="15"/>
                    <a:pt x="6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0" y="12"/>
                    <a:pt x="2" y="7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3"/>
                    <a:pt x="13" y="7"/>
                    <a:pt x="14" y="3"/>
                  </a:cubicBezTo>
                  <a:cubicBezTo>
                    <a:pt x="15" y="4"/>
                    <a:pt x="15" y="6"/>
                    <a:pt x="15" y="8"/>
                  </a:cubicBezTo>
                  <a:cubicBezTo>
                    <a:pt x="21" y="9"/>
                    <a:pt x="26" y="0"/>
                    <a:pt x="27" y="9"/>
                  </a:cubicBezTo>
                  <a:cubicBezTo>
                    <a:pt x="31" y="10"/>
                    <a:pt x="32" y="7"/>
                    <a:pt x="31" y="3"/>
                  </a:cubicBezTo>
                  <a:cubicBezTo>
                    <a:pt x="35" y="5"/>
                    <a:pt x="40" y="4"/>
                    <a:pt x="46" y="5"/>
                  </a:cubicBezTo>
                  <a:cubicBezTo>
                    <a:pt x="47" y="5"/>
                    <a:pt x="47" y="7"/>
                    <a:pt x="48" y="5"/>
                  </a:cubicBezTo>
                  <a:cubicBezTo>
                    <a:pt x="50" y="5"/>
                    <a:pt x="48" y="12"/>
                    <a:pt x="54" y="9"/>
                  </a:cubicBezTo>
                  <a:cubicBezTo>
                    <a:pt x="53" y="10"/>
                    <a:pt x="52" y="11"/>
                    <a:pt x="52" y="12"/>
                  </a:cubicBezTo>
                  <a:cubicBezTo>
                    <a:pt x="54" y="11"/>
                    <a:pt x="60" y="14"/>
                    <a:pt x="59" y="11"/>
                  </a:cubicBezTo>
                  <a:cubicBezTo>
                    <a:pt x="61" y="12"/>
                    <a:pt x="62" y="15"/>
                    <a:pt x="68" y="14"/>
                  </a:cubicBezTo>
                  <a:cubicBezTo>
                    <a:pt x="66" y="16"/>
                    <a:pt x="68" y="16"/>
                    <a:pt x="70" y="17"/>
                  </a:cubicBezTo>
                  <a:cubicBezTo>
                    <a:pt x="71" y="17"/>
                    <a:pt x="70" y="18"/>
                    <a:pt x="71" y="18"/>
                  </a:cubicBezTo>
                  <a:cubicBezTo>
                    <a:pt x="73" y="18"/>
                    <a:pt x="72" y="20"/>
                    <a:pt x="73" y="21"/>
                  </a:cubicBezTo>
                  <a:cubicBezTo>
                    <a:pt x="73" y="22"/>
                    <a:pt x="75" y="21"/>
                    <a:pt x="76" y="21"/>
                  </a:cubicBezTo>
                  <a:cubicBezTo>
                    <a:pt x="76" y="22"/>
                    <a:pt x="75" y="24"/>
                    <a:pt x="76" y="24"/>
                  </a:cubicBezTo>
                  <a:cubicBezTo>
                    <a:pt x="76" y="25"/>
                    <a:pt x="78" y="24"/>
                    <a:pt x="79" y="24"/>
                  </a:cubicBezTo>
                  <a:cubicBezTo>
                    <a:pt x="80" y="25"/>
                    <a:pt x="79" y="27"/>
                    <a:pt x="80" y="29"/>
                  </a:cubicBezTo>
                  <a:cubicBezTo>
                    <a:pt x="83" y="29"/>
                    <a:pt x="84" y="26"/>
                    <a:pt x="85" y="29"/>
                  </a:cubicBezTo>
                  <a:cubicBezTo>
                    <a:pt x="86" y="33"/>
                    <a:pt x="81" y="30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76" y="34"/>
                    <a:pt x="70" y="32"/>
                    <a:pt x="65" y="33"/>
                  </a:cubicBezTo>
                  <a:cubicBezTo>
                    <a:pt x="64" y="28"/>
                    <a:pt x="65" y="30"/>
                    <a:pt x="65" y="24"/>
                  </a:cubicBezTo>
                  <a:cubicBezTo>
                    <a:pt x="64" y="20"/>
                    <a:pt x="54" y="20"/>
                    <a:pt x="51" y="23"/>
                  </a:cubicBezTo>
                  <a:cubicBezTo>
                    <a:pt x="48" y="23"/>
                    <a:pt x="50" y="26"/>
                    <a:pt x="49" y="27"/>
                  </a:cubicBezTo>
                  <a:cubicBezTo>
                    <a:pt x="49" y="28"/>
                    <a:pt x="46" y="27"/>
                    <a:pt x="46" y="27"/>
                  </a:cubicBezTo>
                  <a:cubicBezTo>
                    <a:pt x="45" y="28"/>
                    <a:pt x="46" y="31"/>
                    <a:pt x="43" y="30"/>
                  </a:cubicBezTo>
                  <a:cubicBezTo>
                    <a:pt x="43" y="31"/>
                    <a:pt x="44" y="31"/>
                    <a:pt x="45" y="32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9" y="38"/>
                    <a:pt x="40" y="36"/>
                    <a:pt x="40" y="42"/>
                  </a:cubicBezTo>
                  <a:cubicBezTo>
                    <a:pt x="35" y="43"/>
                    <a:pt x="22" y="44"/>
                    <a:pt x="21" y="36"/>
                  </a:cubicBezTo>
                  <a:cubicBezTo>
                    <a:pt x="23" y="36"/>
                    <a:pt x="25" y="35"/>
                    <a:pt x="25" y="33"/>
                  </a:cubicBezTo>
                  <a:cubicBezTo>
                    <a:pt x="29" y="33"/>
                    <a:pt x="28" y="35"/>
                    <a:pt x="31" y="33"/>
                  </a:cubicBezTo>
                  <a:cubicBezTo>
                    <a:pt x="30" y="32"/>
                    <a:pt x="27" y="31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102"/>
            <p:cNvSpPr/>
            <p:nvPr/>
          </p:nvSpPr>
          <p:spPr bwMode="auto">
            <a:xfrm>
              <a:off x="5949612" y="1358289"/>
              <a:ext cx="111975" cy="60027"/>
            </a:xfrm>
            <a:custGeom>
              <a:avLst/>
              <a:gdLst>
                <a:gd name="T0" fmla="*/ 40 w 41"/>
                <a:gd name="T1" fmla="*/ 3 h 22"/>
                <a:gd name="T2" fmla="*/ 40 w 41"/>
                <a:gd name="T3" fmla="*/ 8 h 22"/>
                <a:gd name="T4" fmla="*/ 37 w 41"/>
                <a:gd name="T5" fmla="*/ 8 h 22"/>
                <a:gd name="T6" fmla="*/ 37 w 41"/>
                <a:gd name="T7" fmla="*/ 12 h 22"/>
                <a:gd name="T8" fmla="*/ 33 w 41"/>
                <a:gd name="T9" fmla="*/ 15 h 22"/>
                <a:gd name="T10" fmla="*/ 28 w 41"/>
                <a:gd name="T11" fmla="*/ 11 h 22"/>
                <a:gd name="T12" fmla="*/ 24 w 41"/>
                <a:gd name="T13" fmla="*/ 14 h 22"/>
                <a:gd name="T14" fmla="*/ 18 w 41"/>
                <a:gd name="T15" fmla="*/ 20 h 22"/>
                <a:gd name="T16" fmla="*/ 1 w 41"/>
                <a:gd name="T17" fmla="*/ 20 h 22"/>
                <a:gd name="T18" fmla="*/ 0 w 41"/>
                <a:gd name="T19" fmla="*/ 14 h 22"/>
                <a:gd name="T20" fmla="*/ 6 w 41"/>
                <a:gd name="T21" fmla="*/ 15 h 22"/>
                <a:gd name="T22" fmla="*/ 12 w 41"/>
                <a:gd name="T23" fmla="*/ 11 h 22"/>
                <a:gd name="T24" fmla="*/ 15 w 41"/>
                <a:gd name="T25" fmla="*/ 8 h 22"/>
                <a:gd name="T26" fmla="*/ 19 w 41"/>
                <a:gd name="T27" fmla="*/ 6 h 22"/>
                <a:gd name="T28" fmla="*/ 21 w 41"/>
                <a:gd name="T29" fmla="*/ 6 h 22"/>
                <a:gd name="T30" fmla="*/ 24 w 41"/>
                <a:gd name="T31" fmla="*/ 3 h 22"/>
                <a:gd name="T32" fmla="*/ 30 w 41"/>
                <a:gd name="T33" fmla="*/ 3 h 22"/>
                <a:gd name="T34" fmla="*/ 40 w 41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22">
                  <a:moveTo>
                    <a:pt x="40" y="3"/>
                  </a:moveTo>
                  <a:cubicBezTo>
                    <a:pt x="39" y="4"/>
                    <a:pt x="41" y="7"/>
                    <a:pt x="40" y="8"/>
                  </a:cubicBezTo>
                  <a:cubicBezTo>
                    <a:pt x="39" y="8"/>
                    <a:pt x="37" y="7"/>
                    <a:pt x="37" y="8"/>
                  </a:cubicBezTo>
                  <a:cubicBezTo>
                    <a:pt x="37" y="8"/>
                    <a:pt x="39" y="12"/>
                    <a:pt x="37" y="12"/>
                  </a:cubicBezTo>
                  <a:cubicBezTo>
                    <a:pt x="35" y="13"/>
                    <a:pt x="33" y="10"/>
                    <a:pt x="33" y="15"/>
                  </a:cubicBezTo>
                  <a:cubicBezTo>
                    <a:pt x="30" y="15"/>
                    <a:pt x="32" y="10"/>
                    <a:pt x="28" y="11"/>
                  </a:cubicBezTo>
                  <a:cubicBezTo>
                    <a:pt x="25" y="10"/>
                    <a:pt x="26" y="14"/>
                    <a:pt x="24" y="14"/>
                  </a:cubicBezTo>
                  <a:cubicBezTo>
                    <a:pt x="22" y="16"/>
                    <a:pt x="17" y="16"/>
                    <a:pt x="18" y="20"/>
                  </a:cubicBezTo>
                  <a:cubicBezTo>
                    <a:pt x="11" y="22"/>
                    <a:pt x="8" y="20"/>
                    <a:pt x="1" y="20"/>
                  </a:cubicBezTo>
                  <a:cubicBezTo>
                    <a:pt x="2" y="17"/>
                    <a:pt x="0" y="17"/>
                    <a:pt x="0" y="14"/>
                  </a:cubicBezTo>
                  <a:cubicBezTo>
                    <a:pt x="1" y="15"/>
                    <a:pt x="3" y="15"/>
                    <a:pt x="6" y="15"/>
                  </a:cubicBezTo>
                  <a:cubicBezTo>
                    <a:pt x="9" y="15"/>
                    <a:pt x="9" y="11"/>
                    <a:pt x="12" y="11"/>
                  </a:cubicBezTo>
                  <a:cubicBezTo>
                    <a:pt x="12" y="11"/>
                    <a:pt x="14" y="7"/>
                    <a:pt x="15" y="8"/>
                  </a:cubicBezTo>
                  <a:cubicBezTo>
                    <a:pt x="18" y="11"/>
                    <a:pt x="15" y="7"/>
                    <a:pt x="19" y="6"/>
                  </a:cubicBezTo>
                  <a:cubicBezTo>
                    <a:pt x="20" y="6"/>
                    <a:pt x="20" y="7"/>
                    <a:pt x="21" y="6"/>
                  </a:cubicBezTo>
                  <a:cubicBezTo>
                    <a:pt x="21" y="6"/>
                    <a:pt x="23" y="3"/>
                    <a:pt x="24" y="3"/>
                  </a:cubicBezTo>
                  <a:cubicBezTo>
                    <a:pt x="25" y="3"/>
                    <a:pt x="28" y="4"/>
                    <a:pt x="30" y="3"/>
                  </a:cubicBezTo>
                  <a:cubicBezTo>
                    <a:pt x="31" y="3"/>
                    <a:pt x="36" y="0"/>
                    <a:pt x="4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103"/>
            <p:cNvSpPr/>
            <p:nvPr/>
          </p:nvSpPr>
          <p:spPr bwMode="auto">
            <a:xfrm>
              <a:off x="6252058" y="1383685"/>
              <a:ext cx="115437" cy="56565"/>
            </a:xfrm>
            <a:custGeom>
              <a:avLst/>
              <a:gdLst>
                <a:gd name="T0" fmla="*/ 37 w 42"/>
                <a:gd name="T1" fmla="*/ 2 h 21"/>
                <a:gd name="T2" fmla="*/ 42 w 42"/>
                <a:gd name="T3" fmla="*/ 15 h 21"/>
                <a:gd name="T4" fmla="*/ 39 w 42"/>
                <a:gd name="T5" fmla="*/ 14 h 21"/>
                <a:gd name="T6" fmla="*/ 39 w 42"/>
                <a:gd name="T7" fmla="*/ 18 h 21"/>
                <a:gd name="T8" fmla="*/ 33 w 42"/>
                <a:gd name="T9" fmla="*/ 20 h 21"/>
                <a:gd name="T10" fmla="*/ 31 w 42"/>
                <a:gd name="T11" fmla="*/ 21 h 21"/>
                <a:gd name="T12" fmla="*/ 27 w 42"/>
                <a:gd name="T13" fmla="*/ 21 h 21"/>
                <a:gd name="T14" fmla="*/ 27 w 42"/>
                <a:gd name="T15" fmla="*/ 15 h 21"/>
                <a:gd name="T16" fmla="*/ 12 w 42"/>
                <a:gd name="T17" fmla="*/ 14 h 21"/>
                <a:gd name="T18" fmla="*/ 0 w 42"/>
                <a:gd name="T19" fmla="*/ 6 h 21"/>
                <a:gd name="T20" fmla="*/ 2 w 42"/>
                <a:gd name="T21" fmla="*/ 3 h 21"/>
                <a:gd name="T22" fmla="*/ 5 w 42"/>
                <a:gd name="T23" fmla="*/ 5 h 21"/>
                <a:gd name="T24" fmla="*/ 12 w 42"/>
                <a:gd name="T25" fmla="*/ 8 h 21"/>
                <a:gd name="T26" fmla="*/ 15 w 42"/>
                <a:gd name="T27" fmla="*/ 8 h 21"/>
                <a:gd name="T28" fmla="*/ 16 w 42"/>
                <a:gd name="T29" fmla="*/ 11 h 21"/>
                <a:gd name="T30" fmla="*/ 18 w 42"/>
                <a:gd name="T31" fmla="*/ 5 h 21"/>
                <a:gd name="T32" fmla="*/ 21 w 42"/>
                <a:gd name="T33" fmla="*/ 8 h 21"/>
                <a:gd name="T34" fmla="*/ 37 w 4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1">
                  <a:moveTo>
                    <a:pt x="37" y="2"/>
                  </a:moveTo>
                  <a:cubicBezTo>
                    <a:pt x="35" y="10"/>
                    <a:pt x="41" y="10"/>
                    <a:pt x="42" y="15"/>
                  </a:cubicBezTo>
                  <a:cubicBezTo>
                    <a:pt x="41" y="15"/>
                    <a:pt x="39" y="13"/>
                    <a:pt x="39" y="14"/>
                  </a:cubicBezTo>
                  <a:cubicBezTo>
                    <a:pt x="38" y="14"/>
                    <a:pt x="39" y="18"/>
                    <a:pt x="39" y="18"/>
                  </a:cubicBezTo>
                  <a:cubicBezTo>
                    <a:pt x="37" y="19"/>
                    <a:pt x="35" y="19"/>
                    <a:pt x="33" y="20"/>
                  </a:cubicBezTo>
                  <a:cubicBezTo>
                    <a:pt x="32" y="20"/>
                    <a:pt x="33" y="21"/>
                    <a:pt x="31" y="21"/>
                  </a:cubicBezTo>
                  <a:cubicBezTo>
                    <a:pt x="30" y="21"/>
                    <a:pt x="28" y="21"/>
                    <a:pt x="27" y="21"/>
                  </a:cubicBezTo>
                  <a:cubicBezTo>
                    <a:pt x="25" y="19"/>
                    <a:pt x="25" y="17"/>
                    <a:pt x="27" y="15"/>
                  </a:cubicBezTo>
                  <a:cubicBezTo>
                    <a:pt x="22" y="18"/>
                    <a:pt x="18" y="14"/>
                    <a:pt x="12" y="14"/>
                  </a:cubicBezTo>
                  <a:cubicBezTo>
                    <a:pt x="11" y="9"/>
                    <a:pt x="4" y="9"/>
                    <a:pt x="0" y="6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7" y="5"/>
                    <a:pt x="11" y="6"/>
                    <a:pt x="12" y="8"/>
                  </a:cubicBezTo>
                  <a:cubicBezTo>
                    <a:pt x="12" y="8"/>
                    <a:pt x="14" y="7"/>
                    <a:pt x="15" y="8"/>
                  </a:cubicBezTo>
                  <a:cubicBezTo>
                    <a:pt x="16" y="8"/>
                    <a:pt x="14" y="11"/>
                    <a:pt x="16" y="11"/>
                  </a:cubicBezTo>
                  <a:cubicBezTo>
                    <a:pt x="21" y="9"/>
                    <a:pt x="14" y="7"/>
                    <a:pt x="18" y="5"/>
                  </a:cubicBezTo>
                  <a:cubicBezTo>
                    <a:pt x="20" y="3"/>
                    <a:pt x="21" y="8"/>
                    <a:pt x="21" y="8"/>
                  </a:cubicBezTo>
                  <a:cubicBezTo>
                    <a:pt x="26" y="8"/>
                    <a:pt x="28" y="0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104"/>
            <p:cNvSpPr/>
            <p:nvPr/>
          </p:nvSpPr>
          <p:spPr bwMode="auto">
            <a:xfrm>
              <a:off x="6039653" y="1385994"/>
              <a:ext cx="199707" cy="76189"/>
            </a:xfrm>
            <a:custGeom>
              <a:avLst/>
              <a:gdLst>
                <a:gd name="T0" fmla="*/ 32 w 73"/>
                <a:gd name="T1" fmla="*/ 10 h 28"/>
                <a:gd name="T2" fmla="*/ 47 w 73"/>
                <a:gd name="T3" fmla="*/ 16 h 28"/>
                <a:gd name="T4" fmla="*/ 47 w 73"/>
                <a:gd name="T5" fmla="*/ 8 h 28"/>
                <a:gd name="T6" fmla="*/ 43 w 73"/>
                <a:gd name="T7" fmla="*/ 2 h 28"/>
                <a:gd name="T8" fmla="*/ 53 w 73"/>
                <a:gd name="T9" fmla="*/ 1 h 28"/>
                <a:gd name="T10" fmla="*/ 56 w 73"/>
                <a:gd name="T11" fmla="*/ 4 h 28"/>
                <a:gd name="T12" fmla="*/ 56 w 73"/>
                <a:gd name="T13" fmla="*/ 7 h 28"/>
                <a:gd name="T14" fmla="*/ 62 w 73"/>
                <a:gd name="T15" fmla="*/ 11 h 28"/>
                <a:gd name="T16" fmla="*/ 66 w 73"/>
                <a:gd name="T17" fmla="*/ 8 h 28"/>
                <a:gd name="T18" fmla="*/ 71 w 73"/>
                <a:gd name="T19" fmla="*/ 11 h 28"/>
                <a:gd name="T20" fmla="*/ 72 w 73"/>
                <a:gd name="T21" fmla="*/ 14 h 28"/>
                <a:gd name="T22" fmla="*/ 71 w 73"/>
                <a:gd name="T23" fmla="*/ 20 h 28"/>
                <a:gd name="T24" fmla="*/ 62 w 73"/>
                <a:gd name="T25" fmla="*/ 22 h 28"/>
                <a:gd name="T26" fmla="*/ 56 w 73"/>
                <a:gd name="T27" fmla="*/ 20 h 28"/>
                <a:gd name="T28" fmla="*/ 43 w 73"/>
                <a:gd name="T29" fmla="*/ 23 h 28"/>
                <a:gd name="T30" fmla="*/ 40 w 73"/>
                <a:gd name="T31" fmla="*/ 23 h 28"/>
                <a:gd name="T32" fmla="*/ 35 w 73"/>
                <a:gd name="T33" fmla="*/ 25 h 28"/>
                <a:gd name="T34" fmla="*/ 20 w 73"/>
                <a:gd name="T35" fmla="*/ 28 h 28"/>
                <a:gd name="T36" fmla="*/ 34 w 73"/>
                <a:gd name="T37" fmla="*/ 23 h 28"/>
                <a:gd name="T38" fmla="*/ 26 w 73"/>
                <a:gd name="T39" fmla="*/ 20 h 28"/>
                <a:gd name="T40" fmla="*/ 20 w 73"/>
                <a:gd name="T41" fmla="*/ 17 h 28"/>
                <a:gd name="T42" fmla="*/ 14 w 73"/>
                <a:gd name="T43" fmla="*/ 20 h 28"/>
                <a:gd name="T44" fmla="*/ 10 w 73"/>
                <a:gd name="T45" fmla="*/ 19 h 28"/>
                <a:gd name="T46" fmla="*/ 0 w 73"/>
                <a:gd name="T47" fmla="*/ 17 h 28"/>
                <a:gd name="T48" fmla="*/ 2 w 73"/>
                <a:gd name="T49" fmla="*/ 14 h 28"/>
                <a:gd name="T50" fmla="*/ 4 w 73"/>
                <a:gd name="T51" fmla="*/ 10 h 28"/>
                <a:gd name="T52" fmla="*/ 10 w 73"/>
                <a:gd name="T53" fmla="*/ 8 h 28"/>
                <a:gd name="T54" fmla="*/ 8 w 73"/>
                <a:gd name="T55" fmla="*/ 5 h 28"/>
                <a:gd name="T56" fmla="*/ 11 w 73"/>
                <a:gd name="T57" fmla="*/ 5 h 28"/>
                <a:gd name="T58" fmla="*/ 16 w 73"/>
                <a:gd name="T59" fmla="*/ 4 h 28"/>
                <a:gd name="T60" fmla="*/ 23 w 73"/>
                <a:gd name="T61" fmla="*/ 5 h 28"/>
                <a:gd name="T62" fmla="*/ 25 w 73"/>
                <a:gd name="T63" fmla="*/ 8 h 28"/>
                <a:gd name="T64" fmla="*/ 28 w 73"/>
                <a:gd name="T65" fmla="*/ 8 h 28"/>
                <a:gd name="T66" fmla="*/ 28 w 73"/>
                <a:gd name="T67" fmla="*/ 13 h 28"/>
                <a:gd name="T68" fmla="*/ 32 w 73"/>
                <a:gd name="T6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8">
                  <a:moveTo>
                    <a:pt x="32" y="10"/>
                  </a:moveTo>
                  <a:cubicBezTo>
                    <a:pt x="30" y="15"/>
                    <a:pt x="44" y="12"/>
                    <a:pt x="47" y="16"/>
                  </a:cubicBezTo>
                  <a:cubicBezTo>
                    <a:pt x="50" y="9"/>
                    <a:pt x="37" y="9"/>
                    <a:pt x="47" y="8"/>
                  </a:cubicBezTo>
                  <a:cubicBezTo>
                    <a:pt x="49" y="3"/>
                    <a:pt x="40" y="8"/>
                    <a:pt x="43" y="2"/>
                  </a:cubicBezTo>
                  <a:cubicBezTo>
                    <a:pt x="47" y="3"/>
                    <a:pt x="48" y="0"/>
                    <a:pt x="53" y="1"/>
                  </a:cubicBezTo>
                  <a:cubicBezTo>
                    <a:pt x="52" y="4"/>
                    <a:pt x="55" y="3"/>
                    <a:pt x="56" y="4"/>
                  </a:cubicBezTo>
                  <a:cubicBezTo>
                    <a:pt x="56" y="4"/>
                    <a:pt x="55" y="6"/>
                    <a:pt x="56" y="7"/>
                  </a:cubicBezTo>
                  <a:cubicBezTo>
                    <a:pt x="57" y="8"/>
                    <a:pt x="60" y="9"/>
                    <a:pt x="62" y="11"/>
                  </a:cubicBezTo>
                  <a:cubicBezTo>
                    <a:pt x="63" y="10"/>
                    <a:pt x="63" y="8"/>
                    <a:pt x="66" y="8"/>
                  </a:cubicBezTo>
                  <a:cubicBezTo>
                    <a:pt x="68" y="8"/>
                    <a:pt x="70" y="10"/>
                    <a:pt x="71" y="11"/>
                  </a:cubicBezTo>
                  <a:cubicBezTo>
                    <a:pt x="71" y="11"/>
                    <a:pt x="73" y="14"/>
                    <a:pt x="72" y="14"/>
                  </a:cubicBezTo>
                  <a:cubicBezTo>
                    <a:pt x="70" y="16"/>
                    <a:pt x="72" y="15"/>
                    <a:pt x="71" y="20"/>
                  </a:cubicBezTo>
                  <a:cubicBezTo>
                    <a:pt x="68" y="17"/>
                    <a:pt x="65" y="21"/>
                    <a:pt x="62" y="22"/>
                  </a:cubicBezTo>
                  <a:cubicBezTo>
                    <a:pt x="59" y="22"/>
                    <a:pt x="59" y="20"/>
                    <a:pt x="56" y="20"/>
                  </a:cubicBezTo>
                  <a:cubicBezTo>
                    <a:pt x="52" y="20"/>
                    <a:pt x="46" y="22"/>
                    <a:pt x="43" y="23"/>
                  </a:cubicBezTo>
                  <a:cubicBezTo>
                    <a:pt x="42" y="23"/>
                    <a:pt x="40" y="23"/>
                    <a:pt x="40" y="23"/>
                  </a:cubicBezTo>
                  <a:cubicBezTo>
                    <a:pt x="38" y="25"/>
                    <a:pt x="38" y="24"/>
                    <a:pt x="35" y="25"/>
                  </a:cubicBezTo>
                  <a:cubicBezTo>
                    <a:pt x="33" y="25"/>
                    <a:pt x="26" y="27"/>
                    <a:pt x="20" y="28"/>
                  </a:cubicBezTo>
                  <a:cubicBezTo>
                    <a:pt x="21" y="22"/>
                    <a:pt x="28" y="23"/>
                    <a:pt x="34" y="23"/>
                  </a:cubicBezTo>
                  <a:cubicBezTo>
                    <a:pt x="34" y="17"/>
                    <a:pt x="29" y="21"/>
                    <a:pt x="26" y="20"/>
                  </a:cubicBezTo>
                  <a:cubicBezTo>
                    <a:pt x="23" y="19"/>
                    <a:pt x="23" y="19"/>
                    <a:pt x="20" y="17"/>
                  </a:cubicBezTo>
                  <a:cubicBezTo>
                    <a:pt x="17" y="16"/>
                    <a:pt x="17" y="20"/>
                    <a:pt x="14" y="20"/>
                  </a:cubicBezTo>
                  <a:cubicBezTo>
                    <a:pt x="12" y="20"/>
                    <a:pt x="12" y="19"/>
                    <a:pt x="10" y="19"/>
                  </a:cubicBezTo>
                  <a:cubicBezTo>
                    <a:pt x="6" y="18"/>
                    <a:pt x="2" y="20"/>
                    <a:pt x="0" y="17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3" y="14"/>
                    <a:pt x="3" y="10"/>
                    <a:pt x="4" y="10"/>
                  </a:cubicBezTo>
                  <a:cubicBezTo>
                    <a:pt x="6" y="8"/>
                    <a:pt x="8" y="10"/>
                    <a:pt x="10" y="8"/>
                  </a:cubicBezTo>
                  <a:cubicBezTo>
                    <a:pt x="11" y="7"/>
                    <a:pt x="5" y="6"/>
                    <a:pt x="8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5"/>
                    <a:pt x="23" y="5"/>
                  </a:cubicBezTo>
                  <a:cubicBezTo>
                    <a:pt x="24" y="6"/>
                    <a:pt x="23" y="7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29" y="10"/>
                    <a:pt x="25" y="13"/>
                    <a:pt x="28" y="13"/>
                  </a:cubicBezTo>
                  <a:cubicBezTo>
                    <a:pt x="29" y="13"/>
                    <a:pt x="29" y="8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105"/>
            <p:cNvSpPr/>
            <p:nvPr/>
          </p:nvSpPr>
          <p:spPr bwMode="auto">
            <a:xfrm>
              <a:off x="5901129" y="1462182"/>
              <a:ext cx="158149" cy="106202"/>
            </a:xfrm>
            <a:custGeom>
              <a:avLst/>
              <a:gdLst>
                <a:gd name="T0" fmla="*/ 8 w 58"/>
                <a:gd name="T1" fmla="*/ 1 h 39"/>
                <a:gd name="T2" fmla="*/ 33 w 58"/>
                <a:gd name="T3" fmla="*/ 2 h 39"/>
                <a:gd name="T4" fmla="*/ 36 w 58"/>
                <a:gd name="T5" fmla="*/ 2 h 39"/>
                <a:gd name="T6" fmla="*/ 42 w 58"/>
                <a:gd name="T7" fmla="*/ 4 h 39"/>
                <a:gd name="T8" fmla="*/ 48 w 58"/>
                <a:gd name="T9" fmla="*/ 4 h 39"/>
                <a:gd name="T10" fmla="*/ 49 w 58"/>
                <a:gd name="T11" fmla="*/ 5 h 39"/>
                <a:gd name="T12" fmla="*/ 58 w 58"/>
                <a:gd name="T13" fmla="*/ 11 h 39"/>
                <a:gd name="T14" fmla="*/ 45 w 58"/>
                <a:gd name="T15" fmla="*/ 14 h 39"/>
                <a:gd name="T16" fmla="*/ 43 w 58"/>
                <a:gd name="T17" fmla="*/ 17 h 39"/>
                <a:gd name="T18" fmla="*/ 40 w 58"/>
                <a:gd name="T19" fmla="*/ 16 h 39"/>
                <a:gd name="T20" fmla="*/ 39 w 58"/>
                <a:gd name="T21" fmla="*/ 17 h 39"/>
                <a:gd name="T22" fmla="*/ 40 w 58"/>
                <a:gd name="T23" fmla="*/ 19 h 39"/>
                <a:gd name="T24" fmla="*/ 37 w 58"/>
                <a:gd name="T25" fmla="*/ 20 h 39"/>
                <a:gd name="T26" fmla="*/ 37 w 58"/>
                <a:gd name="T27" fmla="*/ 23 h 39"/>
                <a:gd name="T28" fmla="*/ 34 w 58"/>
                <a:gd name="T29" fmla="*/ 23 h 39"/>
                <a:gd name="T30" fmla="*/ 31 w 58"/>
                <a:gd name="T31" fmla="*/ 26 h 39"/>
                <a:gd name="T32" fmla="*/ 31 w 58"/>
                <a:gd name="T33" fmla="*/ 32 h 39"/>
                <a:gd name="T34" fmla="*/ 13 w 58"/>
                <a:gd name="T35" fmla="*/ 37 h 39"/>
                <a:gd name="T36" fmla="*/ 0 w 58"/>
                <a:gd name="T37" fmla="*/ 28 h 39"/>
                <a:gd name="T38" fmla="*/ 5 w 58"/>
                <a:gd name="T39" fmla="*/ 25 h 39"/>
                <a:gd name="T40" fmla="*/ 6 w 58"/>
                <a:gd name="T41" fmla="*/ 22 h 39"/>
                <a:gd name="T42" fmla="*/ 5 w 58"/>
                <a:gd name="T43" fmla="*/ 16 h 39"/>
                <a:gd name="T44" fmla="*/ 8 w 58"/>
                <a:gd name="T45" fmla="*/ 14 h 39"/>
                <a:gd name="T46" fmla="*/ 11 w 58"/>
                <a:gd name="T47" fmla="*/ 8 h 39"/>
                <a:gd name="T48" fmla="*/ 8 w 58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9">
                  <a:moveTo>
                    <a:pt x="8" y="1"/>
                  </a:moveTo>
                  <a:cubicBezTo>
                    <a:pt x="17" y="1"/>
                    <a:pt x="26" y="0"/>
                    <a:pt x="33" y="2"/>
                  </a:cubicBezTo>
                  <a:cubicBezTo>
                    <a:pt x="33" y="3"/>
                    <a:pt x="35" y="2"/>
                    <a:pt x="36" y="2"/>
                  </a:cubicBezTo>
                  <a:cubicBezTo>
                    <a:pt x="37" y="4"/>
                    <a:pt x="40" y="2"/>
                    <a:pt x="42" y="4"/>
                  </a:cubicBezTo>
                  <a:cubicBezTo>
                    <a:pt x="44" y="7"/>
                    <a:pt x="42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0" y="6"/>
                    <a:pt x="58" y="8"/>
                    <a:pt x="58" y="11"/>
                  </a:cubicBezTo>
                  <a:cubicBezTo>
                    <a:pt x="53" y="12"/>
                    <a:pt x="48" y="13"/>
                    <a:pt x="45" y="14"/>
                  </a:cubicBezTo>
                  <a:cubicBezTo>
                    <a:pt x="43" y="15"/>
                    <a:pt x="44" y="17"/>
                    <a:pt x="43" y="17"/>
                  </a:cubicBezTo>
                  <a:cubicBezTo>
                    <a:pt x="42" y="18"/>
                    <a:pt x="41" y="15"/>
                    <a:pt x="40" y="16"/>
                  </a:cubicBezTo>
                  <a:cubicBezTo>
                    <a:pt x="41" y="15"/>
                    <a:pt x="38" y="18"/>
                    <a:pt x="39" y="17"/>
                  </a:cubicBezTo>
                  <a:cubicBezTo>
                    <a:pt x="38" y="18"/>
                    <a:pt x="40" y="19"/>
                    <a:pt x="40" y="19"/>
                  </a:cubicBezTo>
                  <a:cubicBezTo>
                    <a:pt x="39" y="20"/>
                    <a:pt x="38" y="19"/>
                    <a:pt x="37" y="20"/>
                  </a:cubicBezTo>
                  <a:cubicBezTo>
                    <a:pt x="37" y="21"/>
                    <a:pt x="38" y="23"/>
                    <a:pt x="37" y="23"/>
                  </a:cubicBezTo>
                  <a:cubicBezTo>
                    <a:pt x="37" y="24"/>
                    <a:pt x="35" y="23"/>
                    <a:pt x="34" y="23"/>
                  </a:cubicBezTo>
                  <a:cubicBezTo>
                    <a:pt x="33" y="24"/>
                    <a:pt x="33" y="26"/>
                    <a:pt x="31" y="26"/>
                  </a:cubicBezTo>
                  <a:cubicBezTo>
                    <a:pt x="31" y="28"/>
                    <a:pt x="31" y="30"/>
                    <a:pt x="31" y="32"/>
                  </a:cubicBezTo>
                  <a:cubicBezTo>
                    <a:pt x="24" y="32"/>
                    <a:pt x="25" y="39"/>
                    <a:pt x="13" y="37"/>
                  </a:cubicBezTo>
                  <a:cubicBezTo>
                    <a:pt x="15" y="28"/>
                    <a:pt x="5" y="30"/>
                    <a:pt x="0" y="28"/>
                  </a:cubicBezTo>
                  <a:cubicBezTo>
                    <a:pt x="1" y="26"/>
                    <a:pt x="4" y="26"/>
                    <a:pt x="5" y="25"/>
                  </a:cubicBezTo>
                  <a:cubicBezTo>
                    <a:pt x="5" y="24"/>
                    <a:pt x="2" y="21"/>
                    <a:pt x="6" y="22"/>
                  </a:cubicBezTo>
                  <a:cubicBezTo>
                    <a:pt x="6" y="19"/>
                    <a:pt x="4" y="19"/>
                    <a:pt x="5" y="16"/>
                  </a:cubicBezTo>
                  <a:cubicBezTo>
                    <a:pt x="7" y="18"/>
                    <a:pt x="7" y="17"/>
                    <a:pt x="8" y="14"/>
                  </a:cubicBezTo>
                  <a:cubicBezTo>
                    <a:pt x="8" y="12"/>
                    <a:pt x="11" y="13"/>
                    <a:pt x="11" y="8"/>
                  </a:cubicBezTo>
                  <a:cubicBezTo>
                    <a:pt x="12" y="4"/>
                    <a:pt x="5" y="7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106"/>
            <p:cNvSpPr/>
            <p:nvPr/>
          </p:nvSpPr>
          <p:spPr bwMode="auto">
            <a:xfrm>
              <a:off x="6219735" y="1484115"/>
              <a:ext cx="32322" cy="24242"/>
            </a:xfrm>
            <a:custGeom>
              <a:avLst/>
              <a:gdLst>
                <a:gd name="T0" fmla="*/ 2 w 12"/>
                <a:gd name="T1" fmla="*/ 0 h 9"/>
                <a:gd name="T2" fmla="*/ 11 w 12"/>
                <a:gd name="T3" fmla="*/ 0 h 9"/>
                <a:gd name="T4" fmla="*/ 12 w 12"/>
                <a:gd name="T5" fmla="*/ 6 h 9"/>
                <a:gd name="T6" fmla="*/ 9 w 12"/>
                <a:gd name="T7" fmla="*/ 9 h 9"/>
                <a:gd name="T8" fmla="*/ 0 w 12"/>
                <a:gd name="T9" fmla="*/ 5 h 9"/>
                <a:gd name="T10" fmla="*/ 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107"/>
            <p:cNvSpPr/>
            <p:nvPr/>
          </p:nvSpPr>
          <p:spPr bwMode="auto">
            <a:xfrm>
              <a:off x="6397509" y="1473726"/>
              <a:ext cx="78497" cy="56565"/>
            </a:xfrm>
            <a:custGeom>
              <a:avLst/>
              <a:gdLst>
                <a:gd name="T0" fmla="*/ 26 w 29"/>
                <a:gd name="T1" fmla="*/ 1 h 21"/>
                <a:gd name="T2" fmla="*/ 27 w 29"/>
                <a:gd name="T3" fmla="*/ 9 h 21"/>
                <a:gd name="T4" fmla="*/ 24 w 29"/>
                <a:gd name="T5" fmla="*/ 12 h 21"/>
                <a:gd name="T6" fmla="*/ 17 w 29"/>
                <a:gd name="T7" fmla="*/ 13 h 21"/>
                <a:gd name="T8" fmla="*/ 5 w 29"/>
                <a:gd name="T9" fmla="*/ 21 h 21"/>
                <a:gd name="T10" fmla="*/ 3 w 29"/>
                <a:gd name="T11" fmla="*/ 15 h 21"/>
                <a:gd name="T12" fmla="*/ 0 w 29"/>
                <a:gd name="T13" fmla="*/ 12 h 21"/>
                <a:gd name="T14" fmla="*/ 0 w 29"/>
                <a:gd name="T15" fmla="*/ 4 h 21"/>
                <a:gd name="T16" fmla="*/ 3 w 29"/>
                <a:gd name="T17" fmla="*/ 1 h 21"/>
                <a:gd name="T18" fmla="*/ 8 w 29"/>
                <a:gd name="T19" fmla="*/ 0 h 21"/>
                <a:gd name="T20" fmla="*/ 20 w 29"/>
                <a:gd name="T21" fmla="*/ 3 h 21"/>
                <a:gd name="T22" fmla="*/ 26 w 29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26" y="1"/>
                  </a:moveTo>
                  <a:cubicBezTo>
                    <a:pt x="29" y="1"/>
                    <a:pt x="26" y="7"/>
                    <a:pt x="27" y="9"/>
                  </a:cubicBezTo>
                  <a:cubicBezTo>
                    <a:pt x="25" y="8"/>
                    <a:pt x="24" y="10"/>
                    <a:pt x="24" y="12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20"/>
                    <a:pt x="5" y="21"/>
                  </a:cubicBezTo>
                  <a:cubicBezTo>
                    <a:pt x="4" y="19"/>
                    <a:pt x="3" y="17"/>
                    <a:pt x="3" y="15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0"/>
                    <a:pt x="1" y="7"/>
                    <a:pt x="0" y="4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5" y="2"/>
                    <a:pt x="8" y="2"/>
                    <a:pt x="8" y="0"/>
                  </a:cubicBezTo>
                  <a:cubicBezTo>
                    <a:pt x="10" y="3"/>
                    <a:pt x="18" y="0"/>
                    <a:pt x="20" y="3"/>
                  </a:cubicBezTo>
                  <a:cubicBezTo>
                    <a:pt x="22" y="3"/>
                    <a:pt x="25" y="4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108"/>
            <p:cNvSpPr/>
            <p:nvPr/>
          </p:nvSpPr>
          <p:spPr bwMode="auto">
            <a:xfrm>
              <a:off x="7572660" y="1694211"/>
              <a:ext cx="174311" cy="84270"/>
            </a:xfrm>
            <a:custGeom>
              <a:avLst/>
              <a:gdLst>
                <a:gd name="T0" fmla="*/ 47 w 64"/>
                <a:gd name="T1" fmla="*/ 0 h 31"/>
                <a:gd name="T2" fmla="*/ 53 w 64"/>
                <a:gd name="T3" fmla="*/ 3 h 31"/>
                <a:gd name="T4" fmla="*/ 57 w 64"/>
                <a:gd name="T5" fmla="*/ 5 h 31"/>
                <a:gd name="T6" fmla="*/ 56 w 64"/>
                <a:gd name="T7" fmla="*/ 8 h 31"/>
                <a:gd name="T8" fmla="*/ 63 w 64"/>
                <a:gd name="T9" fmla="*/ 12 h 31"/>
                <a:gd name="T10" fmla="*/ 59 w 64"/>
                <a:gd name="T11" fmla="*/ 21 h 31"/>
                <a:gd name="T12" fmla="*/ 54 w 64"/>
                <a:gd name="T13" fmla="*/ 23 h 31"/>
                <a:gd name="T14" fmla="*/ 48 w 64"/>
                <a:gd name="T15" fmla="*/ 26 h 31"/>
                <a:gd name="T16" fmla="*/ 44 w 64"/>
                <a:gd name="T17" fmla="*/ 27 h 31"/>
                <a:gd name="T18" fmla="*/ 41 w 64"/>
                <a:gd name="T19" fmla="*/ 29 h 31"/>
                <a:gd name="T20" fmla="*/ 23 w 64"/>
                <a:gd name="T21" fmla="*/ 30 h 31"/>
                <a:gd name="T22" fmla="*/ 21 w 64"/>
                <a:gd name="T23" fmla="*/ 29 h 31"/>
                <a:gd name="T24" fmla="*/ 16 w 64"/>
                <a:gd name="T25" fmla="*/ 26 h 31"/>
                <a:gd name="T26" fmla="*/ 13 w 64"/>
                <a:gd name="T27" fmla="*/ 24 h 31"/>
                <a:gd name="T28" fmla="*/ 16 w 64"/>
                <a:gd name="T29" fmla="*/ 23 h 31"/>
                <a:gd name="T30" fmla="*/ 11 w 64"/>
                <a:gd name="T31" fmla="*/ 20 h 31"/>
                <a:gd name="T32" fmla="*/ 11 w 64"/>
                <a:gd name="T33" fmla="*/ 11 h 31"/>
                <a:gd name="T34" fmla="*/ 2 w 64"/>
                <a:gd name="T35" fmla="*/ 12 h 31"/>
                <a:gd name="T36" fmla="*/ 5 w 64"/>
                <a:gd name="T37" fmla="*/ 6 h 31"/>
                <a:gd name="T38" fmla="*/ 17 w 64"/>
                <a:gd name="T39" fmla="*/ 6 h 31"/>
                <a:gd name="T40" fmla="*/ 18 w 64"/>
                <a:gd name="T41" fmla="*/ 12 h 31"/>
                <a:gd name="T42" fmla="*/ 23 w 64"/>
                <a:gd name="T43" fmla="*/ 6 h 31"/>
                <a:gd name="T44" fmla="*/ 32 w 64"/>
                <a:gd name="T45" fmla="*/ 9 h 31"/>
                <a:gd name="T46" fmla="*/ 35 w 64"/>
                <a:gd name="T47" fmla="*/ 6 h 31"/>
                <a:gd name="T48" fmla="*/ 44 w 64"/>
                <a:gd name="T49" fmla="*/ 5 h 31"/>
                <a:gd name="T50" fmla="*/ 47 w 64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31">
                  <a:moveTo>
                    <a:pt x="47" y="0"/>
                  </a:moveTo>
                  <a:cubicBezTo>
                    <a:pt x="48" y="1"/>
                    <a:pt x="50" y="2"/>
                    <a:pt x="53" y="3"/>
                  </a:cubicBezTo>
                  <a:cubicBezTo>
                    <a:pt x="53" y="4"/>
                    <a:pt x="56" y="4"/>
                    <a:pt x="57" y="5"/>
                  </a:cubicBezTo>
                  <a:cubicBezTo>
                    <a:pt x="57" y="5"/>
                    <a:pt x="56" y="7"/>
                    <a:pt x="56" y="8"/>
                  </a:cubicBezTo>
                  <a:cubicBezTo>
                    <a:pt x="56" y="10"/>
                    <a:pt x="59" y="13"/>
                    <a:pt x="63" y="12"/>
                  </a:cubicBezTo>
                  <a:cubicBezTo>
                    <a:pt x="64" y="16"/>
                    <a:pt x="62" y="18"/>
                    <a:pt x="59" y="21"/>
                  </a:cubicBezTo>
                  <a:cubicBezTo>
                    <a:pt x="57" y="22"/>
                    <a:pt x="55" y="22"/>
                    <a:pt x="54" y="23"/>
                  </a:cubicBezTo>
                  <a:cubicBezTo>
                    <a:pt x="52" y="24"/>
                    <a:pt x="52" y="25"/>
                    <a:pt x="48" y="26"/>
                  </a:cubicBezTo>
                  <a:cubicBezTo>
                    <a:pt x="48" y="26"/>
                    <a:pt x="44" y="27"/>
                    <a:pt x="44" y="27"/>
                  </a:cubicBezTo>
                  <a:cubicBezTo>
                    <a:pt x="43" y="28"/>
                    <a:pt x="43" y="28"/>
                    <a:pt x="41" y="29"/>
                  </a:cubicBezTo>
                  <a:cubicBezTo>
                    <a:pt x="39" y="29"/>
                    <a:pt x="28" y="31"/>
                    <a:pt x="23" y="30"/>
                  </a:cubicBezTo>
                  <a:cubicBezTo>
                    <a:pt x="23" y="30"/>
                    <a:pt x="23" y="29"/>
                    <a:pt x="21" y="29"/>
                  </a:cubicBezTo>
                  <a:cubicBezTo>
                    <a:pt x="19" y="29"/>
                    <a:pt x="18" y="26"/>
                    <a:pt x="16" y="26"/>
                  </a:cubicBezTo>
                  <a:cubicBezTo>
                    <a:pt x="14" y="26"/>
                    <a:pt x="14" y="24"/>
                    <a:pt x="13" y="24"/>
                  </a:cubicBezTo>
                  <a:cubicBezTo>
                    <a:pt x="13" y="23"/>
                    <a:pt x="14" y="23"/>
                    <a:pt x="16" y="23"/>
                  </a:cubicBezTo>
                  <a:cubicBezTo>
                    <a:pt x="15" y="21"/>
                    <a:pt x="12" y="21"/>
                    <a:pt x="11" y="20"/>
                  </a:cubicBezTo>
                  <a:cubicBezTo>
                    <a:pt x="10" y="17"/>
                    <a:pt x="12" y="15"/>
                    <a:pt x="11" y="11"/>
                  </a:cubicBezTo>
                  <a:cubicBezTo>
                    <a:pt x="5" y="9"/>
                    <a:pt x="6" y="16"/>
                    <a:pt x="2" y="12"/>
                  </a:cubicBezTo>
                  <a:cubicBezTo>
                    <a:pt x="0" y="8"/>
                    <a:pt x="7" y="11"/>
                    <a:pt x="5" y="6"/>
                  </a:cubicBezTo>
                  <a:cubicBezTo>
                    <a:pt x="11" y="8"/>
                    <a:pt x="10" y="7"/>
                    <a:pt x="17" y="6"/>
                  </a:cubicBezTo>
                  <a:cubicBezTo>
                    <a:pt x="18" y="9"/>
                    <a:pt x="21" y="9"/>
                    <a:pt x="18" y="12"/>
                  </a:cubicBezTo>
                  <a:cubicBezTo>
                    <a:pt x="22" y="13"/>
                    <a:pt x="23" y="10"/>
                    <a:pt x="23" y="6"/>
                  </a:cubicBezTo>
                  <a:cubicBezTo>
                    <a:pt x="24" y="9"/>
                    <a:pt x="36" y="3"/>
                    <a:pt x="32" y="9"/>
                  </a:cubicBezTo>
                  <a:cubicBezTo>
                    <a:pt x="35" y="11"/>
                    <a:pt x="34" y="7"/>
                    <a:pt x="35" y="6"/>
                  </a:cubicBezTo>
                  <a:cubicBezTo>
                    <a:pt x="37" y="5"/>
                    <a:pt x="41" y="6"/>
                    <a:pt x="44" y="5"/>
                  </a:cubicBezTo>
                  <a:cubicBezTo>
                    <a:pt x="46" y="4"/>
                    <a:pt x="47" y="3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109"/>
            <p:cNvSpPr/>
            <p:nvPr/>
          </p:nvSpPr>
          <p:spPr bwMode="auto">
            <a:xfrm>
              <a:off x="6536034" y="1716144"/>
              <a:ext cx="103894" cy="73880"/>
            </a:xfrm>
            <a:custGeom>
              <a:avLst/>
              <a:gdLst>
                <a:gd name="T0" fmla="*/ 10 w 38"/>
                <a:gd name="T1" fmla="*/ 0 h 27"/>
                <a:gd name="T2" fmla="*/ 19 w 38"/>
                <a:gd name="T3" fmla="*/ 9 h 27"/>
                <a:gd name="T4" fmla="*/ 22 w 38"/>
                <a:gd name="T5" fmla="*/ 7 h 27"/>
                <a:gd name="T6" fmla="*/ 26 w 38"/>
                <a:gd name="T7" fmla="*/ 12 h 27"/>
                <a:gd name="T8" fmla="*/ 32 w 38"/>
                <a:gd name="T9" fmla="*/ 19 h 27"/>
                <a:gd name="T10" fmla="*/ 38 w 38"/>
                <a:gd name="T11" fmla="*/ 21 h 27"/>
                <a:gd name="T12" fmla="*/ 19 w 38"/>
                <a:gd name="T13" fmla="*/ 22 h 27"/>
                <a:gd name="T14" fmla="*/ 12 w 38"/>
                <a:gd name="T15" fmla="*/ 27 h 27"/>
                <a:gd name="T16" fmla="*/ 0 w 38"/>
                <a:gd name="T17" fmla="*/ 22 h 27"/>
                <a:gd name="T18" fmla="*/ 3 w 38"/>
                <a:gd name="T19" fmla="*/ 21 h 27"/>
                <a:gd name="T20" fmla="*/ 4 w 38"/>
                <a:gd name="T21" fmla="*/ 18 h 27"/>
                <a:gd name="T22" fmla="*/ 4 w 38"/>
                <a:gd name="T23" fmla="*/ 4 h 27"/>
                <a:gd name="T24" fmla="*/ 10 w 3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7">
                  <a:moveTo>
                    <a:pt x="10" y="0"/>
                  </a:moveTo>
                  <a:cubicBezTo>
                    <a:pt x="13" y="4"/>
                    <a:pt x="20" y="2"/>
                    <a:pt x="19" y="9"/>
                  </a:cubicBezTo>
                  <a:cubicBezTo>
                    <a:pt x="20" y="10"/>
                    <a:pt x="22" y="7"/>
                    <a:pt x="22" y="7"/>
                  </a:cubicBezTo>
                  <a:cubicBezTo>
                    <a:pt x="24" y="8"/>
                    <a:pt x="23" y="12"/>
                    <a:pt x="26" y="12"/>
                  </a:cubicBezTo>
                  <a:cubicBezTo>
                    <a:pt x="29" y="12"/>
                    <a:pt x="31" y="17"/>
                    <a:pt x="32" y="19"/>
                  </a:cubicBezTo>
                  <a:cubicBezTo>
                    <a:pt x="37" y="18"/>
                    <a:pt x="36" y="18"/>
                    <a:pt x="38" y="21"/>
                  </a:cubicBezTo>
                  <a:cubicBezTo>
                    <a:pt x="35" y="24"/>
                    <a:pt x="25" y="21"/>
                    <a:pt x="19" y="22"/>
                  </a:cubicBezTo>
                  <a:cubicBezTo>
                    <a:pt x="17" y="24"/>
                    <a:pt x="13" y="24"/>
                    <a:pt x="12" y="27"/>
                  </a:cubicBezTo>
                  <a:cubicBezTo>
                    <a:pt x="8" y="25"/>
                    <a:pt x="7" y="21"/>
                    <a:pt x="0" y="22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1" y="19"/>
                    <a:pt x="2" y="18"/>
                    <a:pt x="4" y="18"/>
                  </a:cubicBezTo>
                  <a:cubicBezTo>
                    <a:pt x="2" y="13"/>
                    <a:pt x="4" y="11"/>
                    <a:pt x="4" y="4"/>
                  </a:cubicBezTo>
                  <a:cubicBezTo>
                    <a:pt x="7" y="4"/>
                    <a:pt x="11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110"/>
            <p:cNvSpPr/>
            <p:nvPr/>
          </p:nvSpPr>
          <p:spPr bwMode="auto">
            <a:xfrm>
              <a:off x="3510189" y="2907457"/>
              <a:ext cx="174311" cy="183546"/>
            </a:xfrm>
            <a:custGeom>
              <a:avLst/>
              <a:gdLst>
                <a:gd name="T0" fmla="*/ 6 w 64"/>
                <a:gd name="T1" fmla="*/ 9 h 67"/>
                <a:gd name="T2" fmla="*/ 3 w 64"/>
                <a:gd name="T3" fmla="*/ 7 h 67"/>
                <a:gd name="T4" fmla="*/ 0 w 64"/>
                <a:gd name="T5" fmla="*/ 3 h 67"/>
                <a:gd name="T6" fmla="*/ 12 w 64"/>
                <a:gd name="T7" fmla="*/ 2 h 67"/>
                <a:gd name="T8" fmla="*/ 18 w 64"/>
                <a:gd name="T9" fmla="*/ 5 h 67"/>
                <a:gd name="T10" fmla="*/ 18 w 64"/>
                <a:gd name="T11" fmla="*/ 7 h 67"/>
                <a:gd name="T12" fmla="*/ 21 w 64"/>
                <a:gd name="T13" fmla="*/ 10 h 67"/>
                <a:gd name="T14" fmla="*/ 27 w 64"/>
                <a:gd name="T15" fmla="*/ 13 h 67"/>
                <a:gd name="T16" fmla="*/ 38 w 64"/>
                <a:gd name="T17" fmla="*/ 22 h 67"/>
                <a:gd name="T18" fmla="*/ 40 w 64"/>
                <a:gd name="T19" fmla="*/ 27 h 67"/>
                <a:gd name="T20" fmla="*/ 45 w 64"/>
                <a:gd name="T21" fmla="*/ 28 h 67"/>
                <a:gd name="T22" fmla="*/ 48 w 64"/>
                <a:gd name="T23" fmla="*/ 31 h 67"/>
                <a:gd name="T24" fmla="*/ 48 w 64"/>
                <a:gd name="T25" fmla="*/ 34 h 67"/>
                <a:gd name="T26" fmla="*/ 51 w 64"/>
                <a:gd name="T27" fmla="*/ 37 h 67"/>
                <a:gd name="T28" fmla="*/ 55 w 64"/>
                <a:gd name="T29" fmla="*/ 42 h 67"/>
                <a:gd name="T30" fmla="*/ 58 w 64"/>
                <a:gd name="T31" fmla="*/ 45 h 67"/>
                <a:gd name="T32" fmla="*/ 61 w 64"/>
                <a:gd name="T33" fmla="*/ 52 h 67"/>
                <a:gd name="T34" fmla="*/ 63 w 64"/>
                <a:gd name="T35" fmla="*/ 58 h 67"/>
                <a:gd name="T36" fmla="*/ 64 w 64"/>
                <a:gd name="T37" fmla="*/ 62 h 67"/>
                <a:gd name="T38" fmla="*/ 57 w 64"/>
                <a:gd name="T39" fmla="*/ 64 h 67"/>
                <a:gd name="T40" fmla="*/ 51 w 64"/>
                <a:gd name="T41" fmla="*/ 64 h 67"/>
                <a:gd name="T42" fmla="*/ 51 w 64"/>
                <a:gd name="T43" fmla="*/ 61 h 67"/>
                <a:gd name="T44" fmla="*/ 48 w 64"/>
                <a:gd name="T45" fmla="*/ 61 h 67"/>
                <a:gd name="T46" fmla="*/ 40 w 64"/>
                <a:gd name="T47" fmla="*/ 55 h 67"/>
                <a:gd name="T48" fmla="*/ 42 w 64"/>
                <a:gd name="T49" fmla="*/ 52 h 67"/>
                <a:gd name="T50" fmla="*/ 40 w 64"/>
                <a:gd name="T51" fmla="*/ 52 h 67"/>
                <a:gd name="T52" fmla="*/ 39 w 64"/>
                <a:gd name="T53" fmla="*/ 49 h 67"/>
                <a:gd name="T54" fmla="*/ 36 w 64"/>
                <a:gd name="T55" fmla="*/ 49 h 67"/>
                <a:gd name="T56" fmla="*/ 30 w 64"/>
                <a:gd name="T57" fmla="*/ 43 h 67"/>
                <a:gd name="T58" fmla="*/ 27 w 64"/>
                <a:gd name="T59" fmla="*/ 33 h 67"/>
                <a:gd name="T60" fmla="*/ 26 w 64"/>
                <a:gd name="T61" fmla="*/ 36 h 67"/>
                <a:gd name="T62" fmla="*/ 23 w 64"/>
                <a:gd name="T63" fmla="*/ 28 h 67"/>
                <a:gd name="T64" fmla="*/ 20 w 64"/>
                <a:gd name="T65" fmla="*/ 25 h 67"/>
                <a:gd name="T66" fmla="*/ 17 w 64"/>
                <a:gd name="T67" fmla="*/ 24 h 67"/>
                <a:gd name="T68" fmla="*/ 15 w 64"/>
                <a:gd name="T69" fmla="*/ 18 h 67"/>
                <a:gd name="T70" fmla="*/ 11 w 64"/>
                <a:gd name="T71" fmla="*/ 15 h 67"/>
                <a:gd name="T72" fmla="*/ 8 w 64"/>
                <a:gd name="T73" fmla="*/ 12 h 67"/>
                <a:gd name="T74" fmla="*/ 6 w 64"/>
                <a:gd name="T7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7">
                  <a:moveTo>
                    <a:pt x="6" y="9"/>
                  </a:moveTo>
                  <a:cubicBezTo>
                    <a:pt x="7" y="7"/>
                    <a:pt x="4" y="8"/>
                    <a:pt x="3" y="7"/>
                  </a:cubicBezTo>
                  <a:cubicBezTo>
                    <a:pt x="2" y="6"/>
                    <a:pt x="3" y="3"/>
                    <a:pt x="0" y="3"/>
                  </a:cubicBezTo>
                  <a:cubicBezTo>
                    <a:pt x="4" y="0"/>
                    <a:pt x="7" y="4"/>
                    <a:pt x="12" y="2"/>
                  </a:cubicBezTo>
                  <a:cubicBezTo>
                    <a:pt x="12" y="6"/>
                    <a:pt x="16" y="3"/>
                    <a:pt x="18" y="5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9" y="9"/>
                    <a:pt x="22" y="7"/>
                    <a:pt x="21" y="10"/>
                  </a:cubicBezTo>
                  <a:cubicBezTo>
                    <a:pt x="25" y="9"/>
                    <a:pt x="24" y="13"/>
                    <a:pt x="27" y="13"/>
                  </a:cubicBezTo>
                  <a:cubicBezTo>
                    <a:pt x="30" y="14"/>
                    <a:pt x="33" y="22"/>
                    <a:pt x="38" y="22"/>
                  </a:cubicBezTo>
                  <a:cubicBezTo>
                    <a:pt x="41" y="22"/>
                    <a:pt x="39" y="25"/>
                    <a:pt x="40" y="27"/>
                  </a:cubicBezTo>
                  <a:cubicBezTo>
                    <a:pt x="42" y="28"/>
                    <a:pt x="44" y="27"/>
                    <a:pt x="45" y="28"/>
                  </a:cubicBezTo>
                  <a:cubicBezTo>
                    <a:pt x="46" y="29"/>
                    <a:pt x="47" y="31"/>
                    <a:pt x="48" y="31"/>
                  </a:cubicBezTo>
                  <a:cubicBezTo>
                    <a:pt x="48" y="32"/>
                    <a:pt x="47" y="34"/>
                    <a:pt x="48" y="34"/>
                  </a:cubicBezTo>
                  <a:cubicBezTo>
                    <a:pt x="49" y="35"/>
                    <a:pt x="50" y="36"/>
                    <a:pt x="51" y="37"/>
                  </a:cubicBezTo>
                  <a:cubicBezTo>
                    <a:pt x="52" y="38"/>
                    <a:pt x="53" y="41"/>
                    <a:pt x="55" y="42"/>
                  </a:cubicBezTo>
                  <a:cubicBezTo>
                    <a:pt x="56" y="42"/>
                    <a:pt x="58" y="44"/>
                    <a:pt x="58" y="45"/>
                  </a:cubicBezTo>
                  <a:cubicBezTo>
                    <a:pt x="60" y="46"/>
                    <a:pt x="59" y="52"/>
                    <a:pt x="61" y="52"/>
                  </a:cubicBezTo>
                  <a:cubicBezTo>
                    <a:pt x="63" y="52"/>
                    <a:pt x="63" y="56"/>
                    <a:pt x="63" y="58"/>
                  </a:cubicBezTo>
                  <a:cubicBezTo>
                    <a:pt x="62" y="60"/>
                    <a:pt x="59" y="63"/>
                    <a:pt x="64" y="62"/>
                  </a:cubicBezTo>
                  <a:cubicBezTo>
                    <a:pt x="64" y="67"/>
                    <a:pt x="59" y="64"/>
                    <a:pt x="57" y="64"/>
                  </a:cubicBezTo>
                  <a:cubicBezTo>
                    <a:pt x="55" y="64"/>
                    <a:pt x="52" y="64"/>
                    <a:pt x="51" y="64"/>
                  </a:cubicBezTo>
                  <a:cubicBezTo>
                    <a:pt x="50" y="64"/>
                    <a:pt x="51" y="61"/>
                    <a:pt x="51" y="61"/>
                  </a:cubicBezTo>
                  <a:cubicBezTo>
                    <a:pt x="50" y="60"/>
                    <a:pt x="48" y="61"/>
                    <a:pt x="48" y="61"/>
                  </a:cubicBezTo>
                  <a:cubicBezTo>
                    <a:pt x="47" y="60"/>
                    <a:pt x="44" y="55"/>
                    <a:pt x="40" y="55"/>
                  </a:cubicBezTo>
                  <a:cubicBezTo>
                    <a:pt x="41" y="54"/>
                    <a:pt x="42" y="53"/>
                    <a:pt x="42" y="52"/>
                  </a:cubicBezTo>
                  <a:cubicBezTo>
                    <a:pt x="42" y="50"/>
                    <a:pt x="40" y="51"/>
                    <a:pt x="40" y="52"/>
                  </a:cubicBezTo>
                  <a:cubicBezTo>
                    <a:pt x="39" y="52"/>
                    <a:pt x="40" y="50"/>
                    <a:pt x="39" y="49"/>
                  </a:cubicBezTo>
                  <a:cubicBezTo>
                    <a:pt x="38" y="49"/>
                    <a:pt x="37" y="50"/>
                    <a:pt x="36" y="49"/>
                  </a:cubicBezTo>
                  <a:cubicBezTo>
                    <a:pt x="34" y="47"/>
                    <a:pt x="34" y="43"/>
                    <a:pt x="30" y="43"/>
                  </a:cubicBezTo>
                  <a:cubicBezTo>
                    <a:pt x="32" y="37"/>
                    <a:pt x="27" y="37"/>
                    <a:pt x="27" y="33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3" y="34"/>
                    <a:pt x="24" y="31"/>
                    <a:pt x="23" y="28"/>
                  </a:cubicBezTo>
                  <a:cubicBezTo>
                    <a:pt x="22" y="27"/>
                    <a:pt x="20" y="26"/>
                    <a:pt x="20" y="25"/>
                  </a:cubicBezTo>
                  <a:cubicBezTo>
                    <a:pt x="19" y="25"/>
                    <a:pt x="18" y="23"/>
                    <a:pt x="17" y="24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8" y="12"/>
                    <a:pt x="8" y="12"/>
                  </a:cubicBezTo>
                  <a:cubicBezTo>
                    <a:pt x="7" y="9"/>
                    <a:pt x="12" y="6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111"/>
            <p:cNvSpPr/>
            <p:nvPr/>
          </p:nvSpPr>
          <p:spPr bwMode="auto">
            <a:xfrm>
              <a:off x="2653644" y="3194895"/>
              <a:ext cx="123518" cy="228566"/>
            </a:xfrm>
            <a:custGeom>
              <a:avLst/>
              <a:gdLst>
                <a:gd name="T0" fmla="*/ 34 w 45"/>
                <a:gd name="T1" fmla="*/ 0 h 84"/>
                <a:gd name="T2" fmla="*/ 40 w 45"/>
                <a:gd name="T3" fmla="*/ 2 h 84"/>
                <a:gd name="T4" fmla="*/ 37 w 45"/>
                <a:gd name="T5" fmla="*/ 28 h 84"/>
                <a:gd name="T6" fmla="*/ 34 w 45"/>
                <a:gd name="T7" fmla="*/ 46 h 84"/>
                <a:gd name="T8" fmla="*/ 30 w 45"/>
                <a:gd name="T9" fmla="*/ 54 h 84"/>
                <a:gd name="T10" fmla="*/ 28 w 45"/>
                <a:gd name="T11" fmla="*/ 63 h 84"/>
                <a:gd name="T12" fmla="*/ 28 w 45"/>
                <a:gd name="T13" fmla="*/ 66 h 84"/>
                <a:gd name="T14" fmla="*/ 25 w 45"/>
                <a:gd name="T15" fmla="*/ 67 h 84"/>
                <a:gd name="T16" fmla="*/ 24 w 45"/>
                <a:gd name="T17" fmla="*/ 76 h 84"/>
                <a:gd name="T18" fmla="*/ 23 w 45"/>
                <a:gd name="T19" fmla="*/ 77 h 84"/>
                <a:gd name="T20" fmla="*/ 21 w 45"/>
                <a:gd name="T21" fmla="*/ 82 h 84"/>
                <a:gd name="T22" fmla="*/ 6 w 45"/>
                <a:gd name="T23" fmla="*/ 83 h 84"/>
                <a:gd name="T24" fmla="*/ 5 w 45"/>
                <a:gd name="T25" fmla="*/ 76 h 84"/>
                <a:gd name="T26" fmla="*/ 3 w 45"/>
                <a:gd name="T27" fmla="*/ 73 h 84"/>
                <a:gd name="T28" fmla="*/ 0 w 45"/>
                <a:gd name="T29" fmla="*/ 71 h 84"/>
                <a:gd name="T30" fmla="*/ 0 w 45"/>
                <a:gd name="T31" fmla="*/ 66 h 84"/>
                <a:gd name="T32" fmla="*/ 2 w 45"/>
                <a:gd name="T33" fmla="*/ 64 h 84"/>
                <a:gd name="T34" fmla="*/ 0 w 45"/>
                <a:gd name="T35" fmla="*/ 63 h 84"/>
                <a:gd name="T36" fmla="*/ 3 w 45"/>
                <a:gd name="T37" fmla="*/ 57 h 84"/>
                <a:gd name="T38" fmla="*/ 3 w 45"/>
                <a:gd name="T39" fmla="*/ 54 h 84"/>
                <a:gd name="T40" fmla="*/ 6 w 45"/>
                <a:gd name="T41" fmla="*/ 52 h 84"/>
                <a:gd name="T42" fmla="*/ 9 w 45"/>
                <a:gd name="T43" fmla="*/ 45 h 84"/>
                <a:gd name="T44" fmla="*/ 6 w 45"/>
                <a:gd name="T45" fmla="*/ 40 h 84"/>
                <a:gd name="T46" fmla="*/ 6 w 45"/>
                <a:gd name="T47" fmla="*/ 31 h 84"/>
                <a:gd name="T48" fmla="*/ 9 w 45"/>
                <a:gd name="T49" fmla="*/ 28 h 84"/>
                <a:gd name="T50" fmla="*/ 14 w 45"/>
                <a:gd name="T51" fmla="*/ 26 h 84"/>
                <a:gd name="T52" fmla="*/ 21 w 45"/>
                <a:gd name="T53" fmla="*/ 20 h 84"/>
                <a:gd name="T54" fmla="*/ 25 w 45"/>
                <a:gd name="T55" fmla="*/ 21 h 84"/>
                <a:gd name="T56" fmla="*/ 27 w 45"/>
                <a:gd name="T57" fmla="*/ 12 h 84"/>
                <a:gd name="T58" fmla="*/ 31 w 45"/>
                <a:gd name="T59" fmla="*/ 11 h 84"/>
                <a:gd name="T60" fmla="*/ 34 w 45"/>
                <a:gd name="T6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84">
                  <a:moveTo>
                    <a:pt x="34" y="0"/>
                  </a:moveTo>
                  <a:cubicBezTo>
                    <a:pt x="36" y="1"/>
                    <a:pt x="38" y="2"/>
                    <a:pt x="40" y="2"/>
                  </a:cubicBezTo>
                  <a:cubicBezTo>
                    <a:pt x="38" y="9"/>
                    <a:pt x="45" y="23"/>
                    <a:pt x="37" y="28"/>
                  </a:cubicBezTo>
                  <a:cubicBezTo>
                    <a:pt x="37" y="35"/>
                    <a:pt x="36" y="40"/>
                    <a:pt x="34" y="46"/>
                  </a:cubicBezTo>
                  <a:cubicBezTo>
                    <a:pt x="33" y="49"/>
                    <a:pt x="33" y="53"/>
                    <a:pt x="30" y="54"/>
                  </a:cubicBezTo>
                  <a:cubicBezTo>
                    <a:pt x="31" y="57"/>
                    <a:pt x="29" y="60"/>
                    <a:pt x="28" y="63"/>
                  </a:cubicBezTo>
                  <a:cubicBezTo>
                    <a:pt x="28" y="63"/>
                    <a:pt x="29" y="65"/>
                    <a:pt x="28" y="66"/>
                  </a:cubicBezTo>
                  <a:cubicBezTo>
                    <a:pt x="28" y="66"/>
                    <a:pt x="26" y="67"/>
                    <a:pt x="25" y="67"/>
                  </a:cubicBezTo>
                  <a:cubicBezTo>
                    <a:pt x="24" y="70"/>
                    <a:pt x="25" y="73"/>
                    <a:pt x="24" y="76"/>
                  </a:cubicBezTo>
                  <a:cubicBezTo>
                    <a:pt x="24" y="77"/>
                    <a:pt x="23" y="76"/>
                    <a:pt x="23" y="77"/>
                  </a:cubicBezTo>
                  <a:cubicBezTo>
                    <a:pt x="22" y="79"/>
                    <a:pt x="20" y="80"/>
                    <a:pt x="21" y="82"/>
                  </a:cubicBezTo>
                  <a:cubicBezTo>
                    <a:pt x="17" y="83"/>
                    <a:pt x="12" y="84"/>
                    <a:pt x="6" y="83"/>
                  </a:cubicBezTo>
                  <a:cubicBezTo>
                    <a:pt x="7" y="80"/>
                    <a:pt x="4" y="80"/>
                    <a:pt x="5" y="76"/>
                  </a:cubicBezTo>
                  <a:cubicBezTo>
                    <a:pt x="3" y="76"/>
                    <a:pt x="4" y="74"/>
                    <a:pt x="3" y="73"/>
                  </a:cubicBezTo>
                  <a:cubicBezTo>
                    <a:pt x="2" y="73"/>
                    <a:pt x="1" y="73"/>
                    <a:pt x="0" y="71"/>
                  </a:cubicBezTo>
                  <a:cubicBezTo>
                    <a:pt x="0" y="69"/>
                    <a:pt x="0" y="67"/>
                    <a:pt x="0" y="66"/>
                  </a:cubicBezTo>
                  <a:cubicBezTo>
                    <a:pt x="0" y="64"/>
                    <a:pt x="2" y="64"/>
                    <a:pt x="2" y="64"/>
                  </a:cubicBezTo>
                  <a:cubicBezTo>
                    <a:pt x="2" y="63"/>
                    <a:pt x="0" y="62"/>
                    <a:pt x="0" y="63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3" y="54"/>
                    <a:pt x="3" y="54"/>
                  </a:cubicBezTo>
                  <a:cubicBezTo>
                    <a:pt x="3" y="53"/>
                    <a:pt x="6" y="52"/>
                    <a:pt x="6" y="52"/>
                  </a:cubicBezTo>
                  <a:cubicBezTo>
                    <a:pt x="7" y="50"/>
                    <a:pt x="4" y="40"/>
                    <a:pt x="9" y="45"/>
                  </a:cubicBezTo>
                  <a:cubicBezTo>
                    <a:pt x="10" y="41"/>
                    <a:pt x="6" y="43"/>
                    <a:pt x="6" y="40"/>
                  </a:cubicBezTo>
                  <a:cubicBezTo>
                    <a:pt x="6" y="37"/>
                    <a:pt x="6" y="34"/>
                    <a:pt x="6" y="31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12" y="29"/>
                    <a:pt x="12" y="26"/>
                    <a:pt x="14" y="26"/>
                  </a:cubicBezTo>
                  <a:cubicBezTo>
                    <a:pt x="15" y="24"/>
                    <a:pt x="22" y="25"/>
                    <a:pt x="21" y="20"/>
                  </a:cubicBezTo>
                  <a:cubicBezTo>
                    <a:pt x="23" y="19"/>
                    <a:pt x="24" y="21"/>
                    <a:pt x="25" y="21"/>
                  </a:cubicBezTo>
                  <a:cubicBezTo>
                    <a:pt x="24" y="17"/>
                    <a:pt x="27" y="16"/>
                    <a:pt x="27" y="12"/>
                  </a:cubicBezTo>
                  <a:cubicBezTo>
                    <a:pt x="31" y="14"/>
                    <a:pt x="30" y="3"/>
                    <a:pt x="31" y="11"/>
                  </a:cubicBezTo>
                  <a:cubicBezTo>
                    <a:pt x="36" y="9"/>
                    <a:pt x="32" y="3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112"/>
            <p:cNvSpPr/>
            <p:nvPr/>
          </p:nvSpPr>
          <p:spPr bwMode="auto">
            <a:xfrm>
              <a:off x="3804553" y="3183351"/>
              <a:ext cx="664919" cy="488300"/>
            </a:xfrm>
            <a:custGeom>
              <a:avLst/>
              <a:gdLst>
                <a:gd name="T0" fmla="*/ 141 w 244"/>
                <a:gd name="T1" fmla="*/ 15 h 179"/>
                <a:gd name="T2" fmla="*/ 136 w 244"/>
                <a:gd name="T3" fmla="*/ 18 h 179"/>
                <a:gd name="T4" fmla="*/ 143 w 244"/>
                <a:gd name="T5" fmla="*/ 27 h 179"/>
                <a:gd name="T6" fmla="*/ 164 w 244"/>
                <a:gd name="T7" fmla="*/ 38 h 179"/>
                <a:gd name="T8" fmla="*/ 170 w 244"/>
                <a:gd name="T9" fmla="*/ 30 h 179"/>
                <a:gd name="T10" fmla="*/ 171 w 244"/>
                <a:gd name="T11" fmla="*/ 24 h 179"/>
                <a:gd name="T12" fmla="*/ 173 w 244"/>
                <a:gd name="T13" fmla="*/ 10 h 179"/>
                <a:gd name="T14" fmla="*/ 177 w 244"/>
                <a:gd name="T15" fmla="*/ 3 h 179"/>
                <a:gd name="T16" fmla="*/ 181 w 244"/>
                <a:gd name="T17" fmla="*/ 9 h 179"/>
                <a:gd name="T18" fmla="*/ 189 w 244"/>
                <a:gd name="T19" fmla="*/ 24 h 179"/>
                <a:gd name="T20" fmla="*/ 196 w 244"/>
                <a:gd name="T21" fmla="*/ 34 h 179"/>
                <a:gd name="T22" fmla="*/ 204 w 244"/>
                <a:gd name="T23" fmla="*/ 44 h 179"/>
                <a:gd name="T24" fmla="*/ 208 w 244"/>
                <a:gd name="T25" fmla="*/ 56 h 179"/>
                <a:gd name="T26" fmla="*/ 213 w 244"/>
                <a:gd name="T27" fmla="*/ 59 h 179"/>
                <a:gd name="T28" fmla="*/ 221 w 244"/>
                <a:gd name="T29" fmla="*/ 65 h 179"/>
                <a:gd name="T30" fmla="*/ 229 w 244"/>
                <a:gd name="T31" fmla="*/ 80 h 179"/>
                <a:gd name="T32" fmla="*/ 232 w 244"/>
                <a:gd name="T33" fmla="*/ 83 h 179"/>
                <a:gd name="T34" fmla="*/ 241 w 244"/>
                <a:gd name="T35" fmla="*/ 89 h 179"/>
                <a:gd name="T36" fmla="*/ 244 w 244"/>
                <a:gd name="T37" fmla="*/ 114 h 179"/>
                <a:gd name="T38" fmla="*/ 239 w 244"/>
                <a:gd name="T39" fmla="*/ 126 h 179"/>
                <a:gd name="T40" fmla="*/ 239 w 244"/>
                <a:gd name="T41" fmla="*/ 130 h 179"/>
                <a:gd name="T42" fmla="*/ 236 w 244"/>
                <a:gd name="T43" fmla="*/ 139 h 179"/>
                <a:gd name="T44" fmla="*/ 227 w 244"/>
                <a:gd name="T45" fmla="*/ 147 h 179"/>
                <a:gd name="T46" fmla="*/ 220 w 244"/>
                <a:gd name="T47" fmla="*/ 169 h 179"/>
                <a:gd name="T48" fmla="*/ 207 w 244"/>
                <a:gd name="T49" fmla="*/ 175 h 179"/>
                <a:gd name="T50" fmla="*/ 201 w 244"/>
                <a:gd name="T51" fmla="*/ 179 h 179"/>
                <a:gd name="T52" fmla="*/ 189 w 244"/>
                <a:gd name="T53" fmla="*/ 176 h 179"/>
                <a:gd name="T54" fmla="*/ 162 w 244"/>
                <a:gd name="T55" fmla="*/ 172 h 179"/>
                <a:gd name="T56" fmla="*/ 161 w 244"/>
                <a:gd name="T57" fmla="*/ 163 h 179"/>
                <a:gd name="T58" fmla="*/ 159 w 244"/>
                <a:gd name="T59" fmla="*/ 158 h 179"/>
                <a:gd name="T60" fmla="*/ 147 w 244"/>
                <a:gd name="T61" fmla="*/ 150 h 179"/>
                <a:gd name="T62" fmla="*/ 141 w 244"/>
                <a:gd name="T63" fmla="*/ 142 h 179"/>
                <a:gd name="T64" fmla="*/ 130 w 244"/>
                <a:gd name="T65" fmla="*/ 138 h 179"/>
                <a:gd name="T66" fmla="*/ 124 w 244"/>
                <a:gd name="T67" fmla="*/ 135 h 179"/>
                <a:gd name="T68" fmla="*/ 96 w 244"/>
                <a:gd name="T69" fmla="*/ 129 h 179"/>
                <a:gd name="T70" fmla="*/ 81 w 244"/>
                <a:gd name="T71" fmla="*/ 133 h 179"/>
                <a:gd name="T72" fmla="*/ 75 w 244"/>
                <a:gd name="T73" fmla="*/ 136 h 179"/>
                <a:gd name="T74" fmla="*/ 70 w 244"/>
                <a:gd name="T75" fmla="*/ 141 h 179"/>
                <a:gd name="T76" fmla="*/ 67 w 244"/>
                <a:gd name="T77" fmla="*/ 141 h 179"/>
                <a:gd name="T78" fmla="*/ 41 w 244"/>
                <a:gd name="T79" fmla="*/ 145 h 179"/>
                <a:gd name="T80" fmla="*/ 36 w 244"/>
                <a:gd name="T81" fmla="*/ 148 h 179"/>
                <a:gd name="T82" fmla="*/ 11 w 244"/>
                <a:gd name="T83" fmla="*/ 153 h 179"/>
                <a:gd name="T84" fmla="*/ 14 w 244"/>
                <a:gd name="T85" fmla="*/ 136 h 179"/>
                <a:gd name="T86" fmla="*/ 11 w 244"/>
                <a:gd name="T87" fmla="*/ 127 h 179"/>
                <a:gd name="T88" fmla="*/ 11 w 244"/>
                <a:gd name="T89" fmla="*/ 121 h 179"/>
                <a:gd name="T90" fmla="*/ 7 w 244"/>
                <a:gd name="T91" fmla="*/ 112 h 179"/>
                <a:gd name="T92" fmla="*/ 5 w 244"/>
                <a:gd name="T93" fmla="*/ 105 h 179"/>
                <a:gd name="T94" fmla="*/ 2 w 244"/>
                <a:gd name="T95" fmla="*/ 96 h 179"/>
                <a:gd name="T96" fmla="*/ 4 w 244"/>
                <a:gd name="T97" fmla="*/ 89 h 179"/>
                <a:gd name="T98" fmla="*/ 4 w 244"/>
                <a:gd name="T99" fmla="*/ 70 h 179"/>
                <a:gd name="T100" fmla="*/ 20 w 244"/>
                <a:gd name="T101" fmla="*/ 59 h 179"/>
                <a:gd name="T102" fmla="*/ 39 w 244"/>
                <a:gd name="T103" fmla="*/ 55 h 179"/>
                <a:gd name="T104" fmla="*/ 50 w 244"/>
                <a:gd name="T105" fmla="*/ 50 h 179"/>
                <a:gd name="T106" fmla="*/ 54 w 244"/>
                <a:gd name="T107" fmla="*/ 34 h 179"/>
                <a:gd name="T108" fmla="*/ 67 w 244"/>
                <a:gd name="T109" fmla="*/ 34 h 179"/>
                <a:gd name="T110" fmla="*/ 70 w 244"/>
                <a:gd name="T111" fmla="*/ 24 h 179"/>
                <a:gd name="T112" fmla="*/ 82 w 244"/>
                <a:gd name="T113" fmla="*/ 16 h 179"/>
                <a:gd name="T114" fmla="*/ 91 w 244"/>
                <a:gd name="T115" fmla="*/ 21 h 179"/>
                <a:gd name="T116" fmla="*/ 94 w 244"/>
                <a:gd name="T117" fmla="*/ 22 h 179"/>
                <a:gd name="T118" fmla="*/ 97 w 244"/>
                <a:gd name="T119" fmla="*/ 19 h 179"/>
                <a:gd name="T120" fmla="*/ 107 w 244"/>
                <a:gd name="T121" fmla="*/ 10 h 179"/>
                <a:gd name="T122" fmla="*/ 115 w 244"/>
                <a:gd name="T123" fmla="*/ 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179">
                  <a:moveTo>
                    <a:pt x="141" y="7"/>
                  </a:moveTo>
                  <a:cubicBezTo>
                    <a:pt x="141" y="10"/>
                    <a:pt x="141" y="12"/>
                    <a:pt x="141" y="15"/>
                  </a:cubicBezTo>
                  <a:cubicBezTo>
                    <a:pt x="140" y="15"/>
                    <a:pt x="138" y="15"/>
                    <a:pt x="137" y="15"/>
                  </a:cubicBezTo>
                  <a:cubicBezTo>
                    <a:pt x="139" y="17"/>
                    <a:pt x="138" y="18"/>
                    <a:pt x="136" y="18"/>
                  </a:cubicBezTo>
                  <a:cubicBezTo>
                    <a:pt x="138" y="21"/>
                    <a:pt x="135" y="20"/>
                    <a:pt x="136" y="24"/>
                  </a:cubicBezTo>
                  <a:cubicBezTo>
                    <a:pt x="137" y="26"/>
                    <a:pt x="139" y="27"/>
                    <a:pt x="143" y="27"/>
                  </a:cubicBezTo>
                  <a:cubicBezTo>
                    <a:pt x="144" y="33"/>
                    <a:pt x="153" y="30"/>
                    <a:pt x="153" y="37"/>
                  </a:cubicBezTo>
                  <a:cubicBezTo>
                    <a:pt x="157" y="37"/>
                    <a:pt x="162" y="36"/>
                    <a:pt x="164" y="38"/>
                  </a:cubicBezTo>
                  <a:cubicBezTo>
                    <a:pt x="167" y="38"/>
                    <a:pt x="164" y="32"/>
                    <a:pt x="170" y="34"/>
                  </a:cubicBezTo>
                  <a:cubicBezTo>
                    <a:pt x="169" y="33"/>
                    <a:pt x="167" y="30"/>
                    <a:pt x="170" y="30"/>
                  </a:cubicBezTo>
                  <a:cubicBezTo>
                    <a:pt x="172" y="30"/>
                    <a:pt x="169" y="27"/>
                    <a:pt x="170" y="25"/>
                  </a:cubicBezTo>
                  <a:cubicBezTo>
                    <a:pt x="170" y="25"/>
                    <a:pt x="171" y="25"/>
                    <a:pt x="171" y="24"/>
                  </a:cubicBezTo>
                  <a:cubicBezTo>
                    <a:pt x="171" y="22"/>
                    <a:pt x="173" y="20"/>
                    <a:pt x="173" y="18"/>
                  </a:cubicBezTo>
                  <a:cubicBezTo>
                    <a:pt x="172" y="16"/>
                    <a:pt x="171" y="15"/>
                    <a:pt x="173" y="10"/>
                  </a:cubicBezTo>
                  <a:cubicBezTo>
                    <a:pt x="173" y="10"/>
                    <a:pt x="175" y="11"/>
                    <a:pt x="176" y="10"/>
                  </a:cubicBezTo>
                  <a:cubicBezTo>
                    <a:pt x="177" y="9"/>
                    <a:pt x="176" y="4"/>
                    <a:pt x="177" y="3"/>
                  </a:cubicBezTo>
                  <a:cubicBezTo>
                    <a:pt x="180" y="2"/>
                    <a:pt x="178" y="7"/>
                    <a:pt x="180" y="9"/>
                  </a:cubicBezTo>
                  <a:cubicBezTo>
                    <a:pt x="180" y="9"/>
                    <a:pt x="181" y="9"/>
                    <a:pt x="181" y="9"/>
                  </a:cubicBezTo>
                  <a:cubicBezTo>
                    <a:pt x="183" y="11"/>
                    <a:pt x="183" y="14"/>
                    <a:pt x="184" y="16"/>
                  </a:cubicBezTo>
                  <a:cubicBezTo>
                    <a:pt x="186" y="19"/>
                    <a:pt x="189" y="20"/>
                    <a:pt x="189" y="24"/>
                  </a:cubicBezTo>
                  <a:cubicBezTo>
                    <a:pt x="193" y="20"/>
                    <a:pt x="190" y="26"/>
                    <a:pt x="195" y="25"/>
                  </a:cubicBezTo>
                  <a:cubicBezTo>
                    <a:pt x="195" y="28"/>
                    <a:pt x="194" y="32"/>
                    <a:pt x="196" y="34"/>
                  </a:cubicBezTo>
                  <a:cubicBezTo>
                    <a:pt x="199" y="36"/>
                    <a:pt x="196" y="39"/>
                    <a:pt x="198" y="44"/>
                  </a:cubicBezTo>
                  <a:cubicBezTo>
                    <a:pt x="201" y="40"/>
                    <a:pt x="199" y="44"/>
                    <a:pt x="204" y="44"/>
                  </a:cubicBezTo>
                  <a:cubicBezTo>
                    <a:pt x="204" y="47"/>
                    <a:pt x="202" y="47"/>
                    <a:pt x="202" y="49"/>
                  </a:cubicBezTo>
                  <a:cubicBezTo>
                    <a:pt x="204" y="51"/>
                    <a:pt x="209" y="51"/>
                    <a:pt x="208" y="56"/>
                  </a:cubicBezTo>
                  <a:cubicBezTo>
                    <a:pt x="209" y="57"/>
                    <a:pt x="212" y="55"/>
                    <a:pt x="213" y="56"/>
                  </a:cubicBezTo>
                  <a:cubicBezTo>
                    <a:pt x="213" y="57"/>
                    <a:pt x="212" y="59"/>
                    <a:pt x="213" y="59"/>
                  </a:cubicBezTo>
                  <a:cubicBezTo>
                    <a:pt x="213" y="60"/>
                    <a:pt x="215" y="59"/>
                    <a:pt x="216" y="59"/>
                  </a:cubicBezTo>
                  <a:cubicBezTo>
                    <a:pt x="218" y="61"/>
                    <a:pt x="217" y="66"/>
                    <a:pt x="221" y="65"/>
                  </a:cubicBezTo>
                  <a:cubicBezTo>
                    <a:pt x="221" y="69"/>
                    <a:pt x="224" y="73"/>
                    <a:pt x="226" y="75"/>
                  </a:cubicBezTo>
                  <a:cubicBezTo>
                    <a:pt x="227" y="77"/>
                    <a:pt x="228" y="79"/>
                    <a:pt x="229" y="80"/>
                  </a:cubicBezTo>
                  <a:cubicBezTo>
                    <a:pt x="229" y="80"/>
                    <a:pt x="231" y="79"/>
                    <a:pt x="232" y="80"/>
                  </a:cubicBezTo>
                  <a:cubicBezTo>
                    <a:pt x="232" y="80"/>
                    <a:pt x="231" y="82"/>
                    <a:pt x="232" y="83"/>
                  </a:cubicBezTo>
                  <a:cubicBezTo>
                    <a:pt x="233" y="84"/>
                    <a:pt x="236" y="84"/>
                    <a:pt x="235" y="83"/>
                  </a:cubicBezTo>
                  <a:cubicBezTo>
                    <a:pt x="238" y="86"/>
                    <a:pt x="236" y="90"/>
                    <a:pt x="241" y="89"/>
                  </a:cubicBezTo>
                  <a:cubicBezTo>
                    <a:pt x="238" y="93"/>
                    <a:pt x="241" y="99"/>
                    <a:pt x="242" y="105"/>
                  </a:cubicBezTo>
                  <a:cubicBezTo>
                    <a:pt x="243" y="108"/>
                    <a:pt x="241" y="112"/>
                    <a:pt x="244" y="114"/>
                  </a:cubicBezTo>
                  <a:cubicBezTo>
                    <a:pt x="241" y="116"/>
                    <a:pt x="242" y="118"/>
                    <a:pt x="241" y="124"/>
                  </a:cubicBezTo>
                  <a:cubicBezTo>
                    <a:pt x="241" y="124"/>
                    <a:pt x="238" y="125"/>
                    <a:pt x="239" y="126"/>
                  </a:cubicBezTo>
                  <a:cubicBezTo>
                    <a:pt x="239" y="126"/>
                    <a:pt x="241" y="126"/>
                    <a:pt x="241" y="126"/>
                  </a:cubicBezTo>
                  <a:cubicBezTo>
                    <a:pt x="241" y="126"/>
                    <a:pt x="240" y="130"/>
                    <a:pt x="239" y="130"/>
                  </a:cubicBezTo>
                  <a:cubicBezTo>
                    <a:pt x="239" y="131"/>
                    <a:pt x="236" y="132"/>
                    <a:pt x="236" y="132"/>
                  </a:cubicBezTo>
                  <a:cubicBezTo>
                    <a:pt x="236" y="134"/>
                    <a:pt x="239" y="136"/>
                    <a:pt x="236" y="139"/>
                  </a:cubicBezTo>
                  <a:cubicBezTo>
                    <a:pt x="233" y="139"/>
                    <a:pt x="234" y="143"/>
                    <a:pt x="230" y="142"/>
                  </a:cubicBezTo>
                  <a:cubicBezTo>
                    <a:pt x="231" y="145"/>
                    <a:pt x="230" y="147"/>
                    <a:pt x="227" y="147"/>
                  </a:cubicBezTo>
                  <a:cubicBezTo>
                    <a:pt x="229" y="153"/>
                    <a:pt x="225" y="154"/>
                    <a:pt x="226" y="160"/>
                  </a:cubicBezTo>
                  <a:cubicBezTo>
                    <a:pt x="220" y="159"/>
                    <a:pt x="221" y="165"/>
                    <a:pt x="220" y="169"/>
                  </a:cubicBezTo>
                  <a:cubicBezTo>
                    <a:pt x="218" y="169"/>
                    <a:pt x="216" y="169"/>
                    <a:pt x="216" y="170"/>
                  </a:cubicBezTo>
                  <a:cubicBezTo>
                    <a:pt x="215" y="173"/>
                    <a:pt x="210" y="173"/>
                    <a:pt x="207" y="175"/>
                  </a:cubicBezTo>
                  <a:cubicBezTo>
                    <a:pt x="206" y="175"/>
                    <a:pt x="205" y="177"/>
                    <a:pt x="204" y="178"/>
                  </a:cubicBezTo>
                  <a:cubicBezTo>
                    <a:pt x="202" y="178"/>
                    <a:pt x="201" y="177"/>
                    <a:pt x="201" y="179"/>
                  </a:cubicBezTo>
                  <a:cubicBezTo>
                    <a:pt x="197" y="178"/>
                    <a:pt x="196" y="174"/>
                    <a:pt x="192" y="173"/>
                  </a:cubicBezTo>
                  <a:cubicBezTo>
                    <a:pt x="189" y="172"/>
                    <a:pt x="190" y="176"/>
                    <a:pt x="189" y="176"/>
                  </a:cubicBezTo>
                  <a:cubicBezTo>
                    <a:pt x="186" y="178"/>
                    <a:pt x="181" y="176"/>
                    <a:pt x="179" y="179"/>
                  </a:cubicBezTo>
                  <a:cubicBezTo>
                    <a:pt x="173" y="177"/>
                    <a:pt x="169" y="173"/>
                    <a:pt x="162" y="172"/>
                  </a:cubicBezTo>
                  <a:cubicBezTo>
                    <a:pt x="164" y="170"/>
                    <a:pt x="164" y="168"/>
                    <a:pt x="162" y="164"/>
                  </a:cubicBezTo>
                  <a:cubicBezTo>
                    <a:pt x="162" y="164"/>
                    <a:pt x="161" y="164"/>
                    <a:pt x="161" y="163"/>
                  </a:cubicBezTo>
                  <a:cubicBezTo>
                    <a:pt x="161" y="163"/>
                    <a:pt x="161" y="162"/>
                    <a:pt x="161" y="161"/>
                  </a:cubicBezTo>
                  <a:cubicBezTo>
                    <a:pt x="160" y="160"/>
                    <a:pt x="157" y="159"/>
                    <a:pt x="159" y="158"/>
                  </a:cubicBezTo>
                  <a:cubicBezTo>
                    <a:pt x="158" y="157"/>
                    <a:pt x="152" y="154"/>
                    <a:pt x="152" y="157"/>
                  </a:cubicBezTo>
                  <a:cubicBezTo>
                    <a:pt x="150" y="155"/>
                    <a:pt x="150" y="151"/>
                    <a:pt x="147" y="150"/>
                  </a:cubicBezTo>
                  <a:cubicBezTo>
                    <a:pt x="147" y="146"/>
                    <a:pt x="148" y="146"/>
                    <a:pt x="149" y="144"/>
                  </a:cubicBezTo>
                  <a:cubicBezTo>
                    <a:pt x="148" y="142"/>
                    <a:pt x="146" y="143"/>
                    <a:pt x="141" y="142"/>
                  </a:cubicBezTo>
                  <a:cubicBezTo>
                    <a:pt x="138" y="144"/>
                    <a:pt x="139" y="149"/>
                    <a:pt x="133" y="148"/>
                  </a:cubicBezTo>
                  <a:cubicBezTo>
                    <a:pt x="134" y="142"/>
                    <a:pt x="128" y="144"/>
                    <a:pt x="130" y="138"/>
                  </a:cubicBezTo>
                  <a:cubicBezTo>
                    <a:pt x="126" y="138"/>
                    <a:pt x="125" y="135"/>
                    <a:pt x="121" y="136"/>
                  </a:cubicBezTo>
                  <a:cubicBezTo>
                    <a:pt x="121" y="135"/>
                    <a:pt x="123" y="135"/>
                    <a:pt x="124" y="135"/>
                  </a:cubicBezTo>
                  <a:cubicBezTo>
                    <a:pt x="120" y="130"/>
                    <a:pt x="116" y="134"/>
                    <a:pt x="109" y="133"/>
                  </a:cubicBezTo>
                  <a:cubicBezTo>
                    <a:pt x="104" y="132"/>
                    <a:pt x="100" y="131"/>
                    <a:pt x="96" y="129"/>
                  </a:cubicBezTo>
                  <a:cubicBezTo>
                    <a:pt x="92" y="130"/>
                    <a:pt x="87" y="130"/>
                    <a:pt x="87" y="133"/>
                  </a:cubicBezTo>
                  <a:cubicBezTo>
                    <a:pt x="85" y="133"/>
                    <a:pt x="83" y="133"/>
                    <a:pt x="81" y="133"/>
                  </a:cubicBezTo>
                  <a:cubicBezTo>
                    <a:pt x="79" y="133"/>
                    <a:pt x="80" y="135"/>
                    <a:pt x="79" y="135"/>
                  </a:cubicBezTo>
                  <a:cubicBezTo>
                    <a:pt x="76" y="135"/>
                    <a:pt x="78" y="132"/>
                    <a:pt x="75" y="136"/>
                  </a:cubicBezTo>
                  <a:cubicBezTo>
                    <a:pt x="74" y="137"/>
                    <a:pt x="73" y="137"/>
                    <a:pt x="73" y="139"/>
                  </a:cubicBezTo>
                  <a:cubicBezTo>
                    <a:pt x="71" y="137"/>
                    <a:pt x="70" y="134"/>
                    <a:pt x="70" y="141"/>
                  </a:cubicBezTo>
                  <a:cubicBezTo>
                    <a:pt x="69" y="140"/>
                    <a:pt x="69" y="139"/>
                    <a:pt x="67" y="139"/>
                  </a:cubicBezTo>
                  <a:cubicBezTo>
                    <a:pt x="65" y="139"/>
                    <a:pt x="67" y="141"/>
                    <a:pt x="67" y="141"/>
                  </a:cubicBezTo>
                  <a:cubicBezTo>
                    <a:pt x="65" y="144"/>
                    <a:pt x="61" y="142"/>
                    <a:pt x="60" y="147"/>
                  </a:cubicBezTo>
                  <a:cubicBezTo>
                    <a:pt x="56" y="144"/>
                    <a:pt x="47" y="146"/>
                    <a:pt x="41" y="145"/>
                  </a:cubicBezTo>
                  <a:cubicBezTo>
                    <a:pt x="39" y="145"/>
                    <a:pt x="40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5" y="148"/>
                    <a:pt x="34" y="149"/>
                    <a:pt x="32" y="150"/>
                  </a:cubicBezTo>
                  <a:cubicBezTo>
                    <a:pt x="27" y="151"/>
                    <a:pt x="20" y="154"/>
                    <a:pt x="11" y="153"/>
                  </a:cubicBezTo>
                  <a:cubicBezTo>
                    <a:pt x="12" y="149"/>
                    <a:pt x="11" y="144"/>
                    <a:pt x="15" y="144"/>
                  </a:cubicBezTo>
                  <a:cubicBezTo>
                    <a:pt x="15" y="142"/>
                    <a:pt x="17" y="136"/>
                    <a:pt x="14" y="136"/>
                  </a:cubicBezTo>
                  <a:cubicBezTo>
                    <a:pt x="10" y="136"/>
                    <a:pt x="16" y="135"/>
                    <a:pt x="14" y="130"/>
                  </a:cubicBezTo>
                  <a:cubicBezTo>
                    <a:pt x="12" y="127"/>
                    <a:pt x="13" y="133"/>
                    <a:pt x="11" y="127"/>
                  </a:cubicBezTo>
                  <a:cubicBezTo>
                    <a:pt x="11" y="127"/>
                    <a:pt x="11" y="125"/>
                    <a:pt x="11" y="124"/>
                  </a:cubicBezTo>
                  <a:cubicBezTo>
                    <a:pt x="9" y="123"/>
                    <a:pt x="11" y="124"/>
                    <a:pt x="11" y="121"/>
                  </a:cubicBezTo>
                  <a:cubicBezTo>
                    <a:pt x="11" y="118"/>
                    <a:pt x="7" y="116"/>
                    <a:pt x="10" y="114"/>
                  </a:cubicBezTo>
                  <a:cubicBezTo>
                    <a:pt x="10" y="112"/>
                    <a:pt x="7" y="113"/>
                    <a:pt x="7" y="112"/>
                  </a:cubicBezTo>
                  <a:cubicBezTo>
                    <a:pt x="6" y="112"/>
                    <a:pt x="7" y="110"/>
                    <a:pt x="7" y="110"/>
                  </a:cubicBezTo>
                  <a:cubicBezTo>
                    <a:pt x="7" y="110"/>
                    <a:pt x="5" y="105"/>
                    <a:pt x="5" y="105"/>
                  </a:cubicBezTo>
                  <a:cubicBezTo>
                    <a:pt x="3" y="103"/>
                    <a:pt x="6" y="104"/>
                    <a:pt x="5" y="102"/>
                  </a:cubicBezTo>
                  <a:cubicBezTo>
                    <a:pt x="5" y="100"/>
                    <a:pt x="1" y="99"/>
                    <a:pt x="2" y="96"/>
                  </a:cubicBezTo>
                  <a:cubicBezTo>
                    <a:pt x="6" y="97"/>
                    <a:pt x="4" y="91"/>
                    <a:pt x="7" y="90"/>
                  </a:cubicBezTo>
                  <a:cubicBezTo>
                    <a:pt x="7" y="88"/>
                    <a:pt x="4" y="90"/>
                    <a:pt x="4" y="89"/>
                  </a:cubicBezTo>
                  <a:cubicBezTo>
                    <a:pt x="2" y="87"/>
                    <a:pt x="5" y="83"/>
                    <a:pt x="1" y="84"/>
                  </a:cubicBezTo>
                  <a:cubicBezTo>
                    <a:pt x="0" y="77"/>
                    <a:pt x="3" y="75"/>
                    <a:pt x="4" y="70"/>
                  </a:cubicBezTo>
                  <a:cubicBezTo>
                    <a:pt x="5" y="72"/>
                    <a:pt x="11" y="71"/>
                    <a:pt x="11" y="67"/>
                  </a:cubicBezTo>
                  <a:cubicBezTo>
                    <a:pt x="11" y="64"/>
                    <a:pt x="21" y="66"/>
                    <a:pt x="20" y="59"/>
                  </a:cubicBezTo>
                  <a:cubicBezTo>
                    <a:pt x="28" y="60"/>
                    <a:pt x="32" y="56"/>
                    <a:pt x="39" y="56"/>
                  </a:cubicBezTo>
                  <a:cubicBezTo>
                    <a:pt x="41" y="56"/>
                    <a:pt x="40" y="54"/>
                    <a:pt x="39" y="55"/>
                  </a:cubicBezTo>
                  <a:cubicBezTo>
                    <a:pt x="42" y="52"/>
                    <a:pt x="47" y="54"/>
                    <a:pt x="47" y="49"/>
                  </a:cubicBezTo>
                  <a:cubicBezTo>
                    <a:pt x="48" y="49"/>
                    <a:pt x="48" y="50"/>
                    <a:pt x="50" y="50"/>
                  </a:cubicBezTo>
                  <a:cubicBezTo>
                    <a:pt x="53" y="51"/>
                    <a:pt x="49" y="43"/>
                    <a:pt x="54" y="46"/>
                  </a:cubicBezTo>
                  <a:cubicBezTo>
                    <a:pt x="53" y="40"/>
                    <a:pt x="54" y="41"/>
                    <a:pt x="54" y="34"/>
                  </a:cubicBezTo>
                  <a:cubicBezTo>
                    <a:pt x="57" y="34"/>
                    <a:pt x="60" y="36"/>
                    <a:pt x="63" y="37"/>
                  </a:cubicBezTo>
                  <a:cubicBezTo>
                    <a:pt x="64" y="36"/>
                    <a:pt x="64" y="34"/>
                    <a:pt x="67" y="34"/>
                  </a:cubicBezTo>
                  <a:cubicBezTo>
                    <a:pt x="65" y="31"/>
                    <a:pt x="71" y="28"/>
                    <a:pt x="67" y="28"/>
                  </a:cubicBezTo>
                  <a:cubicBezTo>
                    <a:pt x="68" y="27"/>
                    <a:pt x="71" y="26"/>
                    <a:pt x="70" y="24"/>
                  </a:cubicBezTo>
                  <a:cubicBezTo>
                    <a:pt x="75" y="25"/>
                    <a:pt x="72" y="18"/>
                    <a:pt x="78" y="21"/>
                  </a:cubicBezTo>
                  <a:cubicBezTo>
                    <a:pt x="79" y="19"/>
                    <a:pt x="81" y="18"/>
                    <a:pt x="82" y="16"/>
                  </a:cubicBezTo>
                  <a:cubicBezTo>
                    <a:pt x="84" y="17"/>
                    <a:pt x="86" y="18"/>
                    <a:pt x="90" y="18"/>
                  </a:cubicBezTo>
                  <a:cubicBezTo>
                    <a:pt x="87" y="21"/>
                    <a:pt x="90" y="19"/>
                    <a:pt x="91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2" y="22"/>
                    <a:pt x="94" y="22"/>
                    <a:pt x="94" y="22"/>
                  </a:cubicBezTo>
                  <a:cubicBezTo>
                    <a:pt x="94" y="23"/>
                    <a:pt x="96" y="26"/>
                    <a:pt x="100" y="25"/>
                  </a:cubicBezTo>
                  <a:cubicBezTo>
                    <a:pt x="102" y="26"/>
                    <a:pt x="101" y="18"/>
                    <a:pt x="97" y="19"/>
                  </a:cubicBezTo>
                  <a:cubicBezTo>
                    <a:pt x="98" y="18"/>
                    <a:pt x="100" y="17"/>
                    <a:pt x="101" y="16"/>
                  </a:cubicBezTo>
                  <a:cubicBezTo>
                    <a:pt x="102" y="12"/>
                    <a:pt x="104" y="10"/>
                    <a:pt x="107" y="10"/>
                  </a:cubicBezTo>
                  <a:cubicBezTo>
                    <a:pt x="107" y="7"/>
                    <a:pt x="109" y="6"/>
                    <a:pt x="112" y="6"/>
                  </a:cubicBezTo>
                  <a:cubicBezTo>
                    <a:pt x="110" y="10"/>
                    <a:pt x="111" y="7"/>
                    <a:pt x="115" y="7"/>
                  </a:cubicBezTo>
                  <a:cubicBezTo>
                    <a:pt x="121" y="0"/>
                    <a:pt x="133" y="7"/>
                    <a:pt x="14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 flipH="1">
            <a:off x="4609507" y="1259687"/>
            <a:ext cx="380661" cy="703324"/>
            <a:chOff x="992204" y="1036691"/>
            <a:chExt cx="1105180" cy="2041976"/>
          </a:xfrm>
        </p:grpSpPr>
        <p:sp>
          <p:nvSpPr>
            <p:cNvPr id="617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356342" y="2409994"/>
            <a:ext cx="478810" cy="729098"/>
            <a:chOff x="6109556" y="1810070"/>
            <a:chExt cx="1043518" cy="1588994"/>
          </a:xfrm>
        </p:grpSpPr>
        <p:sp>
          <p:nvSpPr>
            <p:cNvPr id="621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0905" y="873508"/>
            <a:ext cx="679868" cy="809842"/>
            <a:chOff x="6171117" y="5479616"/>
            <a:chExt cx="967626" cy="1152613"/>
          </a:xfrm>
        </p:grpSpPr>
        <p:sp>
          <p:nvSpPr>
            <p:cNvPr id="625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780938" y="2370214"/>
            <a:ext cx="275611" cy="853221"/>
            <a:chOff x="6996444" y="4561795"/>
            <a:chExt cx="668800" cy="2070435"/>
          </a:xfrm>
        </p:grpSpPr>
        <p:sp>
          <p:nvSpPr>
            <p:cNvPr id="629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3" name="组合 632"/>
          <p:cNvGrpSpPr/>
          <p:nvPr/>
        </p:nvGrpSpPr>
        <p:grpSpPr>
          <a:xfrm>
            <a:off x="5250350" y="2688290"/>
            <a:ext cx="326410" cy="497034"/>
            <a:chOff x="6109556" y="1810070"/>
            <a:chExt cx="1043518" cy="1588994"/>
          </a:xfrm>
        </p:grpSpPr>
        <p:sp>
          <p:nvSpPr>
            <p:cNvPr id="634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8" name="组合 637"/>
          <p:cNvGrpSpPr/>
          <p:nvPr/>
        </p:nvGrpSpPr>
        <p:grpSpPr>
          <a:xfrm flipH="1">
            <a:off x="2919912" y="2638079"/>
            <a:ext cx="266635" cy="492645"/>
            <a:chOff x="992204" y="1036691"/>
            <a:chExt cx="1105180" cy="2041976"/>
          </a:xfrm>
        </p:grpSpPr>
        <p:sp>
          <p:nvSpPr>
            <p:cNvPr id="639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3" name="组合 642"/>
          <p:cNvGrpSpPr/>
          <p:nvPr/>
        </p:nvGrpSpPr>
        <p:grpSpPr>
          <a:xfrm>
            <a:off x="3093924" y="398552"/>
            <a:ext cx="152553" cy="472265"/>
            <a:chOff x="6996444" y="4561795"/>
            <a:chExt cx="668800" cy="2070435"/>
          </a:xfrm>
        </p:grpSpPr>
        <p:sp>
          <p:nvSpPr>
            <p:cNvPr id="644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8069397" y="1430631"/>
            <a:ext cx="257365" cy="306567"/>
            <a:chOff x="6171117" y="5479616"/>
            <a:chExt cx="967626" cy="1152613"/>
          </a:xfrm>
        </p:grpSpPr>
        <p:sp>
          <p:nvSpPr>
            <p:cNvPr id="649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2329159" y="1332226"/>
            <a:ext cx="233898" cy="278614"/>
            <a:chOff x="6171117" y="5479616"/>
            <a:chExt cx="967626" cy="1152613"/>
          </a:xfrm>
        </p:grpSpPr>
        <p:sp>
          <p:nvSpPr>
            <p:cNvPr id="654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8" name="组合 657"/>
          <p:cNvGrpSpPr/>
          <p:nvPr/>
        </p:nvGrpSpPr>
        <p:grpSpPr>
          <a:xfrm flipH="1">
            <a:off x="1658457" y="3812212"/>
            <a:ext cx="380661" cy="703324"/>
            <a:chOff x="992204" y="1036691"/>
            <a:chExt cx="1105180" cy="2041976"/>
          </a:xfrm>
        </p:grpSpPr>
        <p:sp>
          <p:nvSpPr>
            <p:cNvPr id="659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63" name="矩形 662"/>
          <p:cNvSpPr>
            <a:spLocks noChangeArrowheads="1"/>
          </p:cNvSpPr>
          <p:nvPr/>
        </p:nvSpPr>
        <p:spPr bwMode="auto">
          <a:xfrm>
            <a:off x="1042746" y="4453297"/>
            <a:ext cx="4478002" cy="168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zh-CN" altLang="zh-CN" sz="2400" dirty="0"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6230510" y="4486171"/>
            <a:ext cx="5640810" cy="168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hệ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đình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trả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lời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 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thêm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hoạt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trọt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zh-CN" altLang="zh-CN" sz="2400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4406275" y="3757547"/>
            <a:ext cx="601217" cy="716156"/>
            <a:chOff x="6171117" y="5479616"/>
            <a:chExt cx="967626" cy="1152613"/>
          </a:xfrm>
        </p:grpSpPr>
        <p:sp>
          <p:nvSpPr>
            <p:cNvPr id="671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7115489" y="3717964"/>
            <a:ext cx="478810" cy="729098"/>
            <a:chOff x="6109556" y="1810070"/>
            <a:chExt cx="1043518" cy="1588994"/>
          </a:xfrm>
        </p:grpSpPr>
        <p:sp>
          <p:nvSpPr>
            <p:cNvPr id="682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205559" y="3582047"/>
            <a:ext cx="275611" cy="853221"/>
            <a:chOff x="6996444" y="4561795"/>
            <a:chExt cx="668800" cy="2070435"/>
          </a:xfrm>
        </p:grpSpPr>
        <p:sp>
          <p:nvSpPr>
            <p:cNvPr id="687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Freeform 485"/>
          <p:cNvSpPr/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3" name="Freeform 486"/>
          <p:cNvSpPr/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/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/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370" y="1065017"/>
            <a:ext cx="10184081" cy="367607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671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1082165" y="202986"/>
            <a:ext cx="9590886" cy="4231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</a:t>
            </a:r>
            <a:endParaRPr lang="en-US" sz="32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indent="-28575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vi-VN" sz="32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 phân dùng để bón phân lót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32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hữu cơ hoặc phân lân.</a:t>
            </a:r>
            <a:endParaRPr lang="en-US" sz="32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vi-VN" sz="32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bón được rắc đều trên mặt ruộng hay theo hàng, theo hốc trồng cây.</a:t>
            </a:r>
            <a:endParaRPr lang="en-US" sz="32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4098" name="Picture 2" descr="Plants Garden Sticker bởi baileysgrowgarden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292495" cy="1292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/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/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/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/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/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/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/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/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/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49499" y="-1777793"/>
            <a:ext cx="14717020" cy="9388654"/>
          </a:xfrm>
          <a:prstGeom prst="rect">
            <a:avLst/>
          </a:prstGeom>
        </p:spPr>
      </p:pic>
      <p:pic>
        <p:nvPicPr>
          <p:cNvPr id="480" name="图片 4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5678" y="2501282"/>
            <a:ext cx="6550978" cy="1402102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</p:spPr>
        <p:txBody>
          <a:bodyPr/>
          <a:lstStyle/>
          <a:p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altLang="zh-CN" b="1" dirty="0">
                <a:solidFill>
                  <a:srgbClr val="72BE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zh-CN" b="1" dirty="0">
                <a:solidFill>
                  <a:srgbClr val="285B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altLang="zh-CN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b="1" dirty="0">
                <a:solidFill>
                  <a:srgbClr val="45BC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endParaRPr lang="zh-CN" altLang="en-US" b="1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/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/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/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/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/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/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/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/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/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/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/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/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/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/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/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/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/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/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/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/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/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/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/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/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/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/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/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/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/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/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/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/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/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/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/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/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/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/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/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/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/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/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/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/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/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/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/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/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/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/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/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/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/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/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/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/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/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/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/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/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/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/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/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/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/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/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/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/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/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/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/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/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/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/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/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/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/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/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/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/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/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/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/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/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/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/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/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/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/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/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/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/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/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/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/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/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/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/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/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/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/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/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/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/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/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/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/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/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/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/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/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/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/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/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/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/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/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/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/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/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/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/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/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/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/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/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/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/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/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/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/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/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/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/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/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/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/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/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/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/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/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/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/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/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/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/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/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/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/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/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/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/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/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/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/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/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/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/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/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/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/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/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/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/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/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/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/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/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/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/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/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/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/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/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/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/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/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/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/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/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/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/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/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/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/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/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/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/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/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/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/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/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/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/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/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/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/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/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/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/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/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/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/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/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/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/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/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/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/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/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/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/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/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/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/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/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/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/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/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/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/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/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/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/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/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/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/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/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/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/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/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/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/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/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/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/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/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/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/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/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/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/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/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/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/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/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/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/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/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/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/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/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/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/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/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/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/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/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/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/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/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/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/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/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/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/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/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/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/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/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/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/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/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/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/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/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/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/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/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/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/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/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/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/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/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/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/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/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/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/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/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/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/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/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/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/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/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/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/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/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/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/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/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/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/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/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/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/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/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/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/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/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/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/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/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/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/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/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/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/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/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/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/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/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/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/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/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/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/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/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/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/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/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/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/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/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/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/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/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/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/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/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/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/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/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/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/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/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/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/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/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/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/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/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/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/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/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/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/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/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/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/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/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/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/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/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/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/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/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/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/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/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/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/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/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/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/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/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/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/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/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/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/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/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/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/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/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/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/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/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/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/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/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/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/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/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/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/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/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/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/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/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/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/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/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/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/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/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/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/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/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/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/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/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/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/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/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/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/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/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/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/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/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/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/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/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/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/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/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/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/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/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/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/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/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/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/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/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/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/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/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/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/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/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/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/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/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/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/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/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/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/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/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/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/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/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/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/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/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/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/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/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/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/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/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/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45" y="13542"/>
            <a:ext cx="6121400" cy="4163452"/>
          </a:xfrm>
          <a:prstGeom prst="rect">
            <a:avLst/>
          </a:prstGeom>
        </p:spPr>
      </p:pic>
      <p:pic>
        <p:nvPicPr>
          <p:cNvPr id="408" name="Picture 40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08045" y="3312161"/>
            <a:ext cx="6736649" cy="3520442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4150" y="229717"/>
            <a:ext cx="5242396" cy="5242396"/>
          </a:xfrm>
          <a:prstGeom prst="rect">
            <a:avLst/>
          </a:prstGeom>
        </p:spPr>
      </p:pic>
      <p:pic>
        <p:nvPicPr>
          <p:cNvPr id="408" name="Picture 40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12600" y="618567"/>
            <a:ext cx="6227001" cy="4181636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TextBox 376"/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 và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gồm những công việc nào và mục đích của chúng là gì?</a:t>
            </a:r>
            <a:endParaRPr lang="en-US" sz="32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748" y="341542"/>
            <a:ext cx="5353686" cy="5474265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  <p:bldP spid="3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604" name="图片 60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33826" y="3844701"/>
            <a:ext cx="1102968" cy="876402"/>
          </a:xfrm>
          <a:prstGeom prst="rect">
            <a:avLst/>
          </a:prstGeom>
        </p:spPr>
      </p:pic>
      <p:sp>
        <p:nvSpPr>
          <p:cNvPr id="377" name="TextBox 376"/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2: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3:Em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tiễn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: Rounded Corners 1"/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83" name="y2mate.com - 1_minute_timer_dong_ho_dem_nguoc_1_phut_LFCPjkqibdM_360p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83"/>
                </p:tgtEl>
              </p:cMediaNode>
            </p:video>
          </p:childTnLst>
        </p:cTn>
      </p:par>
    </p:tnLst>
    <p:bldLst>
      <p:bldP spid="377" grpId="0"/>
      <p:bldP spid="37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/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/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/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/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/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/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/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/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/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/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/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/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/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/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/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/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/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/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/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/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/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/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/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/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/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/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/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/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/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/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/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/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/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/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/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/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/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/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/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/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/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</TotalTime>
  <Words>818</Words>
  <Application>Microsoft Office PowerPoint</Application>
  <PresentationFormat>Custom</PresentationFormat>
  <Paragraphs>77</Paragraphs>
  <Slides>28</Slides>
  <Notes>0</Notes>
  <HiddenSlides>0</HiddenSlides>
  <MMClips>2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28</vt:i4>
      </vt:variant>
    </vt:vector>
  </HeadingPairs>
  <TitlesOfParts>
    <vt:vector size="30" baseType="lpstr">
      <vt:lpstr>https://www.freeppt7.com​​</vt:lpstr>
      <vt:lpstr>Default Design</vt:lpstr>
      <vt:lpstr>PowerPoint Presentation</vt:lpstr>
      <vt:lpstr>PowerPoint Presentation</vt:lpstr>
      <vt:lpstr>1. Tìm hiểu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admin</cp:lastModifiedBy>
  <cp:revision>169</cp:revision>
  <dcterms:created xsi:type="dcterms:W3CDTF">2016-05-01T01:23:00Z</dcterms:created>
  <dcterms:modified xsi:type="dcterms:W3CDTF">2022-09-21T01:33:37Z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18767809394B4A818C1EE267A6970E03</vt:lpwstr>
  </property>
  <property fmtid="{D5CDD505-2E9C-101B-9397-08002B2CF9AE}" pid="3" name="KSOProductBuildVer">
    <vt:lpwstr>1033-11.2.0.11191</vt:lpwstr>
  </property>
</Properties>
</file>