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p:scale>
          <a:sx n="50" d="100"/>
          <a:sy n="50" d="100"/>
        </p:scale>
        <p:origin x="150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357</TotalTime>
  <Words>2335</Words>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2023-07-05T08:17:17Z</dcterms:created>
  <dcterms:modified xsi:type="dcterms:W3CDTF">2023-07-08T09:32:44Z</dcterms:modified>
</cp:coreProperties>
</file>