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 id="5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mp3"/><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image" Target="../media/image42.GIF"/></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0.GIF"/><Relationship Id="rId17" Type="http://schemas.openxmlformats.org/officeDocument/2006/relationships/image" Target="../media/image38.GIF"/><Relationship Id="rId2" Type="http://schemas.openxmlformats.org/officeDocument/2006/relationships/audio" Target="../media/media5.mp3"/><Relationship Id="rId16" Type="http://schemas.openxmlformats.org/officeDocument/2006/relationships/image" Target="../media/image47.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2.GIF"/><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audio" Target="../media/media6.mp3"/><Relationship Id="rId9" Type="http://schemas.openxmlformats.org/officeDocument/2006/relationships/image" Target="../media/image58.png"/><Relationship Id="rId1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5732</Words>
  <PresentationFormat>Widescreen</PresentationFormat>
  <Paragraphs>502</Paragraphs>
  <Slides>65</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2023-07-22T07:34:43Z</dcterms:created>
  <dcterms:modified xsi:type="dcterms:W3CDTF">2023-07-24T05:54:37Z</dcterms:modified>
</cp:coreProperties>
</file>