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7" r:id="rId6"/>
  </p:sldMasterIdLst>
  <p:notesMasterIdLst>
    <p:notesMasterId r:id="rId32"/>
  </p:notesMasterIdLst>
  <p:sldIdLst>
    <p:sldId id="279" r:id="rId7"/>
    <p:sldId id="6314" r:id="rId8"/>
    <p:sldId id="285" r:id="rId9"/>
    <p:sldId id="6315" r:id="rId10"/>
    <p:sldId id="263" r:id="rId11"/>
    <p:sldId id="287" r:id="rId12"/>
    <p:sldId id="258" r:id="rId13"/>
    <p:sldId id="6327" r:id="rId14"/>
    <p:sldId id="6317" r:id="rId15"/>
    <p:sldId id="259" r:id="rId16"/>
    <p:sldId id="6320" r:id="rId17"/>
    <p:sldId id="6321" r:id="rId18"/>
    <p:sldId id="6318" r:id="rId19"/>
    <p:sldId id="6319" r:id="rId20"/>
    <p:sldId id="261" r:id="rId21"/>
    <p:sldId id="6322" r:id="rId22"/>
    <p:sldId id="291" r:id="rId23"/>
    <p:sldId id="6323" r:id="rId24"/>
    <p:sldId id="6324" r:id="rId25"/>
    <p:sldId id="6325" r:id="rId26"/>
    <p:sldId id="6221" r:id="rId27"/>
    <p:sldId id="265" r:id="rId28"/>
    <p:sldId id="6174" r:id="rId29"/>
    <p:sldId id="6326" r:id="rId30"/>
    <p:sldId id="30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6362" autoAdjust="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6F4EE-3569-40B5-B2FA-259CA3865399}"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08A266-346F-4712-A076-E2F4EA81DA04}" type="slidenum">
              <a:rPr lang="en-US" smtClean="0"/>
              <a:t>‹#›</a:t>
            </a:fld>
            <a:endParaRPr lang="en-US"/>
          </a:p>
        </p:txBody>
      </p:sp>
    </p:spTree>
    <p:extLst>
      <p:ext uri="{BB962C8B-B14F-4D97-AF65-F5344CB8AC3E}">
        <p14:creationId xmlns:p14="http://schemas.microsoft.com/office/powerpoint/2010/main" val="2780817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08A266-346F-4712-A076-E2F4EA81DA04}" type="slidenum">
              <a:rPr lang="en-US" smtClean="0"/>
              <a:t>3</a:t>
            </a:fld>
            <a:endParaRPr lang="en-US"/>
          </a:p>
        </p:txBody>
      </p:sp>
    </p:spTree>
    <p:extLst>
      <p:ext uri="{BB962C8B-B14F-4D97-AF65-F5344CB8AC3E}">
        <p14:creationId xmlns:p14="http://schemas.microsoft.com/office/powerpoint/2010/main" val="337136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Cả 2 đội đều xếp đúng, giáo viên đặt thêm câu hỏi pphụ: Tại sao em lại lựa chọn như vậy để học sinh bước đầu giải thích điểm khác biệt giữa quần cư thành thị và nông thôn (về mật độ dân số, hoạt động kinh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8A266-346F-4712-A076-E2F4EA81DA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824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08A266-346F-4712-A076-E2F4EA81DA04}" type="slidenum">
              <a:rPr lang="en-US" smtClean="0"/>
              <a:t>17</a:t>
            </a:fld>
            <a:endParaRPr lang="en-US"/>
          </a:p>
        </p:txBody>
      </p:sp>
    </p:spTree>
    <p:extLst>
      <p:ext uri="{BB962C8B-B14F-4D97-AF65-F5344CB8AC3E}">
        <p14:creationId xmlns:p14="http://schemas.microsoft.com/office/powerpoint/2010/main" val="13215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f4da77512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f4da77512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4C2E-EB4C-4DF1-9211-0CE9A47AB1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B76775-28AF-4AAA-BDAD-F5C7268B54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BE5A9B-9C93-41E7-933A-A491E6F2A29D}"/>
              </a:ext>
            </a:extLst>
          </p:cNvPr>
          <p:cNvSpPr>
            <a:spLocks noGrp="1"/>
          </p:cNvSpPr>
          <p:nvPr>
            <p:ph type="dt" sz="half" idx="10"/>
          </p:nvPr>
        </p:nvSpPr>
        <p:spPr/>
        <p:txBody>
          <a:bodyPr/>
          <a:lstStyle/>
          <a:p>
            <a:fld id="{802F8AE8-F8A7-4447-8CBC-02263E10E28B}" type="datetimeFigureOut">
              <a:rPr lang="en-US" smtClean="0"/>
              <a:t>9/16/2024</a:t>
            </a:fld>
            <a:endParaRPr lang="en-US"/>
          </a:p>
        </p:txBody>
      </p:sp>
      <p:sp>
        <p:nvSpPr>
          <p:cNvPr id="5" name="Footer Placeholder 4">
            <a:extLst>
              <a:ext uri="{FF2B5EF4-FFF2-40B4-BE49-F238E27FC236}">
                <a16:creationId xmlns:a16="http://schemas.microsoft.com/office/drawing/2014/main" id="{E35995B1-56F9-45BB-B8AD-985A18198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CA49D-27D2-4332-8BB3-592C6D93628C}"/>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82395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2DD2-C3AE-469F-B6ED-25F9C3E0A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C7E431-71AC-4BF7-85A9-61E769D795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8960F-6F86-43D4-A2B2-47C100AC08E9}"/>
              </a:ext>
            </a:extLst>
          </p:cNvPr>
          <p:cNvSpPr>
            <a:spLocks noGrp="1"/>
          </p:cNvSpPr>
          <p:nvPr>
            <p:ph type="dt" sz="half" idx="10"/>
          </p:nvPr>
        </p:nvSpPr>
        <p:spPr/>
        <p:txBody>
          <a:bodyPr/>
          <a:lstStyle/>
          <a:p>
            <a:fld id="{802F8AE8-F8A7-4447-8CBC-02263E10E28B}" type="datetimeFigureOut">
              <a:rPr lang="en-US" smtClean="0"/>
              <a:t>9/16/2024</a:t>
            </a:fld>
            <a:endParaRPr lang="en-US"/>
          </a:p>
        </p:txBody>
      </p:sp>
      <p:sp>
        <p:nvSpPr>
          <p:cNvPr id="5" name="Footer Placeholder 4">
            <a:extLst>
              <a:ext uri="{FF2B5EF4-FFF2-40B4-BE49-F238E27FC236}">
                <a16:creationId xmlns:a16="http://schemas.microsoft.com/office/drawing/2014/main" id="{15B50583-9D24-4C07-A9A5-A296D2198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DF311-235E-47A8-AEA8-DBBF98EBEECF}"/>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02630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251CA4-958B-4294-A82C-AE0639A9E1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3600F-A6D2-4A5F-A10F-ACA81DB2A4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554DD-1321-43F4-8F4A-D71FE8D3C8E8}"/>
              </a:ext>
            </a:extLst>
          </p:cNvPr>
          <p:cNvSpPr>
            <a:spLocks noGrp="1"/>
          </p:cNvSpPr>
          <p:nvPr>
            <p:ph type="dt" sz="half" idx="10"/>
          </p:nvPr>
        </p:nvSpPr>
        <p:spPr/>
        <p:txBody>
          <a:bodyPr/>
          <a:lstStyle/>
          <a:p>
            <a:fld id="{802F8AE8-F8A7-4447-8CBC-02263E10E28B}" type="datetimeFigureOut">
              <a:rPr lang="en-US" smtClean="0"/>
              <a:t>9/16/2024</a:t>
            </a:fld>
            <a:endParaRPr lang="en-US"/>
          </a:p>
        </p:txBody>
      </p:sp>
      <p:sp>
        <p:nvSpPr>
          <p:cNvPr id="5" name="Footer Placeholder 4">
            <a:extLst>
              <a:ext uri="{FF2B5EF4-FFF2-40B4-BE49-F238E27FC236}">
                <a16:creationId xmlns:a16="http://schemas.microsoft.com/office/drawing/2014/main" id="{109516E5-AC09-40D5-84C6-9E0DC3706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7BC11C-C004-458F-A2F7-6CB73B22E0FA}"/>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73245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4C2E-EB4C-4DF1-9211-0CE9A47AB18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B76775-28AF-4AAA-BDAD-F5C7268B54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BE5A9B-9C93-41E7-933A-A491E6F2A29D}"/>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9/16/2024</a:t>
            </a:fld>
            <a:endParaRPr lang="en-US"/>
          </a:p>
        </p:txBody>
      </p:sp>
      <p:sp>
        <p:nvSpPr>
          <p:cNvPr id="5" name="Footer Placeholder 4">
            <a:extLst>
              <a:ext uri="{FF2B5EF4-FFF2-40B4-BE49-F238E27FC236}">
                <a16:creationId xmlns:a16="http://schemas.microsoft.com/office/drawing/2014/main" id="{E35995B1-56F9-45BB-B8AD-985A181989EF}"/>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2CA49D-27D2-4332-8BB3-592C6D93628C}"/>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286214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9567-44AA-4192-BE52-A1F2991231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4AB091C-5849-4305-ACD1-C3224E718EB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6A35A-05E0-4E7D-9ABF-5A9595BD8441}"/>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9/16/2024</a:t>
            </a:fld>
            <a:endParaRPr lang="en-US"/>
          </a:p>
        </p:txBody>
      </p:sp>
      <p:sp>
        <p:nvSpPr>
          <p:cNvPr id="5" name="Footer Placeholder 4">
            <a:extLst>
              <a:ext uri="{FF2B5EF4-FFF2-40B4-BE49-F238E27FC236}">
                <a16:creationId xmlns:a16="http://schemas.microsoft.com/office/drawing/2014/main" id="{FA654549-770A-4634-B374-6F3FB02E3E7B}"/>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EA6D6C-8FD3-46F3-9BB5-C322F280798B}"/>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546856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26C9-0332-4BF2-B979-2827A832AE7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FD5B1D-C353-4AE4-862B-C64CF9CB6A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578B45-48BA-4B75-BEC8-DD12129DC570}"/>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9/16/2024</a:t>
            </a:fld>
            <a:endParaRPr lang="en-US"/>
          </a:p>
        </p:txBody>
      </p:sp>
      <p:sp>
        <p:nvSpPr>
          <p:cNvPr id="5" name="Footer Placeholder 4">
            <a:extLst>
              <a:ext uri="{FF2B5EF4-FFF2-40B4-BE49-F238E27FC236}">
                <a16:creationId xmlns:a16="http://schemas.microsoft.com/office/drawing/2014/main" id="{FCE82930-C0D0-40CB-A6A4-408EC0ACEDC4}"/>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D816E9-BD0A-477A-9097-2C9170643194}"/>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4153452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8211-1EDD-4098-BFEF-00DD1B9B00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FE65F5-C9FE-4904-AE0C-F125CD18F9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2130EA-7B69-4D75-B71B-8DC8286AE6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7A7F1-90FA-46C2-A206-44F915E8A50A}"/>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9/16/2024</a:t>
            </a:fld>
            <a:endParaRPr lang="en-US"/>
          </a:p>
        </p:txBody>
      </p:sp>
      <p:sp>
        <p:nvSpPr>
          <p:cNvPr id="6" name="Footer Placeholder 5">
            <a:extLst>
              <a:ext uri="{FF2B5EF4-FFF2-40B4-BE49-F238E27FC236}">
                <a16:creationId xmlns:a16="http://schemas.microsoft.com/office/drawing/2014/main" id="{5120C02D-0A12-4927-A259-D08A1FEF96D3}"/>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28FD54-B328-43D0-844B-418E1DAC96D9}"/>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792297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AC3A-391B-4C81-9434-2835A4A193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31EEEB-5798-48E4-937B-B2B754B870F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0032AB-D12A-4A1C-A52F-91C504D4D9B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0D1A3A-12D1-4854-88DB-1D88FE8D59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A25741-20DB-41A5-80C2-9BF0521BC0A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0353B0-8998-4AC8-9421-65E641615F8A}"/>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9/16/2024</a:t>
            </a:fld>
            <a:endParaRPr lang="en-US"/>
          </a:p>
        </p:txBody>
      </p:sp>
      <p:sp>
        <p:nvSpPr>
          <p:cNvPr id="8" name="Footer Placeholder 7">
            <a:extLst>
              <a:ext uri="{FF2B5EF4-FFF2-40B4-BE49-F238E27FC236}">
                <a16:creationId xmlns:a16="http://schemas.microsoft.com/office/drawing/2014/main" id="{22A55511-035C-4C68-9080-319B15B7EBC8}"/>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6F8A7E-C228-4C0A-A0AA-86E026A789D4}"/>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677044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7194-0360-48BE-B728-9B08BB27B0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26CD43C-5647-431C-8F54-A10D29040833}"/>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9/16/2024</a:t>
            </a:fld>
            <a:endParaRPr lang="en-US"/>
          </a:p>
        </p:txBody>
      </p:sp>
      <p:sp>
        <p:nvSpPr>
          <p:cNvPr id="4" name="Footer Placeholder 3">
            <a:extLst>
              <a:ext uri="{FF2B5EF4-FFF2-40B4-BE49-F238E27FC236}">
                <a16:creationId xmlns:a16="http://schemas.microsoft.com/office/drawing/2014/main" id="{AEE5F0BC-6CBD-480A-89CB-A6D6C9BC600D}"/>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7E72C2A-B31A-4344-A025-B2B85DCCB94A}"/>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404195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457B4F-EA42-4696-9608-91CCF8F690AE}"/>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9/16/2024</a:t>
            </a:fld>
            <a:endParaRPr lang="en-US"/>
          </a:p>
        </p:txBody>
      </p:sp>
      <p:sp>
        <p:nvSpPr>
          <p:cNvPr id="3" name="Footer Placeholder 2">
            <a:extLst>
              <a:ext uri="{FF2B5EF4-FFF2-40B4-BE49-F238E27FC236}">
                <a16:creationId xmlns:a16="http://schemas.microsoft.com/office/drawing/2014/main" id="{F057BD05-4FE1-4C08-A4A2-1998758D5896}"/>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A38E94E-4775-4CC4-895B-C77F797D8B57}"/>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753602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4F1C-4D9D-4AD6-8557-6F55006B5B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0B3EB9-2774-414D-9FFE-EDCF145585F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1CC33-CD49-466D-B0E5-4D2BF38C0C8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BA8D8B-5200-48A4-BEE4-F83608E9CE0F}"/>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9/16/2024</a:t>
            </a:fld>
            <a:endParaRPr lang="en-US"/>
          </a:p>
        </p:txBody>
      </p:sp>
      <p:sp>
        <p:nvSpPr>
          <p:cNvPr id="6" name="Footer Placeholder 5">
            <a:extLst>
              <a:ext uri="{FF2B5EF4-FFF2-40B4-BE49-F238E27FC236}">
                <a16:creationId xmlns:a16="http://schemas.microsoft.com/office/drawing/2014/main" id="{D5C648CC-8FCA-48D3-89A2-78A7D8DFCB37}"/>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1177A0-1C1D-4335-A731-080059C8A964}"/>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34848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9567-44AA-4192-BE52-A1F299123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B091C-5849-4305-ACD1-C3224E718E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6A35A-05E0-4E7D-9ABF-5A9595BD8441}"/>
              </a:ext>
            </a:extLst>
          </p:cNvPr>
          <p:cNvSpPr>
            <a:spLocks noGrp="1"/>
          </p:cNvSpPr>
          <p:nvPr>
            <p:ph type="dt" sz="half" idx="10"/>
          </p:nvPr>
        </p:nvSpPr>
        <p:spPr/>
        <p:txBody>
          <a:bodyPr/>
          <a:lstStyle/>
          <a:p>
            <a:fld id="{802F8AE8-F8A7-4447-8CBC-02263E10E28B}" type="datetimeFigureOut">
              <a:rPr lang="en-US" smtClean="0"/>
              <a:t>9/16/2024</a:t>
            </a:fld>
            <a:endParaRPr lang="en-US"/>
          </a:p>
        </p:txBody>
      </p:sp>
      <p:sp>
        <p:nvSpPr>
          <p:cNvPr id="5" name="Footer Placeholder 4">
            <a:extLst>
              <a:ext uri="{FF2B5EF4-FFF2-40B4-BE49-F238E27FC236}">
                <a16:creationId xmlns:a16="http://schemas.microsoft.com/office/drawing/2014/main" id="{FA654549-770A-4634-B374-6F3FB02E3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A6D6C-8FD3-46F3-9BB5-C322F280798B}"/>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866990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3E11-F3E3-4B78-9B38-DCC1600AEC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85EB9D-782A-40BB-8E37-D6D23A6C4B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DEAF40-2945-45F2-98C5-172AAE4FDB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95269-48BF-4CDB-8F07-9E926AFD1A34}"/>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9/16/2024</a:t>
            </a:fld>
            <a:endParaRPr lang="en-US"/>
          </a:p>
        </p:txBody>
      </p:sp>
      <p:sp>
        <p:nvSpPr>
          <p:cNvPr id="6" name="Footer Placeholder 5">
            <a:extLst>
              <a:ext uri="{FF2B5EF4-FFF2-40B4-BE49-F238E27FC236}">
                <a16:creationId xmlns:a16="http://schemas.microsoft.com/office/drawing/2014/main" id="{E5AFA882-5D03-4C02-BDCC-0DAB7EB2280D}"/>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0E2142-7F48-4E63-B6D1-9FCF97580FF1}"/>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805834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2DD2-C3AE-469F-B6ED-25F9C3E0A3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C7E431-71AC-4BF7-85A9-61E769D795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8960F-6F86-43D4-A2B2-47C100AC08E9}"/>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9/16/2024</a:t>
            </a:fld>
            <a:endParaRPr lang="en-US"/>
          </a:p>
        </p:txBody>
      </p:sp>
      <p:sp>
        <p:nvSpPr>
          <p:cNvPr id="5" name="Footer Placeholder 4">
            <a:extLst>
              <a:ext uri="{FF2B5EF4-FFF2-40B4-BE49-F238E27FC236}">
                <a16:creationId xmlns:a16="http://schemas.microsoft.com/office/drawing/2014/main" id="{15B50583-9D24-4C07-A9A5-A296D21987EB}"/>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1DF311-235E-47A8-AEA8-DBBF98EBEECF}"/>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685711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251CA4-958B-4294-A82C-AE0639A9E1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3600F-A6D2-4A5F-A10F-ACA81DB2A4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554DD-1321-43F4-8F4A-D71FE8D3C8E8}"/>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9/16/2024</a:t>
            </a:fld>
            <a:endParaRPr lang="en-US"/>
          </a:p>
        </p:txBody>
      </p:sp>
      <p:sp>
        <p:nvSpPr>
          <p:cNvPr id="5" name="Footer Placeholder 4">
            <a:extLst>
              <a:ext uri="{FF2B5EF4-FFF2-40B4-BE49-F238E27FC236}">
                <a16:creationId xmlns:a16="http://schemas.microsoft.com/office/drawing/2014/main" id="{109516E5-AC09-40D5-84C6-9E0DC3706E13}"/>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7BC11C-C004-458F-A2F7-6CB73B22E0FA}"/>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904835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D80BCF-E1B8-4CED-A21B-7020900FED0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973653F-E1CB-43AC-A3F0-EAE718D01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05C7F62-55FF-4377-A739-EF5B109B39E0}"/>
              </a:ext>
            </a:extLst>
          </p:cNvPr>
          <p:cNvSpPr>
            <a:spLocks noGrp="1"/>
          </p:cNvSpPr>
          <p:nvPr>
            <p:ph type="dt" sz="half" idx="10"/>
          </p:nvPr>
        </p:nvSpPr>
        <p:spPr/>
        <p:txBody>
          <a:bodyPr/>
          <a:lstStyle/>
          <a:p>
            <a:fld id="{B90112B4-8C5A-431C-8B3F-CA82F2716BCF}" type="datetimeFigureOut">
              <a:rPr lang="en-US" smtClean="0"/>
              <a:t>9/16/2024</a:t>
            </a:fld>
            <a:endParaRPr lang="en-US"/>
          </a:p>
        </p:txBody>
      </p:sp>
      <p:sp>
        <p:nvSpPr>
          <p:cNvPr id="5" name="Chỗ dành sẵn cho Chân trang 4">
            <a:extLst>
              <a:ext uri="{FF2B5EF4-FFF2-40B4-BE49-F238E27FC236}">
                <a16:creationId xmlns:a16="http://schemas.microsoft.com/office/drawing/2014/main" id="{27779D73-18D6-49FF-8F7B-4543E545B5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6C65257-CB71-4EB5-90EF-5BAA5B500A7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910588494"/>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39BC-1C4E-4501-9A20-8900995C64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42277B9-6DA9-4B28-818B-343524677D0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A759E5C-2FA5-44C4-9AE1-51D90471538F}"/>
              </a:ext>
            </a:extLst>
          </p:cNvPr>
          <p:cNvSpPr>
            <a:spLocks noGrp="1"/>
          </p:cNvSpPr>
          <p:nvPr>
            <p:ph type="dt" sz="half" idx="10"/>
          </p:nvPr>
        </p:nvSpPr>
        <p:spPr/>
        <p:txBody>
          <a:bodyPr/>
          <a:lstStyle/>
          <a:p>
            <a:fld id="{B90112B4-8C5A-431C-8B3F-CA82F2716BCF}" type="datetimeFigureOut">
              <a:rPr lang="en-US" smtClean="0"/>
              <a:t>9/16/2024</a:t>
            </a:fld>
            <a:endParaRPr lang="en-US"/>
          </a:p>
        </p:txBody>
      </p:sp>
      <p:sp>
        <p:nvSpPr>
          <p:cNvPr id="5" name="Chỗ dành sẵn cho Chân trang 4">
            <a:extLst>
              <a:ext uri="{FF2B5EF4-FFF2-40B4-BE49-F238E27FC236}">
                <a16:creationId xmlns:a16="http://schemas.microsoft.com/office/drawing/2014/main" id="{1BAA3961-76D2-463E-A94C-898F4F5077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37CB107-DCF5-4746-9022-D0C49E39CFCC}"/>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485353198"/>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4037BB-7013-42BE-A22B-FF0FD17D5F8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E681AA-9584-40D0-BB75-71E986FFC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E4D3042-8AFC-47D0-AB2F-39AF7C8B9312}"/>
              </a:ext>
            </a:extLst>
          </p:cNvPr>
          <p:cNvSpPr>
            <a:spLocks noGrp="1"/>
          </p:cNvSpPr>
          <p:nvPr>
            <p:ph type="dt" sz="half" idx="10"/>
          </p:nvPr>
        </p:nvSpPr>
        <p:spPr/>
        <p:txBody>
          <a:bodyPr/>
          <a:lstStyle/>
          <a:p>
            <a:fld id="{B90112B4-8C5A-431C-8B3F-CA82F2716BCF}" type="datetimeFigureOut">
              <a:rPr lang="en-US" smtClean="0"/>
              <a:t>9/16/2024</a:t>
            </a:fld>
            <a:endParaRPr lang="en-US"/>
          </a:p>
        </p:txBody>
      </p:sp>
      <p:sp>
        <p:nvSpPr>
          <p:cNvPr id="5" name="Chỗ dành sẵn cho Chân trang 4">
            <a:extLst>
              <a:ext uri="{FF2B5EF4-FFF2-40B4-BE49-F238E27FC236}">
                <a16:creationId xmlns:a16="http://schemas.microsoft.com/office/drawing/2014/main" id="{3FC82641-9DD6-43CB-891C-97347490DC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371D4AF-6A03-4469-B967-63969DB4DB96}"/>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18375028"/>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E3BA98-E3A9-4B1F-9A6A-1CFE0F815E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3482F2F-976F-46E6-A5D6-9239C1A390C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DB66D1F-917B-4F6A-BBFF-9F73EE25478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602B358-97EE-46D9-8960-B274C7F9B142}"/>
              </a:ext>
            </a:extLst>
          </p:cNvPr>
          <p:cNvSpPr>
            <a:spLocks noGrp="1"/>
          </p:cNvSpPr>
          <p:nvPr>
            <p:ph type="dt" sz="half" idx="10"/>
          </p:nvPr>
        </p:nvSpPr>
        <p:spPr/>
        <p:txBody>
          <a:bodyPr/>
          <a:lstStyle/>
          <a:p>
            <a:fld id="{B90112B4-8C5A-431C-8B3F-CA82F2716BCF}" type="datetimeFigureOut">
              <a:rPr lang="en-US" smtClean="0"/>
              <a:t>9/16/2024</a:t>
            </a:fld>
            <a:endParaRPr lang="en-US"/>
          </a:p>
        </p:txBody>
      </p:sp>
      <p:sp>
        <p:nvSpPr>
          <p:cNvPr id="6" name="Chỗ dành sẵn cho Chân trang 5">
            <a:extLst>
              <a:ext uri="{FF2B5EF4-FFF2-40B4-BE49-F238E27FC236}">
                <a16:creationId xmlns:a16="http://schemas.microsoft.com/office/drawing/2014/main" id="{1545D808-440F-419D-93CA-C3350859EF0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ECC77DE-EE92-4013-B772-7C86D4D7C56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352419936"/>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206AD77-A87E-41D9-9233-5AB05F0268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C175CC-6F12-4112-ABBB-A5ED161F9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7AC6B4B-2C68-4FED-B7AB-7A5DCD18DE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1D9C359-EB34-49CC-9BC4-780D0CF7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D0188D-4F72-4803-8FF7-BAA9BD4878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4B67FE6-89B5-499F-969C-DBCB52FAE390}"/>
              </a:ext>
            </a:extLst>
          </p:cNvPr>
          <p:cNvSpPr>
            <a:spLocks noGrp="1"/>
          </p:cNvSpPr>
          <p:nvPr>
            <p:ph type="dt" sz="half" idx="10"/>
          </p:nvPr>
        </p:nvSpPr>
        <p:spPr/>
        <p:txBody>
          <a:bodyPr/>
          <a:lstStyle/>
          <a:p>
            <a:fld id="{B90112B4-8C5A-431C-8B3F-CA82F2716BCF}" type="datetimeFigureOut">
              <a:rPr lang="en-US" smtClean="0"/>
              <a:t>9/16/2024</a:t>
            </a:fld>
            <a:endParaRPr lang="en-US"/>
          </a:p>
        </p:txBody>
      </p:sp>
      <p:sp>
        <p:nvSpPr>
          <p:cNvPr id="8" name="Chỗ dành sẵn cho Chân trang 7">
            <a:extLst>
              <a:ext uri="{FF2B5EF4-FFF2-40B4-BE49-F238E27FC236}">
                <a16:creationId xmlns:a16="http://schemas.microsoft.com/office/drawing/2014/main" id="{FD6D6E88-88CC-425E-8A0C-3C90D1753BC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2DDAEF5-0B9E-433C-992B-9595D42DBC98}"/>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958037866"/>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84B1C9-DF24-4FA3-8FD8-FEB0F9CFB8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B3D9BEE-451D-47FB-9526-18B36EF7188B}"/>
              </a:ext>
            </a:extLst>
          </p:cNvPr>
          <p:cNvSpPr>
            <a:spLocks noGrp="1"/>
          </p:cNvSpPr>
          <p:nvPr>
            <p:ph type="dt" sz="half" idx="10"/>
          </p:nvPr>
        </p:nvSpPr>
        <p:spPr/>
        <p:txBody>
          <a:bodyPr/>
          <a:lstStyle/>
          <a:p>
            <a:fld id="{B90112B4-8C5A-431C-8B3F-CA82F2716BCF}" type="datetimeFigureOut">
              <a:rPr lang="en-US" smtClean="0"/>
              <a:t>9/16/2024</a:t>
            </a:fld>
            <a:endParaRPr lang="en-US"/>
          </a:p>
        </p:txBody>
      </p:sp>
      <p:sp>
        <p:nvSpPr>
          <p:cNvPr id="4" name="Chỗ dành sẵn cho Chân trang 3">
            <a:extLst>
              <a:ext uri="{FF2B5EF4-FFF2-40B4-BE49-F238E27FC236}">
                <a16:creationId xmlns:a16="http://schemas.microsoft.com/office/drawing/2014/main" id="{C501D3BA-15D2-4FE9-B716-1790F77220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C9C965E-0228-410B-9C9C-AE8FEE1B4D8E}"/>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05274838"/>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58C0F0C-3322-4B2F-BA92-03A5C2D01AF3}"/>
              </a:ext>
            </a:extLst>
          </p:cNvPr>
          <p:cNvSpPr>
            <a:spLocks noGrp="1"/>
          </p:cNvSpPr>
          <p:nvPr>
            <p:ph type="dt" sz="half" idx="10"/>
          </p:nvPr>
        </p:nvSpPr>
        <p:spPr/>
        <p:txBody>
          <a:bodyPr/>
          <a:lstStyle/>
          <a:p>
            <a:fld id="{B90112B4-8C5A-431C-8B3F-CA82F2716BCF}" type="datetimeFigureOut">
              <a:rPr lang="en-US" smtClean="0"/>
              <a:t>9/16/2024</a:t>
            </a:fld>
            <a:endParaRPr lang="en-US"/>
          </a:p>
        </p:txBody>
      </p:sp>
      <p:sp>
        <p:nvSpPr>
          <p:cNvPr id="3" name="Chỗ dành sẵn cho Chân trang 2">
            <a:extLst>
              <a:ext uri="{FF2B5EF4-FFF2-40B4-BE49-F238E27FC236}">
                <a16:creationId xmlns:a16="http://schemas.microsoft.com/office/drawing/2014/main" id="{5E5A906F-C67C-4618-A138-2BE2DA35E6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962686F-7FF3-4C10-8906-B82859FFAEF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77037741"/>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26C9-0332-4BF2-B979-2827A832AE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FD5B1D-C353-4AE4-862B-C64CF9CB6A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578B45-48BA-4B75-BEC8-DD12129DC570}"/>
              </a:ext>
            </a:extLst>
          </p:cNvPr>
          <p:cNvSpPr>
            <a:spLocks noGrp="1"/>
          </p:cNvSpPr>
          <p:nvPr>
            <p:ph type="dt" sz="half" idx="10"/>
          </p:nvPr>
        </p:nvSpPr>
        <p:spPr/>
        <p:txBody>
          <a:bodyPr/>
          <a:lstStyle/>
          <a:p>
            <a:fld id="{802F8AE8-F8A7-4447-8CBC-02263E10E28B}" type="datetimeFigureOut">
              <a:rPr lang="en-US" smtClean="0"/>
              <a:t>9/16/2024</a:t>
            </a:fld>
            <a:endParaRPr lang="en-US"/>
          </a:p>
        </p:txBody>
      </p:sp>
      <p:sp>
        <p:nvSpPr>
          <p:cNvPr id="5" name="Footer Placeholder 4">
            <a:extLst>
              <a:ext uri="{FF2B5EF4-FFF2-40B4-BE49-F238E27FC236}">
                <a16:creationId xmlns:a16="http://schemas.microsoft.com/office/drawing/2014/main" id="{FCE82930-C0D0-40CB-A6A4-408EC0ACE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816E9-BD0A-477A-9097-2C9170643194}"/>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948824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F25D57-6371-4554-A8F9-A0767BA648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49E43ED-3168-4419-9B26-E4F1B2F21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8AAC00C-C9AA-450E-A1CB-4D65646C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324B9F1-E3D2-4381-A370-A393FE85AD4E}"/>
              </a:ext>
            </a:extLst>
          </p:cNvPr>
          <p:cNvSpPr>
            <a:spLocks noGrp="1"/>
          </p:cNvSpPr>
          <p:nvPr>
            <p:ph type="dt" sz="half" idx="10"/>
          </p:nvPr>
        </p:nvSpPr>
        <p:spPr/>
        <p:txBody>
          <a:bodyPr/>
          <a:lstStyle/>
          <a:p>
            <a:fld id="{B90112B4-8C5A-431C-8B3F-CA82F2716BCF}" type="datetimeFigureOut">
              <a:rPr lang="en-US" smtClean="0"/>
              <a:t>9/16/2024</a:t>
            </a:fld>
            <a:endParaRPr lang="en-US"/>
          </a:p>
        </p:txBody>
      </p:sp>
      <p:sp>
        <p:nvSpPr>
          <p:cNvPr id="6" name="Chỗ dành sẵn cho Chân trang 5">
            <a:extLst>
              <a:ext uri="{FF2B5EF4-FFF2-40B4-BE49-F238E27FC236}">
                <a16:creationId xmlns:a16="http://schemas.microsoft.com/office/drawing/2014/main" id="{B9E63498-4F27-47D3-9660-18D3B2B2D5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BAF1E5-6D2E-4AF8-8A47-D7DE1F813529}"/>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4157025731"/>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63716F-8517-464A-ABD4-3C7E678602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87A7228-846B-4C3A-91F2-05F60DAF3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257F598-DDD1-4464-87B1-7F0A24EF0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20C1A3-298A-4C40-A202-194917C23208}"/>
              </a:ext>
            </a:extLst>
          </p:cNvPr>
          <p:cNvSpPr>
            <a:spLocks noGrp="1"/>
          </p:cNvSpPr>
          <p:nvPr>
            <p:ph type="dt" sz="half" idx="10"/>
          </p:nvPr>
        </p:nvSpPr>
        <p:spPr/>
        <p:txBody>
          <a:bodyPr/>
          <a:lstStyle/>
          <a:p>
            <a:fld id="{B90112B4-8C5A-431C-8B3F-CA82F2716BCF}" type="datetimeFigureOut">
              <a:rPr lang="en-US" smtClean="0"/>
              <a:t>9/16/2024</a:t>
            </a:fld>
            <a:endParaRPr lang="en-US"/>
          </a:p>
        </p:txBody>
      </p:sp>
      <p:sp>
        <p:nvSpPr>
          <p:cNvPr id="6" name="Chỗ dành sẵn cho Chân trang 5">
            <a:extLst>
              <a:ext uri="{FF2B5EF4-FFF2-40B4-BE49-F238E27FC236}">
                <a16:creationId xmlns:a16="http://schemas.microsoft.com/office/drawing/2014/main" id="{A27CC6EF-4046-4164-80A7-4881F4741F5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6182C09-2415-43AB-AD9E-B61BC98D229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07958508"/>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331F58-5859-4FB9-B56C-58EAB15B37B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A847A69-2639-4AEE-8796-A697A998CE8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D8885DA-ECE2-41ED-9112-ADF2EA84CADD}"/>
              </a:ext>
            </a:extLst>
          </p:cNvPr>
          <p:cNvSpPr>
            <a:spLocks noGrp="1"/>
          </p:cNvSpPr>
          <p:nvPr>
            <p:ph type="dt" sz="half" idx="10"/>
          </p:nvPr>
        </p:nvSpPr>
        <p:spPr/>
        <p:txBody>
          <a:bodyPr/>
          <a:lstStyle/>
          <a:p>
            <a:fld id="{B90112B4-8C5A-431C-8B3F-CA82F2716BCF}" type="datetimeFigureOut">
              <a:rPr lang="en-US" smtClean="0"/>
              <a:t>9/16/2024</a:t>
            </a:fld>
            <a:endParaRPr lang="en-US"/>
          </a:p>
        </p:txBody>
      </p:sp>
      <p:sp>
        <p:nvSpPr>
          <p:cNvPr id="5" name="Chỗ dành sẵn cho Chân trang 4">
            <a:extLst>
              <a:ext uri="{FF2B5EF4-FFF2-40B4-BE49-F238E27FC236}">
                <a16:creationId xmlns:a16="http://schemas.microsoft.com/office/drawing/2014/main" id="{D37E2210-8AF8-41C5-8006-9022BAC903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08E4F9-6363-4649-A550-7456D7253F2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845152950"/>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EFEE5F7-D8CF-4B37-AFFF-B097A12F08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3622873-34B4-4E00-B745-290520BB2B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782CF-E237-4015-B2ED-7BAF8869D565}"/>
              </a:ext>
            </a:extLst>
          </p:cNvPr>
          <p:cNvSpPr>
            <a:spLocks noGrp="1"/>
          </p:cNvSpPr>
          <p:nvPr>
            <p:ph type="dt" sz="half" idx="10"/>
          </p:nvPr>
        </p:nvSpPr>
        <p:spPr/>
        <p:txBody>
          <a:bodyPr/>
          <a:lstStyle/>
          <a:p>
            <a:fld id="{B90112B4-8C5A-431C-8B3F-CA82F2716BCF}" type="datetimeFigureOut">
              <a:rPr lang="en-US" smtClean="0"/>
              <a:t>9/16/2024</a:t>
            </a:fld>
            <a:endParaRPr lang="en-US"/>
          </a:p>
        </p:txBody>
      </p:sp>
      <p:sp>
        <p:nvSpPr>
          <p:cNvPr id="5" name="Chỗ dành sẵn cho Chân trang 4">
            <a:extLst>
              <a:ext uri="{FF2B5EF4-FFF2-40B4-BE49-F238E27FC236}">
                <a16:creationId xmlns:a16="http://schemas.microsoft.com/office/drawing/2014/main" id="{285DC34F-00CE-4DD1-9FD3-4ADADD5D85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B3B3A5B-8857-4971-9080-4FEF5C3D67D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725852538"/>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C99F-DB09-4DD4-9827-E1535D2191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650CDF-09F8-46B8-973C-F2E387E6E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EE397C-4620-4C3E-AE82-F841A3E9C191}"/>
              </a:ext>
            </a:extLst>
          </p:cNvPr>
          <p:cNvSpPr>
            <a:spLocks noGrp="1"/>
          </p:cNvSpPr>
          <p:nvPr>
            <p:ph type="dt" sz="half" idx="10"/>
          </p:nvPr>
        </p:nvSpPr>
        <p:spPr/>
        <p:txBody>
          <a:bodyPr/>
          <a:lstStyle/>
          <a:p>
            <a:fld id="{CE4EBFF4-D02A-40B4-95A3-617CDFAE352D}" type="datetimeFigureOut">
              <a:rPr lang="en-US" smtClean="0"/>
              <a:t>9/16/2024</a:t>
            </a:fld>
            <a:endParaRPr lang="en-US"/>
          </a:p>
        </p:txBody>
      </p:sp>
      <p:sp>
        <p:nvSpPr>
          <p:cNvPr id="5" name="Footer Placeholder 4">
            <a:extLst>
              <a:ext uri="{FF2B5EF4-FFF2-40B4-BE49-F238E27FC236}">
                <a16:creationId xmlns:a16="http://schemas.microsoft.com/office/drawing/2014/main" id="{CA541158-D2B8-4496-AD4B-28C84F713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00BEF-37A4-41CA-B6AF-182700DBFD94}"/>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2686649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B11A-46CA-4124-9559-32ED14CB46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E541D-D20A-4939-A13C-454433D461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B5F17-E187-4067-811F-A7F088256347}"/>
              </a:ext>
            </a:extLst>
          </p:cNvPr>
          <p:cNvSpPr>
            <a:spLocks noGrp="1"/>
          </p:cNvSpPr>
          <p:nvPr>
            <p:ph type="dt" sz="half" idx="10"/>
          </p:nvPr>
        </p:nvSpPr>
        <p:spPr/>
        <p:txBody>
          <a:bodyPr/>
          <a:lstStyle/>
          <a:p>
            <a:fld id="{CE4EBFF4-D02A-40B4-95A3-617CDFAE352D}" type="datetimeFigureOut">
              <a:rPr lang="en-US" smtClean="0"/>
              <a:t>9/16/2024</a:t>
            </a:fld>
            <a:endParaRPr lang="en-US"/>
          </a:p>
        </p:txBody>
      </p:sp>
      <p:sp>
        <p:nvSpPr>
          <p:cNvPr id="5" name="Footer Placeholder 4">
            <a:extLst>
              <a:ext uri="{FF2B5EF4-FFF2-40B4-BE49-F238E27FC236}">
                <a16:creationId xmlns:a16="http://schemas.microsoft.com/office/drawing/2014/main" id="{84DA814A-D972-4F9F-8E15-F57FC2391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183FD-92C8-4972-A2A2-E44916B53EF4}"/>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3019233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E864F-1755-4250-AD30-71A4729A04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C6A93F-BE2B-4551-A55F-B3D3EA825F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7D673D-5EBC-4F87-8410-C890A7AB93DB}"/>
              </a:ext>
            </a:extLst>
          </p:cNvPr>
          <p:cNvSpPr>
            <a:spLocks noGrp="1"/>
          </p:cNvSpPr>
          <p:nvPr>
            <p:ph type="dt" sz="half" idx="10"/>
          </p:nvPr>
        </p:nvSpPr>
        <p:spPr/>
        <p:txBody>
          <a:bodyPr/>
          <a:lstStyle/>
          <a:p>
            <a:fld id="{CE4EBFF4-D02A-40B4-95A3-617CDFAE352D}" type="datetimeFigureOut">
              <a:rPr lang="en-US" smtClean="0"/>
              <a:t>9/16/2024</a:t>
            </a:fld>
            <a:endParaRPr lang="en-US"/>
          </a:p>
        </p:txBody>
      </p:sp>
      <p:sp>
        <p:nvSpPr>
          <p:cNvPr id="5" name="Footer Placeholder 4">
            <a:extLst>
              <a:ext uri="{FF2B5EF4-FFF2-40B4-BE49-F238E27FC236}">
                <a16:creationId xmlns:a16="http://schemas.microsoft.com/office/drawing/2014/main" id="{65166E30-F019-4E9A-8F17-62C50C91B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6C8F7-E240-4F3E-BDF1-5BE6EEBFBFF2}"/>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3279185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E30FB-BC42-4256-8D75-33E2AB674D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17FB99-8BA8-46C8-887C-21D2208F84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5DCDA9-7A8E-4505-8DA7-AA7A98DBE1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0064F8-FFEE-41F5-9469-AAEFE096D92F}"/>
              </a:ext>
            </a:extLst>
          </p:cNvPr>
          <p:cNvSpPr>
            <a:spLocks noGrp="1"/>
          </p:cNvSpPr>
          <p:nvPr>
            <p:ph type="dt" sz="half" idx="10"/>
          </p:nvPr>
        </p:nvSpPr>
        <p:spPr/>
        <p:txBody>
          <a:bodyPr/>
          <a:lstStyle/>
          <a:p>
            <a:fld id="{CE4EBFF4-D02A-40B4-95A3-617CDFAE352D}" type="datetimeFigureOut">
              <a:rPr lang="en-US" smtClean="0"/>
              <a:t>9/16/2024</a:t>
            </a:fld>
            <a:endParaRPr lang="en-US"/>
          </a:p>
        </p:txBody>
      </p:sp>
      <p:sp>
        <p:nvSpPr>
          <p:cNvPr id="6" name="Footer Placeholder 5">
            <a:extLst>
              <a:ext uri="{FF2B5EF4-FFF2-40B4-BE49-F238E27FC236}">
                <a16:creationId xmlns:a16="http://schemas.microsoft.com/office/drawing/2014/main" id="{A4B6D5FF-B1C6-403E-9F8A-19828E1FC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44BB26-0124-4B8B-AD78-1CF69E58BA0C}"/>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1629281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80B1-ED43-4F12-811D-BA55978CAF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2C36F-70E2-466C-88BA-C12294FD2D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D09C6A-BF9F-47D5-AA21-70D5EB110D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973300-1219-4C98-804B-5A6B8C72BE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67BFD59-1557-4C2C-AA7E-4EA63ED0BB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81049-811F-472A-9280-E90D3890C089}"/>
              </a:ext>
            </a:extLst>
          </p:cNvPr>
          <p:cNvSpPr>
            <a:spLocks noGrp="1"/>
          </p:cNvSpPr>
          <p:nvPr>
            <p:ph type="dt" sz="half" idx="10"/>
          </p:nvPr>
        </p:nvSpPr>
        <p:spPr/>
        <p:txBody>
          <a:bodyPr/>
          <a:lstStyle/>
          <a:p>
            <a:fld id="{CE4EBFF4-D02A-40B4-95A3-617CDFAE352D}" type="datetimeFigureOut">
              <a:rPr lang="en-US" smtClean="0"/>
              <a:t>9/16/2024</a:t>
            </a:fld>
            <a:endParaRPr lang="en-US"/>
          </a:p>
        </p:txBody>
      </p:sp>
      <p:sp>
        <p:nvSpPr>
          <p:cNvPr id="8" name="Footer Placeholder 7">
            <a:extLst>
              <a:ext uri="{FF2B5EF4-FFF2-40B4-BE49-F238E27FC236}">
                <a16:creationId xmlns:a16="http://schemas.microsoft.com/office/drawing/2014/main" id="{8E540258-B9A2-4BDB-BF94-D22B6A7AC2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183E5C-8FB8-4D77-B83E-BB8CC7732D04}"/>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1378137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7C8B-98FF-46E5-A48E-53B7BE357E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60666D-82F0-4A6D-BD78-3EAA12C4196A}"/>
              </a:ext>
            </a:extLst>
          </p:cNvPr>
          <p:cNvSpPr>
            <a:spLocks noGrp="1"/>
          </p:cNvSpPr>
          <p:nvPr>
            <p:ph type="dt" sz="half" idx="10"/>
          </p:nvPr>
        </p:nvSpPr>
        <p:spPr/>
        <p:txBody>
          <a:bodyPr/>
          <a:lstStyle/>
          <a:p>
            <a:fld id="{CE4EBFF4-D02A-40B4-95A3-617CDFAE352D}" type="datetimeFigureOut">
              <a:rPr lang="en-US" smtClean="0"/>
              <a:t>9/16/2024</a:t>
            </a:fld>
            <a:endParaRPr lang="en-US"/>
          </a:p>
        </p:txBody>
      </p:sp>
      <p:sp>
        <p:nvSpPr>
          <p:cNvPr id="4" name="Footer Placeholder 3">
            <a:extLst>
              <a:ext uri="{FF2B5EF4-FFF2-40B4-BE49-F238E27FC236}">
                <a16:creationId xmlns:a16="http://schemas.microsoft.com/office/drawing/2014/main" id="{CA6003FD-FED7-4785-95D1-038A59B6C4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41931E-E422-4A65-B7FB-ABBB602C28FE}"/>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343327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8211-1EDD-4098-BFEF-00DD1B9B0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E65F5-C9FE-4904-AE0C-F125CD18F9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2130EA-7B69-4D75-B71B-8DC8286AE6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7A7F1-90FA-46C2-A206-44F915E8A50A}"/>
              </a:ext>
            </a:extLst>
          </p:cNvPr>
          <p:cNvSpPr>
            <a:spLocks noGrp="1"/>
          </p:cNvSpPr>
          <p:nvPr>
            <p:ph type="dt" sz="half" idx="10"/>
          </p:nvPr>
        </p:nvSpPr>
        <p:spPr/>
        <p:txBody>
          <a:bodyPr/>
          <a:lstStyle/>
          <a:p>
            <a:fld id="{802F8AE8-F8A7-4447-8CBC-02263E10E28B}" type="datetimeFigureOut">
              <a:rPr lang="en-US" smtClean="0"/>
              <a:t>9/16/2024</a:t>
            </a:fld>
            <a:endParaRPr lang="en-US"/>
          </a:p>
        </p:txBody>
      </p:sp>
      <p:sp>
        <p:nvSpPr>
          <p:cNvPr id="6" name="Footer Placeholder 5">
            <a:extLst>
              <a:ext uri="{FF2B5EF4-FFF2-40B4-BE49-F238E27FC236}">
                <a16:creationId xmlns:a16="http://schemas.microsoft.com/office/drawing/2014/main" id="{5120C02D-0A12-4927-A259-D08A1FEF96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28FD54-B328-43D0-844B-418E1DAC96D9}"/>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7315781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15A83-843D-4881-A150-C755625BE9CD}"/>
              </a:ext>
            </a:extLst>
          </p:cNvPr>
          <p:cNvSpPr>
            <a:spLocks noGrp="1"/>
          </p:cNvSpPr>
          <p:nvPr>
            <p:ph type="dt" sz="half" idx="10"/>
          </p:nvPr>
        </p:nvSpPr>
        <p:spPr/>
        <p:txBody>
          <a:bodyPr/>
          <a:lstStyle/>
          <a:p>
            <a:fld id="{CE4EBFF4-D02A-40B4-95A3-617CDFAE352D}" type="datetimeFigureOut">
              <a:rPr lang="en-US" smtClean="0"/>
              <a:t>9/16/2024</a:t>
            </a:fld>
            <a:endParaRPr lang="en-US"/>
          </a:p>
        </p:txBody>
      </p:sp>
      <p:sp>
        <p:nvSpPr>
          <p:cNvPr id="3" name="Footer Placeholder 2">
            <a:extLst>
              <a:ext uri="{FF2B5EF4-FFF2-40B4-BE49-F238E27FC236}">
                <a16:creationId xmlns:a16="http://schemas.microsoft.com/office/drawing/2014/main" id="{044C2BE5-D947-4DE9-9A7D-58E5C0418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15D2EA-5556-466F-A052-A99C5B3F667B}"/>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454746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76D3-D4A9-4DC1-BCFC-A5E9BCC99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A9BC4-5749-4C42-B2EC-5B9EBEAC5D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FCC53-F682-49C1-876D-0F1066E7D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757D3E-C395-40E1-983F-E89771D67B0D}"/>
              </a:ext>
            </a:extLst>
          </p:cNvPr>
          <p:cNvSpPr>
            <a:spLocks noGrp="1"/>
          </p:cNvSpPr>
          <p:nvPr>
            <p:ph type="dt" sz="half" idx="10"/>
          </p:nvPr>
        </p:nvSpPr>
        <p:spPr/>
        <p:txBody>
          <a:bodyPr/>
          <a:lstStyle/>
          <a:p>
            <a:fld id="{CE4EBFF4-D02A-40B4-95A3-617CDFAE352D}" type="datetimeFigureOut">
              <a:rPr lang="en-US" smtClean="0"/>
              <a:t>9/16/2024</a:t>
            </a:fld>
            <a:endParaRPr lang="en-US"/>
          </a:p>
        </p:txBody>
      </p:sp>
      <p:sp>
        <p:nvSpPr>
          <p:cNvPr id="6" name="Footer Placeholder 5">
            <a:extLst>
              <a:ext uri="{FF2B5EF4-FFF2-40B4-BE49-F238E27FC236}">
                <a16:creationId xmlns:a16="http://schemas.microsoft.com/office/drawing/2014/main" id="{A12924E2-A59B-461E-9342-6C4021B406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3AF21D-E06B-408D-BD4D-D9346F09E389}"/>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130082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27FD-3BA3-4958-944E-2CB63C3203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059BCC-D01C-43F0-BCB5-D20DF9004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A60FE7-8317-41FD-9232-6CE401BA6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82C6DE-BCA4-47C0-B071-A1026D403719}"/>
              </a:ext>
            </a:extLst>
          </p:cNvPr>
          <p:cNvSpPr>
            <a:spLocks noGrp="1"/>
          </p:cNvSpPr>
          <p:nvPr>
            <p:ph type="dt" sz="half" idx="10"/>
          </p:nvPr>
        </p:nvSpPr>
        <p:spPr/>
        <p:txBody>
          <a:bodyPr/>
          <a:lstStyle/>
          <a:p>
            <a:fld id="{CE4EBFF4-D02A-40B4-95A3-617CDFAE352D}" type="datetimeFigureOut">
              <a:rPr lang="en-US" smtClean="0"/>
              <a:t>9/16/2024</a:t>
            </a:fld>
            <a:endParaRPr lang="en-US"/>
          </a:p>
        </p:txBody>
      </p:sp>
      <p:sp>
        <p:nvSpPr>
          <p:cNvPr id="6" name="Footer Placeholder 5">
            <a:extLst>
              <a:ext uri="{FF2B5EF4-FFF2-40B4-BE49-F238E27FC236}">
                <a16:creationId xmlns:a16="http://schemas.microsoft.com/office/drawing/2014/main" id="{91EDD00C-26C0-42E4-80C7-AA8C207607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3BE1C-29CA-48A1-B0D1-8544C631BEB2}"/>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1669128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C300-DE7C-4845-B047-99E15CBD0E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FD8DE8-92C4-41B3-AB28-3035101884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52899-A8EA-4FB5-8635-FC2667627B58}"/>
              </a:ext>
            </a:extLst>
          </p:cNvPr>
          <p:cNvSpPr>
            <a:spLocks noGrp="1"/>
          </p:cNvSpPr>
          <p:nvPr>
            <p:ph type="dt" sz="half" idx="10"/>
          </p:nvPr>
        </p:nvSpPr>
        <p:spPr/>
        <p:txBody>
          <a:bodyPr/>
          <a:lstStyle/>
          <a:p>
            <a:fld id="{CE4EBFF4-D02A-40B4-95A3-617CDFAE352D}" type="datetimeFigureOut">
              <a:rPr lang="en-US" smtClean="0"/>
              <a:t>9/16/2024</a:t>
            </a:fld>
            <a:endParaRPr lang="en-US"/>
          </a:p>
        </p:txBody>
      </p:sp>
      <p:sp>
        <p:nvSpPr>
          <p:cNvPr id="5" name="Footer Placeholder 4">
            <a:extLst>
              <a:ext uri="{FF2B5EF4-FFF2-40B4-BE49-F238E27FC236}">
                <a16:creationId xmlns:a16="http://schemas.microsoft.com/office/drawing/2014/main" id="{B712A46F-19E5-40E4-9D37-52CECC6D8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508E-E191-4FF0-A838-33D11BF331DB}"/>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475611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5B742-4359-41F6-A03E-CAFED13772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77D351-795F-42C6-87E2-E685F4985B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842CE-51F5-4266-9E25-43ABA6AFF6C0}"/>
              </a:ext>
            </a:extLst>
          </p:cNvPr>
          <p:cNvSpPr>
            <a:spLocks noGrp="1"/>
          </p:cNvSpPr>
          <p:nvPr>
            <p:ph type="dt" sz="half" idx="10"/>
          </p:nvPr>
        </p:nvSpPr>
        <p:spPr/>
        <p:txBody>
          <a:bodyPr/>
          <a:lstStyle/>
          <a:p>
            <a:fld id="{CE4EBFF4-D02A-40B4-95A3-617CDFAE352D}" type="datetimeFigureOut">
              <a:rPr lang="en-US" smtClean="0"/>
              <a:t>9/16/2024</a:t>
            </a:fld>
            <a:endParaRPr lang="en-US"/>
          </a:p>
        </p:txBody>
      </p:sp>
      <p:sp>
        <p:nvSpPr>
          <p:cNvPr id="5" name="Footer Placeholder 4">
            <a:extLst>
              <a:ext uri="{FF2B5EF4-FFF2-40B4-BE49-F238E27FC236}">
                <a16:creationId xmlns:a16="http://schemas.microsoft.com/office/drawing/2014/main" id="{6084559B-8729-4E76-8617-297A2297A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A4E50-4784-44C8-84A6-63B9723193D2}"/>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605972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8"/>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2181711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30"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054513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2" name="Google Shape;32;p4"/>
          <p:cNvSpPr txBox="1">
            <a:spLocks noGrp="1"/>
          </p:cNvSpPr>
          <p:nvPr>
            <p:ph type="body" idx="1"/>
          </p:nvPr>
        </p:nvSpPr>
        <p:spPr>
          <a:xfrm>
            <a:off x="960000" y="1780667"/>
            <a:ext cx="10272000" cy="4311200"/>
          </a:xfrm>
          <a:prstGeom prst="rect">
            <a:avLst/>
          </a:prstGeom>
        </p:spPr>
        <p:txBody>
          <a:bodyPr spcFirstLastPara="1" wrap="square" lIns="91425" tIns="91425" rIns="91425" bIns="91425" anchor="ctr" anchorCtr="0">
            <a:noAutofit/>
          </a:bodyPr>
          <a:lstStyle>
            <a:lvl1pPr marL="609570" lvl="0" indent="-406381">
              <a:lnSpc>
                <a:spcPct val="100000"/>
              </a:lnSpc>
              <a:spcBef>
                <a:spcPts val="0"/>
              </a:spcBef>
              <a:spcAft>
                <a:spcPts val="0"/>
              </a:spcAft>
              <a:buSzPts val="1200"/>
              <a:buChar char="●"/>
              <a:defRPr sz="1600"/>
            </a:lvl1pPr>
            <a:lvl2pPr marL="1219140" lvl="1" indent="-406381">
              <a:lnSpc>
                <a:spcPct val="100000"/>
              </a:lnSpc>
              <a:spcBef>
                <a:spcPts val="0"/>
              </a:spcBef>
              <a:spcAft>
                <a:spcPts val="0"/>
              </a:spcAft>
              <a:buSzPts val="1200"/>
              <a:buChar char="○"/>
              <a:defRPr sz="1600"/>
            </a:lvl2pPr>
            <a:lvl3pPr marL="1828709" lvl="2" indent="-406381">
              <a:lnSpc>
                <a:spcPct val="100000"/>
              </a:lnSpc>
              <a:spcBef>
                <a:spcPts val="0"/>
              </a:spcBef>
              <a:spcAft>
                <a:spcPts val="0"/>
              </a:spcAft>
              <a:buSzPts val="1200"/>
              <a:buChar char="■"/>
              <a:defRPr sz="1600"/>
            </a:lvl3pPr>
            <a:lvl4pPr marL="2438278" lvl="3" indent="-406381">
              <a:lnSpc>
                <a:spcPct val="100000"/>
              </a:lnSpc>
              <a:spcBef>
                <a:spcPts val="0"/>
              </a:spcBef>
              <a:spcAft>
                <a:spcPts val="0"/>
              </a:spcAft>
              <a:buSzPts val="1200"/>
              <a:buChar char="●"/>
              <a:defRPr sz="1600"/>
            </a:lvl4pPr>
            <a:lvl5pPr marL="3047848" lvl="4" indent="-406381">
              <a:lnSpc>
                <a:spcPct val="100000"/>
              </a:lnSpc>
              <a:spcBef>
                <a:spcPts val="0"/>
              </a:spcBef>
              <a:spcAft>
                <a:spcPts val="0"/>
              </a:spcAft>
              <a:buSzPts val="1200"/>
              <a:buChar char="○"/>
              <a:defRPr sz="1600"/>
            </a:lvl5pPr>
            <a:lvl6pPr marL="3657418" lvl="5" indent="-406381">
              <a:lnSpc>
                <a:spcPct val="100000"/>
              </a:lnSpc>
              <a:spcBef>
                <a:spcPts val="0"/>
              </a:spcBef>
              <a:spcAft>
                <a:spcPts val="0"/>
              </a:spcAft>
              <a:buSzPts val="1200"/>
              <a:buChar char="■"/>
              <a:defRPr sz="1600"/>
            </a:lvl6pPr>
            <a:lvl7pPr marL="4266987" lvl="6" indent="-406381">
              <a:lnSpc>
                <a:spcPct val="100000"/>
              </a:lnSpc>
              <a:spcBef>
                <a:spcPts val="0"/>
              </a:spcBef>
              <a:spcAft>
                <a:spcPts val="0"/>
              </a:spcAft>
              <a:buSzPts val="1200"/>
              <a:buChar char="●"/>
              <a:defRPr sz="1600"/>
            </a:lvl7pPr>
            <a:lvl8pPr marL="4876557" lvl="7" indent="-406381">
              <a:lnSpc>
                <a:spcPct val="100000"/>
              </a:lnSpc>
              <a:spcBef>
                <a:spcPts val="0"/>
              </a:spcBef>
              <a:spcAft>
                <a:spcPts val="0"/>
              </a:spcAft>
              <a:buSzPts val="1200"/>
              <a:buChar char="○"/>
              <a:defRPr sz="1600"/>
            </a:lvl8pPr>
            <a:lvl9pPr marL="5486126" lvl="8" indent="-406381">
              <a:lnSpc>
                <a:spcPct val="10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854463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5"/>
          <p:cNvSpPr txBox="1">
            <a:spLocks noGrp="1"/>
          </p:cNvSpPr>
          <p:nvPr>
            <p:ph type="subTitle" idx="1"/>
          </p:nvPr>
        </p:nvSpPr>
        <p:spPr>
          <a:xfrm>
            <a:off x="1796417" y="4636333"/>
            <a:ext cx="3690400" cy="1120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7" name="Google Shape;37;p5"/>
          <p:cNvSpPr txBox="1">
            <a:spLocks noGrp="1"/>
          </p:cNvSpPr>
          <p:nvPr>
            <p:ph type="subTitle" idx="2"/>
          </p:nvPr>
        </p:nvSpPr>
        <p:spPr>
          <a:xfrm>
            <a:off x="6705151" y="4636333"/>
            <a:ext cx="36904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1796417" y="4009533"/>
            <a:ext cx="36904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39" name="Google Shape;39;p5"/>
          <p:cNvSpPr txBox="1">
            <a:spLocks noGrp="1"/>
          </p:cNvSpPr>
          <p:nvPr>
            <p:ph type="subTitle" idx="4"/>
          </p:nvPr>
        </p:nvSpPr>
        <p:spPr>
          <a:xfrm>
            <a:off x="6705151" y="4009533"/>
            <a:ext cx="36904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1950559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grpSp>
        <p:nvGrpSpPr>
          <p:cNvPr id="41" name="Google Shape;41;p6"/>
          <p:cNvGrpSpPr/>
          <p:nvPr/>
        </p:nvGrpSpPr>
        <p:grpSpPr>
          <a:xfrm rot="10800000">
            <a:off x="-25700" y="47"/>
            <a:ext cx="12243400" cy="5120223"/>
            <a:chOff x="-19275" y="224082"/>
            <a:chExt cx="9182550" cy="3184218"/>
          </a:xfrm>
        </p:grpSpPr>
        <p:sp>
          <p:nvSpPr>
            <p:cNvPr id="42" name="Google Shape;42;p6"/>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6"/>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6"/>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887756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AC3A-391B-4C81-9434-2835A4A193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1EEEB-5798-48E4-937B-B2B754B870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0032AB-D12A-4A1C-A52F-91C504D4D9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0D1A3A-12D1-4854-88DB-1D88FE8D59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A25741-20DB-41A5-80C2-9BF0521BC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0353B0-8998-4AC8-9421-65E641615F8A}"/>
              </a:ext>
            </a:extLst>
          </p:cNvPr>
          <p:cNvSpPr>
            <a:spLocks noGrp="1"/>
          </p:cNvSpPr>
          <p:nvPr>
            <p:ph type="dt" sz="half" idx="10"/>
          </p:nvPr>
        </p:nvSpPr>
        <p:spPr/>
        <p:txBody>
          <a:bodyPr/>
          <a:lstStyle/>
          <a:p>
            <a:fld id="{802F8AE8-F8A7-4447-8CBC-02263E10E28B}" type="datetimeFigureOut">
              <a:rPr lang="en-US" smtClean="0"/>
              <a:t>9/16/2024</a:t>
            </a:fld>
            <a:endParaRPr lang="en-US"/>
          </a:p>
        </p:txBody>
      </p:sp>
      <p:sp>
        <p:nvSpPr>
          <p:cNvPr id="8" name="Footer Placeholder 7">
            <a:extLst>
              <a:ext uri="{FF2B5EF4-FFF2-40B4-BE49-F238E27FC236}">
                <a16:creationId xmlns:a16="http://schemas.microsoft.com/office/drawing/2014/main" id="{22A55511-035C-4C68-9080-319B15B7EB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6F8A7E-C228-4C0A-A0AA-86E026A789D4}"/>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838641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grpSp>
        <p:nvGrpSpPr>
          <p:cNvPr id="46" name="Google Shape;46;p7"/>
          <p:cNvGrpSpPr/>
          <p:nvPr/>
        </p:nvGrpSpPr>
        <p:grpSpPr>
          <a:xfrm flipH="1">
            <a:off x="-25700" y="1737781"/>
            <a:ext cx="12243400" cy="5120223"/>
            <a:chOff x="-19275" y="224082"/>
            <a:chExt cx="9182550" cy="3184218"/>
          </a:xfrm>
        </p:grpSpPr>
        <p:sp>
          <p:nvSpPr>
            <p:cNvPr id="47" name="Google Shape;47;p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0" name="Google Shape;50;p7"/>
          <p:cNvSpPr txBox="1">
            <a:spLocks noGrp="1"/>
          </p:cNvSpPr>
          <p:nvPr>
            <p:ph type="body" idx="1"/>
          </p:nvPr>
        </p:nvSpPr>
        <p:spPr>
          <a:xfrm>
            <a:off x="960000" y="1943767"/>
            <a:ext cx="5144800" cy="4148000"/>
          </a:xfrm>
          <a:prstGeom prst="rect">
            <a:avLst/>
          </a:prstGeom>
        </p:spPr>
        <p:txBody>
          <a:bodyPr spcFirstLastPara="1" wrap="square" lIns="91425" tIns="91425" rIns="91425" bIns="91425" anchor="ctr" anchorCtr="0">
            <a:noAutofit/>
          </a:bodyPr>
          <a:lstStyle>
            <a:lvl1pPr marL="609570" lvl="0" indent="-440245" rtl="0">
              <a:lnSpc>
                <a:spcPct val="100000"/>
              </a:lnSpc>
              <a:spcBef>
                <a:spcPts val="0"/>
              </a:spcBef>
              <a:spcAft>
                <a:spcPts val="0"/>
              </a:spcAft>
              <a:buClr>
                <a:srgbClr val="142850"/>
              </a:buClr>
              <a:buSzPts val="1600"/>
              <a:buFont typeface="Barlow"/>
              <a:buChar char="●"/>
              <a:defRPr/>
            </a:lvl1pPr>
            <a:lvl2pPr marL="1219140" lvl="1" indent="-440245" rtl="0">
              <a:lnSpc>
                <a:spcPct val="100000"/>
              </a:lnSpc>
              <a:spcBef>
                <a:spcPts val="1333"/>
              </a:spcBef>
              <a:spcAft>
                <a:spcPts val="0"/>
              </a:spcAft>
              <a:buClr>
                <a:srgbClr val="142850"/>
              </a:buClr>
              <a:buSzPts val="1600"/>
              <a:buFont typeface="Barlow"/>
              <a:buChar char="○"/>
              <a:defRPr/>
            </a:lvl2pPr>
            <a:lvl3pPr marL="1828709" lvl="2" indent="-440245" rtl="0">
              <a:lnSpc>
                <a:spcPct val="100000"/>
              </a:lnSpc>
              <a:spcBef>
                <a:spcPts val="0"/>
              </a:spcBef>
              <a:spcAft>
                <a:spcPts val="0"/>
              </a:spcAft>
              <a:buClr>
                <a:srgbClr val="142850"/>
              </a:buClr>
              <a:buSzPts val="1600"/>
              <a:buFont typeface="Barlow"/>
              <a:buChar char="■"/>
              <a:defRPr/>
            </a:lvl3pPr>
            <a:lvl4pPr marL="2438278" lvl="3" indent="-440245" rtl="0">
              <a:lnSpc>
                <a:spcPct val="100000"/>
              </a:lnSpc>
              <a:spcBef>
                <a:spcPts val="0"/>
              </a:spcBef>
              <a:spcAft>
                <a:spcPts val="0"/>
              </a:spcAft>
              <a:buClr>
                <a:srgbClr val="142850"/>
              </a:buClr>
              <a:buSzPts val="1600"/>
              <a:buFont typeface="Barlow"/>
              <a:buChar char="●"/>
              <a:defRPr/>
            </a:lvl4pPr>
            <a:lvl5pPr marL="3047848" lvl="4" indent="-440245" rtl="0">
              <a:lnSpc>
                <a:spcPct val="100000"/>
              </a:lnSpc>
              <a:spcBef>
                <a:spcPts val="0"/>
              </a:spcBef>
              <a:spcAft>
                <a:spcPts val="0"/>
              </a:spcAft>
              <a:buClr>
                <a:srgbClr val="142850"/>
              </a:buClr>
              <a:buSzPts val="1600"/>
              <a:buFont typeface="Barlow"/>
              <a:buChar char="○"/>
              <a:defRPr/>
            </a:lvl5pPr>
            <a:lvl6pPr marL="3657418" lvl="5" indent="-440245" rtl="0">
              <a:lnSpc>
                <a:spcPct val="100000"/>
              </a:lnSpc>
              <a:spcBef>
                <a:spcPts val="0"/>
              </a:spcBef>
              <a:spcAft>
                <a:spcPts val="0"/>
              </a:spcAft>
              <a:buClr>
                <a:srgbClr val="142850"/>
              </a:buClr>
              <a:buSzPts val="1600"/>
              <a:buFont typeface="Barlow"/>
              <a:buChar char="■"/>
              <a:defRPr/>
            </a:lvl6pPr>
            <a:lvl7pPr marL="4266987" lvl="6" indent="-440245" rtl="0">
              <a:lnSpc>
                <a:spcPct val="100000"/>
              </a:lnSpc>
              <a:spcBef>
                <a:spcPts val="0"/>
              </a:spcBef>
              <a:spcAft>
                <a:spcPts val="0"/>
              </a:spcAft>
              <a:buClr>
                <a:srgbClr val="142850"/>
              </a:buClr>
              <a:buSzPts val="1600"/>
              <a:buFont typeface="Barlow"/>
              <a:buChar char="●"/>
              <a:defRPr/>
            </a:lvl7pPr>
            <a:lvl8pPr marL="4876557" lvl="7" indent="-440245" rtl="0">
              <a:lnSpc>
                <a:spcPct val="100000"/>
              </a:lnSpc>
              <a:spcBef>
                <a:spcPts val="0"/>
              </a:spcBef>
              <a:spcAft>
                <a:spcPts val="0"/>
              </a:spcAft>
              <a:buClr>
                <a:srgbClr val="142850"/>
              </a:buClr>
              <a:buSzPts val="1600"/>
              <a:buFont typeface="Barlow"/>
              <a:buChar char="○"/>
              <a:defRPr/>
            </a:lvl8pPr>
            <a:lvl9pPr marL="5486126" lvl="8" indent="-440245" rtl="0">
              <a:lnSpc>
                <a:spcPct val="100000"/>
              </a:lnSpc>
              <a:spcBef>
                <a:spcPts val="0"/>
              </a:spcBef>
              <a:spcAft>
                <a:spcPts val="0"/>
              </a:spcAft>
              <a:buClr>
                <a:srgbClr val="142850"/>
              </a:buClr>
              <a:buSzPts val="1600"/>
              <a:buFont typeface="Barlow"/>
              <a:buChar char="■"/>
              <a:defRPr/>
            </a:lvl9pPr>
          </a:lstStyle>
          <a:p>
            <a:endParaRPr/>
          </a:p>
        </p:txBody>
      </p:sp>
    </p:spTree>
    <p:extLst>
      <p:ext uri="{BB962C8B-B14F-4D97-AF65-F5344CB8AC3E}">
        <p14:creationId xmlns:p14="http://schemas.microsoft.com/office/powerpoint/2010/main" val="2929974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1"/>
        <p:cNvGrpSpPr/>
        <p:nvPr/>
      </p:nvGrpSpPr>
      <p:grpSpPr>
        <a:xfrm>
          <a:off x="0" y="0"/>
          <a:ext cx="0" cy="0"/>
          <a:chOff x="0" y="0"/>
          <a:chExt cx="0" cy="0"/>
        </a:xfrm>
      </p:grpSpPr>
      <p:sp>
        <p:nvSpPr>
          <p:cNvPr id="52" name="Google Shape;52;p8"/>
          <p:cNvSpPr/>
          <p:nvPr/>
        </p:nvSpPr>
        <p:spPr>
          <a:xfrm rot="10800000">
            <a:off x="24" y="1162512"/>
            <a:ext cx="12191976" cy="5695488"/>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960000" y="4289567"/>
            <a:ext cx="10272000" cy="166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890215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960000" y="1523484"/>
            <a:ext cx="5136000" cy="24860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5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6" name="Google Shape;56;p9"/>
          <p:cNvSpPr txBox="1">
            <a:spLocks noGrp="1"/>
          </p:cNvSpPr>
          <p:nvPr>
            <p:ph type="subTitle" idx="1"/>
          </p:nvPr>
        </p:nvSpPr>
        <p:spPr>
          <a:xfrm>
            <a:off x="960000" y="4126529"/>
            <a:ext cx="4787600" cy="1208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rgbClr val="142850"/>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7" name="Google Shape;57;p9"/>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4688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
        <p:cNvGrpSpPr/>
        <p:nvPr/>
      </p:nvGrpSpPr>
      <p:grpSpPr>
        <a:xfrm>
          <a:off x="0" y="0"/>
          <a:ext cx="0" cy="0"/>
          <a:chOff x="0" y="0"/>
          <a:chExt cx="0" cy="0"/>
        </a:xfrm>
      </p:grpSpPr>
      <p:sp>
        <p:nvSpPr>
          <p:cNvPr id="59" name="Google Shape;59;p10"/>
          <p:cNvSpPr txBox="1">
            <a:spLocks noGrp="1"/>
          </p:cNvSpPr>
          <p:nvPr>
            <p:ph type="body" idx="1"/>
          </p:nvPr>
        </p:nvSpPr>
        <p:spPr>
          <a:xfrm>
            <a:off x="960000" y="2167800"/>
            <a:ext cx="4716800" cy="2709200"/>
          </a:xfrm>
          <a:prstGeom prst="rect">
            <a:avLst/>
          </a:prstGeom>
        </p:spPr>
        <p:txBody>
          <a:bodyPr spcFirstLastPara="1" wrap="square" lIns="91425" tIns="91425" rIns="91425" bIns="91425" anchor="ctr" anchorCtr="0">
            <a:noAutofit/>
          </a:bodyPr>
          <a:lstStyle>
            <a:lvl1pPr marL="609570" lvl="0" indent="-304784">
              <a:lnSpc>
                <a:spcPct val="100000"/>
              </a:lnSpc>
              <a:spcBef>
                <a:spcPts val="0"/>
              </a:spcBef>
              <a:spcAft>
                <a:spcPts val="0"/>
              </a:spcAft>
              <a:buSzPts val="1600"/>
              <a:buNone/>
              <a:defRPr sz="5067">
                <a:solidFill>
                  <a:schemeClr val="accent1"/>
                </a:solidFill>
                <a:latin typeface="Bubblegum Sans"/>
                <a:ea typeface="Bubblegum Sans"/>
                <a:cs typeface="Bubblegum Sans"/>
                <a:sym typeface="Bubblegum Sans"/>
              </a:defRPr>
            </a:lvl1pPr>
          </a:lstStyle>
          <a:p>
            <a:endParaRPr/>
          </a:p>
        </p:txBody>
      </p:sp>
      <p:sp>
        <p:nvSpPr>
          <p:cNvPr id="60" name="Google Shape;60;p10"/>
          <p:cNvSpPr/>
          <p:nvPr/>
        </p:nvSpPr>
        <p:spPr>
          <a:xfrm rot="-5400000">
            <a:off x="111141" y="-172905"/>
            <a:ext cx="6867864" cy="7213680"/>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72855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1"/>
        <p:cNvGrpSpPr/>
        <p:nvPr/>
      </p:nvGrpSpPr>
      <p:grpSpPr>
        <a:xfrm>
          <a:off x="0" y="0"/>
          <a:ext cx="0" cy="0"/>
          <a:chOff x="0" y="0"/>
          <a:chExt cx="0" cy="0"/>
        </a:xfrm>
      </p:grpSpPr>
      <p:sp>
        <p:nvSpPr>
          <p:cNvPr id="62" name="Google Shape;62;p11"/>
          <p:cNvSpPr/>
          <p:nvPr/>
        </p:nvSpPr>
        <p:spPr>
          <a:xfrm rot="10800000">
            <a:off x="24" y="1162512"/>
            <a:ext cx="12191976" cy="5695488"/>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1"/>
          <p:cNvSpPr txBox="1">
            <a:spLocks noGrp="1"/>
          </p:cNvSpPr>
          <p:nvPr>
            <p:ph type="title" hasCustomPrompt="1"/>
          </p:nvPr>
        </p:nvSpPr>
        <p:spPr>
          <a:xfrm>
            <a:off x="960233" y="1309267"/>
            <a:ext cx="10272000" cy="151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4" name="Google Shape;64;p11"/>
          <p:cNvSpPr txBox="1">
            <a:spLocks noGrp="1"/>
          </p:cNvSpPr>
          <p:nvPr>
            <p:ph type="subTitle" idx="1"/>
          </p:nvPr>
        </p:nvSpPr>
        <p:spPr>
          <a:xfrm>
            <a:off x="2325100" y="2721467"/>
            <a:ext cx="7542400" cy="51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Tree>
    <p:extLst>
      <p:ext uri="{BB962C8B-B14F-4D97-AF65-F5344CB8AC3E}">
        <p14:creationId xmlns:p14="http://schemas.microsoft.com/office/powerpoint/2010/main" val="23895376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6376382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13"/>
          <p:cNvGrpSpPr/>
          <p:nvPr/>
        </p:nvGrpSpPr>
        <p:grpSpPr>
          <a:xfrm flipH="1">
            <a:off x="-25700" y="1662693"/>
            <a:ext cx="12243400" cy="5242921"/>
            <a:chOff x="-19275" y="224082"/>
            <a:chExt cx="9182550" cy="3184218"/>
          </a:xfrm>
        </p:grpSpPr>
        <p:sp>
          <p:nvSpPr>
            <p:cNvPr id="68" name="Google Shape;68;p13"/>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13"/>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13"/>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1" name="Google Shape;71;p13"/>
          <p:cNvSpPr txBox="1">
            <a:spLocks noGrp="1"/>
          </p:cNvSpPr>
          <p:nvPr>
            <p:ph type="title" idx="2" hasCustomPrompt="1"/>
          </p:nvPr>
        </p:nvSpPr>
        <p:spPr>
          <a:xfrm>
            <a:off x="3581800" y="2276917"/>
            <a:ext cx="1926400" cy="15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2" name="Google Shape;72;p13"/>
          <p:cNvSpPr txBox="1">
            <a:spLocks noGrp="1"/>
          </p:cNvSpPr>
          <p:nvPr>
            <p:ph type="subTitle" idx="1"/>
          </p:nvPr>
        </p:nvSpPr>
        <p:spPr>
          <a:xfrm>
            <a:off x="964700" y="2440967"/>
            <a:ext cx="2508400" cy="5860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300"/>
              <a:buFont typeface="Bubblegum Sans"/>
              <a:buNone/>
              <a:defRPr sz="3067">
                <a:latin typeface="Bubblegum Sans"/>
                <a:ea typeface="Bubblegum Sans"/>
                <a:cs typeface="Bubblegum Sans"/>
                <a:sym typeface="Bubblegum Sans"/>
              </a:defRPr>
            </a:lvl1pPr>
            <a:lvl2pPr lvl="1" algn="r">
              <a:spcBef>
                <a:spcPts val="0"/>
              </a:spcBef>
              <a:spcAft>
                <a:spcPts val="0"/>
              </a:spcAft>
              <a:buSzPts val="2300"/>
              <a:buFont typeface="Bubblegum Sans"/>
              <a:buNone/>
              <a:defRPr sz="3067">
                <a:latin typeface="Bubblegum Sans"/>
                <a:ea typeface="Bubblegum Sans"/>
                <a:cs typeface="Bubblegum Sans"/>
                <a:sym typeface="Bubblegum Sans"/>
              </a:defRPr>
            </a:lvl2pPr>
            <a:lvl3pPr lvl="2" algn="r">
              <a:spcBef>
                <a:spcPts val="0"/>
              </a:spcBef>
              <a:spcAft>
                <a:spcPts val="0"/>
              </a:spcAft>
              <a:buSzPts val="2300"/>
              <a:buFont typeface="Bubblegum Sans"/>
              <a:buNone/>
              <a:defRPr sz="3067">
                <a:latin typeface="Bubblegum Sans"/>
                <a:ea typeface="Bubblegum Sans"/>
                <a:cs typeface="Bubblegum Sans"/>
                <a:sym typeface="Bubblegum Sans"/>
              </a:defRPr>
            </a:lvl3pPr>
            <a:lvl4pPr lvl="3" algn="r">
              <a:spcBef>
                <a:spcPts val="0"/>
              </a:spcBef>
              <a:spcAft>
                <a:spcPts val="0"/>
              </a:spcAft>
              <a:buSzPts val="2300"/>
              <a:buFont typeface="Bubblegum Sans"/>
              <a:buNone/>
              <a:defRPr sz="3067">
                <a:latin typeface="Bubblegum Sans"/>
                <a:ea typeface="Bubblegum Sans"/>
                <a:cs typeface="Bubblegum Sans"/>
                <a:sym typeface="Bubblegum Sans"/>
              </a:defRPr>
            </a:lvl4pPr>
            <a:lvl5pPr lvl="4" algn="r">
              <a:spcBef>
                <a:spcPts val="0"/>
              </a:spcBef>
              <a:spcAft>
                <a:spcPts val="0"/>
              </a:spcAft>
              <a:buSzPts val="2300"/>
              <a:buFont typeface="Bubblegum Sans"/>
              <a:buNone/>
              <a:defRPr sz="3067">
                <a:latin typeface="Bubblegum Sans"/>
                <a:ea typeface="Bubblegum Sans"/>
                <a:cs typeface="Bubblegum Sans"/>
                <a:sym typeface="Bubblegum Sans"/>
              </a:defRPr>
            </a:lvl5pPr>
            <a:lvl6pPr lvl="5" algn="r">
              <a:spcBef>
                <a:spcPts val="0"/>
              </a:spcBef>
              <a:spcAft>
                <a:spcPts val="0"/>
              </a:spcAft>
              <a:buSzPts val="2300"/>
              <a:buFont typeface="Bubblegum Sans"/>
              <a:buNone/>
              <a:defRPr sz="3067">
                <a:latin typeface="Bubblegum Sans"/>
                <a:ea typeface="Bubblegum Sans"/>
                <a:cs typeface="Bubblegum Sans"/>
                <a:sym typeface="Bubblegum Sans"/>
              </a:defRPr>
            </a:lvl6pPr>
            <a:lvl7pPr lvl="6" algn="r">
              <a:spcBef>
                <a:spcPts val="0"/>
              </a:spcBef>
              <a:spcAft>
                <a:spcPts val="0"/>
              </a:spcAft>
              <a:buSzPts val="2300"/>
              <a:buFont typeface="Bubblegum Sans"/>
              <a:buNone/>
              <a:defRPr sz="3067">
                <a:latin typeface="Bubblegum Sans"/>
                <a:ea typeface="Bubblegum Sans"/>
                <a:cs typeface="Bubblegum Sans"/>
                <a:sym typeface="Bubblegum Sans"/>
              </a:defRPr>
            </a:lvl7pPr>
            <a:lvl8pPr lvl="7" algn="r">
              <a:spcBef>
                <a:spcPts val="0"/>
              </a:spcBef>
              <a:spcAft>
                <a:spcPts val="0"/>
              </a:spcAft>
              <a:buSzPts val="2300"/>
              <a:buFont typeface="Bubblegum Sans"/>
              <a:buNone/>
              <a:defRPr sz="3067">
                <a:latin typeface="Bubblegum Sans"/>
                <a:ea typeface="Bubblegum Sans"/>
                <a:cs typeface="Bubblegum Sans"/>
                <a:sym typeface="Bubblegum Sans"/>
              </a:defRPr>
            </a:lvl8pPr>
            <a:lvl9pPr lvl="8" algn="r">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73" name="Google Shape;73;p13"/>
          <p:cNvSpPr txBox="1">
            <a:spLocks noGrp="1"/>
          </p:cNvSpPr>
          <p:nvPr>
            <p:ph type="subTitle" idx="3"/>
          </p:nvPr>
        </p:nvSpPr>
        <p:spPr>
          <a:xfrm>
            <a:off x="964700" y="2941867"/>
            <a:ext cx="2508400" cy="76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4" name="Google Shape;74;p13"/>
          <p:cNvSpPr txBox="1">
            <a:spLocks noGrp="1"/>
          </p:cNvSpPr>
          <p:nvPr>
            <p:ph type="title" idx="4" hasCustomPrompt="1"/>
          </p:nvPr>
        </p:nvSpPr>
        <p:spPr>
          <a:xfrm>
            <a:off x="3581800" y="4537433"/>
            <a:ext cx="1926400" cy="15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5" name="Google Shape;75;p13"/>
          <p:cNvSpPr txBox="1">
            <a:spLocks noGrp="1"/>
          </p:cNvSpPr>
          <p:nvPr>
            <p:ph type="subTitle" idx="5"/>
          </p:nvPr>
        </p:nvSpPr>
        <p:spPr>
          <a:xfrm>
            <a:off x="964700" y="4689584"/>
            <a:ext cx="2508400" cy="58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76" name="Google Shape;76;p13"/>
          <p:cNvSpPr txBox="1">
            <a:spLocks noGrp="1"/>
          </p:cNvSpPr>
          <p:nvPr>
            <p:ph type="subTitle" idx="6"/>
          </p:nvPr>
        </p:nvSpPr>
        <p:spPr>
          <a:xfrm>
            <a:off x="964700" y="5190505"/>
            <a:ext cx="2508400" cy="76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7" name="Google Shape;77;p13"/>
          <p:cNvSpPr txBox="1">
            <a:spLocks noGrp="1"/>
          </p:cNvSpPr>
          <p:nvPr>
            <p:ph type="title" idx="7" hasCustomPrompt="1"/>
          </p:nvPr>
        </p:nvSpPr>
        <p:spPr>
          <a:xfrm>
            <a:off x="6745567" y="2276917"/>
            <a:ext cx="1926400" cy="15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8" name="Google Shape;78;p13"/>
          <p:cNvSpPr txBox="1">
            <a:spLocks noGrp="1"/>
          </p:cNvSpPr>
          <p:nvPr>
            <p:ph type="subTitle" idx="8"/>
          </p:nvPr>
        </p:nvSpPr>
        <p:spPr>
          <a:xfrm>
            <a:off x="8723600" y="2440967"/>
            <a:ext cx="2508400" cy="5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79" name="Google Shape;79;p13"/>
          <p:cNvSpPr txBox="1">
            <a:spLocks noGrp="1"/>
          </p:cNvSpPr>
          <p:nvPr>
            <p:ph type="subTitle" idx="9"/>
          </p:nvPr>
        </p:nvSpPr>
        <p:spPr>
          <a:xfrm>
            <a:off x="8723600" y="2941867"/>
            <a:ext cx="25084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80" name="Google Shape;80;p13"/>
          <p:cNvSpPr txBox="1">
            <a:spLocks noGrp="1"/>
          </p:cNvSpPr>
          <p:nvPr>
            <p:ph type="title" idx="13" hasCustomPrompt="1"/>
          </p:nvPr>
        </p:nvSpPr>
        <p:spPr>
          <a:xfrm>
            <a:off x="6745567" y="4537433"/>
            <a:ext cx="1926400" cy="15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1" name="Google Shape;81;p13"/>
          <p:cNvSpPr txBox="1">
            <a:spLocks noGrp="1"/>
          </p:cNvSpPr>
          <p:nvPr>
            <p:ph type="subTitle" idx="14"/>
          </p:nvPr>
        </p:nvSpPr>
        <p:spPr>
          <a:xfrm>
            <a:off x="8723600" y="4689584"/>
            <a:ext cx="2508400" cy="5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82" name="Google Shape;82;p13"/>
          <p:cNvSpPr txBox="1">
            <a:spLocks noGrp="1"/>
          </p:cNvSpPr>
          <p:nvPr>
            <p:ph type="subTitle" idx="15"/>
          </p:nvPr>
        </p:nvSpPr>
        <p:spPr>
          <a:xfrm>
            <a:off x="8723600" y="5190505"/>
            <a:ext cx="25084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15508370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3"/>
        <p:cNvGrpSpPr/>
        <p:nvPr/>
      </p:nvGrpSpPr>
      <p:grpSpPr>
        <a:xfrm>
          <a:off x="0" y="0"/>
          <a:ext cx="0" cy="0"/>
          <a:chOff x="0" y="0"/>
          <a:chExt cx="0" cy="0"/>
        </a:xfrm>
      </p:grpSpPr>
      <p:sp>
        <p:nvSpPr>
          <p:cNvPr id="84" name="Google Shape;84;p14"/>
          <p:cNvSpPr/>
          <p:nvPr/>
        </p:nvSpPr>
        <p:spPr>
          <a:xfrm>
            <a:off x="-25700" y="0"/>
            <a:ext cx="12243384" cy="566510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4"/>
          <p:cNvSpPr txBox="1">
            <a:spLocks noGrp="1"/>
          </p:cNvSpPr>
          <p:nvPr>
            <p:ph type="title"/>
          </p:nvPr>
        </p:nvSpPr>
        <p:spPr>
          <a:xfrm>
            <a:off x="3499600" y="2458700"/>
            <a:ext cx="7732400" cy="2086000"/>
          </a:xfrm>
          <a:prstGeom prst="rect">
            <a:avLst/>
          </a:prstGeom>
        </p:spPr>
        <p:txBody>
          <a:bodyPr spcFirstLastPara="1" wrap="square" lIns="91425" tIns="91425" rIns="91425" bIns="91425" anchor="t" anchorCtr="0">
            <a:noAutofit/>
          </a:bodyPr>
          <a:lstStyle>
            <a:lvl1pPr lvl="0" algn="r">
              <a:spcBef>
                <a:spcPts val="0"/>
              </a:spcBef>
              <a:spcAft>
                <a:spcPts val="0"/>
              </a:spcAft>
              <a:buSzPts val="3200"/>
              <a:buNone/>
              <a:defRPr sz="3733">
                <a:solidFill>
                  <a:srgbClr val="142850"/>
                </a:solidFill>
                <a:latin typeface="Abel"/>
                <a:ea typeface="Abel"/>
                <a:cs typeface="Abel"/>
                <a:sym typeface="Abel"/>
              </a:defRPr>
            </a:lvl1pPr>
            <a:lvl2pPr lvl="1" algn="ctr">
              <a:spcBef>
                <a:spcPts val="0"/>
              </a:spcBef>
              <a:spcAft>
                <a:spcPts val="0"/>
              </a:spcAft>
              <a:buSzPts val="3200"/>
              <a:buNone/>
              <a:defRPr>
                <a:latin typeface="Abel"/>
                <a:ea typeface="Abel"/>
                <a:cs typeface="Abel"/>
                <a:sym typeface="Abel"/>
              </a:defRPr>
            </a:lvl2pPr>
            <a:lvl3pPr lvl="2" algn="ctr">
              <a:spcBef>
                <a:spcPts val="0"/>
              </a:spcBef>
              <a:spcAft>
                <a:spcPts val="0"/>
              </a:spcAft>
              <a:buSzPts val="3200"/>
              <a:buNone/>
              <a:defRPr>
                <a:latin typeface="Abel"/>
                <a:ea typeface="Abel"/>
                <a:cs typeface="Abel"/>
                <a:sym typeface="Abel"/>
              </a:defRPr>
            </a:lvl3pPr>
            <a:lvl4pPr lvl="3" algn="ctr">
              <a:spcBef>
                <a:spcPts val="0"/>
              </a:spcBef>
              <a:spcAft>
                <a:spcPts val="0"/>
              </a:spcAft>
              <a:buSzPts val="3200"/>
              <a:buNone/>
              <a:defRPr>
                <a:latin typeface="Abel"/>
                <a:ea typeface="Abel"/>
                <a:cs typeface="Abel"/>
                <a:sym typeface="Abel"/>
              </a:defRPr>
            </a:lvl4pPr>
            <a:lvl5pPr lvl="4" algn="ctr">
              <a:spcBef>
                <a:spcPts val="0"/>
              </a:spcBef>
              <a:spcAft>
                <a:spcPts val="0"/>
              </a:spcAft>
              <a:buSzPts val="3200"/>
              <a:buNone/>
              <a:defRPr>
                <a:latin typeface="Abel"/>
                <a:ea typeface="Abel"/>
                <a:cs typeface="Abel"/>
                <a:sym typeface="Abel"/>
              </a:defRPr>
            </a:lvl5pPr>
            <a:lvl6pPr lvl="5" algn="ctr">
              <a:spcBef>
                <a:spcPts val="0"/>
              </a:spcBef>
              <a:spcAft>
                <a:spcPts val="0"/>
              </a:spcAft>
              <a:buSzPts val="3200"/>
              <a:buNone/>
              <a:defRPr>
                <a:latin typeface="Abel"/>
                <a:ea typeface="Abel"/>
                <a:cs typeface="Abel"/>
                <a:sym typeface="Abel"/>
              </a:defRPr>
            </a:lvl6pPr>
            <a:lvl7pPr lvl="6" algn="ctr">
              <a:spcBef>
                <a:spcPts val="0"/>
              </a:spcBef>
              <a:spcAft>
                <a:spcPts val="0"/>
              </a:spcAft>
              <a:buSzPts val="3200"/>
              <a:buNone/>
              <a:defRPr>
                <a:latin typeface="Abel"/>
                <a:ea typeface="Abel"/>
                <a:cs typeface="Abel"/>
                <a:sym typeface="Abel"/>
              </a:defRPr>
            </a:lvl7pPr>
            <a:lvl8pPr lvl="7" algn="ctr">
              <a:spcBef>
                <a:spcPts val="0"/>
              </a:spcBef>
              <a:spcAft>
                <a:spcPts val="0"/>
              </a:spcAft>
              <a:buSzPts val="3200"/>
              <a:buNone/>
              <a:defRPr>
                <a:latin typeface="Abel"/>
                <a:ea typeface="Abel"/>
                <a:cs typeface="Abel"/>
                <a:sym typeface="Abel"/>
              </a:defRPr>
            </a:lvl8pPr>
            <a:lvl9pPr lvl="8" algn="ctr">
              <a:spcBef>
                <a:spcPts val="0"/>
              </a:spcBef>
              <a:spcAft>
                <a:spcPts val="0"/>
              </a:spcAft>
              <a:buSzPts val="3200"/>
              <a:buNone/>
              <a:defRPr>
                <a:latin typeface="Abel"/>
                <a:ea typeface="Abel"/>
                <a:cs typeface="Abel"/>
                <a:sym typeface="Abel"/>
              </a:defRPr>
            </a:lvl9pPr>
          </a:lstStyle>
          <a:p>
            <a:endParaRPr/>
          </a:p>
        </p:txBody>
      </p:sp>
      <p:sp>
        <p:nvSpPr>
          <p:cNvPr id="86" name="Google Shape;86;p14"/>
          <p:cNvSpPr txBox="1">
            <a:spLocks noGrp="1"/>
          </p:cNvSpPr>
          <p:nvPr>
            <p:ph type="subTitle" idx="1"/>
          </p:nvPr>
        </p:nvSpPr>
        <p:spPr>
          <a:xfrm>
            <a:off x="3943600" y="4754867"/>
            <a:ext cx="7288400" cy="616800"/>
          </a:xfrm>
          <a:prstGeom prst="rect">
            <a:avLst/>
          </a:prstGeom>
        </p:spPr>
        <p:txBody>
          <a:bodyPr spcFirstLastPara="1" wrap="square" lIns="91425" tIns="91425" rIns="91425" bIns="91425" anchor="t" anchorCtr="0">
            <a:noAutofit/>
          </a:bodyPr>
          <a:lstStyle>
            <a:lvl1pPr lvl="0" algn="r">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Tree>
    <p:extLst>
      <p:ext uri="{BB962C8B-B14F-4D97-AF65-F5344CB8AC3E}">
        <p14:creationId xmlns:p14="http://schemas.microsoft.com/office/powerpoint/2010/main" val="2196728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7"/>
        <p:cNvGrpSpPr/>
        <p:nvPr/>
      </p:nvGrpSpPr>
      <p:grpSpPr>
        <a:xfrm>
          <a:off x="0" y="0"/>
          <a:ext cx="0" cy="0"/>
          <a:chOff x="0" y="0"/>
          <a:chExt cx="0" cy="0"/>
        </a:xfrm>
      </p:grpSpPr>
      <p:sp>
        <p:nvSpPr>
          <p:cNvPr id="88" name="Google Shape;88;p15"/>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5"/>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0" name="Google Shape;90;p15"/>
          <p:cNvSpPr txBox="1">
            <a:spLocks noGrp="1"/>
          </p:cNvSpPr>
          <p:nvPr>
            <p:ph type="subTitle" idx="1"/>
          </p:nvPr>
        </p:nvSpPr>
        <p:spPr>
          <a:xfrm>
            <a:off x="4827215" y="5017467"/>
            <a:ext cx="3114000" cy="8140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1" name="Google Shape;91;p15"/>
          <p:cNvSpPr txBox="1">
            <a:spLocks noGrp="1"/>
          </p:cNvSpPr>
          <p:nvPr>
            <p:ph type="subTitle" idx="2"/>
          </p:nvPr>
        </p:nvSpPr>
        <p:spPr>
          <a:xfrm>
            <a:off x="4827200" y="4345833"/>
            <a:ext cx="3114000" cy="6268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rtl="0">
              <a:spcBef>
                <a:spcPts val="0"/>
              </a:spcBef>
              <a:spcAft>
                <a:spcPts val="0"/>
              </a:spcAft>
              <a:buSzPts val="2300"/>
              <a:buFont typeface="Bubblegum Sans"/>
              <a:buNone/>
              <a:defRPr sz="3067">
                <a:latin typeface="Bubblegum Sans"/>
                <a:ea typeface="Bubblegum Sans"/>
                <a:cs typeface="Bubblegum Sans"/>
                <a:sym typeface="Bubblegum Sans"/>
              </a:defRPr>
            </a:lvl2pPr>
            <a:lvl3pPr lvl="2" rtl="0">
              <a:spcBef>
                <a:spcPts val="0"/>
              </a:spcBef>
              <a:spcAft>
                <a:spcPts val="0"/>
              </a:spcAft>
              <a:buSzPts val="2300"/>
              <a:buFont typeface="Bubblegum Sans"/>
              <a:buNone/>
              <a:defRPr sz="3067">
                <a:latin typeface="Bubblegum Sans"/>
                <a:ea typeface="Bubblegum Sans"/>
                <a:cs typeface="Bubblegum Sans"/>
                <a:sym typeface="Bubblegum Sans"/>
              </a:defRPr>
            </a:lvl3pPr>
            <a:lvl4pPr lvl="3" rtl="0">
              <a:spcBef>
                <a:spcPts val="0"/>
              </a:spcBef>
              <a:spcAft>
                <a:spcPts val="0"/>
              </a:spcAft>
              <a:buSzPts val="2300"/>
              <a:buFont typeface="Bubblegum Sans"/>
              <a:buNone/>
              <a:defRPr sz="3067">
                <a:latin typeface="Bubblegum Sans"/>
                <a:ea typeface="Bubblegum Sans"/>
                <a:cs typeface="Bubblegum Sans"/>
                <a:sym typeface="Bubblegum Sans"/>
              </a:defRPr>
            </a:lvl4pPr>
            <a:lvl5pPr lvl="4" rtl="0">
              <a:spcBef>
                <a:spcPts val="0"/>
              </a:spcBef>
              <a:spcAft>
                <a:spcPts val="0"/>
              </a:spcAft>
              <a:buSzPts val="2300"/>
              <a:buFont typeface="Bubblegum Sans"/>
              <a:buNone/>
              <a:defRPr sz="3067">
                <a:latin typeface="Bubblegum Sans"/>
                <a:ea typeface="Bubblegum Sans"/>
                <a:cs typeface="Bubblegum Sans"/>
                <a:sym typeface="Bubblegum Sans"/>
              </a:defRPr>
            </a:lvl5pPr>
            <a:lvl6pPr lvl="5" rtl="0">
              <a:spcBef>
                <a:spcPts val="0"/>
              </a:spcBef>
              <a:spcAft>
                <a:spcPts val="0"/>
              </a:spcAft>
              <a:buSzPts val="2300"/>
              <a:buFont typeface="Bubblegum Sans"/>
              <a:buNone/>
              <a:defRPr sz="3067">
                <a:latin typeface="Bubblegum Sans"/>
                <a:ea typeface="Bubblegum Sans"/>
                <a:cs typeface="Bubblegum Sans"/>
                <a:sym typeface="Bubblegum Sans"/>
              </a:defRPr>
            </a:lvl6pPr>
            <a:lvl7pPr lvl="6" rtl="0">
              <a:spcBef>
                <a:spcPts val="0"/>
              </a:spcBef>
              <a:spcAft>
                <a:spcPts val="0"/>
              </a:spcAft>
              <a:buSzPts val="2300"/>
              <a:buFont typeface="Bubblegum Sans"/>
              <a:buNone/>
              <a:defRPr sz="3067">
                <a:latin typeface="Bubblegum Sans"/>
                <a:ea typeface="Bubblegum Sans"/>
                <a:cs typeface="Bubblegum Sans"/>
                <a:sym typeface="Bubblegum Sans"/>
              </a:defRPr>
            </a:lvl7pPr>
            <a:lvl8pPr lvl="7" rtl="0">
              <a:spcBef>
                <a:spcPts val="0"/>
              </a:spcBef>
              <a:spcAft>
                <a:spcPts val="0"/>
              </a:spcAft>
              <a:buSzPts val="2300"/>
              <a:buFont typeface="Bubblegum Sans"/>
              <a:buNone/>
              <a:defRPr sz="3067">
                <a:latin typeface="Bubblegum Sans"/>
                <a:ea typeface="Bubblegum Sans"/>
                <a:cs typeface="Bubblegum Sans"/>
                <a:sym typeface="Bubblegum Sans"/>
              </a:defRPr>
            </a:lvl8pPr>
            <a:lvl9pPr lvl="8"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92" name="Google Shape;92;p15"/>
          <p:cNvSpPr txBox="1">
            <a:spLocks noGrp="1"/>
          </p:cNvSpPr>
          <p:nvPr>
            <p:ph type="subTitle" idx="3"/>
          </p:nvPr>
        </p:nvSpPr>
        <p:spPr>
          <a:xfrm>
            <a:off x="4250803" y="2899800"/>
            <a:ext cx="3114000" cy="81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3" name="Google Shape;93;p15"/>
          <p:cNvSpPr txBox="1">
            <a:spLocks noGrp="1"/>
          </p:cNvSpPr>
          <p:nvPr>
            <p:ph type="subTitle" idx="4"/>
          </p:nvPr>
        </p:nvSpPr>
        <p:spPr>
          <a:xfrm>
            <a:off x="4250800" y="2228167"/>
            <a:ext cx="3114000" cy="6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270431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4"/>
        <p:cNvGrpSpPr/>
        <p:nvPr/>
      </p:nvGrpSpPr>
      <p:grpSpPr>
        <a:xfrm>
          <a:off x="0" y="0"/>
          <a:ext cx="0" cy="0"/>
          <a:chOff x="0" y="0"/>
          <a:chExt cx="0" cy="0"/>
        </a:xfrm>
      </p:grpSpPr>
      <p:sp>
        <p:nvSpPr>
          <p:cNvPr id="95" name="Google Shape;95;p16"/>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6"/>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7" name="Google Shape;97;p16"/>
          <p:cNvSpPr txBox="1">
            <a:spLocks noGrp="1"/>
          </p:cNvSpPr>
          <p:nvPr>
            <p:ph type="subTitle" idx="1"/>
          </p:nvPr>
        </p:nvSpPr>
        <p:spPr>
          <a:xfrm>
            <a:off x="1126000" y="4814267"/>
            <a:ext cx="28868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8" name="Google Shape;98;p16"/>
          <p:cNvSpPr txBox="1">
            <a:spLocks noGrp="1"/>
          </p:cNvSpPr>
          <p:nvPr>
            <p:ph type="subTitle" idx="2"/>
          </p:nvPr>
        </p:nvSpPr>
        <p:spPr>
          <a:xfrm>
            <a:off x="4652616" y="4814267"/>
            <a:ext cx="28868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9" name="Google Shape;99;p16"/>
          <p:cNvSpPr txBox="1">
            <a:spLocks noGrp="1"/>
          </p:cNvSpPr>
          <p:nvPr>
            <p:ph type="subTitle" idx="3"/>
          </p:nvPr>
        </p:nvSpPr>
        <p:spPr>
          <a:xfrm>
            <a:off x="1126000" y="4256767"/>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00" name="Google Shape;100;p16"/>
          <p:cNvSpPr txBox="1">
            <a:spLocks noGrp="1"/>
          </p:cNvSpPr>
          <p:nvPr>
            <p:ph type="subTitle" idx="4"/>
          </p:nvPr>
        </p:nvSpPr>
        <p:spPr>
          <a:xfrm>
            <a:off x="4652616" y="4256767"/>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01" name="Google Shape;101;p16"/>
          <p:cNvSpPr txBox="1">
            <a:spLocks noGrp="1"/>
          </p:cNvSpPr>
          <p:nvPr>
            <p:ph type="subTitle" idx="5"/>
          </p:nvPr>
        </p:nvSpPr>
        <p:spPr>
          <a:xfrm>
            <a:off x="8179167" y="4814267"/>
            <a:ext cx="28868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2" name="Google Shape;102;p16"/>
          <p:cNvSpPr txBox="1">
            <a:spLocks noGrp="1"/>
          </p:cNvSpPr>
          <p:nvPr>
            <p:ph type="subTitle" idx="6"/>
          </p:nvPr>
        </p:nvSpPr>
        <p:spPr>
          <a:xfrm>
            <a:off x="8179216" y="4256767"/>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484641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7194-0360-48BE-B728-9B08BB27B0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6CD43C-5647-431C-8F54-A10D29040833}"/>
              </a:ext>
            </a:extLst>
          </p:cNvPr>
          <p:cNvSpPr>
            <a:spLocks noGrp="1"/>
          </p:cNvSpPr>
          <p:nvPr>
            <p:ph type="dt" sz="half" idx="10"/>
          </p:nvPr>
        </p:nvSpPr>
        <p:spPr/>
        <p:txBody>
          <a:bodyPr/>
          <a:lstStyle/>
          <a:p>
            <a:fld id="{802F8AE8-F8A7-4447-8CBC-02263E10E28B}" type="datetimeFigureOut">
              <a:rPr lang="en-US" smtClean="0"/>
              <a:t>9/16/2024</a:t>
            </a:fld>
            <a:endParaRPr lang="en-US"/>
          </a:p>
        </p:txBody>
      </p:sp>
      <p:sp>
        <p:nvSpPr>
          <p:cNvPr id="4" name="Footer Placeholder 3">
            <a:extLst>
              <a:ext uri="{FF2B5EF4-FFF2-40B4-BE49-F238E27FC236}">
                <a16:creationId xmlns:a16="http://schemas.microsoft.com/office/drawing/2014/main" id="{AEE5F0BC-6CBD-480A-89CB-A6D6C9BC60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E72C2A-B31A-4344-A025-B2B85DCCB94A}"/>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092702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3"/>
        <p:cNvGrpSpPr/>
        <p:nvPr/>
      </p:nvGrpSpPr>
      <p:grpSpPr>
        <a:xfrm>
          <a:off x="0" y="0"/>
          <a:ext cx="0" cy="0"/>
          <a:chOff x="0" y="0"/>
          <a:chExt cx="0" cy="0"/>
        </a:xfrm>
      </p:grpSpPr>
      <p:sp>
        <p:nvSpPr>
          <p:cNvPr id="104" name="Google Shape;104;p17"/>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7"/>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6" name="Google Shape;106;p17"/>
          <p:cNvSpPr txBox="1">
            <a:spLocks noGrp="1"/>
          </p:cNvSpPr>
          <p:nvPr>
            <p:ph type="subTitle" idx="1"/>
          </p:nvPr>
        </p:nvSpPr>
        <p:spPr>
          <a:xfrm>
            <a:off x="1882384" y="3459817"/>
            <a:ext cx="2672000" cy="84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7" name="Google Shape;107;p17"/>
          <p:cNvSpPr txBox="1">
            <a:spLocks noGrp="1"/>
          </p:cNvSpPr>
          <p:nvPr>
            <p:ph type="subTitle" idx="2"/>
          </p:nvPr>
        </p:nvSpPr>
        <p:spPr>
          <a:xfrm>
            <a:off x="7637633" y="4909033"/>
            <a:ext cx="2750400" cy="11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8" name="Google Shape;108;p17"/>
          <p:cNvSpPr txBox="1">
            <a:spLocks noGrp="1"/>
          </p:cNvSpPr>
          <p:nvPr>
            <p:ph type="subTitle" idx="3"/>
          </p:nvPr>
        </p:nvSpPr>
        <p:spPr>
          <a:xfrm>
            <a:off x="1882384" y="2902317"/>
            <a:ext cx="2672000" cy="62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09" name="Google Shape;109;p17"/>
          <p:cNvSpPr txBox="1">
            <a:spLocks noGrp="1"/>
          </p:cNvSpPr>
          <p:nvPr>
            <p:ph type="subTitle" idx="4"/>
          </p:nvPr>
        </p:nvSpPr>
        <p:spPr>
          <a:xfrm>
            <a:off x="7637633" y="4351533"/>
            <a:ext cx="27504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10" name="Google Shape;110;p17"/>
          <p:cNvSpPr txBox="1">
            <a:spLocks noGrp="1"/>
          </p:cNvSpPr>
          <p:nvPr>
            <p:ph type="title" idx="5" hasCustomPrompt="1"/>
          </p:nvPr>
        </p:nvSpPr>
        <p:spPr>
          <a:xfrm>
            <a:off x="1229184" y="1890317"/>
            <a:ext cx="3325200" cy="101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8000">
                <a:solidFill>
                  <a:srgbClr val="30838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1" name="Google Shape;111;p17"/>
          <p:cNvSpPr txBox="1">
            <a:spLocks noGrp="1"/>
          </p:cNvSpPr>
          <p:nvPr>
            <p:ph type="title" idx="6" hasCustomPrompt="1"/>
          </p:nvPr>
        </p:nvSpPr>
        <p:spPr>
          <a:xfrm>
            <a:off x="7637617" y="3339533"/>
            <a:ext cx="33252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8000">
                <a:solidFill>
                  <a:srgbClr val="30838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1231643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2"/>
        <p:cNvGrpSpPr/>
        <p:nvPr/>
      </p:nvGrpSpPr>
      <p:grpSpPr>
        <a:xfrm>
          <a:off x="0" y="0"/>
          <a:ext cx="0" cy="0"/>
          <a:chOff x="0" y="0"/>
          <a:chExt cx="0" cy="0"/>
        </a:xfrm>
      </p:grpSpPr>
      <p:sp>
        <p:nvSpPr>
          <p:cNvPr id="113" name="Google Shape;113;p18"/>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8"/>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5" name="Google Shape;115;p18"/>
          <p:cNvSpPr txBox="1">
            <a:spLocks noGrp="1"/>
          </p:cNvSpPr>
          <p:nvPr>
            <p:ph type="subTitle" idx="1"/>
          </p:nvPr>
        </p:nvSpPr>
        <p:spPr>
          <a:xfrm>
            <a:off x="1126000"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6" name="Google Shape;116;p18"/>
          <p:cNvSpPr txBox="1">
            <a:spLocks noGrp="1"/>
          </p:cNvSpPr>
          <p:nvPr>
            <p:ph type="subTitle" idx="2"/>
          </p:nvPr>
        </p:nvSpPr>
        <p:spPr>
          <a:xfrm>
            <a:off x="4652616"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7" name="Google Shape;117;p18"/>
          <p:cNvSpPr txBox="1">
            <a:spLocks noGrp="1"/>
          </p:cNvSpPr>
          <p:nvPr>
            <p:ph type="subTitle" idx="3"/>
          </p:nvPr>
        </p:nvSpPr>
        <p:spPr>
          <a:xfrm>
            <a:off x="1126000"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18" name="Google Shape;118;p18"/>
          <p:cNvSpPr txBox="1">
            <a:spLocks noGrp="1"/>
          </p:cNvSpPr>
          <p:nvPr>
            <p:ph type="subTitle" idx="4"/>
          </p:nvPr>
        </p:nvSpPr>
        <p:spPr>
          <a:xfrm>
            <a:off x="4652616"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19" name="Google Shape;119;p18"/>
          <p:cNvSpPr txBox="1">
            <a:spLocks noGrp="1"/>
          </p:cNvSpPr>
          <p:nvPr>
            <p:ph type="subTitle" idx="5"/>
          </p:nvPr>
        </p:nvSpPr>
        <p:spPr>
          <a:xfrm>
            <a:off x="8179167"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0" name="Google Shape;120;p18"/>
          <p:cNvSpPr txBox="1">
            <a:spLocks noGrp="1"/>
          </p:cNvSpPr>
          <p:nvPr>
            <p:ph type="subTitle" idx="6"/>
          </p:nvPr>
        </p:nvSpPr>
        <p:spPr>
          <a:xfrm>
            <a:off x="8179216"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21" name="Google Shape;121;p18"/>
          <p:cNvSpPr txBox="1">
            <a:spLocks noGrp="1"/>
          </p:cNvSpPr>
          <p:nvPr>
            <p:ph type="subTitle" idx="7"/>
          </p:nvPr>
        </p:nvSpPr>
        <p:spPr>
          <a:xfrm>
            <a:off x="1126000"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2" name="Google Shape;122;p18"/>
          <p:cNvSpPr txBox="1">
            <a:spLocks noGrp="1"/>
          </p:cNvSpPr>
          <p:nvPr>
            <p:ph type="subTitle" idx="8"/>
          </p:nvPr>
        </p:nvSpPr>
        <p:spPr>
          <a:xfrm>
            <a:off x="4652616"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3" name="Google Shape;123;p18"/>
          <p:cNvSpPr txBox="1">
            <a:spLocks noGrp="1"/>
          </p:cNvSpPr>
          <p:nvPr>
            <p:ph type="subTitle" idx="9"/>
          </p:nvPr>
        </p:nvSpPr>
        <p:spPr>
          <a:xfrm>
            <a:off x="1126000"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24" name="Google Shape;124;p18"/>
          <p:cNvSpPr txBox="1">
            <a:spLocks noGrp="1"/>
          </p:cNvSpPr>
          <p:nvPr>
            <p:ph type="subTitle" idx="13"/>
          </p:nvPr>
        </p:nvSpPr>
        <p:spPr>
          <a:xfrm>
            <a:off x="4652616"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25" name="Google Shape;125;p18"/>
          <p:cNvSpPr txBox="1">
            <a:spLocks noGrp="1"/>
          </p:cNvSpPr>
          <p:nvPr>
            <p:ph type="subTitle" idx="14"/>
          </p:nvPr>
        </p:nvSpPr>
        <p:spPr>
          <a:xfrm>
            <a:off x="8179167"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6" name="Google Shape;126;p18"/>
          <p:cNvSpPr txBox="1">
            <a:spLocks noGrp="1"/>
          </p:cNvSpPr>
          <p:nvPr>
            <p:ph type="subTitle" idx="15"/>
          </p:nvPr>
        </p:nvSpPr>
        <p:spPr>
          <a:xfrm>
            <a:off x="8179216"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18525677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326471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34"/>
        <p:cNvGrpSpPr/>
        <p:nvPr/>
      </p:nvGrpSpPr>
      <p:grpSpPr>
        <a:xfrm>
          <a:off x="0" y="0"/>
          <a:ext cx="0" cy="0"/>
          <a:chOff x="0" y="0"/>
          <a:chExt cx="0" cy="0"/>
        </a:xfrm>
      </p:grpSpPr>
      <p:sp>
        <p:nvSpPr>
          <p:cNvPr id="135" name="Google Shape;135;p20"/>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20"/>
          <p:cNvSpPr txBox="1">
            <a:spLocks noGrp="1"/>
          </p:cNvSpPr>
          <p:nvPr>
            <p:ph type="title" hasCustomPrompt="1"/>
          </p:nvPr>
        </p:nvSpPr>
        <p:spPr>
          <a:xfrm>
            <a:off x="8278400" y="3653867"/>
            <a:ext cx="2508400" cy="11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7" name="Google Shape;137;p20"/>
          <p:cNvSpPr txBox="1">
            <a:spLocks noGrp="1"/>
          </p:cNvSpPr>
          <p:nvPr>
            <p:ph type="subTitle" idx="1"/>
          </p:nvPr>
        </p:nvSpPr>
        <p:spPr>
          <a:xfrm>
            <a:off x="7833200" y="4771900"/>
            <a:ext cx="33988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38" name="Google Shape;138;p20"/>
          <p:cNvSpPr txBox="1">
            <a:spLocks noGrp="1"/>
          </p:cNvSpPr>
          <p:nvPr>
            <p:ph type="subTitle" idx="2"/>
          </p:nvPr>
        </p:nvSpPr>
        <p:spPr>
          <a:xfrm>
            <a:off x="8157200" y="5374400"/>
            <a:ext cx="275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39" name="Google Shape;139;p20"/>
          <p:cNvSpPr txBox="1">
            <a:spLocks noGrp="1"/>
          </p:cNvSpPr>
          <p:nvPr>
            <p:ph type="title" idx="3" hasCustomPrompt="1"/>
          </p:nvPr>
        </p:nvSpPr>
        <p:spPr>
          <a:xfrm>
            <a:off x="4841833" y="3653867"/>
            <a:ext cx="2508400" cy="11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0" name="Google Shape;140;p20"/>
          <p:cNvSpPr txBox="1">
            <a:spLocks noGrp="1"/>
          </p:cNvSpPr>
          <p:nvPr>
            <p:ph type="subTitle" idx="4"/>
          </p:nvPr>
        </p:nvSpPr>
        <p:spPr>
          <a:xfrm>
            <a:off x="4528633" y="4771900"/>
            <a:ext cx="31348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41" name="Google Shape;141;p20"/>
          <p:cNvSpPr txBox="1">
            <a:spLocks noGrp="1"/>
          </p:cNvSpPr>
          <p:nvPr>
            <p:ph type="subTitle" idx="5"/>
          </p:nvPr>
        </p:nvSpPr>
        <p:spPr>
          <a:xfrm>
            <a:off x="4720633" y="5374400"/>
            <a:ext cx="275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2" name="Google Shape;142;p20"/>
          <p:cNvSpPr txBox="1">
            <a:spLocks noGrp="1"/>
          </p:cNvSpPr>
          <p:nvPr>
            <p:ph type="title" idx="6" hasCustomPrompt="1"/>
          </p:nvPr>
        </p:nvSpPr>
        <p:spPr>
          <a:xfrm>
            <a:off x="1405200" y="3653867"/>
            <a:ext cx="2508400" cy="11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3" name="Google Shape;143;p20"/>
          <p:cNvSpPr txBox="1">
            <a:spLocks noGrp="1"/>
          </p:cNvSpPr>
          <p:nvPr>
            <p:ph type="subTitle" idx="7"/>
          </p:nvPr>
        </p:nvSpPr>
        <p:spPr>
          <a:xfrm>
            <a:off x="960000" y="4771900"/>
            <a:ext cx="33988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44" name="Google Shape;144;p20"/>
          <p:cNvSpPr txBox="1">
            <a:spLocks noGrp="1"/>
          </p:cNvSpPr>
          <p:nvPr>
            <p:ph type="subTitle" idx="8"/>
          </p:nvPr>
        </p:nvSpPr>
        <p:spPr>
          <a:xfrm>
            <a:off x="1284000" y="5374400"/>
            <a:ext cx="275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5" name="Google Shape;145;p20"/>
          <p:cNvSpPr txBox="1">
            <a:spLocks noGrp="1"/>
          </p:cNvSpPr>
          <p:nvPr>
            <p:ph type="title" idx="9"/>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9908846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6"/>
        <p:cNvGrpSpPr/>
        <p:nvPr/>
      </p:nvGrpSpPr>
      <p:grpSpPr>
        <a:xfrm>
          <a:off x="0" y="0"/>
          <a:ext cx="0" cy="0"/>
          <a:chOff x="0" y="0"/>
          <a:chExt cx="0" cy="0"/>
        </a:xfrm>
      </p:grpSpPr>
      <p:grpSp>
        <p:nvGrpSpPr>
          <p:cNvPr id="147" name="Google Shape;147;p21"/>
          <p:cNvGrpSpPr/>
          <p:nvPr/>
        </p:nvGrpSpPr>
        <p:grpSpPr>
          <a:xfrm flipH="1">
            <a:off x="-25700" y="1737781"/>
            <a:ext cx="12243400" cy="5120223"/>
            <a:chOff x="-19275" y="224082"/>
            <a:chExt cx="9182550" cy="3184218"/>
          </a:xfrm>
        </p:grpSpPr>
        <p:sp>
          <p:nvSpPr>
            <p:cNvPr id="148" name="Google Shape;148;p21"/>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1"/>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21"/>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1" name="Google Shape;151;p21"/>
          <p:cNvSpPr txBox="1">
            <a:spLocks noGrp="1"/>
          </p:cNvSpPr>
          <p:nvPr>
            <p:ph type="subTitle" idx="1"/>
          </p:nvPr>
        </p:nvSpPr>
        <p:spPr>
          <a:xfrm>
            <a:off x="6085867" y="2570867"/>
            <a:ext cx="5146000" cy="356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5790032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2"/>
        <p:cNvGrpSpPr/>
        <p:nvPr/>
      </p:nvGrpSpPr>
      <p:grpSpPr>
        <a:xfrm>
          <a:off x="0" y="0"/>
          <a:ext cx="0" cy="0"/>
          <a:chOff x="0" y="0"/>
          <a:chExt cx="0" cy="0"/>
        </a:xfrm>
      </p:grpSpPr>
      <p:grpSp>
        <p:nvGrpSpPr>
          <p:cNvPr id="153" name="Google Shape;153;p22"/>
          <p:cNvGrpSpPr/>
          <p:nvPr/>
        </p:nvGrpSpPr>
        <p:grpSpPr>
          <a:xfrm rot="10800000">
            <a:off x="-25700" y="14"/>
            <a:ext cx="12243400" cy="5120223"/>
            <a:chOff x="-19275" y="224082"/>
            <a:chExt cx="9182550" cy="3184218"/>
          </a:xfrm>
        </p:grpSpPr>
        <p:sp>
          <p:nvSpPr>
            <p:cNvPr id="154" name="Google Shape;154;p2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22"/>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7" name="Google Shape;157;p22"/>
          <p:cNvSpPr txBox="1">
            <a:spLocks noGrp="1"/>
          </p:cNvSpPr>
          <p:nvPr>
            <p:ph type="subTitle" idx="1"/>
          </p:nvPr>
        </p:nvSpPr>
        <p:spPr>
          <a:xfrm>
            <a:off x="960000" y="2570867"/>
            <a:ext cx="5146000" cy="35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2345654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8"/>
        <p:cNvGrpSpPr/>
        <p:nvPr/>
      </p:nvGrpSpPr>
      <p:grpSpPr>
        <a:xfrm>
          <a:off x="0" y="0"/>
          <a:ext cx="0" cy="0"/>
          <a:chOff x="0" y="0"/>
          <a:chExt cx="0" cy="0"/>
        </a:xfrm>
      </p:grpSpPr>
      <p:sp>
        <p:nvSpPr>
          <p:cNvPr id="159" name="Google Shape;159;p23"/>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23"/>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1" name="Google Shape;161;p23"/>
          <p:cNvSpPr txBox="1">
            <a:spLocks noGrp="1"/>
          </p:cNvSpPr>
          <p:nvPr>
            <p:ph type="subTitle" idx="1"/>
          </p:nvPr>
        </p:nvSpPr>
        <p:spPr>
          <a:xfrm>
            <a:off x="2943384" y="4909884"/>
            <a:ext cx="2733600" cy="112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2" name="Google Shape;162;p23"/>
          <p:cNvSpPr txBox="1">
            <a:spLocks noGrp="1"/>
          </p:cNvSpPr>
          <p:nvPr>
            <p:ph type="subTitle" idx="2"/>
          </p:nvPr>
        </p:nvSpPr>
        <p:spPr>
          <a:xfrm>
            <a:off x="8498415" y="4909884"/>
            <a:ext cx="2733600" cy="112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3" name="Google Shape;163;p23"/>
          <p:cNvSpPr txBox="1">
            <a:spLocks noGrp="1"/>
          </p:cNvSpPr>
          <p:nvPr>
            <p:ph type="subTitle" idx="3"/>
          </p:nvPr>
        </p:nvSpPr>
        <p:spPr>
          <a:xfrm>
            <a:off x="2943384" y="4352384"/>
            <a:ext cx="27336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64" name="Google Shape;164;p23"/>
          <p:cNvSpPr txBox="1">
            <a:spLocks noGrp="1"/>
          </p:cNvSpPr>
          <p:nvPr>
            <p:ph type="subTitle" idx="4"/>
          </p:nvPr>
        </p:nvSpPr>
        <p:spPr>
          <a:xfrm>
            <a:off x="8498415" y="4352384"/>
            <a:ext cx="27336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65" name="Google Shape;165;p23"/>
          <p:cNvSpPr txBox="1">
            <a:spLocks noGrp="1"/>
          </p:cNvSpPr>
          <p:nvPr>
            <p:ph type="subTitle" idx="5"/>
          </p:nvPr>
        </p:nvSpPr>
        <p:spPr>
          <a:xfrm>
            <a:off x="2943384" y="2768533"/>
            <a:ext cx="2733600" cy="112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6" name="Google Shape;166;p23"/>
          <p:cNvSpPr txBox="1">
            <a:spLocks noGrp="1"/>
          </p:cNvSpPr>
          <p:nvPr>
            <p:ph type="subTitle" idx="6"/>
          </p:nvPr>
        </p:nvSpPr>
        <p:spPr>
          <a:xfrm>
            <a:off x="8498415" y="2768533"/>
            <a:ext cx="2733600" cy="112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7" name="Google Shape;167;p23"/>
          <p:cNvSpPr txBox="1">
            <a:spLocks noGrp="1"/>
          </p:cNvSpPr>
          <p:nvPr>
            <p:ph type="subTitle" idx="7"/>
          </p:nvPr>
        </p:nvSpPr>
        <p:spPr>
          <a:xfrm>
            <a:off x="2943384" y="2211033"/>
            <a:ext cx="27336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68" name="Google Shape;168;p23"/>
          <p:cNvSpPr txBox="1">
            <a:spLocks noGrp="1"/>
          </p:cNvSpPr>
          <p:nvPr>
            <p:ph type="subTitle" idx="8"/>
          </p:nvPr>
        </p:nvSpPr>
        <p:spPr>
          <a:xfrm>
            <a:off x="8498415" y="2211033"/>
            <a:ext cx="27336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1940371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69"/>
        <p:cNvGrpSpPr/>
        <p:nvPr/>
      </p:nvGrpSpPr>
      <p:grpSpPr>
        <a:xfrm>
          <a:off x="0" y="0"/>
          <a:ext cx="0" cy="0"/>
          <a:chOff x="0" y="0"/>
          <a:chExt cx="0" cy="0"/>
        </a:xfrm>
      </p:grpSpPr>
      <p:grpSp>
        <p:nvGrpSpPr>
          <p:cNvPr id="170" name="Google Shape;170;p24"/>
          <p:cNvGrpSpPr/>
          <p:nvPr/>
        </p:nvGrpSpPr>
        <p:grpSpPr>
          <a:xfrm rot="-5400000">
            <a:off x="4693652" y="-630580"/>
            <a:ext cx="6877149" cy="8119560"/>
            <a:chOff x="-19289" y="224110"/>
            <a:chExt cx="9182592" cy="2588815"/>
          </a:xfrm>
        </p:grpSpPr>
        <p:sp>
          <p:nvSpPr>
            <p:cNvPr id="171" name="Google Shape;171;p24"/>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4"/>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 name="Google Shape;173;p24"/>
          <p:cNvSpPr txBox="1">
            <a:spLocks noGrp="1"/>
          </p:cNvSpPr>
          <p:nvPr>
            <p:ph type="ctrTitle"/>
          </p:nvPr>
        </p:nvSpPr>
        <p:spPr>
          <a:xfrm>
            <a:off x="6081033" y="2066667"/>
            <a:ext cx="5136000" cy="1356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r" rtl="0">
              <a:spcBef>
                <a:spcPts val="0"/>
              </a:spcBef>
              <a:spcAft>
                <a:spcPts val="0"/>
              </a:spcAft>
              <a:buClr>
                <a:srgbClr val="0C1D3F"/>
              </a:buClr>
              <a:buSzPts val="5200"/>
              <a:buNone/>
              <a:defRPr sz="6933">
                <a:solidFill>
                  <a:srgbClr val="0C1D3F"/>
                </a:solidFill>
              </a:defRPr>
            </a:lvl2pPr>
            <a:lvl3pPr lvl="2" algn="r" rtl="0">
              <a:spcBef>
                <a:spcPts val="0"/>
              </a:spcBef>
              <a:spcAft>
                <a:spcPts val="0"/>
              </a:spcAft>
              <a:buClr>
                <a:srgbClr val="0C1D3F"/>
              </a:buClr>
              <a:buSzPts val="5200"/>
              <a:buNone/>
              <a:defRPr sz="6933">
                <a:solidFill>
                  <a:srgbClr val="0C1D3F"/>
                </a:solidFill>
              </a:defRPr>
            </a:lvl3pPr>
            <a:lvl4pPr lvl="3" algn="r" rtl="0">
              <a:spcBef>
                <a:spcPts val="0"/>
              </a:spcBef>
              <a:spcAft>
                <a:spcPts val="0"/>
              </a:spcAft>
              <a:buClr>
                <a:srgbClr val="0C1D3F"/>
              </a:buClr>
              <a:buSzPts val="5200"/>
              <a:buNone/>
              <a:defRPr sz="6933">
                <a:solidFill>
                  <a:srgbClr val="0C1D3F"/>
                </a:solidFill>
              </a:defRPr>
            </a:lvl4pPr>
            <a:lvl5pPr lvl="4" algn="r" rtl="0">
              <a:spcBef>
                <a:spcPts val="0"/>
              </a:spcBef>
              <a:spcAft>
                <a:spcPts val="0"/>
              </a:spcAft>
              <a:buClr>
                <a:srgbClr val="0C1D3F"/>
              </a:buClr>
              <a:buSzPts val="5200"/>
              <a:buNone/>
              <a:defRPr sz="6933">
                <a:solidFill>
                  <a:srgbClr val="0C1D3F"/>
                </a:solidFill>
              </a:defRPr>
            </a:lvl5pPr>
            <a:lvl6pPr lvl="5" algn="r" rtl="0">
              <a:spcBef>
                <a:spcPts val="0"/>
              </a:spcBef>
              <a:spcAft>
                <a:spcPts val="0"/>
              </a:spcAft>
              <a:buClr>
                <a:srgbClr val="0C1D3F"/>
              </a:buClr>
              <a:buSzPts val="5200"/>
              <a:buNone/>
              <a:defRPr sz="6933">
                <a:solidFill>
                  <a:srgbClr val="0C1D3F"/>
                </a:solidFill>
              </a:defRPr>
            </a:lvl6pPr>
            <a:lvl7pPr lvl="6" algn="r" rtl="0">
              <a:spcBef>
                <a:spcPts val="0"/>
              </a:spcBef>
              <a:spcAft>
                <a:spcPts val="0"/>
              </a:spcAft>
              <a:buClr>
                <a:srgbClr val="0C1D3F"/>
              </a:buClr>
              <a:buSzPts val="5200"/>
              <a:buNone/>
              <a:defRPr sz="6933">
                <a:solidFill>
                  <a:srgbClr val="0C1D3F"/>
                </a:solidFill>
              </a:defRPr>
            </a:lvl7pPr>
            <a:lvl8pPr lvl="7" algn="r" rtl="0">
              <a:spcBef>
                <a:spcPts val="0"/>
              </a:spcBef>
              <a:spcAft>
                <a:spcPts val="0"/>
              </a:spcAft>
              <a:buClr>
                <a:srgbClr val="0C1D3F"/>
              </a:buClr>
              <a:buSzPts val="5200"/>
              <a:buNone/>
              <a:defRPr sz="6933">
                <a:solidFill>
                  <a:srgbClr val="0C1D3F"/>
                </a:solidFill>
              </a:defRPr>
            </a:lvl8pPr>
            <a:lvl9pPr lvl="8" algn="r" rtl="0">
              <a:spcBef>
                <a:spcPts val="0"/>
              </a:spcBef>
              <a:spcAft>
                <a:spcPts val="0"/>
              </a:spcAft>
              <a:buClr>
                <a:srgbClr val="0C1D3F"/>
              </a:buClr>
              <a:buSzPts val="5200"/>
              <a:buNone/>
              <a:defRPr sz="6933">
                <a:solidFill>
                  <a:srgbClr val="0C1D3F"/>
                </a:solidFill>
              </a:defRPr>
            </a:lvl9pPr>
          </a:lstStyle>
          <a:p>
            <a:endParaRPr/>
          </a:p>
        </p:txBody>
      </p:sp>
      <p:sp>
        <p:nvSpPr>
          <p:cNvPr id="174" name="Google Shape;174;p24"/>
          <p:cNvSpPr txBox="1">
            <a:spLocks noGrp="1"/>
          </p:cNvSpPr>
          <p:nvPr>
            <p:ph type="subTitle" idx="1"/>
          </p:nvPr>
        </p:nvSpPr>
        <p:spPr>
          <a:xfrm>
            <a:off x="6096000" y="3516633"/>
            <a:ext cx="5136000" cy="1356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a:solidFill>
                  <a:srgbClr val="142850"/>
                </a:solidFill>
              </a:defRPr>
            </a:lvl1pPr>
            <a:lvl2pPr lvl="1" algn="r">
              <a:spcBef>
                <a:spcPts val="0"/>
              </a:spcBef>
              <a:spcAft>
                <a:spcPts val="0"/>
              </a:spcAft>
              <a:buSzPts val="1600"/>
              <a:buNone/>
              <a:defRPr/>
            </a:lvl2pPr>
            <a:lvl3pPr lvl="2" algn="r">
              <a:spcBef>
                <a:spcPts val="0"/>
              </a:spcBef>
              <a:spcAft>
                <a:spcPts val="0"/>
              </a:spcAft>
              <a:buSzPts val="1600"/>
              <a:buNone/>
              <a:defRPr/>
            </a:lvl3pPr>
            <a:lvl4pPr lvl="3" algn="r">
              <a:spcBef>
                <a:spcPts val="0"/>
              </a:spcBef>
              <a:spcAft>
                <a:spcPts val="0"/>
              </a:spcAft>
              <a:buSzPts val="1600"/>
              <a:buNone/>
              <a:defRPr/>
            </a:lvl4pPr>
            <a:lvl5pPr lvl="4" algn="r">
              <a:spcBef>
                <a:spcPts val="0"/>
              </a:spcBef>
              <a:spcAft>
                <a:spcPts val="0"/>
              </a:spcAft>
              <a:buSzPts val="1600"/>
              <a:buNone/>
              <a:defRPr/>
            </a:lvl5pPr>
            <a:lvl6pPr lvl="5" algn="r">
              <a:spcBef>
                <a:spcPts val="0"/>
              </a:spcBef>
              <a:spcAft>
                <a:spcPts val="0"/>
              </a:spcAft>
              <a:buSzPts val="1600"/>
              <a:buNone/>
              <a:defRPr/>
            </a:lvl6pPr>
            <a:lvl7pPr lvl="6" algn="r">
              <a:spcBef>
                <a:spcPts val="0"/>
              </a:spcBef>
              <a:spcAft>
                <a:spcPts val="0"/>
              </a:spcAft>
              <a:buSzPts val="1600"/>
              <a:buNone/>
              <a:defRPr/>
            </a:lvl7pPr>
            <a:lvl8pPr lvl="7" algn="r">
              <a:spcBef>
                <a:spcPts val="0"/>
              </a:spcBef>
              <a:spcAft>
                <a:spcPts val="0"/>
              </a:spcAft>
              <a:buSzPts val="1600"/>
              <a:buNone/>
              <a:defRPr/>
            </a:lvl8pPr>
            <a:lvl9pPr lvl="8" algn="r">
              <a:spcBef>
                <a:spcPts val="0"/>
              </a:spcBef>
              <a:spcAft>
                <a:spcPts val="0"/>
              </a:spcAft>
              <a:buSzPts val="1600"/>
              <a:buNone/>
              <a:defRPr/>
            </a:lvl9pPr>
          </a:lstStyle>
          <a:p>
            <a:endParaRPr/>
          </a:p>
        </p:txBody>
      </p:sp>
    </p:spTree>
    <p:extLst>
      <p:ext uri="{BB962C8B-B14F-4D97-AF65-F5344CB8AC3E}">
        <p14:creationId xmlns:p14="http://schemas.microsoft.com/office/powerpoint/2010/main" val="3371908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A6E4DC">
            <a:alpha val="26339"/>
          </a:srgbClr>
        </a:solidFill>
        <a:effectLst/>
      </p:bgPr>
    </p:bg>
    <p:spTree>
      <p:nvGrpSpPr>
        <p:cNvPr id="1" name="Shape 175"/>
        <p:cNvGrpSpPr/>
        <p:nvPr/>
      </p:nvGrpSpPr>
      <p:grpSpPr>
        <a:xfrm>
          <a:off x="0" y="0"/>
          <a:ext cx="0" cy="0"/>
          <a:chOff x="0" y="0"/>
          <a:chExt cx="0" cy="0"/>
        </a:xfrm>
      </p:grpSpPr>
      <p:grpSp>
        <p:nvGrpSpPr>
          <p:cNvPr id="176" name="Google Shape;176;p25"/>
          <p:cNvGrpSpPr/>
          <p:nvPr/>
        </p:nvGrpSpPr>
        <p:grpSpPr>
          <a:xfrm>
            <a:off x="-25700" y="298778"/>
            <a:ext cx="12243400" cy="6147460"/>
            <a:chOff x="-19275" y="224082"/>
            <a:chExt cx="9182550" cy="4610595"/>
          </a:xfrm>
        </p:grpSpPr>
        <p:grpSp>
          <p:nvGrpSpPr>
            <p:cNvPr id="177" name="Google Shape;177;p25"/>
            <p:cNvGrpSpPr/>
            <p:nvPr/>
          </p:nvGrpSpPr>
          <p:grpSpPr>
            <a:xfrm>
              <a:off x="-19275" y="224082"/>
              <a:ext cx="9182550" cy="3184218"/>
              <a:chOff x="-19275" y="224082"/>
              <a:chExt cx="9182550" cy="3184218"/>
            </a:xfrm>
          </p:grpSpPr>
          <p:sp>
            <p:nvSpPr>
              <p:cNvPr id="178" name="Google Shape;178;p25"/>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5"/>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25"/>
            <p:cNvGrpSpPr/>
            <p:nvPr/>
          </p:nvGrpSpPr>
          <p:grpSpPr>
            <a:xfrm rot="10800000">
              <a:off x="-19275" y="3408784"/>
              <a:ext cx="9182550" cy="1425893"/>
              <a:chOff x="-19275" y="224082"/>
              <a:chExt cx="9182550" cy="3184218"/>
            </a:xfrm>
          </p:grpSpPr>
          <p:sp>
            <p:nvSpPr>
              <p:cNvPr id="181" name="Google Shape;181;p25"/>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5"/>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83" name="Google Shape;183;p25"/>
          <p:cNvSpPr txBox="1">
            <a:spLocks noGrp="1"/>
          </p:cNvSpPr>
          <p:nvPr>
            <p:ph type="ctrTitle"/>
          </p:nvPr>
        </p:nvSpPr>
        <p:spPr>
          <a:xfrm>
            <a:off x="960000" y="720000"/>
            <a:ext cx="5136000" cy="10296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rtl="0">
              <a:spcBef>
                <a:spcPts val="0"/>
              </a:spcBef>
              <a:spcAft>
                <a:spcPts val="0"/>
              </a:spcAft>
              <a:buClr>
                <a:srgbClr val="0C1D3F"/>
              </a:buClr>
              <a:buSzPts val="5200"/>
              <a:buNone/>
              <a:defRPr sz="6933">
                <a:solidFill>
                  <a:srgbClr val="0C1D3F"/>
                </a:solidFill>
              </a:defRPr>
            </a:lvl2pPr>
            <a:lvl3pPr lvl="2" algn="ctr" rtl="0">
              <a:spcBef>
                <a:spcPts val="0"/>
              </a:spcBef>
              <a:spcAft>
                <a:spcPts val="0"/>
              </a:spcAft>
              <a:buClr>
                <a:srgbClr val="0C1D3F"/>
              </a:buClr>
              <a:buSzPts val="5200"/>
              <a:buNone/>
              <a:defRPr sz="6933">
                <a:solidFill>
                  <a:srgbClr val="0C1D3F"/>
                </a:solidFill>
              </a:defRPr>
            </a:lvl3pPr>
            <a:lvl4pPr lvl="3" algn="ctr" rtl="0">
              <a:spcBef>
                <a:spcPts val="0"/>
              </a:spcBef>
              <a:spcAft>
                <a:spcPts val="0"/>
              </a:spcAft>
              <a:buClr>
                <a:srgbClr val="0C1D3F"/>
              </a:buClr>
              <a:buSzPts val="5200"/>
              <a:buNone/>
              <a:defRPr sz="6933">
                <a:solidFill>
                  <a:srgbClr val="0C1D3F"/>
                </a:solidFill>
              </a:defRPr>
            </a:lvl4pPr>
            <a:lvl5pPr lvl="4" algn="ctr" rtl="0">
              <a:spcBef>
                <a:spcPts val="0"/>
              </a:spcBef>
              <a:spcAft>
                <a:spcPts val="0"/>
              </a:spcAft>
              <a:buClr>
                <a:srgbClr val="0C1D3F"/>
              </a:buClr>
              <a:buSzPts val="5200"/>
              <a:buNone/>
              <a:defRPr sz="6933">
                <a:solidFill>
                  <a:srgbClr val="0C1D3F"/>
                </a:solidFill>
              </a:defRPr>
            </a:lvl5pPr>
            <a:lvl6pPr lvl="5" algn="ctr" rtl="0">
              <a:spcBef>
                <a:spcPts val="0"/>
              </a:spcBef>
              <a:spcAft>
                <a:spcPts val="0"/>
              </a:spcAft>
              <a:buClr>
                <a:srgbClr val="0C1D3F"/>
              </a:buClr>
              <a:buSzPts val="5200"/>
              <a:buNone/>
              <a:defRPr sz="6933">
                <a:solidFill>
                  <a:srgbClr val="0C1D3F"/>
                </a:solidFill>
              </a:defRPr>
            </a:lvl6pPr>
            <a:lvl7pPr lvl="6" algn="ctr" rtl="0">
              <a:spcBef>
                <a:spcPts val="0"/>
              </a:spcBef>
              <a:spcAft>
                <a:spcPts val="0"/>
              </a:spcAft>
              <a:buClr>
                <a:srgbClr val="0C1D3F"/>
              </a:buClr>
              <a:buSzPts val="5200"/>
              <a:buNone/>
              <a:defRPr sz="6933">
                <a:solidFill>
                  <a:srgbClr val="0C1D3F"/>
                </a:solidFill>
              </a:defRPr>
            </a:lvl7pPr>
            <a:lvl8pPr lvl="7" algn="ctr" rtl="0">
              <a:spcBef>
                <a:spcPts val="0"/>
              </a:spcBef>
              <a:spcAft>
                <a:spcPts val="0"/>
              </a:spcAft>
              <a:buClr>
                <a:srgbClr val="0C1D3F"/>
              </a:buClr>
              <a:buSzPts val="5200"/>
              <a:buNone/>
              <a:defRPr sz="6933">
                <a:solidFill>
                  <a:srgbClr val="0C1D3F"/>
                </a:solidFill>
              </a:defRPr>
            </a:lvl8pPr>
            <a:lvl9pPr lvl="8" algn="ctr" rtl="0">
              <a:spcBef>
                <a:spcPts val="0"/>
              </a:spcBef>
              <a:spcAft>
                <a:spcPts val="0"/>
              </a:spcAft>
              <a:buClr>
                <a:srgbClr val="0C1D3F"/>
              </a:buClr>
              <a:buSzPts val="5200"/>
              <a:buNone/>
              <a:defRPr sz="6933">
                <a:solidFill>
                  <a:srgbClr val="0C1D3F"/>
                </a:solidFill>
              </a:defRPr>
            </a:lvl9pPr>
          </a:lstStyle>
          <a:p>
            <a:endParaRPr/>
          </a:p>
        </p:txBody>
      </p:sp>
      <p:sp>
        <p:nvSpPr>
          <p:cNvPr id="184" name="Google Shape;184;p25"/>
          <p:cNvSpPr txBox="1">
            <a:spLocks noGrp="1"/>
          </p:cNvSpPr>
          <p:nvPr>
            <p:ph type="subTitle" idx="1"/>
          </p:nvPr>
        </p:nvSpPr>
        <p:spPr>
          <a:xfrm>
            <a:off x="960000" y="1936233"/>
            <a:ext cx="5563600" cy="57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1pPr>
            <a:lvl2pPr lvl="1"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2pPr>
            <a:lvl3pPr lvl="2"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3pPr>
            <a:lvl4pPr lvl="3"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4pPr>
            <a:lvl5pPr lvl="4"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5pPr>
            <a:lvl6pPr lvl="5"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6pPr>
            <a:lvl7pPr lvl="6"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7pPr>
            <a:lvl8pPr lvl="7"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8pPr>
            <a:lvl9pPr lvl="8"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9pPr>
          </a:lstStyle>
          <a:p>
            <a:endParaRPr/>
          </a:p>
        </p:txBody>
      </p:sp>
      <p:sp>
        <p:nvSpPr>
          <p:cNvPr id="185" name="Google Shape;185;p25"/>
          <p:cNvSpPr txBox="1">
            <a:spLocks noGrp="1"/>
          </p:cNvSpPr>
          <p:nvPr>
            <p:ph type="subTitle" idx="2"/>
          </p:nvPr>
        </p:nvSpPr>
        <p:spPr>
          <a:xfrm>
            <a:off x="960000" y="2696067"/>
            <a:ext cx="5136000" cy="121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C1D3F"/>
              </a:buClr>
              <a:buSzPts val="1600"/>
              <a:buFont typeface="Abel"/>
              <a:buNone/>
              <a:defRPr>
                <a:solidFill>
                  <a:srgbClr val="0C1D3F"/>
                </a:solidFill>
                <a:latin typeface="Abel"/>
                <a:ea typeface="Abel"/>
                <a:cs typeface="Abel"/>
                <a:sym typeface="Abel"/>
              </a:defRPr>
            </a:lvl1pPr>
            <a:lvl2pPr lvl="1"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
        <p:nvSpPr>
          <p:cNvPr id="186" name="Google Shape;186;p25"/>
          <p:cNvSpPr txBox="1"/>
          <p:nvPr/>
        </p:nvSpPr>
        <p:spPr>
          <a:xfrm>
            <a:off x="960000" y="4852533"/>
            <a:ext cx="5010800" cy="550800"/>
          </a:xfrm>
          <a:prstGeom prst="rect">
            <a:avLst/>
          </a:prstGeom>
          <a:noFill/>
          <a:ln>
            <a:noFill/>
          </a:ln>
        </p:spPr>
        <p:txBody>
          <a:bodyPr spcFirstLastPara="1" wrap="square" lIns="121900" tIns="121900" rIns="121900" bIns="121900" anchor="ctr" anchorCtr="0">
            <a:noAutofit/>
          </a:bodyPr>
          <a:lstStyle/>
          <a:p>
            <a:pPr marL="0" lvl="0" indent="0" algn="l" rtl="0">
              <a:spcBef>
                <a:spcPts val="400"/>
              </a:spcBef>
              <a:spcAft>
                <a:spcPts val="0"/>
              </a:spcAft>
              <a:buNone/>
            </a:pPr>
            <a:r>
              <a:rPr lang="en" sz="1333" b="1">
                <a:solidFill>
                  <a:srgbClr val="142850"/>
                </a:solidFill>
                <a:latin typeface="Abel"/>
                <a:ea typeface="Abel"/>
                <a:cs typeface="Abel"/>
                <a:sym typeface="Abel"/>
              </a:rPr>
              <a:t>CREDITS:</a:t>
            </a:r>
            <a:r>
              <a:rPr lang="en" sz="1333">
                <a:solidFill>
                  <a:srgbClr val="142850"/>
                </a:solidFill>
                <a:latin typeface="Abel"/>
                <a:ea typeface="Abel"/>
                <a:cs typeface="Abel"/>
                <a:sym typeface="Abel"/>
              </a:rPr>
              <a:t> This presentation template was created by </a:t>
            </a:r>
            <a:r>
              <a:rPr lang="en" sz="1333" b="1">
                <a:solidFill>
                  <a:srgbClr val="142850"/>
                </a:solidFill>
                <a:uFill>
                  <a:noFill/>
                </a:uFill>
                <a:latin typeface="Abel"/>
                <a:ea typeface="Abel"/>
                <a:cs typeface="Abel"/>
                <a:sym typeface="Abel"/>
                <a:hlinkClick r:id="rId2">
                  <a:extLst>
                    <a:ext uri="{A12FA001-AC4F-418D-AE19-62706E023703}">
                      <ahyp:hlinkClr xmlns="" xmlns:ahyp="http://schemas.microsoft.com/office/drawing/2018/hyperlinkcolor" val="tx"/>
                    </a:ext>
                  </a:extLst>
                </a:hlinkClick>
              </a:rPr>
              <a:t>Slidesgo</a:t>
            </a:r>
            <a:r>
              <a:rPr lang="en" sz="1333">
                <a:solidFill>
                  <a:srgbClr val="142850"/>
                </a:solidFill>
                <a:latin typeface="Abel"/>
                <a:ea typeface="Abel"/>
                <a:cs typeface="Abel"/>
                <a:sym typeface="Abel"/>
              </a:rPr>
              <a:t>, including icons by </a:t>
            </a:r>
            <a:r>
              <a:rPr lang="en" sz="1333" b="1">
                <a:solidFill>
                  <a:srgbClr val="142850"/>
                </a:solidFill>
                <a:uFill>
                  <a:noFill/>
                </a:uFill>
                <a:latin typeface="Abel"/>
                <a:ea typeface="Abel"/>
                <a:cs typeface="Abel"/>
                <a:sym typeface="Abel"/>
                <a:hlinkClick r:id="rId3">
                  <a:extLst>
                    <a:ext uri="{A12FA001-AC4F-418D-AE19-62706E023703}">
                      <ahyp:hlinkClr xmlns="" xmlns:ahyp="http://schemas.microsoft.com/office/drawing/2018/hyperlinkcolor" val="tx"/>
                    </a:ext>
                  </a:extLst>
                </a:hlinkClick>
              </a:rPr>
              <a:t>Flaticon</a:t>
            </a:r>
            <a:r>
              <a:rPr lang="en" sz="1333">
                <a:solidFill>
                  <a:srgbClr val="142850"/>
                </a:solidFill>
                <a:latin typeface="Abel"/>
                <a:ea typeface="Abel"/>
                <a:cs typeface="Abel"/>
                <a:sym typeface="Abel"/>
              </a:rPr>
              <a:t>, infographics &amp; images by </a:t>
            </a:r>
            <a:r>
              <a:rPr lang="en" sz="1333" b="1">
                <a:solidFill>
                  <a:srgbClr val="142850"/>
                </a:solidFill>
                <a:uFill>
                  <a:noFill/>
                </a:uFill>
                <a:latin typeface="Abel"/>
                <a:ea typeface="Abel"/>
                <a:cs typeface="Abel"/>
                <a:sym typeface="Abel"/>
                <a:hlinkClick r:id="rId4">
                  <a:extLst>
                    <a:ext uri="{A12FA001-AC4F-418D-AE19-62706E023703}">
                      <ahyp:hlinkClr xmlns="" xmlns:ahyp="http://schemas.microsoft.com/office/drawing/2018/hyperlinkcolor" val="tx"/>
                    </a:ext>
                  </a:extLst>
                </a:hlinkClick>
              </a:rPr>
              <a:t>Freepik</a:t>
            </a:r>
            <a:r>
              <a:rPr lang="en" sz="1333">
                <a:solidFill>
                  <a:srgbClr val="142850"/>
                </a:solidFill>
                <a:latin typeface="Abel"/>
                <a:ea typeface="Abel"/>
                <a:cs typeface="Abel"/>
                <a:sym typeface="Abel"/>
              </a:rPr>
              <a:t> </a:t>
            </a:r>
            <a:endParaRPr sz="1333" b="1">
              <a:solidFill>
                <a:srgbClr val="142850"/>
              </a:solidFill>
              <a:latin typeface="Abel"/>
              <a:ea typeface="Abel"/>
              <a:cs typeface="Abel"/>
              <a:sym typeface="Abel"/>
            </a:endParaRPr>
          </a:p>
        </p:txBody>
      </p:sp>
    </p:spTree>
    <p:extLst>
      <p:ext uri="{BB962C8B-B14F-4D97-AF65-F5344CB8AC3E}">
        <p14:creationId xmlns:p14="http://schemas.microsoft.com/office/powerpoint/2010/main" val="3753171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352056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457B4F-EA42-4696-9608-91CCF8F690AE}"/>
              </a:ext>
            </a:extLst>
          </p:cNvPr>
          <p:cNvSpPr>
            <a:spLocks noGrp="1"/>
          </p:cNvSpPr>
          <p:nvPr>
            <p:ph type="dt" sz="half" idx="10"/>
          </p:nvPr>
        </p:nvSpPr>
        <p:spPr/>
        <p:txBody>
          <a:bodyPr/>
          <a:lstStyle/>
          <a:p>
            <a:fld id="{802F8AE8-F8A7-4447-8CBC-02263E10E28B}" type="datetimeFigureOut">
              <a:rPr lang="en-US" smtClean="0"/>
              <a:t>9/16/2024</a:t>
            </a:fld>
            <a:endParaRPr lang="en-US"/>
          </a:p>
        </p:txBody>
      </p:sp>
      <p:sp>
        <p:nvSpPr>
          <p:cNvPr id="3" name="Footer Placeholder 2">
            <a:extLst>
              <a:ext uri="{FF2B5EF4-FFF2-40B4-BE49-F238E27FC236}">
                <a16:creationId xmlns:a16="http://schemas.microsoft.com/office/drawing/2014/main" id="{F057BD05-4FE1-4C08-A4A2-1998758D5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38E94E-4775-4CC4-895B-C77F797D8B57}"/>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2536541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8"/>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430168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9530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81"/>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00109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07269781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7260132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3512576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231520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332982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2024/9/16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4559065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2024/9/16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8059644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4F1C-4D9D-4AD6-8557-6F55006B5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0B3EB9-2774-414D-9FFE-EDCF145585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1CC33-CD49-466D-B0E5-4D2BF38C0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BA8D8B-5200-48A4-BEE4-F83608E9CE0F}"/>
              </a:ext>
            </a:extLst>
          </p:cNvPr>
          <p:cNvSpPr>
            <a:spLocks noGrp="1"/>
          </p:cNvSpPr>
          <p:nvPr>
            <p:ph type="dt" sz="half" idx="10"/>
          </p:nvPr>
        </p:nvSpPr>
        <p:spPr/>
        <p:txBody>
          <a:bodyPr/>
          <a:lstStyle/>
          <a:p>
            <a:fld id="{802F8AE8-F8A7-4447-8CBC-02263E10E28B}" type="datetimeFigureOut">
              <a:rPr lang="en-US" smtClean="0"/>
              <a:t>9/16/2024</a:t>
            </a:fld>
            <a:endParaRPr lang="en-US"/>
          </a:p>
        </p:txBody>
      </p:sp>
      <p:sp>
        <p:nvSpPr>
          <p:cNvPr id="6" name="Footer Placeholder 5">
            <a:extLst>
              <a:ext uri="{FF2B5EF4-FFF2-40B4-BE49-F238E27FC236}">
                <a16:creationId xmlns:a16="http://schemas.microsoft.com/office/drawing/2014/main" id="{D5C648CC-8FCA-48D3-89A2-78A7D8DFC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177A0-1C1D-4335-A731-080059C8A964}"/>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549342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66941603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9397331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7292007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0160701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174033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54810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3E11-F3E3-4B78-9B38-DCC1600AEC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85EB9D-782A-40BB-8E37-D6D23A6C4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DEAF40-2945-45F2-98C5-172AAE4FD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95269-48BF-4CDB-8F07-9E926AFD1A34}"/>
              </a:ext>
            </a:extLst>
          </p:cNvPr>
          <p:cNvSpPr>
            <a:spLocks noGrp="1"/>
          </p:cNvSpPr>
          <p:nvPr>
            <p:ph type="dt" sz="half" idx="10"/>
          </p:nvPr>
        </p:nvSpPr>
        <p:spPr/>
        <p:txBody>
          <a:bodyPr/>
          <a:lstStyle/>
          <a:p>
            <a:fld id="{802F8AE8-F8A7-4447-8CBC-02263E10E28B}" type="datetimeFigureOut">
              <a:rPr lang="en-US" smtClean="0"/>
              <a:t>9/16/2024</a:t>
            </a:fld>
            <a:endParaRPr lang="en-US"/>
          </a:p>
        </p:txBody>
      </p:sp>
      <p:sp>
        <p:nvSpPr>
          <p:cNvPr id="6" name="Footer Placeholder 5">
            <a:extLst>
              <a:ext uri="{FF2B5EF4-FFF2-40B4-BE49-F238E27FC236}">
                <a16:creationId xmlns:a16="http://schemas.microsoft.com/office/drawing/2014/main" id="{E5AFA882-5D03-4C02-BDCC-0DAB7EB22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0E2142-7F48-4E63-B6D1-9FCF97580FF1}"/>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07014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FE29EE-106E-462A-A64D-71CE5F041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68FC87-8650-4E08-8E6F-5E0E64CFC9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77F0A-05AC-46A2-8AA9-FFB5ED2D6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F8AE8-F8A7-4447-8CBC-02263E10E28B}" type="datetimeFigureOut">
              <a:rPr lang="en-US" smtClean="0"/>
              <a:t>9/16/2024</a:t>
            </a:fld>
            <a:endParaRPr lang="en-US"/>
          </a:p>
        </p:txBody>
      </p:sp>
      <p:sp>
        <p:nvSpPr>
          <p:cNvPr id="5" name="Footer Placeholder 4">
            <a:extLst>
              <a:ext uri="{FF2B5EF4-FFF2-40B4-BE49-F238E27FC236}">
                <a16:creationId xmlns:a16="http://schemas.microsoft.com/office/drawing/2014/main" id="{71DCC844-C5A7-441F-8BBD-43B6476656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C4D445-7901-4049-A372-AC9CBBC873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1317A-7210-4576-8426-C08EBE7B123E}" type="slidenum">
              <a:rPr lang="en-US" smtClean="0"/>
              <a:t>‹#›</a:t>
            </a:fld>
            <a:endParaRPr lang="en-US"/>
          </a:p>
        </p:txBody>
      </p:sp>
    </p:spTree>
    <p:extLst>
      <p:ext uri="{BB962C8B-B14F-4D97-AF65-F5344CB8AC3E}">
        <p14:creationId xmlns:p14="http://schemas.microsoft.com/office/powerpoint/2010/main" val="121387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477BC8-61B1-4525-A860-7AAB92BF0613}"/>
              </a:ext>
            </a:extLst>
          </p:cNvPr>
          <p:cNvSpPr/>
          <p:nvPr userDrawn="1"/>
        </p:nvSpPr>
        <p:spPr>
          <a:xfrm>
            <a:off x="308226" y="277403"/>
            <a:ext cx="11575550" cy="6301198"/>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4AB56F-446B-4AA5-AB3B-5BFFE12AB4EC}"/>
              </a:ext>
            </a:extLst>
          </p:cNvPr>
          <p:cNvSpPr/>
          <p:nvPr userDrawn="1"/>
        </p:nvSpPr>
        <p:spPr>
          <a:xfrm>
            <a:off x="139700" y="148976"/>
            <a:ext cx="11899900" cy="6607424"/>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930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D6E955D-3D90-43A0-B823-956A52F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5D96007-BD79-46E5-88C5-0F1BD328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D865CF-B4B7-4445-AACD-6A1E645E6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112B4-8C5A-431C-8B3F-CA82F2716BCF}" type="datetimeFigureOut">
              <a:rPr lang="en-US" smtClean="0"/>
              <a:t>9/16/2024</a:t>
            </a:fld>
            <a:endParaRPr lang="en-US"/>
          </a:p>
        </p:txBody>
      </p:sp>
      <p:sp>
        <p:nvSpPr>
          <p:cNvPr id="5" name="Chỗ dành sẵn cho Chân trang 4">
            <a:extLst>
              <a:ext uri="{FF2B5EF4-FFF2-40B4-BE49-F238E27FC236}">
                <a16:creationId xmlns:a16="http://schemas.microsoft.com/office/drawing/2014/main" id="{0FD9AB53-8EAD-4E9C-9490-414F5352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16F1ED8-4F9A-4B20-BACE-536AA145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1FFF2-DF5F-41BF-8310-76101ED9F19C}" type="slidenum">
              <a:rPr lang="en-US" smtClean="0"/>
              <a:t>‹#›</a:t>
            </a:fld>
            <a:endParaRPr lang="en-US"/>
          </a:p>
        </p:txBody>
      </p:sp>
    </p:spTree>
    <p:extLst>
      <p:ext uri="{BB962C8B-B14F-4D97-AF65-F5344CB8AC3E}">
        <p14:creationId xmlns:p14="http://schemas.microsoft.com/office/powerpoint/2010/main" val="36362004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E5D4F-B2D2-4444-BE51-B6EECF5C79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9229F9-ED53-4009-BACE-22982F2877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CCCC3-080E-428B-879E-CC4447AF4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EBFF4-D02A-40B4-95A3-617CDFAE352D}" type="datetimeFigureOut">
              <a:rPr lang="en-US" smtClean="0"/>
              <a:t>9/16/2024</a:t>
            </a:fld>
            <a:endParaRPr lang="en-US"/>
          </a:p>
        </p:txBody>
      </p:sp>
      <p:sp>
        <p:nvSpPr>
          <p:cNvPr id="5" name="Footer Placeholder 4">
            <a:extLst>
              <a:ext uri="{FF2B5EF4-FFF2-40B4-BE49-F238E27FC236}">
                <a16:creationId xmlns:a16="http://schemas.microsoft.com/office/drawing/2014/main" id="{3BF32DF6-2B3B-49A8-9004-B72B95E5D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AE5B1B-893D-4625-A355-A480C93455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8A8BE-1CED-47D3-8B76-47BA7CCE037D}" type="slidenum">
              <a:rPr lang="en-US" smtClean="0"/>
              <a:t>‹#›</a:t>
            </a:fld>
            <a:endParaRPr lang="en-US"/>
          </a:p>
        </p:txBody>
      </p:sp>
    </p:spTree>
    <p:extLst>
      <p:ext uri="{BB962C8B-B14F-4D97-AF65-F5344CB8AC3E}">
        <p14:creationId xmlns:p14="http://schemas.microsoft.com/office/powerpoint/2010/main" val="6417711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60000" y="1943767"/>
            <a:ext cx="10272000" cy="4148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312523639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215968"/>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AE67326-1BCB-49F4-A1D4-D5FAA9004C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2024/9/16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188190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2F8074-CA85-4848-BA32-FFC60F0DACF7}"/>
              </a:ext>
            </a:extLst>
          </p:cNvPr>
          <p:cNvSpPr/>
          <p:nvPr/>
        </p:nvSpPr>
        <p:spPr>
          <a:xfrm>
            <a:off x="4504690" y="1073813"/>
            <a:ext cx="7278042" cy="1654168"/>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0">
                <a:ln>
                  <a:noFill/>
                </a:ln>
                <a:solidFill>
                  <a:srgbClr val="D60093"/>
                </a:solidFill>
                <a:effectLst/>
                <a:uLnTx/>
                <a:uFillTx/>
                <a:latin typeface="#9Slide07 Koni" pitchFamily="2" charset="0"/>
                <a:ea typeface="+mn-ea"/>
                <a:cs typeface="+mn-cs"/>
              </a:rPr>
              <a:t>Chào mừng</a:t>
            </a:r>
            <a:r>
              <a:rPr kumimoji="0" lang="en-US" sz="4800" b="0" i="0" u="none" strike="noStrike" kern="0" cap="none" spc="0" normalizeH="0" baseline="0" noProof="0">
                <a:ln>
                  <a:noFill/>
                </a:ln>
                <a:solidFill>
                  <a:srgbClr val="D60093"/>
                </a:solidFill>
                <a:effectLst/>
                <a:uLnTx/>
                <a:uFillTx/>
                <a:latin typeface="#9Slide07 Koni" pitchFamily="2" charset="0"/>
                <a:ea typeface="+mn-ea"/>
                <a:cs typeface="+mn-cs"/>
              </a:rPr>
              <a:t> quý thầy cô và</a:t>
            </a:r>
            <a:r>
              <a:rPr kumimoji="0" lang="vi-VN" sz="4800" b="0" i="0" u="none" strike="noStrike" kern="0" cap="none" spc="0" normalizeH="0" baseline="0" noProof="0">
                <a:ln>
                  <a:noFill/>
                </a:ln>
                <a:solidFill>
                  <a:srgbClr val="D60093"/>
                </a:solidFill>
                <a:effectLst/>
                <a:uLnTx/>
                <a:uFillTx/>
                <a:latin typeface="#9Slide07 Koni" pitchFamily="2" charset="0"/>
                <a:ea typeface="+mn-ea"/>
                <a:cs typeface="+mn-cs"/>
              </a:rPr>
              <a:t> các em đến với tiết học Địa lí</a:t>
            </a:r>
            <a:r>
              <a:rPr kumimoji="0" lang="en-US" sz="4800" b="0" i="0" u="none" strike="noStrike" kern="0" cap="none" spc="0" normalizeH="0" baseline="0" noProof="0">
                <a:ln>
                  <a:noFill/>
                </a:ln>
                <a:solidFill>
                  <a:srgbClr val="D60093"/>
                </a:solidFill>
                <a:effectLst/>
                <a:uLnTx/>
                <a:uFillTx/>
                <a:latin typeface="#9Slide07 Koni" pitchFamily="2" charset="0"/>
                <a:ea typeface="+mn-ea"/>
                <a:cs typeface="+mn-cs"/>
              </a:rPr>
              <a:t> 9</a:t>
            </a:r>
          </a:p>
        </p:txBody>
      </p:sp>
      <p:sp>
        <p:nvSpPr>
          <p:cNvPr id="8" name="Heart 7">
            <a:extLst>
              <a:ext uri="{FF2B5EF4-FFF2-40B4-BE49-F238E27FC236}">
                <a16:creationId xmlns:a16="http://schemas.microsoft.com/office/drawing/2014/main" id="{A398622D-6067-40E1-B881-00E403D48FB2}"/>
              </a:ext>
            </a:extLst>
          </p:cNvPr>
          <p:cNvSpPr/>
          <p:nvPr/>
        </p:nvSpPr>
        <p:spPr>
          <a:xfrm>
            <a:off x="6459220" y="3788449"/>
            <a:ext cx="2366010" cy="2127170"/>
          </a:xfrm>
          <a:prstGeom prst="heart">
            <a:avLst/>
          </a:prstGeom>
          <a:solidFill>
            <a:srgbClr val="FF0066"/>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0" cap="none" spc="0" normalizeH="0" baseline="0" noProof="0">
              <a:ln>
                <a:noFill/>
              </a:ln>
              <a:solidFill>
                <a:prstClr val="white"/>
              </a:solidFill>
              <a:effectLst/>
              <a:uLnTx/>
              <a:uFillTx/>
              <a:latin typeface="#9Slide07 Altus" pitchFamily="2" charset="0"/>
              <a:ea typeface="+mn-ea"/>
              <a:cs typeface="+mn-cs"/>
            </a:endParaRPr>
          </a:p>
        </p:txBody>
      </p:sp>
      <p:sp>
        <p:nvSpPr>
          <p:cNvPr id="9" name="Heart 8">
            <a:extLst>
              <a:ext uri="{FF2B5EF4-FFF2-40B4-BE49-F238E27FC236}">
                <a16:creationId xmlns:a16="http://schemas.microsoft.com/office/drawing/2014/main" id="{B5B54FE2-5FD0-4C7B-A090-0BF465DE7AD7}"/>
              </a:ext>
            </a:extLst>
          </p:cNvPr>
          <p:cNvSpPr/>
          <p:nvPr/>
        </p:nvSpPr>
        <p:spPr>
          <a:xfrm>
            <a:off x="8825230" y="3321681"/>
            <a:ext cx="704850" cy="720090"/>
          </a:xfrm>
          <a:prstGeom prst="heart">
            <a:avLst/>
          </a:prstGeom>
          <a:solidFill>
            <a:srgbClr val="FF0066"/>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prstClr val="white"/>
              </a:solidFill>
              <a:effectLst/>
              <a:uLnTx/>
              <a:uFillTx/>
              <a:latin typeface="#9Slide07 Altus" pitchFamily="2" charset="0"/>
              <a:ea typeface="+mn-ea"/>
              <a:cs typeface="+mn-cs"/>
            </a:endParaRPr>
          </a:p>
        </p:txBody>
      </p:sp>
      <p:pic>
        <p:nvPicPr>
          <p:cNvPr id="10" name="Picture 4" descr="HÃ¬nh áº£nh cÃ³ liÃªn quan">
            <a:extLst>
              <a:ext uri="{FF2B5EF4-FFF2-40B4-BE49-F238E27FC236}">
                <a16:creationId xmlns:a16="http://schemas.microsoft.com/office/drawing/2014/main" id="{876DEA5B-E0C3-4FA3-9633-BE651138C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268" y="313738"/>
            <a:ext cx="4302432" cy="623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090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grpId="0" nodeType="withEffect">
                                  <p:stCondLst>
                                    <p:cond delay="0"/>
                                  </p:stCondLst>
                                  <p:endCondLst>
                                    <p:cond evt="onNext" delay="0">
                                      <p:tgtEl>
                                        <p:sldTgt/>
                                      </p:tgtEl>
                                    </p:cond>
                                  </p:endCondLst>
                                  <p:childTnLst>
                                    <p:animScale>
                                      <p:cBhvr>
                                        <p:cTn id="6" dur="2000" fill="hold"/>
                                        <p:tgtEl>
                                          <p:spTgt spid="9"/>
                                        </p:tgtEl>
                                      </p:cBhvr>
                                      <p:by x="150000" y="150000"/>
                                    </p:animScale>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4677D7-D109-4752-AECC-52D5F6E8051E}"/>
              </a:ext>
            </a:extLst>
          </p:cNvPr>
          <p:cNvSpPr txBox="1">
            <a:spLocks/>
          </p:cNvSpPr>
          <p:nvPr/>
        </p:nvSpPr>
        <p:spPr>
          <a:xfrm>
            <a:off x="390525" y="61874"/>
            <a:ext cx="11506200" cy="11668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PHÂN BỐ DÂN CƯ</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KHÔNG ĐỒNG ĐỀU</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8AD702DB-B54F-4EC9-87D7-DCB76C57E715}"/>
              </a:ext>
            </a:extLst>
          </p:cNvPr>
          <p:cNvSpPr txBox="1">
            <a:spLocks/>
          </p:cNvSpPr>
          <p:nvPr/>
        </p:nvSpPr>
        <p:spPr>
          <a:xfrm>
            <a:off x="1815005" y="1471924"/>
            <a:ext cx="4280995" cy="676276"/>
          </a:xfrm>
          <a:prstGeom prst="rect">
            <a:avLst/>
          </a:prstGeom>
          <a:solidFill>
            <a:srgbClr val="0000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Đồng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bằng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ven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biển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id="{0EA3BE8B-61F7-4324-A2CE-965BEA165F9D}"/>
              </a:ext>
            </a:extLst>
          </p:cNvPr>
          <p:cNvSpPr txBox="1">
            <a:spLocks/>
          </p:cNvSpPr>
          <p:nvPr/>
        </p:nvSpPr>
        <p:spPr>
          <a:xfrm>
            <a:off x="6768663" y="1376245"/>
            <a:ext cx="3680262" cy="676276"/>
          </a:xfrm>
          <a:prstGeom prst="rect">
            <a:avLst/>
          </a:prstGeom>
          <a:solidFill>
            <a:srgbClr val="0000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Miền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núi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C34B4153-F19A-49AB-B54B-843F3301D389}"/>
              </a:ext>
            </a:extLst>
          </p:cNvPr>
          <p:cNvSpPr txBox="1">
            <a:spLocks/>
          </p:cNvSpPr>
          <p:nvPr/>
        </p:nvSpPr>
        <p:spPr>
          <a:xfrm>
            <a:off x="1298301" y="2598553"/>
            <a:ext cx="3771900" cy="142443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Địa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bằng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phẳng</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Khai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thác</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lâu</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đời</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Hạ</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tầng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triển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6" name="Title 1">
            <a:extLst>
              <a:ext uri="{FF2B5EF4-FFF2-40B4-BE49-F238E27FC236}">
                <a16:creationId xmlns:a16="http://schemas.microsoft.com/office/drawing/2014/main" id="{2CA89D95-A769-44A0-B380-F8F1B89C793D}"/>
              </a:ext>
            </a:extLst>
          </p:cNvPr>
          <p:cNvSpPr txBox="1">
            <a:spLocks/>
          </p:cNvSpPr>
          <p:nvPr/>
        </p:nvSpPr>
        <p:spPr>
          <a:xfrm>
            <a:off x="7200900" y="2716781"/>
            <a:ext cx="4280034" cy="142443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Địa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cao</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dốc</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Kinh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tế</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chậm</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triển</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Hạ</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tầng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hạn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chế</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7" name="Title 1">
            <a:extLst>
              <a:ext uri="{FF2B5EF4-FFF2-40B4-BE49-F238E27FC236}">
                <a16:creationId xmlns:a16="http://schemas.microsoft.com/office/drawing/2014/main" id="{B33F2F94-A7A4-4E96-8530-26AE14D73AA6}"/>
              </a:ext>
            </a:extLst>
          </p:cNvPr>
          <p:cNvSpPr txBox="1">
            <a:spLocks/>
          </p:cNvSpPr>
          <p:nvPr/>
        </p:nvSpPr>
        <p:spPr>
          <a:xfrm>
            <a:off x="1815005" y="5276570"/>
            <a:ext cx="8144802" cy="86483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6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độ</a:t>
            </a:r>
            <a:r>
              <a:rPr kumimoji="0" lang="en-US" sz="36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dân</a:t>
            </a:r>
            <a:r>
              <a:rPr kumimoji="0" lang="en-US" sz="36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36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Nông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thôn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thành</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thị</a:t>
            </a:r>
            <a:endPar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Arrow: Down 9">
            <a:extLst>
              <a:ext uri="{FF2B5EF4-FFF2-40B4-BE49-F238E27FC236}">
                <a16:creationId xmlns:a16="http://schemas.microsoft.com/office/drawing/2014/main" id="{D888630C-5241-4EC6-A6CD-EF689A844477}"/>
              </a:ext>
            </a:extLst>
          </p:cNvPr>
          <p:cNvSpPr/>
          <p:nvPr/>
        </p:nvSpPr>
        <p:spPr>
          <a:xfrm>
            <a:off x="2847975" y="2134092"/>
            <a:ext cx="742950" cy="501117"/>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2B5748EE-E22A-4D40-A11D-43FEEB88E1D3}"/>
              </a:ext>
            </a:extLst>
          </p:cNvPr>
          <p:cNvSpPr/>
          <p:nvPr/>
        </p:nvSpPr>
        <p:spPr>
          <a:xfrm>
            <a:off x="8343900" y="2052522"/>
            <a:ext cx="742950" cy="593616"/>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263F6E5B-7BD6-45C0-A8FC-5B066E3DAC49}"/>
              </a:ext>
            </a:extLst>
          </p:cNvPr>
          <p:cNvCxnSpPr>
            <a:cxnSpLocks/>
            <a:endCxn id="9" idx="0"/>
          </p:cNvCxnSpPr>
          <p:nvPr/>
        </p:nvCxnSpPr>
        <p:spPr>
          <a:xfrm flipH="1">
            <a:off x="3955503" y="962025"/>
            <a:ext cx="2229397" cy="509899"/>
          </a:xfrm>
          <a:prstGeom prst="straightConnector1">
            <a:avLst/>
          </a:prstGeom>
          <a:ln w="57150">
            <a:solidFill>
              <a:srgbClr val="0000FF"/>
            </a:solidFill>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F43BF64A-620C-4E53-B7AA-C9E7319D78CC}"/>
              </a:ext>
            </a:extLst>
          </p:cNvPr>
          <p:cNvCxnSpPr>
            <a:cxnSpLocks/>
            <a:endCxn id="14" idx="0"/>
          </p:cNvCxnSpPr>
          <p:nvPr/>
        </p:nvCxnSpPr>
        <p:spPr>
          <a:xfrm>
            <a:off x="6096001" y="962025"/>
            <a:ext cx="2512793" cy="414220"/>
          </a:xfrm>
          <a:prstGeom prst="straightConnector1">
            <a:avLst/>
          </a:prstGeom>
          <a:ln w="57150">
            <a:solidFill>
              <a:srgbClr val="0000FF"/>
            </a:solidFill>
            <a:tailEnd type="triangle"/>
          </a:ln>
        </p:spPr>
        <p:style>
          <a:lnRef idx="1">
            <a:schemeClr val="accent2"/>
          </a:lnRef>
          <a:fillRef idx="0">
            <a:schemeClr val="accent2"/>
          </a:fillRef>
          <a:effectRef idx="0">
            <a:schemeClr val="accent2"/>
          </a:effectRef>
          <a:fontRef idx="minor">
            <a:schemeClr val="tx1"/>
          </a:fontRef>
        </p:style>
      </p:cxnSp>
      <p:pic>
        <p:nvPicPr>
          <p:cNvPr id="25" name="Picture 24" descr="Icon&#10;&#10;Description automatically generated">
            <a:extLst>
              <a:ext uri="{FF2B5EF4-FFF2-40B4-BE49-F238E27FC236}">
                <a16:creationId xmlns:a16="http://schemas.microsoft.com/office/drawing/2014/main" id="{425F0528-FCFA-4E04-A2BD-F82E2BBF5E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17016" y="1082424"/>
            <a:ext cx="1263918" cy="1263918"/>
          </a:xfrm>
          <a:prstGeom prst="rect">
            <a:avLst/>
          </a:prstGeom>
        </p:spPr>
      </p:pic>
      <p:pic>
        <p:nvPicPr>
          <p:cNvPr id="6" name="Picture 5">
            <a:extLst>
              <a:ext uri="{FF2B5EF4-FFF2-40B4-BE49-F238E27FC236}">
                <a16:creationId xmlns:a16="http://schemas.microsoft.com/office/drawing/2014/main" id="{23D9453C-2614-4B24-8A36-CA68F6380ACC}"/>
              </a:ext>
            </a:extLst>
          </p:cNvPr>
          <p:cNvPicPr>
            <a:picLocks noChangeAspect="1"/>
          </p:cNvPicPr>
          <p:nvPr/>
        </p:nvPicPr>
        <p:blipFill>
          <a:blip r:embed="rId3"/>
          <a:stretch>
            <a:fillRect/>
          </a:stretch>
        </p:blipFill>
        <p:spPr>
          <a:xfrm>
            <a:off x="1600200" y="4297358"/>
            <a:ext cx="1619250" cy="1113692"/>
          </a:xfrm>
          <a:prstGeom prst="rect">
            <a:avLst/>
          </a:prstGeom>
        </p:spPr>
      </p:pic>
      <p:sp>
        <p:nvSpPr>
          <p:cNvPr id="8" name="Arrow: Chevron 7">
            <a:extLst>
              <a:ext uri="{FF2B5EF4-FFF2-40B4-BE49-F238E27FC236}">
                <a16:creationId xmlns:a16="http://schemas.microsoft.com/office/drawing/2014/main" id="{7EC431FC-559F-43D7-B328-F6F6F2B24E35}"/>
              </a:ext>
            </a:extLst>
          </p:cNvPr>
          <p:cNvSpPr/>
          <p:nvPr/>
        </p:nvSpPr>
        <p:spPr>
          <a:xfrm>
            <a:off x="6874422" y="4645994"/>
            <a:ext cx="441435" cy="60719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C63214B-4D0F-435A-A853-7B4EFD7DC458}"/>
              </a:ext>
            </a:extLst>
          </p:cNvPr>
          <p:cNvPicPr>
            <a:picLocks noChangeAspect="1"/>
          </p:cNvPicPr>
          <p:nvPr/>
        </p:nvPicPr>
        <p:blipFill>
          <a:blip r:embed="rId4"/>
          <a:stretch>
            <a:fillRect/>
          </a:stretch>
        </p:blipFill>
        <p:spPr>
          <a:xfrm>
            <a:off x="704426" y="1169135"/>
            <a:ext cx="1240690" cy="1166852"/>
          </a:xfrm>
          <a:prstGeom prst="ellipse">
            <a:avLst/>
          </a:prstGeom>
        </p:spPr>
      </p:pic>
      <p:sp>
        <p:nvSpPr>
          <p:cNvPr id="2" name="Rectangle 1">
            <a:extLst>
              <a:ext uri="{FF2B5EF4-FFF2-40B4-BE49-F238E27FC236}">
                <a16:creationId xmlns:a16="http://schemas.microsoft.com/office/drawing/2014/main" id="{C4BEB9CD-3D14-9DA9-8C3C-BE3501263274}"/>
              </a:ext>
            </a:extLst>
          </p:cNvPr>
          <p:cNvSpPr/>
          <p:nvPr/>
        </p:nvSpPr>
        <p:spPr>
          <a:xfrm>
            <a:off x="2413243" y="4230246"/>
            <a:ext cx="843995" cy="3310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62,9%</a:t>
            </a:r>
          </a:p>
        </p:txBody>
      </p:sp>
      <p:sp>
        <p:nvSpPr>
          <p:cNvPr id="3" name="Rectangle 2">
            <a:extLst>
              <a:ext uri="{FF2B5EF4-FFF2-40B4-BE49-F238E27FC236}">
                <a16:creationId xmlns:a16="http://schemas.microsoft.com/office/drawing/2014/main" id="{3B628D23-0A34-8245-291D-A487910684C1}"/>
              </a:ext>
            </a:extLst>
          </p:cNvPr>
          <p:cNvSpPr/>
          <p:nvPr/>
        </p:nvSpPr>
        <p:spPr>
          <a:xfrm>
            <a:off x="1441330" y="4494141"/>
            <a:ext cx="812539" cy="3310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37,1%</a:t>
            </a:r>
          </a:p>
        </p:txBody>
      </p:sp>
      <p:sp>
        <p:nvSpPr>
          <p:cNvPr id="4" name="Title 1">
            <a:extLst>
              <a:ext uri="{FF2B5EF4-FFF2-40B4-BE49-F238E27FC236}">
                <a16:creationId xmlns:a16="http://schemas.microsoft.com/office/drawing/2014/main" id="{6667E71F-57D2-962D-724F-A8D4BB7437BD}"/>
              </a:ext>
            </a:extLst>
          </p:cNvPr>
          <p:cNvSpPr txBox="1">
            <a:spLocks/>
          </p:cNvSpPr>
          <p:nvPr/>
        </p:nvSpPr>
        <p:spPr>
          <a:xfrm>
            <a:off x="2818703" y="4272748"/>
            <a:ext cx="6732394" cy="116685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36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dân</a:t>
            </a:r>
            <a:r>
              <a:rPr kumimoji="0" lang="en-US" sz="36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Nông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thôn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thành</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thị</a:t>
            </a:r>
            <a:endPar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Arrow: Chevron 6">
            <a:extLst>
              <a:ext uri="{FF2B5EF4-FFF2-40B4-BE49-F238E27FC236}">
                <a16:creationId xmlns:a16="http://schemas.microsoft.com/office/drawing/2014/main" id="{6AC0D785-37FB-8B60-511A-85C5D91F6B40}"/>
              </a:ext>
            </a:extLst>
          </p:cNvPr>
          <p:cNvSpPr/>
          <p:nvPr/>
        </p:nvSpPr>
        <p:spPr>
          <a:xfrm rot="10520466">
            <a:off x="7339787" y="5445461"/>
            <a:ext cx="441435" cy="60719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Graphic 11" descr="Group of people with solid fill">
            <a:extLst>
              <a:ext uri="{FF2B5EF4-FFF2-40B4-BE49-F238E27FC236}">
                <a16:creationId xmlns:a16="http://schemas.microsoft.com/office/drawing/2014/main" id="{C743658C-C9CF-0F09-97A5-FD3AD5CA8A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268016" y="5737536"/>
            <a:ext cx="914400" cy="914400"/>
          </a:xfrm>
          <a:prstGeom prst="rect">
            <a:avLst/>
          </a:prstGeom>
        </p:spPr>
      </p:pic>
      <p:pic>
        <p:nvPicPr>
          <p:cNvPr id="13" name="Graphic 12" descr="Group success with solid fill">
            <a:extLst>
              <a:ext uri="{FF2B5EF4-FFF2-40B4-BE49-F238E27FC236}">
                <a16:creationId xmlns:a16="http://schemas.microsoft.com/office/drawing/2014/main" id="{CE7D35C7-A09B-B3F0-4122-9FE161A5A10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6023085" y="5881658"/>
            <a:ext cx="914400" cy="914400"/>
          </a:xfrm>
          <a:prstGeom prst="rect">
            <a:avLst/>
          </a:prstGeom>
        </p:spPr>
      </p:pic>
      <p:pic>
        <p:nvPicPr>
          <p:cNvPr id="18" name="Graphic 17" descr="Right pointing backhand index outline">
            <a:extLst>
              <a:ext uri="{FF2B5EF4-FFF2-40B4-BE49-F238E27FC236}">
                <a16:creationId xmlns:a16="http://schemas.microsoft.com/office/drawing/2014/main" id="{15076E99-63DC-7895-4994-40F5ABC113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61975" y="4981575"/>
            <a:ext cx="1619250" cy="1619250"/>
          </a:xfrm>
          <a:prstGeom prst="rect">
            <a:avLst/>
          </a:prstGeom>
        </p:spPr>
      </p:pic>
    </p:spTree>
    <p:extLst>
      <p:ext uri="{BB962C8B-B14F-4D97-AF65-F5344CB8AC3E}">
        <p14:creationId xmlns:p14="http://schemas.microsoft.com/office/powerpoint/2010/main" val="287822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arn(inVertical)">
                                      <p:cBhvr>
                                        <p:cTn id="55" dur="500"/>
                                        <p:tgtEl>
                                          <p:spTgt spid="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par>
                                <p:cTn id="69" presetID="42" presetClass="entr" presetSubtype="0"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p:bldP spid="16" grpId="0"/>
      <p:bldP spid="17" grpId="0"/>
      <p:bldP spid="8" grpId="0" animBg="1"/>
      <p:bldP spid="2" grpId="0" animBg="1"/>
      <p:bldP spid="3" grpId="0" animBg="1"/>
      <p:bldP spid="4"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596007" y="83161"/>
            <a:ext cx="6115050"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a:t>
            </a:r>
            <a:r>
              <a:rPr kumimoji="0" lang="en-US" sz="4000" b="0" i="0" u="none" strike="noStrike" kern="1200" cap="none" spc="0" normalizeH="0" baseline="0" noProof="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 PHÂN </a:t>
            </a: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32" y="299804"/>
            <a:ext cx="4741743" cy="5981076"/>
          </a:xfrm>
          <a:prstGeom prst="rect">
            <a:avLst/>
          </a:prstGeom>
        </p:spPr>
      </p:pic>
      <p:sp>
        <p:nvSpPr>
          <p:cNvPr id="7" name="TextBox 6">
            <a:extLst>
              <a:ext uri="{FF2B5EF4-FFF2-40B4-BE49-F238E27FC236}">
                <a16:creationId xmlns:a16="http://schemas.microsoft.com/office/drawing/2014/main" id="{7B5D05A8-86A0-6546-3DEA-40CE27EA2749}"/>
              </a:ext>
            </a:extLst>
          </p:cNvPr>
          <p:cNvSpPr txBox="1"/>
          <p:nvPr/>
        </p:nvSpPr>
        <p:spPr>
          <a:xfrm>
            <a:off x="389744" y="1138623"/>
            <a:ext cx="74167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Mật độ dân số phân theo vùng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ở nước ta năm 2021</a:t>
            </a:r>
          </a:p>
        </p:txBody>
      </p:sp>
      <p:graphicFrame>
        <p:nvGraphicFramePr>
          <p:cNvPr id="5" name="Table 4">
            <a:extLst>
              <a:ext uri="{FF2B5EF4-FFF2-40B4-BE49-F238E27FC236}">
                <a16:creationId xmlns:a16="http://schemas.microsoft.com/office/drawing/2014/main" id="{2C2DB13B-77D0-748A-94E7-EDF8652527C1}"/>
              </a:ext>
            </a:extLst>
          </p:cNvPr>
          <p:cNvGraphicFramePr>
            <a:graphicFrameLocks noGrp="1"/>
          </p:cNvGraphicFramePr>
          <p:nvPr>
            <p:extLst>
              <p:ext uri="{D42A27DB-BD31-4B8C-83A1-F6EECF244321}">
                <p14:modId xmlns:p14="http://schemas.microsoft.com/office/powerpoint/2010/main" val="3931229092"/>
              </p:ext>
            </p:extLst>
          </p:nvPr>
        </p:nvGraphicFramePr>
        <p:xfrm>
          <a:off x="300685" y="2094500"/>
          <a:ext cx="7027006" cy="3368040"/>
        </p:xfrm>
        <a:graphic>
          <a:graphicData uri="http://schemas.openxmlformats.org/drawingml/2006/table">
            <a:tbl>
              <a:tblPr>
                <a:tableStyleId>{5940675A-B579-460E-94D1-54222C63F5DA}</a:tableStyleId>
              </a:tblPr>
              <a:tblGrid>
                <a:gridCol w="5050804">
                  <a:extLst>
                    <a:ext uri="{9D8B030D-6E8A-4147-A177-3AD203B41FA5}">
                      <a16:colId xmlns:a16="http://schemas.microsoft.com/office/drawing/2014/main" val="730314610"/>
                    </a:ext>
                  </a:extLst>
                </a:gridCol>
                <a:gridCol w="1976202">
                  <a:extLst>
                    <a:ext uri="{9D8B030D-6E8A-4147-A177-3AD203B41FA5}">
                      <a16:colId xmlns:a16="http://schemas.microsoft.com/office/drawing/2014/main" val="2514483656"/>
                    </a:ext>
                  </a:extLst>
                </a:gridCol>
              </a:tblGrid>
              <a:tr h="190500">
                <a:tc>
                  <a:txBody>
                    <a:bodyPr/>
                    <a:lstStyle/>
                    <a:p>
                      <a:pPr algn="l" fontAlgn="b"/>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vi-VN" sz="2400" u="none" strike="noStrike">
                          <a:effectLst/>
                          <a:latin typeface="Times New Roman" panose="02020603050405020304" pitchFamily="18" charset="0"/>
                          <a:cs typeface="Times New Roman" panose="02020603050405020304" pitchFamily="18" charset="0"/>
                        </a:rPr>
                        <a:t>Mật độ dân số (Người/km2)</a:t>
                      </a:r>
                      <a:endParaRPr lang="vi-VN"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438095775"/>
                  </a:ext>
                </a:extLst>
              </a:tr>
              <a:tr h="190500">
                <a:tc>
                  <a:txBody>
                    <a:bodyPr/>
                    <a:lstStyle/>
                    <a:p>
                      <a:pPr algn="l" fontAlgn="b"/>
                      <a:r>
                        <a:rPr lang="vi-VN" sz="2400" u="none" strike="noStrike">
                          <a:effectLst/>
                          <a:latin typeface="Times New Roman" panose="02020603050405020304" pitchFamily="18" charset="0"/>
                          <a:cs typeface="Times New Roman" panose="02020603050405020304" pitchFamily="18" charset="0"/>
                        </a:rPr>
                        <a:t>CẢ NƯỚC</a:t>
                      </a:r>
                      <a:endParaRPr lang="vi-VN"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297</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69233558"/>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Đồng bằng sông Hồng</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b="1" u="none" strike="noStrike">
                          <a:solidFill>
                            <a:srgbClr val="FF0000"/>
                          </a:solidFill>
                          <a:effectLst/>
                          <a:latin typeface="Times New Roman" panose="02020603050405020304" pitchFamily="18" charset="0"/>
                          <a:cs typeface="Times New Roman" panose="02020603050405020304" pitchFamily="18" charset="0"/>
                        </a:rPr>
                        <a:t>1091</a:t>
                      </a:r>
                      <a:endParaRPr lang="en-US" sz="2400" b="1" i="0" u="none" strike="noStrike">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918006340"/>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Trung du và miền núi phía Bắc</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136</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388151861"/>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Bắc Trung Bộ và Duyên hải miền Trung</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215</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332984939"/>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Tây Nguyên</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111</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957294542"/>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Đông Nam Bộ</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778</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595694960"/>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Đồng bằng sông Cửu Long</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426</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777631422"/>
                  </a:ext>
                </a:extLst>
              </a:tr>
            </a:tbl>
          </a:graphicData>
        </a:graphic>
      </p:graphicFrame>
      <p:sp>
        <p:nvSpPr>
          <p:cNvPr id="9" name="TextBox 8">
            <a:extLst>
              <a:ext uri="{FF2B5EF4-FFF2-40B4-BE49-F238E27FC236}">
                <a16:creationId xmlns:a16="http://schemas.microsoft.com/office/drawing/2014/main" id="{73A09AE0-B3F5-DD1B-9E46-92D1C598BF40}"/>
              </a:ext>
            </a:extLst>
          </p:cNvPr>
          <p:cNvSpPr txBox="1"/>
          <p:nvPr/>
        </p:nvSpPr>
        <p:spPr>
          <a:xfrm>
            <a:off x="1649728" y="5546900"/>
            <a:ext cx="74167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Nguồn: Niên giám thống kê VN</a:t>
            </a:r>
          </a:p>
        </p:txBody>
      </p:sp>
    </p:spTree>
    <p:extLst>
      <p:ext uri="{BB962C8B-B14F-4D97-AF65-F5344CB8AC3E}">
        <p14:creationId xmlns:p14="http://schemas.microsoft.com/office/powerpoint/2010/main" val="163797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BE77A-EF4D-E0FA-1DBC-DFB66EC9DEFB}"/>
              </a:ext>
            </a:extLst>
          </p:cNvPr>
          <p:cNvSpPr>
            <a:spLocks noGrp="1"/>
          </p:cNvSpPr>
          <p:nvPr>
            <p:ph type="title"/>
          </p:nvPr>
        </p:nvSpPr>
        <p:spPr>
          <a:xfrm>
            <a:off x="2458386" y="365125"/>
            <a:ext cx="8895413" cy="1325563"/>
          </a:xfrm>
        </p:spPr>
        <p:txBody>
          <a:bodyPr/>
          <a:lstStyle/>
          <a:p>
            <a:r>
              <a:rPr lang="en-US" b="1"/>
              <a:t>EM CÓ BIẾT</a:t>
            </a:r>
          </a:p>
        </p:txBody>
      </p:sp>
      <p:pic>
        <p:nvPicPr>
          <p:cNvPr id="4" name="Content Placeholder 3">
            <a:extLst>
              <a:ext uri="{FF2B5EF4-FFF2-40B4-BE49-F238E27FC236}">
                <a16:creationId xmlns:a16="http://schemas.microsoft.com/office/drawing/2014/main" id="{26982BF1-5309-13B5-E111-4FB9547ED0A6}"/>
              </a:ext>
            </a:extLst>
          </p:cNvPr>
          <p:cNvPicPr>
            <a:picLocks noGrp="1" noChangeAspect="1"/>
          </p:cNvPicPr>
          <p:nvPr>
            <p:ph idx="1"/>
          </p:nvPr>
        </p:nvPicPr>
        <p:blipFill>
          <a:blip r:embed="rId2"/>
          <a:stretch>
            <a:fillRect/>
          </a:stretch>
        </p:blipFill>
        <p:spPr>
          <a:xfrm>
            <a:off x="573019" y="1916073"/>
            <a:ext cx="5046709" cy="3025853"/>
          </a:xfrm>
          <a:prstGeom prst="rect">
            <a:avLst/>
          </a:prstGeom>
        </p:spPr>
      </p:pic>
      <p:pic>
        <p:nvPicPr>
          <p:cNvPr id="4098" name="Picture 2" descr="Tự hào là người con của Thủ đô ngàn năm văn hiến">
            <a:extLst>
              <a:ext uri="{FF2B5EF4-FFF2-40B4-BE49-F238E27FC236}">
                <a16:creationId xmlns:a16="http://schemas.microsoft.com/office/drawing/2014/main" id="{67FC82AD-A858-651F-7F9A-35C668697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916073"/>
            <a:ext cx="4876800" cy="30258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Question mark ">
            <a:extLst>
              <a:ext uri="{FF2B5EF4-FFF2-40B4-BE49-F238E27FC236}">
                <a16:creationId xmlns:a16="http://schemas.microsoft.com/office/drawing/2014/main" id="{F03D0413-7FE6-5082-8471-31B4605FF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83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8075B73-79AC-A516-9274-535820C484F3}"/>
              </a:ext>
            </a:extLst>
          </p:cNvPr>
          <p:cNvSpPr txBox="1">
            <a:spLocks/>
          </p:cNvSpPr>
          <p:nvPr/>
        </p:nvSpPr>
        <p:spPr>
          <a:xfrm>
            <a:off x="1053058" y="5155180"/>
            <a:ext cx="10085883" cy="155041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400" b="0" i="0" dirty="0">
                <a:solidFill>
                  <a:srgbClr val="000000"/>
                </a:solidFill>
                <a:effectLst/>
                <a:highlight>
                  <a:srgbClr val="FFFFFF"/>
                </a:highlight>
                <a:latin typeface="times new roman" panose="02020603050405020304" pitchFamily="18" charset="0"/>
              </a:rPr>
              <a:t>* ĐBSH – </a:t>
            </a:r>
            <a:r>
              <a:rPr lang="en-US" sz="4400" b="0" i="0" dirty="0" err="1">
                <a:solidFill>
                  <a:srgbClr val="000000"/>
                </a:solidFill>
                <a:effectLst/>
                <a:highlight>
                  <a:srgbClr val="FFFFFF"/>
                </a:highlight>
                <a:latin typeface="times new roman" panose="02020603050405020304" pitchFamily="18" charset="0"/>
              </a:rPr>
              <a:t>vùng</a:t>
            </a:r>
            <a:r>
              <a:rPr lang="en-US" sz="4400" b="0" i="0" dirty="0">
                <a:solidFill>
                  <a:srgbClr val="000000"/>
                </a:solidFill>
                <a:effectLst/>
                <a:highlight>
                  <a:srgbClr val="FFFFFF"/>
                </a:highlight>
                <a:latin typeface="times new roman" panose="02020603050405020304" pitchFamily="18" charset="0"/>
              </a:rPr>
              <a:t> </a:t>
            </a:r>
            <a:r>
              <a:rPr lang="en-US" sz="4400" b="0" i="0" dirty="0" err="1">
                <a:solidFill>
                  <a:srgbClr val="000000"/>
                </a:solidFill>
                <a:effectLst/>
                <a:highlight>
                  <a:srgbClr val="FFFFFF"/>
                </a:highlight>
                <a:latin typeface="times new roman" panose="02020603050405020304" pitchFamily="18" charset="0"/>
              </a:rPr>
              <a:t>có</a:t>
            </a:r>
            <a:r>
              <a:rPr lang="en-US" sz="4400" b="0" i="0" dirty="0">
                <a:solidFill>
                  <a:srgbClr val="000000"/>
                </a:solidFill>
                <a:effectLst/>
                <a:highlight>
                  <a:srgbClr val="FFFFFF"/>
                </a:highlight>
                <a:latin typeface="times new roman" panose="02020603050405020304" pitchFamily="18" charset="0"/>
              </a:rPr>
              <a:t> </a:t>
            </a:r>
            <a:r>
              <a:rPr lang="en-US" sz="4400" b="0" i="0" dirty="0" err="1">
                <a:solidFill>
                  <a:srgbClr val="000000"/>
                </a:solidFill>
                <a:effectLst/>
                <a:highlight>
                  <a:srgbClr val="FFFFFF"/>
                </a:highlight>
                <a:latin typeface="times new roman" panose="02020603050405020304" pitchFamily="18" charset="0"/>
              </a:rPr>
              <a:t>mật</a:t>
            </a:r>
            <a:r>
              <a:rPr lang="en-US" sz="4400" b="0" i="0" dirty="0">
                <a:solidFill>
                  <a:srgbClr val="000000"/>
                </a:solidFill>
                <a:effectLst/>
                <a:highlight>
                  <a:srgbClr val="FFFFFF"/>
                </a:highlight>
                <a:latin typeface="times new roman" panose="02020603050405020304" pitchFamily="18" charset="0"/>
              </a:rPr>
              <a:t> </a:t>
            </a:r>
            <a:r>
              <a:rPr lang="en-US" sz="4400" b="0" i="0" dirty="0" err="1">
                <a:solidFill>
                  <a:srgbClr val="000000"/>
                </a:solidFill>
                <a:effectLst/>
                <a:highlight>
                  <a:srgbClr val="FFFFFF"/>
                </a:highlight>
                <a:latin typeface="times new roman" panose="02020603050405020304" pitchFamily="18" charset="0"/>
              </a:rPr>
              <a:t>độ</a:t>
            </a:r>
            <a:r>
              <a:rPr lang="en-US" sz="4400" b="0" i="0" dirty="0">
                <a:solidFill>
                  <a:srgbClr val="000000"/>
                </a:solidFill>
                <a:effectLst/>
                <a:highlight>
                  <a:srgbClr val="FFFFFF"/>
                </a:highlight>
                <a:latin typeface="times new roman" panose="02020603050405020304" pitchFamily="18" charset="0"/>
              </a:rPr>
              <a:t> </a:t>
            </a:r>
            <a:r>
              <a:rPr lang="en-US" sz="4400" b="0" i="0" dirty="0" err="1">
                <a:solidFill>
                  <a:srgbClr val="000000"/>
                </a:solidFill>
                <a:effectLst/>
                <a:highlight>
                  <a:srgbClr val="FFFFFF"/>
                </a:highlight>
                <a:latin typeface="times new roman" panose="02020603050405020304" pitchFamily="18" charset="0"/>
              </a:rPr>
              <a:t>dân</a:t>
            </a:r>
            <a:r>
              <a:rPr lang="en-US" sz="4400" b="0" i="0" dirty="0">
                <a:solidFill>
                  <a:srgbClr val="000000"/>
                </a:solidFill>
                <a:effectLst/>
                <a:highlight>
                  <a:srgbClr val="FFFFFF"/>
                </a:highlight>
                <a:latin typeface="times new roman" panose="02020603050405020304" pitchFamily="18" charset="0"/>
              </a:rPr>
              <a:t> </a:t>
            </a:r>
            <a:r>
              <a:rPr lang="en-US" sz="4400" b="0" i="0" dirty="0" err="1">
                <a:solidFill>
                  <a:srgbClr val="000000"/>
                </a:solidFill>
                <a:effectLst/>
                <a:highlight>
                  <a:srgbClr val="FFFFFF"/>
                </a:highlight>
                <a:latin typeface="times new roman" panose="02020603050405020304" pitchFamily="18" charset="0"/>
              </a:rPr>
              <a:t>số</a:t>
            </a:r>
            <a:r>
              <a:rPr lang="en-US" sz="4400" b="0" i="0" dirty="0">
                <a:solidFill>
                  <a:srgbClr val="000000"/>
                </a:solidFill>
                <a:effectLst/>
                <a:highlight>
                  <a:srgbClr val="FFFFFF"/>
                </a:highlight>
                <a:latin typeface="times new roman" panose="02020603050405020304" pitchFamily="18" charset="0"/>
              </a:rPr>
              <a:t> </a:t>
            </a:r>
            <a:r>
              <a:rPr lang="en-US" sz="4400" b="0" i="0" dirty="0" err="1">
                <a:solidFill>
                  <a:srgbClr val="000000"/>
                </a:solidFill>
                <a:effectLst/>
                <a:highlight>
                  <a:srgbClr val="FFFFFF"/>
                </a:highlight>
                <a:latin typeface="times new roman" panose="02020603050405020304" pitchFamily="18" charset="0"/>
              </a:rPr>
              <a:t>cao</a:t>
            </a:r>
            <a:r>
              <a:rPr lang="en-US" sz="4400" b="0" i="0" dirty="0">
                <a:solidFill>
                  <a:srgbClr val="000000"/>
                </a:solidFill>
                <a:effectLst/>
                <a:highlight>
                  <a:srgbClr val="FFFFFF"/>
                </a:highlight>
                <a:latin typeface="times new roman" panose="02020603050405020304" pitchFamily="18" charset="0"/>
              </a:rPr>
              <a:t> </a:t>
            </a:r>
            <a:r>
              <a:rPr lang="en-US" sz="4400" b="0" i="0" dirty="0" err="1">
                <a:solidFill>
                  <a:srgbClr val="000000"/>
                </a:solidFill>
                <a:effectLst/>
                <a:highlight>
                  <a:srgbClr val="FFFFFF"/>
                </a:highlight>
                <a:latin typeface="times new roman" panose="02020603050405020304" pitchFamily="18" charset="0"/>
              </a:rPr>
              <a:t>nhất</a:t>
            </a:r>
            <a:r>
              <a:rPr lang="en-US" sz="4400" b="0" i="0" dirty="0">
                <a:solidFill>
                  <a:srgbClr val="000000"/>
                </a:solidFill>
                <a:effectLst/>
                <a:highlight>
                  <a:srgbClr val="FFFFFF"/>
                </a:highlight>
                <a:latin typeface="times new roman" panose="02020603050405020304" pitchFamily="18" charset="0"/>
              </a:rPr>
              <a:t> </a:t>
            </a:r>
            <a:r>
              <a:rPr lang="en-US" sz="4400" b="0" i="0" dirty="0" err="1">
                <a:solidFill>
                  <a:srgbClr val="000000"/>
                </a:solidFill>
                <a:effectLst/>
                <a:highlight>
                  <a:srgbClr val="FFFFFF"/>
                </a:highlight>
                <a:latin typeface="times new roman" panose="02020603050405020304" pitchFamily="18" charset="0"/>
              </a:rPr>
              <a:t>cả</a:t>
            </a:r>
            <a:r>
              <a:rPr lang="en-US" sz="4400" b="0" i="0" dirty="0">
                <a:solidFill>
                  <a:srgbClr val="000000"/>
                </a:solidFill>
                <a:effectLst/>
                <a:highlight>
                  <a:srgbClr val="FFFFFF"/>
                </a:highlight>
                <a:latin typeface="times new roman" panose="02020603050405020304" pitchFamily="18" charset="0"/>
              </a:rPr>
              <a:t> </a:t>
            </a:r>
            <a:r>
              <a:rPr lang="en-US" sz="4400" b="0" i="0" dirty="0" err="1">
                <a:solidFill>
                  <a:srgbClr val="000000"/>
                </a:solidFill>
                <a:effectLst/>
                <a:highlight>
                  <a:srgbClr val="FFFFFF"/>
                </a:highlight>
                <a:latin typeface="times new roman" panose="02020603050405020304" pitchFamily="18" charset="0"/>
              </a:rPr>
              <a:t>nước</a:t>
            </a:r>
            <a:r>
              <a:rPr lang="en-US" sz="4400" b="0" i="0">
                <a:solidFill>
                  <a:srgbClr val="000000"/>
                </a:solidFill>
                <a:effectLst/>
                <a:highlight>
                  <a:srgbClr val="FFFFFF"/>
                </a:highlight>
                <a:latin typeface="times new roman" panose="02020603050405020304" pitchFamily="18" charset="0"/>
              </a:rPr>
              <a:t> </a:t>
            </a:r>
            <a:r>
              <a:rPr lang="en-US" sz="4400" b="0" i="0" smtClean="0">
                <a:solidFill>
                  <a:srgbClr val="000000"/>
                </a:solidFill>
                <a:effectLst/>
                <a:highlight>
                  <a:srgbClr val="FFFFFF"/>
                </a:highlight>
                <a:latin typeface="times new roman" panose="02020603050405020304" pitchFamily="18" charset="0"/>
              </a:rPr>
              <a:t>do: </a:t>
            </a:r>
            <a:endParaRPr lang="en-US" sz="4400" b="0" i="0" dirty="0">
              <a:solidFill>
                <a:srgbClr val="000000"/>
              </a:solidFill>
              <a:effectLst/>
              <a:highlight>
                <a:srgbClr val="FFFFFF"/>
              </a:highlight>
              <a:latin typeface="times new roman" panose="02020603050405020304" pitchFamily="18" charset="0"/>
            </a:endParaRPr>
          </a:p>
          <a:p>
            <a:pPr algn="l"/>
            <a:r>
              <a:rPr lang="vi-VN" sz="4400" b="0" i="0" dirty="0">
                <a:solidFill>
                  <a:srgbClr val="000000"/>
                </a:solidFill>
                <a:effectLst/>
                <a:highlight>
                  <a:srgbClr val="FFFFFF"/>
                </a:highlight>
                <a:latin typeface="times new roman" panose="02020603050405020304" pitchFamily="18" charset="0"/>
              </a:rPr>
              <a:t>- Điều kiện tự nhiên thuận lợi.</a:t>
            </a:r>
            <a:endParaRPr lang="vi-VN" b="0" i="0" dirty="0">
              <a:solidFill>
                <a:srgbClr val="000000"/>
              </a:solidFill>
              <a:effectLst/>
              <a:highlight>
                <a:srgbClr val="FFFFFF"/>
              </a:highlight>
              <a:latin typeface="Roboto" panose="02000000000000000000" pitchFamily="2" charset="0"/>
            </a:endParaRPr>
          </a:p>
          <a:p>
            <a:pPr algn="l"/>
            <a:r>
              <a:rPr lang="vi-VN" sz="4400" b="0" i="0" dirty="0">
                <a:solidFill>
                  <a:srgbClr val="000000"/>
                </a:solidFill>
                <a:effectLst/>
                <a:highlight>
                  <a:srgbClr val="FFFFFF"/>
                </a:highlight>
                <a:latin typeface="times new roman" panose="02020603050405020304" pitchFamily="18" charset="0"/>
              </a:rPr>
              <a:t>- Lịch sử khai thác lãnh thổ lâu đời.</a:t>
            </a:r>
            <a:endParaRPr lang="vi-VN" b="0" i="0" dirty="0">
              <a:solidFill>
                <a:srgbClr val="000000"/>
              </a:solidFill>
              <a:effectLst/>
              <a:highlight>
                <a:srgbClr val="FFFFFF"/>
              </a:highlight>
              <a:latin typeface="Roboto" panose="02000000000000000000" pitchFamily="2" charset="0"/>
            </a:endParaRPr>
          </a:p>
          <a:p>
            <a:pPr algn="l"/>
            <a:r>
              <a:rPr lang="vi-VN" sz="4400" b="0" i="0" dirty="0">
                <a:solidFill>
                  <a:srgbClr val="000000"/>
                </a:solidFill>
                <a:effectLst/>
                <a:highlight>
                  <a:srgbClr val="FFFFFF"/>
                </a:highlight>
                <a:latin typeface="times new roman" panose="02020603050405020304" pitchFamily="18" charset="0"/>
              </a:rPr>
              <a:t>- Nền nông nghiệp thâm canh lúa nước cao, đòi hỏi nhiều lao động…</a:t>
            </a:r>
            <a:endParaRPr lang="vi-VN" b="0" i="0" dirty="0">
              <a:solidFill>
                <a:srgbClr val="000000"/>
              </a:solidFill>
              <a:effectLst/>
              <a:highlight>
                <a:srgbClr val="FFFFFF"/>
              </a:highlight>
              <a:latin typeface="Roboto" panose="02000000000000000000" pitchFamily="2" charset="0"/>
            </a:endParaRPr>
          </a:p>
        </p:txBody>
      </p:sp>
    </p:spTree>
    <p:extLst>
      <p:ext uri="{BB962C8B-B14F-4D97-AF65-F5344CB8AC3E}">
        <p14:creationId xmlns:p14="http://schemas.microsoft.com/office/powerpoint/2010/main" val="30815298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596007" y="83161"/>
            <a:ext cx="6115050"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a:t>
            </a:r>
            <a:r>
              <a:rPr kumimoji="0" lang="en-US" sz="4000" b="0" i="0" u="none" strike="noStrike" kern="1200" cap="none" spc="0" normalizeH="0" baseline="0" noProof="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 PHÂN </a:t>
            </a: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32" y="299804"/>
            <a:ext cx="4741743" cy="5981076"/>
          </a:xfrm>
          <a:prstGeom prst="rect">
            <a:avLst/>
          </a:prstGeom>
        </p:spPr>
      </p:pic>
      <p:sp>
        <p:nvSpPr>
          <p:cNvPr id="5" name="TextBox 4">
            <a:extLst>
              <a:ext uri="{FF2B5EF4-FFF2-40B4-BE49-F238E27FC236}">
                <a16:creationId xmlns:a16="http://schemas.microsoft.com/office/drawing/2014/main" id="{873D76F2-BC1B-3B3D-836E-E981C9EF8FC2}"/>
              </a:ext>
            </a:extLst>
          </p:cNvPr>
          <p:cNvSpPr txBox="1"/>
          <p:nvPr/>
        </p:nvSpPr>
        <p:spPr>
          <a:xfrm>
            <a:off x="393861" y="3627699"/>
            <a:ext cx="6633146" cy="1384995"/>
          </a:xfrm>
          <a:prstGeom prst="rect">
            <a:avLst/>
          </a:prstGeom>
          <a:noFill/>
        </p:spPr>
        <p:txBody>
          <a:bodyPr wrap="square">
            <a:spAutoFit/>
          </a:bodyPr>
          <a:lstStyle/>
          <a:p>
            <a:pPr lvl="0" algn="ju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6</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Kể tên các đô thị có quy mô dân số trên 1.000.000 người</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Hà</a:t>
            </a:r>
            <a:r>
              <a:rPr lang="en-US" sz="2800">
                <a:solidFill>
                  <a:srgbClr val="FF0000"/>
                </a:solidFill>
                <a:latin typeface="#9Slide07 IcielBaliho Script" pitchFamily="2" charset="0"/>
                <a:ea typeface="Tahoma" panose="020B0604030504040204" pitchFamily="34" charset="0"/>
                <a:cs typeface="Tahoma" panose="020B0604030504040204" pitchFamily="34" charset="0"/>
              </a:rPr>
              <a:t> Nội, Hải Phòng, Đà Nẵng, Hồ Chí Minh, Biên Hoà, Cần Thơ.</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37433428-3AF1-92AF-724C-57E42359C0A8}"/>
              </a:ext>
            </a:extLst>
          </p:cNvPr>
          <p:cNvSpPr txBox="1"/>
          <p:nvPr/>
        </p:nvSpPr>
        <p:spPr>
          <a:xfrm>
            <a:off x="418916" y="2349789"/>
            <a:ext cx="64008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5</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Kể tên 5 tỉnh có mật độ dân số thấp nhất</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Lai Châu, Điện Biên, Sơn La, Cao Bằng, Lạng Sơn.</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555DED08-0D03-FCD8-6897-01FA6CB692B5}"/>
              </a:ext>
            </a:extLst>
          </p:cNvPr>
          <p:cNvSpPr txBox="1"/>
          <p:nvPr/>
        </p:nvSpPr>
        <p:spPr>
          <a:xfrm>
            <a:off x="418916" y="874453"/>
            <a:ext cx="663314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4</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Kể tên 5 tỉnh (thành phố) có mật độ dân số cao nhất</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Hà Nội, TP. Hồ Chí Minh, Thái Bình, Nam Định, Hải Phòng</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66F5D68C-FB98-9192-1C5C-CA51541A9F90}"/>
              </a:ext>
            </a:extLst>
          </p:cNvPr>
          <p:cNvSpPr txBox="1"/>
          <p:nvPr/>
        </p:nvSpPr>
        <p:spPr>
          <a:xfrm>
            <a:off x="418916" y="5149920"/>
            <a:ext cx="6633146"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=&gt; Kết luận: Như vậy, mật độ dân số nước ta (7</a:t>
            </a:r>
            <a:r>
              <a:rPr lang="en-US" sz="2800">
                <a:solidFill>
                  <a:prstClr val="black"/>
                </a:solidFill>
                <a:latin typeface="#9Slide07 IcielBaliho Script" pitchFamily="2" charset="0"/>
                <a:ea typeface="Tahoma" panose="020B0604030504040204" pitchFamily="34" charset="0"/>
                <a:cs typeface="Tahoma" panose="020B0604030504040204" pitchFamily="34" charset="0"/>
              </a:rPr>
              <a:t>) </a:t>
            </a:r>
            <a:r>
              <a:rPr lang="en-US" sz="2800">
                <a:solidFill>
                  <a:srgbClr val="FF0000"/>
                </a:solidFill>
                <a:latin typeface="#9Slide07 IcielBaliho Script" pitchFamily="2" charset="0"/>
                <a:ea typeface="Tahoma" panose="020B0604030504040204" pitchFamily="34" charset="0"/>
                <a:cs typeface="Tahoma" panose="020B0604030504040204" pitchFamily="34" charset="0"/>
              </a:rPr>
              <a:t>cao</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và phân bố (8</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không đồng đều</a:t>
            </a:r>
            <a:endParaRPr kumimoji="0" lang="vi-VN" sz="280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105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AD702DB-B54F-4EC9-87D7-DCB76C57E715}"/>
              </a:ext>
            </a:extLst>
          </p:cNvPr>
          <p:cNvSpPr txBox="1">
            <a:spLocks/>
          </p:cNvSpPr>
          <p:nvPr/>
        </p:nvSpPr>
        <p:spPr>
          <a:xfrm>
            <a:off x="4153592" y="418033"/>
            <a:ext cx="4840506" cy="67627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Phân</a:t>
            </a:r>
            <a:r>
              <a:rPr kumimoji="0" lang="en-US" sz="3600" b="0" i="0" u="none" strike="noStrike" kern="1200" cap="none" spc="0" normalizeH="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bố dân cư không đều</a:t>
            </a:r>
            <a:endParaRPr kumimoji="0" lang="en-US" sz="36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2" name="Title 1">
            <a:extLst>
              <a:ext uri="{FF2B5EF4-FFF2-40B4-BE49-F238E27FC236}">
                <a16:creationId xmlns:a16="http://schemas.microsoft.com/office/drawing/2014/main" id="{E04CBEB2-2E5F-4AB3-B599-799A5AA5FB5C}"/>
              </a:ext>
            </a:extLst>
          </p:cNvPr>
          <p:cNvSpPr txBox="1">
            <a:spLocks/>
          </p:cNvSpPr>
          <p:nvPr/>
        </p:nvSpPr>
        <p:spPr>
          <a:xfrm>
            <a:off x="2879833" y="5196435"/>
            <a:ext cx="8865459" cy="116685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14000"/>
              </a:lnSpc>
              <a:spcBef>
                <a:spcPct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D</a:t>
            </a:r>
            <a:r>
              <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o tác động của những nhân tố như: vị trí địa lí, điều kiện tự nhiên và tài nguyên thiên nhiên, chính sách dân số, trình độ phát triển kinh tế,...</a:t>
            </a:r>
            <a:endPar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pic>
        <p:nvPicPr>
          <p:cNvPr id="1026" name="Picture 2" descr="Quy hoạch vùng đồng bằng sông Hồng thời kỳ 2021 - 2030, tầm nhìn 2050">
            <a:extLst>
              <a:ext uri="{FF2B5EF4-FFF2-40B4-BE49-F238E27FC236}">
                <a16:creationId xmlns:a16="http://schemas.microsoft.com/office/drawing/2014/main" id="{4679CEA9-9D0F-4E85-AFEB-0CB154104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54" y="1361026"/>
            <a:ext cx="5202603" cy="30026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F07177-A97C-48BA-864F-042C6CC714A4}"/>
              </a:ext>
            </a:extLst>
          </p:cNvPr>
          <p:cNvPicPr>
            <a:picLocks noChangeAspect="1"/>
          </p:cNvPicPr>
          <p:nvPr/>
        </p:nvPicPr>
        <p:blipFill rotWithShape="1">
          <a:blip r:embed="rId3"/>
          <a:srcRect b="21504"/>
          <a:stretch/>
        </p:blipFill>
        <p:spPr>
          <a:xfrm>
            <a:off x="6001442" y="1361027"/>
            <a:ext cx="5743852" cy="3002675"/>
          </a:xfrm>
          <a:prstGeom prst="rect">
            <a:avLst/>
          </a:prstGeom>
        </p:spPr>
      </p:pic>
      <p:sp>
        <p:nvSpPr>
          <p:cNvPr id="6" name="Rectangle: Rounded Corners 5">
            <a:extLst>
              <a:ext uri="{FF2B5EF4-FFF2-40B4-BE49-F238E27FC236}">
                <a16:creationId xmlns:a16="http://schemas.microsoft.com/office/drawing/2014/main" id="{998B0270-066D-400B-BC9D-7EBF94EC6C81}"/>
              </a:ext>
            </a:extLst>
          </p:cNvPr>
          <p:cNvSpPr/>
          <p:nvPr/>
        </p:nvSpPr>
        <p:spPr>
          <a:xfrm>
            <a:off x="446708" y="5261761"/>
            <a:ext cx="2279579" cy="1036199"/>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IcielCadena" panose="02000503000000020004" pitchFamily="2" charset="0"/>
                <a:ea typeface="+mn-ea"/>
                <a:cs typeface="+mn-cs"/>
              </a:rPr>
              <a:t>Nguyên nhân</a:t>
            </a:r>
          </a:p>
        </p:txBody>
      </p:sp>
    </p:spTree>
    <p:extLst>
      <p:ext uri="{BB962C8B-B14F-4D97-AF65-F5344CB8AC3E}">
        <p14:creationId xmlns:p14="http://schemas.microsoft.com/office/powerpoint/2010/main" val="406654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69DFFBE4-066A-40B2-A856-B1BD871A76B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E14677D7-D109-4752-AECC-52D5F6E8051E}"/>
              </a:ext>
            </a:extLst>
          </p:cNvPr>
          <p:cNvSpPr txBox="1">
            <a:spLocks/>
          </p:cNvSpPr>
          <p:nvPr/>
        </p:nvSpPr>
        <p:spPr>
          <a:xfrm>
            <a:off x="5162551" y="61874"/>
            <a:ext cx="6734174" cy="1166852"/>
          </a:xfrm>
          <a:prstGeom prst="rect">
            <a:avLst/>
          </a:prstGeom>
          <a:no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II. CÁC LOẠI HÌNH QUẦN CƯ</a:t>
            </a:r>
          </a:p>
        </p:txBody>
      </p:sp>
      <p:pic>
        <p:nvPicPr>
          <p:cNvPr id="3074" name="Picture 2" descr="Mua bảo hiểm sức khỏe Bảo Việt tại thành phố Hồ Chí Minh - ibaoviet.vn">
            <a:extLst>
              <a:ext uri="{FF2B5EF4-FFF2-40B4-BE49-F238E27FC236}">
                <a16:creationId xmlns:a16="http://schemas.microsoft.com/office/drawing/2014/main" id="{226E0E8A-40E6-4025-9C2D-E9EF8A7A9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73" y="494712"/>
            <a:ext cx="4756339" cy="2674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Tour Du Lịch Hà Giang 3 Ngày 2 Đêm – East Sea Travel">
            <a:extLst>
              <a:ext uri="{FF2B5EF4-FFF2-40B4-BE49-F238E27FC236}">
                <a16:creationId xmlns:a16="http://schemas.microsoft.com/office/drawing/2014/main" id="{262314CE-8CB0-42C9-BE83-DC18DDEFB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4" y="3526573"/>
            <a:ext cx="4756339" cy="2674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F2EA179-1365-4C3E-ABED-4D4FFAD8BD9A}"/>
              </a:ext>
            </a:extLst>
          </p:cNvPr>
          <p:cNvSpPr txBox="1">
            <a:spLocks/>
          </p:cNvSpPr>
          <p:nvPr/>
        </p:nvSpPr>
        <p:spPr>
          <a:xfrm>
            <a:off x="-400526" y="494712"/>
            <a:ext cx="3695700" cy="67627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Thành</a:t>
            </a:r>
            <a:r>
              <a:rPr kumimoji="0" lang="en-US" sz="28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thị</a:t>
            </a:r>
            <a:endParaRPr kumimoji="0" lang="en-US" sz="28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8AD702DB-B54F-4EC9-87D7-DCB76C57E715}"/>
              </a:ext>
            </a:extLst>
          </p:cNvPr>
          <p:cNvSpPr txBox="1">
            <a:spLocks/>
          </p:cNvSpPr>
          <p:nvPr/>
        </p:nvSpPr>
        <p:spPr>
          <a:xfrm>
            <a:off x="-525811" y="3371236"/>
            <a:ext cx="3695700" cy="67627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Nông</a:t>
            </a:r>
            <a:r>
              <a:rPr kumimoji="0" lang="en-US" sz="28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thôn</a:t>
            </a:r>
            <a:endParaRPr kumimoji="0" lang="en-US" sz="28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2" name="Title 1">
            <a:extLst>
              <a:ext uri="{FF2B5EF4-FFF2-40B4-BE49-F238E27FC236}">
                <a16:creationId xmlns:a16="http://schemas.microsoft.com/office/drawing/2014/main" id="{E04CBEB2-2E5F-4AB3-B599-799A5AA5FB5C}"/>
              </a:ext>
            </a:extLst>
          </p:cNvPr>
          <p:cNvSpPr txBox="1">
            <a:spLocks/>
          </p:cNvSpPr>
          <p:nvPr/>
        </p:nvSpPr>
        <p:spPr>
          <a:xfrm>
            <a:off x="6625652" y="2399686"/>
            <a:ext cx="5271073" cy="9715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14000"/>
              </a:lnSpc>
            </a:pPr>
            <a:r>
              <a:rPr lang="en-US" sz="2800">
                <a:solidFill>
                  <a:prstClr val="black"/>
                </a:solidFill>
                <a:latin typeface="#9Slide07 IcielBaliho Script" pitchFamily="2" charset="0"/>
                <a:ea typeface="Tahoma" panose="020B0604030504040204" pitchFamily="34" charset="0"/>
                <a:cs typeface="Tahoma" panose="020B0604030504040204" pitchFamily="34" charset="0"/>
              </a:rPr>
              <a:t>Nhiệm vụ: Hoạt động nhóm vẽ 2 bức tranh thể hiện khung cảnh và hoạt động kinh tế ở thành thị và nông thôn.</a:t>
            </a:r>
          </a:p>
          <a:p>
            <a:pPr lvl="0" algn="just">
              <a:lnSpc>
                <a:spcPct val="114000"/>
              </a:lnSpc>
            </a:pPr>
            <a:r>
              <a:rPr lang="en-US" sz="2800">
                <a:solidFill>
                  <a:prstClr val="black"/>
                </a:solidFill>
                <a:latin typeface="#9Slide07 IcielBaliho Script" pitchFamily="2" charset="0"/>
                <a:ea typeface="Tahoma" panose="020B0604030504040204" pitchFamily="34" charset="0"/>
                <a:cs typeface="Tahoma" panose="020B0604030504040204" pitchFamily="34" charset="0"/>
              </a:rPr>
              <a:t>+ Nhóm 1: Thành thị</a:t>
            </a:r>
          </a:p>
          <a:p>
            <a:pPr lvl="0" algn="just">
              <a:lnSpc>
                <a:spcPct val="114000"/>
              </a:lnSpc>
            </a:pPr>
            <a:r>
              <a:rPr lang="en-US" sz="2800">
                <a:solidFill>
                  <a:prstClr val="black"/>
                </a:solidFill>
                <a:latin typeface="#9Slide07 IcielBaliho Script" pitchFamily="2" charset="0"/>
                <a:ea typeface="Tahoma" panose="020B0604030504040204" pitchFamily="34" charset="0"/>
                <a:cs typeface="Tahoma" panose="020B0604030504040204" pitchFamily="34" charset="0"/>
              </a:rPr>
              <a:t>+ Nhóm 2: Nông thôn</a:t>
            </a:r>
          </a:p>
          <a:p>
            <a:pPr lvl="0" algn="just">
              <a:lnSpc>
                <a:spcPct val="114000"/>
              </a:lnSpc>
            </a:pPr>
            <a:endPar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1" name="Title 1">
            <a:extLst>
              <a:ext uri="{FF2B5EF4-FFF2-40B4-BE49-F238E27FC236}">
                <a16:creationId xmlns:a16="http://schemas.microsoft.com/office/drawing/2014/main" id="{720BCFE0-052F-459B-B6F6-41D84228F274}"/>
              </a:ext>
            </a:extLst>
          </p:cNvPr>
          <p:cNvSpPr txBox="1">
            <a:spLocks/>
          </p:cNvSpPr>
          <p:nvPr/>
        </p:nvSpPr>
        <p:spPr>
          <a:xfrm>
            <a:off x="6625652" y="3709374"/>
            <a:ext cx="4685825" cy="9715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14000"/>
              </a:lnSpc>
              <a:spcBef>
                <a:spcPct val="0"/>
              </a:spcBef>
              <a:spcAft>
                <a:spcPts val="0"/>
              </a:spcAft>
              <a:buClrTx/>
              <a:buSzTx/>
              <a:buFontTx/>
              <a:buNone/>
              <a:tabLst/>
              <a:defRPr/>
            </a:pPr>
            <a:r>
              <a:rPr kumimoji="0" lang="en-US" sz="2600" b="0" i="0" u="none" strike="noStrike" kern="1200" cap="none" spc="0" normalizeH="0" baseline="0" noProof="0">
                <a:ln>
                  <a:noFill/>
                </a:ln>
                <a:solidFill>
                  <a:srgbClr val="0070C0"/>
                </a:solidFill>
                <a:effectLst/>
                <a:uLnTx/>
                <a:uFillTx/>
                <a:latin typeface="#9Slide07 IcielBaliho Script" pitchFamily="2" charset="0"/>
                <a:ea typeface="Tahoma" panose="020B0604030504040204" pitchFamily="34" charset="0"/>
                <a:cs typeface="Tahoma" panose="020B0604030504040204" pitchFamily="34" charset="0"/>
              </a:rPr>
              <a:t>Thời</a:t>
            </a:r>
            <a:r>
              <a:rPr kumimoji="0" lang="en-US" sz="2600" b="0" i="0" u="none" strike="noStrike" kern="1200" cap="none" spc="0" normalizeH="0" noProof="0">
                <a:ln>
                  <a:noFill/>
                </a:ln>
                <a:solidFill>
                  <a:srgbClr val="0070C0"/>
                </a:solidFill>
                <a:effectLst/>
                <a:uLnTx/>
                <a:uFillTx/>
                <a:latin typeface="#9Slide07 IcielBaliho Script" pitchFamily="2" charset="0"/>
                <a:ea typeface="Tahoma" panose="020B0604030504040204" pitchFamily="34" charset="0"/>
                <a:cs typeface="Tahoma" panose="020B0604030504040204" pitchFamily="34" charset="0"/>
              </a:rPr>
              <a:t> gian: 20 phút</a:t>
            </a:r>
            <a:endParaRPr kumimoji="0" lang="en-US" sz="2600" b="0" i="0" u="none" strike="noStrike" kern="1200" cap="none" spc="0" normalizeH="0" baseline="0" noProof="0" dirty="0">
              <a:ln>
                <a:noFill/>
              </a:ln>
              <a:solidFill>
                <a:srgbClr val="0070C0"/>
              </a:solidFill>
              <a:effectLst/>
              <a:uLnTx/>
              <a:uFillTx/>
              <a:latin typeface="#9Slide07 IcielBaliho Script" pitchFamily="2" charset="0"/>
              <a:ea typeface="Tahoma" panose="020B0604030504040204" pitchFamily="34" charset="0"/>
              <a:cs typeface="Tahoma" panose="020B0604030504040204" pitchFamily="34" charset="0"/>
            </a:endParaRPr>
          </a:p>
        </p:txBody>
      </p:sp>
      <p:pic>
        <p:nvPicPr>
          <p:cNvPr id="5122" name="Picture 2" descr="Color palette ">
            <a:extLst>
              <a:ext uri="{FF2B5EF4-FFF2-40B4-BE49-F238E27FC236}">
                <a16:creationId xmlns:a16="http://schemas.microsoft.com/office/drawing/2014/main" id="{C08C7063-09A3-673A-02D9-E1857280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649" y="1290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4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DA2E7C1E-2B5A-4BBA-AE51-1CD8C19309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8" name="Rectangle 6">
            <a:extLst>
              <a:ext uri="{FF2B5EF4-FFF2-40B4-BE49-F238E27FC236}">
                <a16:creationId xmlns:a16="http://schemas.microsoft.com/office/drawing/2014/main" id="{43DF76B1-5174-4FAF-9D19-FFEE984268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Không có mô tả ảnh.">
            <a:extLst>
              <a:ext uri="{FF2B5EF4-FFF2-40B4-BE49-F238E27FC236}">
                <a16:creationId xmlns:a16="http://schemas.microsoft.com/office/drawing/2014/main" id="{74D7D533-94FB-AA53-6642-E6AFE7069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687" y="1034375"/>
            <a:ext cx="6264056" cy="48488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hông có mô tả ảnh.">
            <a:extLst>
              <a:ext uri="{FF2B5EF4-FFF2-40B4-BE49-F238E27FC236}">
                <a16:creationId xmlns:a16="http://schemas.microsoft.com/office/drawing/2014/main" id="{7271E2F3-E8C0-FC99-4BFB-05B896F53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736" y="997005"/>
            <a:ext cx="6576114" cy="43566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9A4B99C-7850-1A29-BCCB-6CC1D898CB39}"/>
              </a:ext>
            </a:extLst>
          </p:cNvPr>
          <p:cNvPicPr>
            <a:picLocks noChangeAspect="1"/>
          </p:cNvPicPr>
          <p:nvPr/>
        </p:nvPicPr>
        <p:blipFill>
          <a:blip r:embed="rId4"/>
          <a:stretch>
            <a:fillRect/>
          </a:stretch>
        </p:blipFill>
        <p:spPr>
          <a:xfrm>
            <a:off x="2481304" y="997005"/>
            <a:ext cx="6793459" cy="4356676"/>
          </a:xfrm>
          <a:prstGeom prst="rect">
            <a:avLst/>
          </a:prstGeom>
        </p:spPr>
      </p:pic>
      <p:pic>
        <p:nvPicPr>
          <p:cNvPr id="5" name="Picture 4">
            <a:extLst>
              <a:ext uri="{FF2B5EF4-FFF2-40B4-BE49-F238E27FC236}">
                <a16:creationId xmlns:a16="http://schemas.microsoft.com/office/drawing/2014/main" id="{754FD656-1230-E45E-FC92-24D682741FFE}"/>
              </a:ext>
            </a:extLst>
          </p:cNvPr>
          <p:cNvPicPr>
            <a:picLocks noChangeAspect="1"/>
          </p:cNvPicPr>
          <p:nvPr/>
        </p:nvPicPr>
        <p:blipFill>
          <a:blip r:embed="rId5"/>
          <a:stretch>
            <a:fillRect/>
          </a:stretch>
        </p:blipFill>
        <p:spPr>
          <a:xfrm>
            <a:off x="3213708" y="914400"/>
            <a:ext cx="5306865" cy="4968819"/>
          </a:xfrm>
          <a:prstGeom prst="rect">
            <a:avLst/>
          </a:prstGeom>
        </p:spPr>
      </p:pic>
      <p:pic>
        <p:nvPicPr>
          <p:cNvPr id="6" name="Picture 5">
            <a:extLst>
              <a:ext uri="{FF2B5EF4-FFF2-40B4-BE49-F238E27FC236}">
                <a16:creationId xmlns:a16="http://schemas.microsoft.com/office/drawing/2014/main" id="{9C12A029-884D-BFCE-BF6C-08C807A94757}"/>
              </a:ext>
            </a:extLst>
          </p:cNvPr>
          <p:cNvPicPr>
            <a:picLocks noChangeAspect="1"/>
          </p:cNvPicPr>
          <p:nvPr/>
        </p:nvPicPr>
        <p:blipFill>
          <a:blip r:embed="rId6"/>
          <a:stretch>
            <a:fillRect/>
          </a:stretch>
        </p:blipFill>
        <p:spPr>
          <a:xfrm>
            <a:off x="2534554" y="997005"/>
            <a:ext cx="6729317" cy="4772695"/>
          </a:xfrm>
          <a:prstGeom prst="rect">
            <a:avLst/>
          </a:prstGeom>
        </p:spPr>
      </p:pic>
      <p:pic>
        <p:nvPicPr>
          <p:cNvPr id="7" name="Picture 6">
            <a:extLst>
              <a:ext uri="{FF2B5EF4-FFF2-40B4-BE49-F238E27FC236}">
                <a16:creationId xmlns:a16="http://schemas.microsoft.com/office/drawing/2014/main" id="{A6F58373-D6B3-AD6E-5A64-D3B49C8A82C4}"/>
              </a:ext>
            </a:extLst>
          </p:cNvPr>
          <p:cNvPicPr>
            <a:picLocks noChangeAspect="1"/>
          </p:cNvPicPr>
          <p:nvPr/>
        </p:nvPicPr>
        <p:blipFill>
          <a:blip r:embed="rId7"/>
          <a:stretch>
            <a:fillRect/>
          </a:stretch>
        </p:blipFill>
        <p:spPr>
          <a:xfrm>
            <a:off x="2470411" y="997004"/>
            <a:ext cx="6793459" cy="4886215"/>
          </a:xfrm>
          <a:prstGeom prst="rect">
            <a:avLst/>
          </a:prstGeom>
        </p:spPr>
      </p:pic>
      <p:pic>
        <p:nvPicPr>
          <p:cNvPr id="8" name="Picture 7">
            <a:extLst>
              <a:ext uri="{FF2B5EF4-FFF2-40B4-BE49-F238E27FC236}">
                <a16:creationId xmlns:a16="http://schemas.microsoft.com/office/drawing/2014/main" id="{4B1C8398-28C5-017B-07C1-B47B37A12DCA}"/>
              </a:ext>
            </a:extLst>
          </p:cNvPr>
          <p:cNvPicPr>
            <a:picLocks noChangeAspect="1"/>
          </p:cNvPicPr>
          <p:nvPr/>
        </p:nvPicPr>
        <p:blipFill>
          <a:blip r:embed="rId8"/>
          <a:stretch>
            <a:fillRect/>
          </a:stretch>
        </p:blipFill>
        <p:spPr>
          <a:xfrm>
            <a:off x="1379722" y="1093054"/>
            <a:ext cx="9356355" cy="4683102"/>
          </a:xfrm>
          <a:prstGeom prst="rect">
            <a:avLst/>
          </a:prstGeom>
        </p:spPr>
      </p:pic>
      <p:sp>
        <p:nvSpPr>
          <p:cNvPr id="9" name="TextBox 8">
            <a:extLst>
              <a:ext uri="{FF2B5EF4-FFF2-40B4-BE49-F238E27FC236}">
                <a16:creationId xmlns:a16="http://schemas.microsoft.com/office/drawing/2014/main" id="{DBBB23D8-B5B2-3C1D-278E-37EE2CF305DC}"/>
              </a:ext>
            </a:extLst>
          </p:cNvPr>
          <p:cNvSpPr txBox="1"/>
          <p:nvPr/>
        </p:nvSpPr>
        <p:spPr>
          <a:xfrm>
            <a:off x="4482060" y="32847"/>
            <a:ext cx="5381469" cy="523220"/>
          </a:xfrm>
          <a:prstGeom prst="rect">
            <a:avLst/>
          </a:prstGeom>
          <a:noFill/>
        </p:spPr>
        <p:txBody>
          <a:bodyPr wrap="square" rtlCol="0">
            <a:spAutoFit/>
          </a:bodyPr>
          <a:lstStyle/>
          <a:p>
            <a:r>
              <a:rPr lang="en-US" sz="2800" b="1">
                <a:solidFill>
                  <a:srgbClr val="FF0000"/>
                </a:solidFill>
              </a:rPr>
              <a:t>QUẦN CƯ NÔNG THÔN</a:t>
            </a:r>
          </a:p>
        </p:txBody>
      </p:sp>
    </p:spTree>
    <p:extLst>
      <p:ext uri="{BB962C8B-B14F-4D97-AF65-F5344CB8AC3E}">
        <p14:creationId xmlns:p14="http://schemas.microsoft.com/office/powerpoint/2010/main" val="394442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nodeType="clickEffect">
                                  <p:stCondLst>
                                    <p:cond delay="0"/>
                                  </p:stCondLst>
                                  <p:childTnLst>
                                    <p:animEffect transition="out" filter="box(out)">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nodeType="clickEffect">
                                  <p:stCondLst>
                                    <p:cond delay="0"/>
                                  </p:stCondLst>
                                  <p:childTnLst>
                                    <p:animEffect transition="out" filter="box(out)">
                                      <p:cBhvr>
                                        <p:cTn id="26" dur="2000"/>
                                        <p:tgtEl>
                                          <p:spTgt spid="4"/>
                                        </p:tgtEl>
                                      </p:cBhvr>
                                    </p:animEffect>
                                    <p:set>
                                      <p:cBhvr>
                                        <p:cTn id="27" dur="1" fill="hold">
                                          <p:stCondLst>
                                            <p:cond delay="19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nodeType="clickEffect">
                                  <p:stCondLst>
                                    <p:cond delay="0"/>
                                  </p:stCondLst>
                                  <p:childTnLst>
                                    <p:animEffect transition="out" filter="box(out)">
                                      <p:cBhvr>
                                        <p:cTn id="31" dur="2000"/>
                                        <p:tgtEl>
                                          <p:spTgt spid="6148"/>
                                        </p:tgtEl>
                                      </p:cBhvr>
                                    </p:animEffect>
                                    <p:set>
                                      <p:cBhvr>
                                        <p:cTn id="32" dur="1" fill="hold">
                                          <p:stCondLst>
                                            <p:cond delay="1999"/>
                                          </p:stCondLst>
                                        </p:cTn>
                                        <p:tgtEl>
                                          <p:spTgt spid="61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nodeType="clickEffect">
                                  <p:stCondLst>
                                    <p:cond delay="0"/>
                                  </p:stCondLst>
                                  <p:childTnLst>
                                    <p:animEffect transition="out" filter="box(out)">
                                      <p:cBhvr>
                                        <p:cTn id="36" dur="2000"/>
                                        <p:tgtEl>
                                          <p:spTgt spid="6146"/>
                                        </p:tgtEl>
                                      </p:cBhvr>
                                    </p:animEffect>
                                    <p:set>
                                      <p:cBhvr>
                                        <p:cTn id="37" dur="1" fill="hold">
                                          <p:stCondLst>
                                            <p:cond delay="1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662B9-C4C1-437E-943B-1C1EB09CF098}"/>
              </a:ext>
            </a:extLst>
          </p:cNvPr>
          <p:cNvPicPr>
            <a:picLocks noChangeAspect="1"/>
          </p:cNvPicPr>
          <p:nvPr/>
        </p:nvPicPr>
        <p:blipFill rotWithShape="1">
          <a:blip r:embed="rId3"/>
          <a:srcRect b="43448"/>
          <a:stretch/>
        </p:blipFill>
        <p:spPr>
          <a:xfrm>
            <a:off x="210207" y="155027"/>
            <a:ext cx="5724524" cy="6547430"/>
          </a:xfrm>
          <a:prstGeom prst="rect">
            <a:avLst/>
          </a:prstGeom>
        </p:spPr>
      </p:pic>
      <p:pic>
        <p:nvPicPr>
          <p:cNvPr id="3" name="Picture 2">
            <a:extLst>
              <a:ext uri="{FF2B5EF4-FFF2-40B4-BE49-F238E27FC236}">
                <a16:creationId xmlns:a16="http://schemas.microsoft.com/office/drawing/2014/main" id="{60E9D1D1-F905-4E23-A5B1-52A2A03C4D7C}"/>
              </a:ext>
            </a:extLst>
          </p:cNvPr>
          <p:cNvPicPr>
            <a:picLocks noChangeAspect="1"/>
          </p:cNvPicPr>
          <p:nvPr/>
        </p:nvPicPr>
        <p:blipFill rotWithShape="1">
          <a:blip r:embed="rId3"/>
          <a:srcRect t="56628"/>
          <a:stretch/>
        </p:blipFill>
        <p:spPr>
          <a:xfrm>
            <a:off x="5987283" y="155027"/>
            <a:ext cx="5994510" cy="6547430"/>
          </a:xfrm>
          <a:prstGeom prst="rect">
            <a:avLst/>
          </a:prstGeom>
        </p:spPr>
      </p:pic>
    </p:spTree>
    <p:extLst>
      <p:ext uri="{BB962C8B-B14F-4D97-AF65-F5344CB8AC3E}">
        <p14:creationId xmlns:p14="http://schemas.microsoft.com/office/powerpoint/2010/main" val="1551351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4" name="Rectangle 7183">
            <a:extLst>
              <a:ext uri="{FF2B5EF4-FFF2-40B4-BE49-F238E27FC236}">
                <a16:creationId xmlns:a16="http://schemas.microsoft.com/office/drawing/2014/main" id="{1E9986A5-A7D1-4022-BAC0-885FB7A141A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1EC0CB-8C06-2256-A84C-2456831A2463}"/>
              </a:ext>
            </a:extLst>
          </p:cNvPr>
          <p:cNvSpPr>
            <a:spLocks noGrp="1"/>
          </p:cNvSpPr>
          <p:nvPr>
            <p:ph type="title"/>
          </p:nvPr>
        </p:nvSpPr>
        <p:spPr>
          <a:xfrm>
            <a:off x="261653" y="4544570"/>
            <a:ext cx="4148881" cy="1703830"/>
          </a:xfrm>
        </p:spPr>
        <p:txBody>
          <a:bodyPr anchor="ctr">
            <a:normAutofit/>
          </a:bodyPr>
          <a:lstStyle/>
          <a:p>
            <a:r>
              <a:rPr lang="en-US" sz="4800">
                <a:latin typeface="Times New Roman" panose="02020603050405020304" pitchFamily="18" charset="0"/>
                <a:cs typeface="Times New Roman" panose="02020603050405020304" pitchFamily="18" charset="0"/>
              </a:rPr>
              <a:t>Quần cư </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thành thị</a:t>
            </a:r>
          </a:p>
        </p:txBody>
      </p:sp>
      <p:pic>
        <p:nvPicPr>
          <p:cNvPr id="7170" name="Picture 2" descr="TMT - QLNT">
            <a:extLst>
              <a:ext uri="{FF2B5EF4-FFF2-40B4-BE49-F238E27FC236}">
                <a16:creationId xmlns:a16="http://schemas.microsoft.com/office/drawing/2014/main" id="{DFD67457-B982-349E-1B93-0A3F6161AD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3" r="20194" b="-2"/>
          <a:stretch/>
        </p:blipFill>
        <p:spPr bwMode="auto">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0A08D1B-D8D3-868C-24C2-251664AFB6B3}"/>
              </a:ext>
            </a:extLst>
          </p:cNvPr>
          <p:cNvPicPr>
            <a:picLocks noChangeAspect="1"/>
          </p:cNvPicPr>
          <p:nvPr/>
        </p:nvPicPr>
        <p:blipFill rotWithShape="1">
          <a:blip r:embed="rId3"/>
          <a:srcRect r="3" b="9927"/>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4" name="Content Placeholder 3">
            <a:extLst>
              <a:ext uri="{FF2B5EF4-FFF2-40B4-BE49-F238E27FC236}">
                <a16:creationId xmlns:a16="http://schemas.microsoft.com/office/drawing/2014/main" id="{7588A37B-0AE0-7F94-1FD1-CD95126746D5}"/>
              </a:ext>
            </a:extLst>
          </p:cNvPr>
          <p:cNvPicPr>
            <a:picLocks noChangeAspect="1"/>
          </p:cNvPicPr>
          <p:nvPr/>
        </p:nvPicPr>
        <p:blipFill rotWithShape="1">
          <a:blip r:embed="rId4"/>
          <a:srcRect l="21996" r="30439" b="1"/>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7186" name="sketch line">
            <a:extLst>
              <a:ext uri="{FF2B5EF4-FFF2-40B4-BE49-F238E27FC236}">
                <a16:creationId xmlns:a16="http://schemas.microsoft.com/office/drawing/2014/main" id="{D2758DA7-6A89-49A1-B9F5-546D993242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4" name="Content Placeholder 7173">
            <a:extLst>
              <a:ext uri="{FF2B5EF4-FFF2-40B4-BE49-F238E27FC236}">
                <a16:creationId xmlns:a16="http://schemas.microsoft.com/office/drawing/2014/main" id="{43D2811C-E0EB-B91D-6DD8-26C2024184FD}"/>
              </a:ext>
            </a:extLst>
          </p:cNvPr>
          <p:cNvSpPr>
            <a:spLocks noGrp="1"/>
          </p:cNvSpPr>
          <p:nvPr>
            <p:ph idx="1"/>
          </p:nvPr>
        </p:nvSpPr>
        <p:spPr>
          <a:xfrm>
            <a:off x="4413582" y="4544570"/>
            <a:ext cx="7147481" cy="1703830"/>
          </a:xfrm>
        </p:spPr>
        <p:txBody>
          <a:bodyPr anchor="ctr">
            <a:normAutofit/>
          </a:bodyPr>
          <a:lstStyle/>
          <a:p>
            <a:endParaRPr lang="en-US" sz="2200"/>
          </a:p>
        </p:txBody>
      </p:sp>
    </p:spTree>
    <p:extLst>
      <p:ext uri="{BB962C8B-B14F-4D97-AF65-F5344CB8AC3E}">
        <p14:creationId xmlns:p14="http://schemas.microsoft.com/office/powerpoint/2010/main" val="1029412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2CE69567-5046-5EFB-4C2E-FDEC2FA0E579}"/>
              </a:ext>
            </a:extLst>
          </p:cNvPr>
          <p:cNvGraphicFramePr>
            <a:graphicFrameLocks noGrp="1"/>
          </p:cNvGraphicFramePr>
          <p:nvPr>
            <p:ph idx="1"/>
            <p:extLst>
              <p:ext uri="{D42A27DB-BD31-4B8C-83A1-F6EECF244321}">
                <p14:modId xmlns:p14="http://schemas.microsoft.com/office/powerpoint/2010/main" val="2864549436"/>
              </p:ext>
            </p:extLst>
          </p:nvPr>
        </p:nvGraphicFramePr>
        <p:xfrm>
          <a:off x="643467" y="686389"/>
          <a:ext cx="10905068" cy="5485224"/>
        </p:xfrm>
        <a:graphic>
          <a:graphicData uri="http://schemas.openxmlformats.org/drawingml/2006/table">
            <a:tbl>
              <a:tblPr firstRow="1" firstCol="1" bandRow="1">
                <a:tableStyleId>{5C22544A-7EE6-4342-B048-85BDC9FD1C3A}</a:tableStyleId>
              </a:tblPr>
              <a:tblGrid>
                <a:gridCol w="2682728">
                  <a:extLst>
                    <a:ext uri="{9D8B030D-6E8A-4147-A177-3AD203B41FA5}">
                      <a16:colId xmlns:a16="http://schemas.microsoft.com/office/drawing/2014/main" val="478761215"/>
                    </a:ext>
                  </a:extLst>
                </a:gridCol>
                <a:gridCol w="4586402">
                  <a:extLst>
                    <a:ext uri="{9D8B030D-6E8A-4147-A177-3AD203B41FA5}">
                      <a16:colId xmlns:a16="http://schemas.microsoft.com/office/drawing/2014/main" val="2637273721"/>
                    </a:ext>
                  </a:extLst>
                </a:gridCol>
                <a:gridCol w="3635938">
                  <a:extLst>
                    <a:ext uri="{9D8B030D-6E8A-4147-A177-3AD203B41FA5}">
                      <a16:colId xmlns:a16="http://schemas.microsoft.com/office/drawing/2014/main" val="1473958506"/>
                    </a:ext>
                  </a:extLst>
                </a:gridCol>
              </a:tblGrid>
              <a:tr h="432489">
                <a:tc>
                  <a:txBody>
                    <a:bodyPr/>
                    <a:lstStyle/>
                    <a:p>
                      <a:pPr algn="just"/>
                      <a:r>
                        <a:rPr lang="vi-VN" sz="2400">
                          <a:effectLst/>
                        </a:rPr>
                        <a:t>Tiêu chí</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Quần cư nông thôn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Quần cư thành thị</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3568282865"/>
                  </a:ext>
                </a:extLst>
              </a:tr>
              <a:tr h="801687">
                <a:tc>
                  <a:txBody>
                    <a:bodyPr/>
                    <a:lstStyle/>
                    <a:p>
                      <a:pPr algn="just"/>
                      <a:r>
                        <a:rPr lang="vi-VN" sz="2400">
                          <a:effectLst/>
                        </a:rPr>
                        <a:t>Mật độ</a:t>
                      </a:r>
                      <a:endParaRPr lang="en-US" sz="2400">
                        <a:effectLst/>
                      </a:endParaRPr>
                    </a:p>
                    <a:p>
                      <a:pPr algn="just"/>
                      <a:r>
                        <a:rPr lang="vi-VN" sz="2400">
                          <a:effectLst/>
                        </a:rPr>
                        <a:t>dân số</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Mật độ dân số thấp.</a:t>
                      </a:r>
                      <a:endParaRPr lang="en-US" sz="2400">
                        <a:effectLst/>
                      </a:endParaRPr>
                    </a:p>
                    <a:p>
                      <a:pPr algn="just"/>
                      <a:r>
                        <a:rPr lang="vi-VN" sz="2400">
                          <a:effectLst/>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Mật độ dân số cao.</a:t>
                      </a:r>
                      <a:endParaRPr lang="en-US" sz="2400">
                        <a:effectLst/>
                      </a:endParaRPr>
                    </a:p>
                    <a:p>
                      <a:pPr algn="just"/>
                      <a:r>
                        <a:rPr lang="vi-VN" sz="2400">
                          <a:effectLst/>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3276607700"/>
                  </a:ext>
                </a:extLst>
              </a:tr>
              <a:tr h="1170884">
                <a:tc>
                  <a:txBody>
                    <a:bodyPr/>
                    <a:lstStyle/>
                    <a:p>
                      <a:pPr algn="just"/>
                      <a:r>
                        <a:rPr lang="vi-VN" sz="2400">
                          <a:effectLst/>
                        </a:rPr>
                        <a:t>Cấu trúc quần cư</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Nơi cư trú được cấu trúc thành xã, làng, xóm, bản</a:t>
                      </a:r>
                      <a:r>
                        <a:rPr lang="en-US" sz="2400">
                          <a:effectLst/>
                        </a:rPr>
                        <a:t>,.</a:t>
                      </a:r>
                      <a:r>
                        <a:rPr lang="vi-VN" sz="2400">
                          <a:effectLst/>
                        </a:rPr>
                        <a:t>..</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Nơi cư trú được cấu trúc thành phường, thị trấn, tổ dân phố,...</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477780002"/>
                  </a:ext>
                </a:extLst>
              </a:tr>
              <a:tr h="1540082">
                <a:tc>
                  <a:txBody>
                    <a:bodyPr/>
                    <a:lstStyle/>
                    <a:p>
                      <a:pPr algn="just"/>
                      <a:r>
                        <a:rPr lang="vi-VN" sz="2400">
                          <a:effectLst/>
                        </a:rPr>
                        <a:t>Hoạt động kinh tế</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Nông nghiệp là chủ yếu; chuyển dịch về cơ cấu kinh tế, phát triển thủ công nghiệp, dịch vụ,</a:t>
                      </a:r>
                      <a:r>
                        <a:rPr lang="en-US" sz="2400">
                          <a:effectLst/>
                        </a:rPr>
                        <a:t>…</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Công nghiệp, dịch vụ là hoạt động kinh tế chủ yếu.</a:t>
                      </a:r>
                      <a:endParaRPr lang="en-US" sz="2400">
                        <a:effectLst/>
                      </a:endParaRPr>
                    </a:p>
                    <a:p>
                      <a:pPr algn="just"/>
                      <a:r>
                        <a:rPr lang="vi-VN" sz="2400">
                          <a:effectLst/>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612040200"/>
                  </a:ext>
                </a:extLst>
              </a:tr>
              <a:tr h="1540082">
                <a:tc>
                  <a:txBody>
                    <a:bodyPr/>
                    <a:lstStyle/>
                    <a:p>
                      <a:pPr algn="just"/>
                      <a:r>
                        <a:rPr lang="vi-VN" sz="2400">
                          <a:effectLst/>
                        </a:rPr>
                        <a:t>Chức năng</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Hành chính, văn hoá, xã hội; chức năng quần cư nông thôn đang thay đổi theo hướng đa dạng hoá.</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Đa chức năng: trung tâm kinh tế, văn hoá, chính trị, đổi mới sáng tạo.</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2806947696"/>
                  </a:ext>
                </a:extLst>
              </a:tr>
            </a:tbl>
          </a:graphicData>
        </a:graphic>
      </p:graphicFrame>
    </p:spTree>
    <p:extLst>
      <p:ext uri="{BB962C8B-B14F-4D97-AF65-F5344CB8AC3E}">
        <p14:creationId xmlns:p14="http://schemas.microsoft.com/office/powerpoint/2010/main" val="2256589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4F66"/>
        </a:solidFill>
        <a:effectLst/>
      </p:bgPr>
    </p:bg>
    <p:spTree>
      <p:nvGrpSpPr>
        <p:cNvPr id="1" name=""/>
        <p:cNvGrpSpPr/>
        <p:nvPr/>
      </p:nvGrpSpPr>
      <p:grpSpPr>
        <a:xfrm>
          <a:off x="0" y="0"/>
          <a:ext cx="0" cy="0"/>
          <a:chOff x="0" y="0"/>
          <a:chExt cx="0" cy="0"/>
        </a:xfrm>
      </p:grpSpPr>
      <p:pic>
        <p:nvPicPr>
          <p:cNvPr id="1026" name="Picture 2" descr="Anh Phuong (phuonganh211003) - Hồ sơ | Pinterest">
            <a:extLst>
              <a:ext uri="{FF2B5EF4-FFF2-40B4-BE49-F238E27FC236}">
                <a16:creationId xmlns:a16="http://schemas.microsoft.com/office/drawing/2014/main" id="{6E19B136-4251-422F-B813-386F30F6F4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95227" y="-609600"/>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905BEB5D-546A-4958-B1A8-177A5D56F2B4}"/>
              </a:ext>
            </a:extLst>
          </p:cNvPr>
          <p:cNvSpPr txBox="1"/>
          <p:nvPr/>
        </p:nvSpPr>
        <p:spPr>
          <a:xfrm>
            <a:off x="4267200" y="4648200"/>
            <a:ext cx="6096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rPr>
              <a:t>KHỞI ĐỘNG</a:t>
            </a:r>
          </a:p>
        </p:txBody>
      </p:sp>
    </p:spTree>
    <p:extLst>
      <p:ext uri="{BB962C8B-B14F-4D97-AF65-F5344CB8AC3E}">
        <p14:creationId xmlns:p14="http://schemas.microsoft.com/office/powerpoint/2010/main" val="40448550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CBC5F0CE-93D5-5463-C9DD-0BE8F9FCF276}"/>
              </a:ext>
            </a:extLst>
          </p:cNvPr>
          <p:cNvGraphicFramePr>
            <a:graphicFrameLocks noGrp="1"/>
          </p:cNvGraphicFramePr>
          <p:nvPr>
            <p:ph idx="1"/>
            <p:extLst>
              <p:ext uri="{D42A27DB-BD31-4B8C-83A1-F6EECF244321}">
                <p14:modId xmlns:p14="http://schemas.microsoft.com/office/powerpoint/2010/main" val="869883875"/>
              </p:ext>
            </p:extLst>
          </p:nvPr>
        </p:nvGraphicFramePr>
        <p:xfrm>
          <a:off x="643467" y="1266467"/>
          <a:ext cx="10905068" cy="5390864"/>
        </p:xfrm>
        <a:graphic>
          <a:graphicData uri="http://schemas.openxmlformats.org/drawingml/2006/table">
            <a:tbl>
              <a:tblPr firstRow="1" firstCol="1" bandRow="1"/>
              <a:tblGrid>
                <a:gridCol w="1601571">
                  <a:extLst>
                    <a:ext uri="{9D8B030D-6E8A-4147-A177-3AD203B41FA5}">
                      <a16:colId xmlns:a16="http://schemas.microsoft.com/office/drawing/2014/main" val="2188015167"/>
                    </a:ext>
                  </a:extLst>
                </a:gridCol>
                <a:gridCol w="2335115">
                  <a:extLst>
                    <a:ext uri="{9D8B030D-6E8A-4147-A177-3AD203B41FA5}">
                      <a16:colId xmlns:a16="http://schemas.microsoft.com/office/drawing/2014/main" val="1688776019"/>
                    </a:ext>
                  </a:extLst>
                </a:gridCol>
                <a:gridCol w="2264035">
                  <a:extLst>
                    <a:ext uri="{9D8B030D-6E8A-4147-A177-3AD203B41FA5}">
                      <a16:colId xmlns:a16="http://schemas.microsoft.com/office/drawing/2014/main" val="3946701247"/>
                    </a:ext>
                  </a:extLst>
                </a:gridCol>
                <a:gridCol w="2079227">
                  <a:extLst>
                    <a:ext uri="{9D8B030D-6E8A-4147-A177-3AD203B41FA5}">
                      <a16:colId xmlns:a16="http://schemas.microsoft.com/office/drawing/2014/main" val="1595553683"/>
                    </a:ext>
                  </a:extLst>
                </a:gridCol>
                <a:gridCol w="2625120">
                  <a:extLst>
                    <a:ext uri="{9D8B030D-6E8A-4147-A177-3AD203B41FA5}">
                      <a16:colId xmlns:a16="http://schemas.microsoft.com/office/drawing/2014/main" val="384792147"/>
                    </a:ext>
                  </a:extLst>
                </a:gridCol>
              </a:tblGrid>
              <a:tr h="334360">
                <a:tc rowSpan="2">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US" sz="1500" b="0" i="0" u="none" strike="noStrike">
                        <a:effectLst/>
                        <a:latin typeface="Arial" panose="020B0604020202020204" pitchFamily="34" charset="0"/>
                      </a:endParaRPr>
                    </a:p>
                  </a:txBody>
                  <a:tcPr marL="81884" marR="81884" marT="40942" marB="40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US" sz="1500" b="0" i="0" u="none" strike="noStrike">
                        <a:effectLst/>
                        <a:latin typeface="Arial" panose="020B0604020202020204" pitchFamily="34" charset="0"/>
                      </a:endParaRPr>
                    </a:p>
                  </a:txBody>
                  <a:tcPr marL="81884" marR="81884" marT="40942" marB="40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0335611"/>
                  </a:ext>
                </a:extLst>
              </a:tr>
              <a:tr h="261006">
                <a:tc vMerge="1">
                  <a:txBody>
                    <a:bodyPr/>
                    <a:lstStyle/>
                    <a:p>
                      <a:endParaRPr lang="en-US"/>
                    </a:p>
                  </a:txBody>
                  <a:tcPr/>
                </a:tc>
                <a:tc>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500" b="0" i="0" u="none" strike="noStrike">
                        <a:effectLst/>
                        <a:latin typeface="Arial" panose="020B0604020202020204" pitchFamily="34" charset="0"/>
                      </a:endParaRPr>
                    </a:p>
                  </a:txBody>
                  <a:tcPr marL="61413" marR="61413" marT="8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500" b="0" i="0" u="none" strike="noStrike">
                        <a:effectLst/>
                        <a:latin typeface="Arial" panose="020B0604020202020204" pitchFamily="34" charset="0"/>
                      </a:endParaRPr>
                    </a:p>
                  </a:txBody>
                  <a:tcPr marL="61413" marR="61413" marT="8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500" b="0" i="0" u="none" strike="noStrike">
                        <a:effectLst/>
                        <a:latin typeface="Arial" panose="020B0604020202020204" pitchFamily="34" charset="0"/>
                      </a:endParaRPr>
                    </a:p>
                  </a:txBody>
                  <a:tcPr marL="61413" marR="61413" marT="8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500" b="0" i="0" u="none" strike="noStrike">
                        <a:effectLst/>
                        <a:latin typeface="Arial" panose="020B0604020202020204" pitchFamily="34" charset="0"/>
                      </a:endParaRPr>
                    </a:p>
                  </a:txBody>
                  <a:tcPr marL="61413" marR="61413" marT="8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7758682"/>
                  </a:ext>
                </a:extLst>
              </a:tr>
              <a:tr h="480727">
                <a:tc>
                  <a:txBody>
                    <a:bodyPr/>
                    <a:lstStyle/>
                    <a:p>
                      <a:pPr algn="l"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Đầy đủ nội dung.</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Thiếu 1 nội dung.</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Thiếu 2 – 3 nội dung.</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Thiếu từ 4 nội dung trở lên hoặc không hoàn thành.</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4765453"/>
                  </a:ext>
                </a:extLst>
              </a:tr>
              <a:tr h="480727">
                <a:tc>
                  <a:txBody>
                    <a:bodyPr/>
                    <a:lstStyle/>
                    <a:p>
                      <a:pPr algn="l"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Thời gian hoàn thành</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Hoàn thành nhanh nhất, sớm hơn thời gian quy định.</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Hoàn thành nhanh thứ 2, đảm bảo thời gian quy định.</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Quá thời gian quy định 30 giây.</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Quá thời gian quy định trên 30 giây.</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729251"/>
                  </a:ext>
                </a:extLst>
              </a:tr>
              <a:tr h="1367349">
                <a:tc>
                  <a:txBody>
                    <a:bodyPr/>
                    <a:lstStyle/>
                    <a:p>
                      <a:pPr algn="l"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Sự phối hợp hoạt động trong quá trình làm việc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Tất cả các thành viên trong nhóm đều tham gia thảo luận. Tinh thần thảo luận sôi nổi, có sự phối hợp nhịp nhàng giữa các thành viên	</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Hầu hết các thành viên đều tham gia thảo luận. Có </a:t>
                      </a:r>
                      <a:endParaRPr lang="en-US" sz="1500" b="0" i="0" u="none" strike="noStrike">
                        <a:effectLst/>
                        <a:latin typeface="Arial" panose="020B0604020202020204" pitchFamily="34" charset="0"/>
                      </a:endParaRPr>
                    </a:p>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1 – 2 thành viên hời hợt, thiếu tích cực trong làm </a:t>
                      </a:r>
                      <a:endParaRPr lang="en-US" sz="1500" b="0" i="0" u="none" strike="noStrike">
                        <a:effectLst/>
                        <a:latin typeface="Arial" panose="020B0604020202020204" pitchFamily="34" charset="0"/>
                      </a:endParaRPr>
                    </a:p>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việc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Nhiều thành viên không thảo luận chung, làm việc cá nhân. Tinh thần phối hợp chưa </a:t>
                      </a:r>
                      <a:endParaRPr lang="vi-VN" sz="1500" b="0" i="0" u="none" strike="noStrike">
                        <a:effectLst/>
                        <a:latin typeface="Arial" panose="020B0604020202020204" pitchFamily="34" charset="0"/>
                      </a:endParaRPr>
                    </a:p>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hiệu quả.</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Các thành viên không phối hợp với nhau trong làm việc nhóm, làm việc độc lập, đơn lẻ.</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472243"/>
                  </a:ext>
                </a:extLst>
              </a:tr>
              <a:tr h="700449">
                <a:tc>
                  <a:txBody>
                    <a:bodyPr/>
                    <a:lstStyle/>
                    <a:p>
                      <a:pPr algn="just"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Tính kỉ luật</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Các thành viên giữ gìn trật tự, tôn trọng nhau trong quá trình thảo luận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Nhóm giữ gìn trật tự tương đối tốt, nhưng thảo luận lớn, gây ồn.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Một số thành viên có sự tranh cãi, mâu thuẫn trong quá trình làm việc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Các thành viên trong nhóm không tập trung, mâu thuẫn và tranh cãi nhiều lần trong quá trình làm việc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0499079"/>
                  </a:ext>
                </a:extLst>
              </a:tr>
              <a:tr h="700449">
                <a:tc>
                  <a:txBody>
                    <a:bodyPr/>
                    <a:lstStyle/>
                    <a:p>
                      <a:pPr algn="just"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Sáng tạo</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Nội dung  thể hiện sự sáng tạo, phương thức thể hiện mới, nhiều yếu tố hấp dẫn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Có ý tưởng sáng tạo, phương thức thể hiện mới nhưng thiếu sự hấp dẫn.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Thiếu ý tưởng trình bày, sử dụng hình thức thể hiện chưa hấp dẫn, nhàm chán.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Không có ý tưởng trình bày, xử lí tình huống thiếu tính logic, không hấp dẫn.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926363"/>
                  </a:ext>
                </a:extLst>
              </a:tr>
            </a:tbl>
          </a:graphicData>
        </a:graphic>
      </p:graphicFrame>
      <p:sp>
        <p:nvSpPr>
          <p:cNvPr id="6" name="TextBox 5">
            <a:extLst>
              <a:ext uri="{FF2B5EF4-FFF2-40B4-BE49-F238E27FC236}">
                <a16:creationId xmlns:a16="http://schemas.microsoft.com/office/drawing/2014/main" id="{B6442696-E150-A438-B4B2-0A6C69F938A8}"/>
              </a:ext>
            </a:extLst>
          </p:cNvPr>
          <p:cNvSpPr txBox="1"/>
          <p:nvPr/>
        </p:nvSpPr>
        <p:spPr>
          <a:xfrm>
            <a:off x="2266014" y="97093"/>
            <a:ext cx="6100996" cy="1015663"/>
          </a:xfrm>
          <a:prstGeom prst="rect">
            <a:avLst/>
          </a:prstGeom>
          <a:noFill/>
        </p:spPr>
        <p:txBody>
          <a:bodyPr wrap="square">
            <a:spAutoFit/>
          </a:bodyPr>
          <a:lstStyle/>
          <a:p>
            <a:pPr algn="just"/>
            <a:r>
              <a:rPr lang="en-US" sz="14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Phiếu đánh giá:</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Nhóm đánh giá:…………….</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Đánh giá nhóm:………………</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5153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7A6DE7-A4C8-C589-6A84-11B094B739EA}"/>
              </a:ext>
            </a:extLst>
          </p:cNvPr>
          <p:cNvPicPr>
            <a:picLocks noChangeAspect="1"/>
          </p:cNvPicPr>
          <p:nvPr/>
        </p:nvPicPr>
        <p:blipFill rotWithShape="1">
          <a:blip r:embed="rId2"/>
          <a:srcRect t="19355"/>
          <a:stretch/>
        </p:blipFill>
        <p:spPr>
          <a:xfrm>
            <a:off x="20" y="10"/>
            <a:ext cx="12191980" cy="6857990"/>
          </a:xfrm>
          <a:prstGeom prst="rect">
            <a:avLst/>
          </a:prstGeom>
          <a:noFill/>
        </p:spPr>
      </p:pic>
      <p:sp>
        <p:nvSpPr>
          <p:cNvPr id="5" name="TextBox 4">
            <a:extLst>
              <a:ext uri="{FF2B5EF4-FFF2-40B4-BE49-F238E27FC236}">
                <a16:creationId xmlns:a16="http://schemas.microsoft.com/office/drawing/2014/main" id="{C92C5A5D-B3DA-3654-5955-8521DF142685}"/>
              </a:ext>
            </a:extLst>
          </p:cNvPr>
          <p:cNvSpPr txBox="1"/>
          <p:nvPr/>
        </p:nvSpPr>
        <p:spPr>
          <a:xfrm>
            <a:off x="3324260" y="2536672"/>
            <a:ext cx="666808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5322386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390525" y="134829"/>
            <a:ext cx="6115050" cy="1071810"/>
          </a:xfrm>
          <a:prstGeom prst="rect">
            <a:avLst/>
          </a:prstGeom>
          <a:no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00FF"/>
                </a:solidFill>
                <a:effectLst/>
                <a:uLnTx/>
                <a:uFillTx/>
                <a:latin typeface="#9Slide07 Cadena" panose="02000503000000020004" pitchFamily="2" charset="0"/>
                <a:ea typeface="Tahoma" panose="020B0604030504040204" pitchFamily="34" charset="0"/>
                <a:cs typeface="Tahoma" panose="020B0604030504040204" pitchFamily="34" charset="0"/>
              </a:rPr>
              <a:t>EM LÀ CHUYÊN GIA BẢN ĐỒ</a:t>
            </a:r>
            <a:endParaRPr kumimoji="0" lang="en-US" sz="4000" b="0" i="0" u="none" strike="noStrike" kern="1200" cap="none" spc="0" normalizeH="0" baseline="0" noProof="0" dirty="0">
              <a:ln>
                <a:noFill/>
              </a:ln>
              <a:solidFill>
                <a:srgbClr val="0000FF"/>
              </a:solidFill>
              <a:effectLst/>
              <a:uLnTx/>
              <a:uFillTx/>
              <a:latin typeface="#9Slide07 Cadena" panose="02000503000000020004" pitchFamily="2" charset="0"/>
              <a:ea typeface="Tahoma" panose="020B0604030504040204" pitchFamily="34" charset="0"/>
              <a:cs typeface="Tahoma" panose="020B0604030504040204" pitchFamily="34" charset="0"/>
            </a:endParaRPr>
          </a:p>
        </p:txBody>
      </p:sp>
      <p:sp>
        <p:nvSpPr>
          <p:cNvPr id="10" name="Title 1">
            <a:extLst>
              <a:ext uri="{FF2B5EF4-FFF2-40B4-BE49-F238E27FC236}">
                <a16:creationId xmlns:a16="http://schemas.microsoft.com/office/drawing/2014/main" id="{8D67DD55-CE01-4C60-981E-38A08F9A6E61}"/>
              </a:ext>
            </a:extLst>
          </p:cNvPr>
          <p:cNvSpPr txBox="1">
            <a:spLocks/>
          </p:cNvSpPr>
          <p:nvPr/>
        </p:nvSpPr>
        <p:spPr>
          <a:xfrm>
            <a:off x="481010" y="1206639"/>
            <a:ext cx="6414465" cy="862004"/>
          </a:xfrm>
          <a:prstGeom prst="rect">
            <a:avLst/>
          </a:prstGeom>
          <a:noFill/>
          <a:ln w="19050">
            <a:solidFill>
              <a:srgbClr val="FF0000"/>
            </a:solidFill>
            <a:prstDash val="sysDot"/>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spcAft>
                <a:spcPts val="1000"/>
              </a:spcAft>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Quan </a:t>
            </a:r>
            <a:r>
              <a:rPr kumimoji="0" lang="en-US" sz="2800" b="0" i="0" u="none" strike="noStrike" kern="1200" cap="none" spc="0" normalizeH="0" baseline="0" noProof="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sát</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bản</a:t>
            </a:r>
            <a:r>
              <a:rPr kumimoji="0" lang="en-US" sz="2800" b="0" i="0" u="none" strike="noStrike" kern="1200" cap="none" spc="0" normalizeH="0" noProof="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đồ</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kern="100">
                <a:latin typeface="Times New Roman" panose="02020603050405020304" pitchFamily="18" charset="0"/>
                <a:ea typeface="Calibri" panose="020F0502020204030204" pitchFamily="34" charset="0"/>
                <a:cs typeface="Times New Roman" panose="02020603050405020304" pitchFamily="18" charset="0"/>
              </a:rPr>
              <a:t>hãy ghép các thông tin ở cột A sao cho phù hợp với cột B</a:t>
            </a:r>
          </a:p>
        </p:txBody>
      </p:sp>
      <p:pic>
        <p:nvPicPr>
          <p:cNvPr id="2" name="Picture 1" descr="A map of the country&#10;&#10;Description automatically generated">
            <a:extLst>
              <a:ext uri="{FF2B5EF4-FFF2-40B4-BE49-F238E27FC236}">
                <a16:creationId xmlns:a16="http://schemas.microsoft.com/office/drawing/2014/main" id="{5F72756E-19A6-9D21-1556-3A440AEC4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9732" y="438462"/>
            <a:ext cx="4741743" cy="5981076"/>
          </a:xfrm>
          <a:prstGeom prst="rect">
            <a:avLst/>
          </a:prstGeom>
        </p:spPr>
      </p:pic>
      <p:graphicFrame>
        <p:nvGraphicFramePr>
          <p:cNvPr id="3" name="Table 2">
            <a:extLst>
              <a:ext uri="{FF2B5EF4-FFF2-40B4-BE49-F238E27FC236}">
                <a16:creationId xmlns:a16="http://schemas.microsoft.com/office/drawing/2014/main" id="{DF583BEF-9123-356B-8A39-61737DE087D3}"/>
              </a:ext>
            </a:extLst>
          </p:cNvPr>
          <p:cNvGraphicFramePr>
            <a:graphicFrameLocks noGrp="1"/>
          </p:cNvGraphicFramePr>
          <p:nvPr>
            <p:extLst>
              <p:ext uri="{D42A27DB-BD31-4B8C-83A1-F6EECF244321}">
                <p14:modId xmlns:p14="http://schemas.microsoft.com/office/powerpoint/2010/main" val="944130007"/>
              </p:ext>
            </p:extLst>
          </p:nvPr>
        </p:nvGraphicFramePr>
        <p:xfrm>
          <a:off x="481012" y="2514596"/>
          <a:ext cx="6578721" cy="2699004"/>
        </p:xfrm>
        <a:graphic>
          <a:graphicData uri="http://schemas.openxmlformats.org/drawingml/2006/table">
            <a:tbl>
              <a:tblPr firstRow="1" firstCol="1" bandRow="1"/>
              <a:tblGrid>
                <a:gridCol w="2936745">
                  <a:extLst>
                    <a:ext uri="{9D8B030D-6E8A-4147-A177-3AD203B41FA5}">
                      <a16:colId xmlns:a16="http://schemas.microsoft.com/office/drawing/2014/main" val="1831967530"/>
                    </a:ext>
                  </a:extLst>
                </a:gridCol>
                <a:gridCol w="1449069">
                  <a:extLst>
                    <a:ext uri="{9D8B030D-6E8A-4147-A177-3AD203B41FA5}">
                      <a16:colId xmlns:a16="http://schemas.microsoft.com/office/drawing/2014/main" val="1241758358"/>
                    </a:ext>
                  </a:extLst>
                </a:gridCol>
                <a:gridCol w="2192907">
                  <a:extLst>
                    <a:ext uri="{9D8B030D-6E8A-4147-A177-3AD203B41FA5}">
                      <a16:colId xmlns:a16="http://schemas.microsoft.com/office/drawing/2014/main" val="3839769429"/>
                    </a:ext>
                  </a:extLst>
                </a:gridCol>
              </a:tblGrid>
              <a:tr h="0">
                <a:tc>
                  <a:txBody>
                    <a:bodyPr/>
                    <a:lstStyle/>
                    <a:p>
                      <a:pPr algn="ctr">
                        <a:lnSpc>
                          <a:spcPct val="115000"/>
                        </a:lnSpc>
                        <a:spcAft>
                          <a:spcPts val="1000"/>
                        </a:spcAft>
                      </a:pP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Mật độ dân số (người/km</a:t>
                      </a:r>
                      <a:r>
                        <a:rPr lang="en-US" sz="2200" b="1" kern="100" baseline="30000">
                          <a:effectLst/>
                          <a:latin typeface="Times New Roman" panose="02020603050405020304" pitchFamily="18" charset="0"/>
                          <a:ea typeface="Calibri" panose="020F0502020204030204" pitchFamily="34" charset="0"/>
                          <a:cs typeface="Times New Roman" panose="02020603050405020304" pitchFamily="18" charset="0"/>
                        </a:rPr>
                        <a:t>2</a:t>
                      </a: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Ghép nối</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Tỉnh (thành phố)</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554669"/>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1. Dưới 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a. Đồng Nai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5450092"/>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2. Từ 100 đến dưới 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b. Hà Nội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6642927"/>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3. Từ 200 đế dưới 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c. Yên Bái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97573"/>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4. Từ 500 đến dưới 1000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d. Lạng Sơn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0025634"/>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5. Từ 1000 trở lên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e. Bình Định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9558792"/>
                  </a:ext>
                </a:extLst>
              </a:tr>
            </a:tbl>
          </a:graphicData>
        </a:graphic>
      </p:graphicFrame>
      <p:sp>
        <p:nvSpPr>
          <p:cNvPr id="5" name="TextBox 4">
            <a:extLst>
              <a:ext uri="{FF2B5EF4-FFF2-40B4-BE49-F238E27FC236}">
                <a16:creationId xmlns:a16="http://schemas.microsoft.com/office/drawing/2014/main" id="{09BDE93E-9C17-0954-B122-07828B98A3B6}"/>
              </a:ext>
            </a:extLst>
          </p:cNvPr>
          <p:cNvSpPr txBox="1"/>
          <p:nvPr/>
        </p:nvSpPr>
        <p:spPr>
          <a:xfrm>
            <a:off x="3912432" y="3213556"/>
            <a:ext cx="63190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1- d</a:t>
            </a:r>
          </a:p>
        </p:txBody>
      </p:sp>
      <p:sp>
        <p:nvSpPr>
          <p:cNvPr id="6" name="TextBox 5">
            <a:extLst>
              <a:ext uri="{FF2B5EF4-FFF2-40B4-BE49-F238E27FC236}">
                <a16:creationId xmlns:a16="http://schemas.microsoft.com/office/drawing/2014/main" id="{8EA5750A-7E77-EB57-6853-96F910F1F019}"/>
              </a:ext>
            </a:extLst>
          </p:cNvPr>
          <p:cNvSpPr txBox="1"/>
          <p:nvPr/>
        </p:nvSpPr>
        <p:spPr>
          <a:xfrm>
            <a:off x="3912431" y="3556071"/>
            <a:ext cx="61587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2- c</a:t>
            </a:r>
          </a:p>
        </p:txBody>
      </p:sp>
      <p:sp>
        <p:nvSpPr>
          <p:cNvPr id="7" name="TextBox 6">
            <a:extLst>
              <a:ext uri="{FF2B5EF4-FFF2-40B4-BE49-F238E27FC236}">
                <a16:creationId xmlns:a16="http://schemas.microsoft.com/office/drawing/2014/main" id="{C3AE2796-A34E-85F2-7B82-C394FBE8AFC5}"/>
              </a:ext>
            </a:extLst>
          </p:cNvPr>
          <p:cNvSpPr txBox="1"/>
          <p:nvPr/>
        </p:nvSpPr>
        <p:spPr>
          <a:xfrm>
            <a:off x="3913707" y="3961071"/>
            <a:ext cx="61587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3- e</a:t>
            </a:r>
          </a:p>
        </p:txBody>
      </p:sp>
      <p:sp>
        <p:nvSpPr>
          <p:cNvPr id="8" name="TextBox 7">
            <a:extLst>
              <a:ext uri="{FF2B5EF4-FFF2-40B4-BE49-F238E27FC236}">
                <a16:creationId xmlns:a16="http://schemas.microsoft.com/office/drawing/2014/main" id="{167A888E-CD05-343B-8F7C-21B22D718E84}"/>
              </a:ext>
            </a:extLst>
          </p:cNvPr>
          <p:cNvSpPr txBox="1"/>
          <p:nvPr/>
        </p:nvSpPr>
        <p:spPr>
          <a:xfrm>
            <a:off x="3912432" y="4303586"/>
            <a:ext cx="61587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4- a</a:t>
            </a:r>
          </a:p>
        </p:txBody>
      </p:sp>
      <p:sp>
        <p:nvSpPr>
          <p:cNvPr id="11" name="TextBox 10">
            <a:extLst>
              <a:ext uri="{FF2B5EF4-FFF2-40B4-BE49-F238E27FC236}">
                <a16:creationId xmlns:a16="http://schemas.microsoft.com/office/drawing/2014/main" id="{365E86A9-B0B5-BEB5-2243-831659ADDFE7}"/>
              </a:ext>
            </a:extLst>
          </p:cNvPr>
          <p:cNvSpPr txBox="1"/>
          <p:nvPr/>
        </p:nvSpPr>
        <p:spPr>
          <a:xfrm>
            <a:off x="3896401" y="4667706"/>
            <a:ext cx="63190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5- b</a:t>
            </a:r>
          </a:p>
        </p:txBody>
      </p:sp>
    </p:spTree>
    <p:extLst>
      <p:ext uri="{BB962C8B-B14F-4D97-AF65-F5344CB8AC3E}">
        <p14:creationId xmlns:p14="http://schemas.microsoft.com/office/powerpoint/2010/main" val="424442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7" grpId="0"/>
      <p:bldP spid="8"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grpSp>
        <p:nvGrpSpPr>
          <p:cNvPr id="1204" name="Google Shape;1204;p37"/>
          <p:cNvGrpSpPr/>
          <p:nvPr/>
        </p:nvGrpSpPr>
        <p:grpSpPr>
          <a:xfrm>
            <a:off x="0" y="1243169"/>
            <a:ext cx="3041803" cy="5649697"/>
            <a:chOff x="101500" y="932376"/>
            <a:chExt cx="2281352" cy="4237273"/>
          </a:xfrm>
        </p:grpSpPr>
        <p:sp>
          <p:nvSpPr>
            <p:cNvPr id="1205" name="Google Shape;1205;p37"/>
            <p:cNvSpPr/>
            <p:nvPr/>
          </p:nvSpPr>
          <p:spPr>
            <a:xfrm>
              <a:off x="101500" y="932376"/>
              <a:ext cx="2281352" cy="3102757"/>
            </a:xfrm>
            <a:custGeom>
              <a:avLst/>
              <a:gdLst/>
              <a:ahLst/>
              <a:cxnLst/>
              <a:rect l="l" t="t" r="r" b="b"/>
              <a:pathLst>
                <a:path w="19986" h="27182" extrusionOk="0">
                  <a:moveTo>
                    <a:pt x="11759" y="0"/>
                  </a:moveTo>
                  <a:cubicBezTo>
                    <a:pt x="11759" y="0"/>
                    <a:pt x="5124" y="2288"/>
                    <a:pt x="2556" y="10983"/>
                  </a:cubicBezTo>
                  <a:cubicBezTo>
                    <a:pt x="1" y="19690"/>
                    <a:pt x="5606" y="27127"/>
                    <a:pt x="10996" y="27181"/>
                  </a:cubicBezTo>
                  <a:cubicBezTo>
                    <a:pt x="11017" y="27181"/>
                    <a:pt x="11038" y="27181"/>
                    <a:pt x="11059" y="27181"/>
                  </a:cubicBezTo>
                  <a:cubicBezTo>
                    <a:pt x="15332" y="27181"/>
                    <a:pt x="19519" y="24454"/>
                    <a:pt x="19744" y="13819"/>
                  </a:cubicBezTo>
                  <a:cubicBezTo>
                    <a:pt x="19985" y="3130"/>
                    <a:pt x="11759" y="0"/>
                    <a:pt x="1175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6" name="Google Shape;1206;p37"/>
            <p:cNvSpPr/>
            <p:nvPr/>
          </p:nvSpPr>
          <p:spPr>
            <a:xfrm>
              <a:off x="1257488" y="1185787"/>
              <a:ext cx="177157" cy="3983862"/>
            </a:xfrm>
            <a:custGeom>
              <a:avLst/>
              <a:gdLst/>
              <a:ahLst/>
              <a:cxnLst/>
              <a:rect l="l" t="t" r="r" b="b"/>
              <a:pathLst>
                <a:path w="1552" h="34901" extrusionOk="0">
                  <a:moveTo>
                    <a:pt x="1124" y="1"/>
                  </a:moveTo>
                  <a:cubicBezTo>
                    <a:pt x="628" y="1"/>
                    <a:pt x="334" y="16280"/>
                    <a:pt x="174" y="22821"/>
                  </a:cubicBezTo>
                  <a:cubicBezTo>
                    <a:pt x="0" y="29362"/>
                    <a:pt x="441" y="34900"/>
                    <a:pt x="441" y="34900"/>
                  </a:cubicBezTo>
                  <a:lnTo>
                    <a:pt x="1258" y="34806"/>
                  </a:lnTo>
                  <a:cubicBezTo>
                    <a:pt x="1258" y="34806"/>
                    <a:pt x="1056" y="18407"/>
                    <a:pt x="1151" y="14367"/>
                  </a:cubicBezTo>
                  <a:cubicBezTo>
                    <a:pt x="1244" y="10327"/>
                    <a:pt x="1552" y="1"/>
                    <a:pt x="112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7" name="Google Shape;1207;p37"/>
            <p:cNvSpPr/>
            <p:nvPr/>
          </p:nvSpPr>
          <p:spPr>
            <a:xfrm>
              <a:off x="842100" y="1338177"/>
              <a:ext cx="1184965" cy="621876"/>
            </a:xfrm>
            <a:custGeom>
              <a:avLst/>
              <a:gdLst/>
              <a:ahLst/>
              <a:cxnLst/>
              <a:rect l="l" t="t" r="r" b="b"/>
              <a:pathLst>
                <a:path w="10381" h="5448" extrusionOk="0">
                  <a:moveTo>
                    <a:pt x="139" y="1"/>
                  </a:moveTo>
                  <a:cubicBezTo>
                    <a:pt x="111" y="1"/>
                    <a:pt x="81" y="10"/>
                    <a:pt x="54" y="30"/>
                  </a:cubicBezTo>
                  <a:cubicBezTo>
                    <a:pt x="1" y="71"/>
                    <a:pt x="1" y="137"/>
                    <a:pt x="40" y="191"/>
                  </a:cubicBezTo>
                  <a:cubicBezTo>
                    <a:pt x="375" y="633"/>
                    <a:pt x="736" y="1061"/>
                    <a:pt x="1084" y="1502"/>
                  </a:cubicBezTo>
                  <a:lnTo>
                    <a:pt x="2141" y="2800"/>
                  </a:lnTo>
                  <a:cubicBezTo>
                    <a:pt x="2489" y="3228"/>
                    <a:pt x="2849" y="3656"/>
                    <a:pt x="3211" y="4084"/>
                  </a:cubicBezTo>
                  <a:lnTo>
                    <a:pt x="4281" y="5368"/>
                  </a:lnTo>
                  <a:cubicBezTo>
                    <a:pt x="4326" y="5420"/>
                    <a:pt x="4392" y="5447"/>
                    <a:pt x="4457" y="5447"/>
                  </a:cubicBezTo>
                  <a:cubicBezTo>
                    <a:pt x="4509" y="5447"/>
                    <a:pt x="4561" y="5430"/>
                    <a:pt x="4602" y="5395"/>
                  </a:cubicBezTo>
                  <a:lnTo>
                    <a:pt x="6047" y="4177"/>
                  </a:lnTo>
                  <a:cubicBezTo>
                    <a:pt x="6529" y="3776"/>
                    <a:pt x="7010" y="3374"/>
                    <a:pt x="7492" y="2960"/>
                  </a:cubicBezTo>
                  <a:lnTo>
                    <a:pt x="8922" y="1730"/>
                  </a:lnTo>
                  <a:lnTo>
                    <a:pt x="10327" y="485"/>
                  </a:lnTo>
                  <a:cubicBezTo>
                    <a:pt x="10381" y="445"/>
                    <a:pt x="10381" y="365"/>
                    <a:pt x="10340" y="312"/>
                  </a:cubicBezTo>
                  <a:cubicBezTo>
                    <a:pt x="10317" y="288"/>
                    <a:pt x="10285" y="274"/>
                    <a:pt x="10251" y="274"/>
                  </a:cubicBezTo>
                  <a:cubicBezTo>
                    <a:pt x="10227" y="274"/>
                    <a:pt x="10202" y="281"/>
                    <a:pt x="10180" y="298"/>
                  </a:cubicBezTo>
                  <a:cubicBezTo>
                    <a:pt x="9671" y="672"/>
                    <a:pt x="9190" y="1074"/>
                    <a:pt x="8695" y="1462"/>
                  </a:cubicBezTo>
                  <a:lnTo>
                    <a:pt x="7224" y="2639"/>
                  </a:lnTo>
                  <a:cubicBezTo>
                    <a:pt x="6729" y="3040"/>
                    <a:pt x="6247" y="3442"/>
                    <a:pt x="5766" y="3829"/>
                  </a:cubicBezTo>
                  <a:lnTo>
                    <a:pt x="4476" y="4894"/>
                  </a:lnTo>
                  <a:lnTo>
                    <a:pt x="4476" y="4894"/>
                  </a:lnTo>
                  <a:lnTo>
                    <a:pt x="3545" y="3802"/>
                  </a:lnTo>
                  <a:cubicBezTo>
                    <a:pt x="3184" y="3374"/>
                    <a:pt x="2810" y="2946"/>
                    <a:pt x="2448" y="2532"/>
                  </a:cubicBezTo>
                  <a:lnTo>
                    <a:pt x="1339" y="1275"/>
                  </a:lnTo>
                  <a:cubicBezTo>
                    <a:pt x="964" y="860"/>
                    <a:pt x="602" y="445"/>
                    <a:pt x="215" y="30"/>
                  </a:cubicBezTo>
                  <a:cubicBezTo>
                    <a:pt x="195" y="10"/>
                    <a:pt x="168" y="1"/>
                    <a:pt x="13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8" name="Google Shape;1208;p37"/>
            <p:cNvSpPr/>
            <p:nvPr/>
          </p:nvSpPr>
          <p:spPr>
            <a:xfrm>
              <a:off x="443605" y="1981636"/>
              <a:ext cx="1898045" cy="770267"/>
            </a:xfrm>
            <a:custGeom>
              <a:avLst/>
              <a:gdLst/>
              <a:ahLst/>
              <a:cxnLst/>
              <a:rect l="l" t="t" r="r" b="b"/>
              <a:pathLst>
                <a:path w="16628" h="6748" extrusionOk="0">
                  <a:moveTo>
                    <a:pt x="143" y="1"/>
                  </a:moveTo>
                  <a:cubicBezTo>
                    <a:pt x="110" y="1"/>
                    <a:pt x="77" y="15"/>
                    <a:pt x="54" y="38"/>
                  </a:cubicBezTo>
                  <a:cubicBezTo>
                    <a:pt x="0" y="92"/>
                    <a:pt x="14" y="159"/>
                    <a:pt x="54" y="212"/>
                  </a:cubicBezTo>
                  <a:cubicBezTo>
                    <a:pt x="669" y="760"/>
                    <a:pt x="1284" y="1309"/>
                    <a:pt x="1900" y="1844"/>
                  </a:cubicBezTo>
                  <a:lnTo>
                    <a:pt x="3759" y="3476"/>
                  </a:lnTo>
                  <a:cubicBezTo>
                    <a:pt x="4375" y="4011"/>
                    <a:pt x="5003" y="4546"/>
                    <a:pt x="5618" y="5094"/>
                  </a:cubicBezTo>
                  <a:lnTo>
                    <a:pt x="7491" y="6699"/>
                  </a:lnTo>
                  <a:cubicBezTo>
                    <a:pt x="7536" y="6730"/>
                    <a:pt x="7590" y="6747"/>
                    <a:pt x="7645" y="6747"/>
                  </a:cubicBezTo>
                  <a:cubicBezTo>
                    <a:pt x="7688" y="6747"/>
                    <a:pt x="7731" y="6737"/>
                    <a:pt x="7772" y="6713"/>
                  </a:cubicBezTo>
                  <a:lnTo>
                    <a:pt x="9979" y="5282"/>
                  </a:lnTo>
                  <a:cubicBezTo>
                    <a:pt x="10715" y="4800"/>
                    <a:pt x="11450" y="4318"/>
                    <a:pt x="12173" y="3824"/>
                  </a:cubicBezTo>
                  <a:lnTo>
                    <a:pt x="14366" y="2379"/>
                  </a:lnTo>
                  <a:cubicBezTo>
                    <a:pt x="15103" y="1884"/>
                    <a:pt x="15825" y="1402"/>
                    <a:pt x="16560" y="894"/>
                  </a:cubicBezTo>
                  <a:cubicBezTo>
                    <a:pt x="16601" y="867"/>
                    <a:pt x="16627" y="787"/>
                    <a:pt x="16587" y="734"/>
                  </a:cubicBezTo>
                  <a:cubicBezTo>
                    <a:pt x="16569" y="698"/>
                    <a:pt x="16528" y="681"/>
                    <a:pt x="16486" y="681"/>
                  </a:cubicBezTo>
                  <a:cubicBezTo>
                    <a:pt x="16465" y="681"/>
                    <a:pt x="16444" y="685"/>
                    <a:pt x="16426" y="694"/>
                  </a:cubicBezTo>
                  <a:cubicBezTo>
                    <a:pt x="15677" y="1149"/>
                    <a:pt x="14928" y="1616"/>
                    <a:pt x="14179" y="2085"/>
                  </a:cubicBezTo>
                  <a:lnTo>
                    <a:pt x="11959" y="3489"/>
                  </a:lnTo>
                  <a:cubicBezTo>
                    <a:pt x="11209" y="3958"/>
                    <a:pt x="10474" y="4425"/>
                    <a:pt x="9738" y="4907"/>
                  </a:cubicBezTo>
                  <a:lnTo>
                    <a:pt x="7660" y="6234"/>
                  </a:lnTo>
                  <a:lnTo>
                    <a:pt x="7660" y="6234"/>
                  </a:lnTo>
                  <a:lnTo>
                    <a:pt x="5912" y="4746"/>
                  </a:lnTo>
                  <a:cubicBezTo>
                    <a:pt x="5284" y="4225"/>
                    <a:pt x="4655" y="3690"/>
                    <a:pt x="4027" y="3168"/>
                  </a:cubicBezTo>
                  <a:lnTo>
                    <a:pt x="2127" y="1590"/>
                  </a:lnTo>
                  <a:cubicBezTo>
                    <a:pt x="1485" y="1069"/>
                    <a:pt x="856" y="546"/>
                    <a:pt x="214" y="25"/>
                  </a:cubicBezTo>
                  <a:cubicBezTo>
                    <a:pt x="192" y="8"/>
                    <a:pt x="167" y="1"/>
                    <a:pt x="1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9" name="Google Shape;1209;p37"/>
            <p:cNvSpPr/>
            <p:nvPr/>
          </p:nvSpPr>
          <p:spPr>
            <a:xfrm>
              <a:off x="312219" y="2828851"/>
              <a:ext cx="2032510" cy="680547"/>
            </a:xfrm>
            <a:custGeom>
              <a:avLst/>
              <a:gdLst/>
              <a:ahLst/>
              <a:cxnLst/>
              <a:rect l="l" t="t" r="r" b="b"/>
              <a:pathLst>
                <a:path w="17806" h="5962" extrusionOk="0">
                  <a:moveTo>
                    <a:pt x="142" y="0"/>
                  </a:moveTo>
                  <a:cubicBezTo>
                    <a:pt x="101" y="0"/>
                    <a:pt x="59" y="18"/>
                    <a:pt x="41" y="53"/>
                  </a:cubicBezTo>
                  <a:cubicBezTo>
                    <a:pt x="1" y="107"/>
                    <a:pt x="15" y="187"/>
                    <a:pt x="68" y="228"/>
                  </a:cubicBezTo>
                  <a:lnTo>
                    <a:pt x="1151" y="950"/>
                  </a:lnTo>
                  <a:lnTo>
                    <a:pt x="2248" y="1672"/>
                  </a:lnTo>
                  <a:lnTo>
                    <a:pt x="4442" y="3103"/>
                  </a:lnTo>
                  <a:cubicBezTo>
                    <a:pt x="5164" y="3572"/>
                    <a:pt x="5900" y="4039"/>
                    <a:pt x="6635" y="4521"/>
                  </a:cubicBezTo>
                  <a:lnTo>
                    <a:pt x="8843" y="5926"/>
                  </a:lnTo>
                  <a:cubicBezTo>
                    <a:pt x="8879" y="5947"/>
                    <a:pt x="8922" y="5961"/>
                    <a:pt x="8967" y="5961"/>
                  </a:cubicBezTo>
                  <a:cubicBezTo>
                    <a:pt x="9006" y="5961"/>
                    <a:pt x="9047" y="5951"/>
                    <a:pt x="9084" y="5926"/>
                  </a:cubicBezTo>
                  <a:lnTo>
                    <a:pt x="11251" y="4601"/>
                  </a:lnTo>
                  <a:cubicBezTo>
                    <a:pt x="11973" y="4160"/>
                    <a:pt x="12708" y="3718"/>
                    <a:pt x="13418" y="3264"/>
                  </a:cubicBezTo>
                  <a:lnTo>
                    <a:pt x="15585" y="1913"/>
                  </a:lnTo>
                  <a:cubicBezTo>
                    <a:pt x="16307" y="1458"/>
                    <a:pt x="17029" y="1016"/>
                    <a:pt x="17738" y="549"/>
                  </a:cubicBezTo>
                  <a:cubicBezTo>
                    <a:pt x="17791" y="522"/>
                    <a:pt x="17805" y="442"/>
                    <a:pt x="17778" y="388"/>
                  </a:cubicBezTo>
                  <a:cubicBezTo>
                    <a:pt x="17751" y="352"/>
                    <a:pt x="17713" y="329"/>
                    <a:pt x="17674" y="329"/>
                  </a:cubicBezTo>
                  <a:cubicBezTo>
                    <a:pt x="17655" y="329"/>
                    <a:pt x="17636" y="334"/>
                    <a:pt x="17618" y="348"/>
                  </a:cubicBezTo>
                  <a:cubicBezTo>
                    <a:pt x="16869" y="763"/>
                    <a:pt x="16147" y="1204"/>
                    <a:pt x="15410" y="1619"/>
                  </a:cubicBezTo>
                  <a:lnTo>
                    <a:pt x="13217" y="2916"/>
                  </a:lnTo>
                  <a:cubicBezTo>
                    <a:pt x="12481" y="3344"/>
                    <a:pt x="11759" y="3786"/>
                    <a:pt x="11023" y="4227"/>
                  </a:cubicBezTo>
                  <a:lnTo>
                    <a:pt x="8967" y="5463"/>
                  </a:lnTo>
                  <a:lnTo>
                    <a:pt x="8967" y="5463"/>
                  </a:lnTo>
                  <a:lnTo>
                    <a:pt x="6876" y="4134"/>
                  </a:lnTo>
                  <a:cubicBezTo>
                    <a:pt x="6141" y="3679"/>
                    <a:pt x="5405" y="3210"/>
                    <a:pt x="4656" y="2755"/>
                  </a:cubicBezTo>
                  <a:lnTo>
                    <a:pt x="2435" y="1378"/>
                  </a:lnTo>
                  <a:lnTo>
                    <a:pt x="1312" y="695"/>
                  </a:lnTo>
                  <a:cubicBezTo>
                    <a:pt x="951" y="468"/>
                    <a:pt x="576" y="241"/>
                    <a:pt x="202" y="14"/>
                  </a:cubicBezTo>
                  <a:cubicBezTo>
                    <a:pt x="184" y="5"/>
                    <a:pt x="163" y="0"/>
                    <a:pt x="14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0" name="Google Shape;1210;p37"/>
            <p:cNvSpPr/>
            <p:nvPr/>
          </p:nvSpPr>
          <p:spPr>
            <a:xfrm>
              <a:off x="478763" y="2470309"/>
              <a:ext cx="36755" cy="139260"/>
            </a:xfrm>
            <a:custGeom>
              <a:avLst/>
              <a:gdLst/>
              <a:ahLst/>
              <a:cxnLst/>
              <a:rect l="l" t="t" r="r" b="b"/>
              <a:pathLst>
                <a:path w="322" h="1220" extrusionOk="0">
                  <a:moveTo>
                    <a:pt x="221" y="1"/>
                  </a:moveTo>
                  <a:cubicBezTo>
                    <a:pt x="191" y="1"/>
                    <a:pt x="160" y="18"/>
                    <a:pt x="147" y="51"/>
                  </a:cubicBezTo>
                  <a:cubicBezTo>
                    <a:pt x="107" y="239"/>
                    <a:pt x="93" y="439"/>
                    <a:pt x="67" y="626"/>
                  </a:cubicBezTo>
                  <a:cubicBezTo>
                    <a:pt x="40" y="800"/>
                    <a:pt x="0" y="974"/>
                    <a:pt x="40" y="1134"/>
                  </a:cubicBezTo>
                  <a:cubicBezTo>
                    <a:pt x="60" y="1193"/>
                    <a:pt x="108" y="1220"/>
                    <a:pt x="155" y="1220"/>
                  </a:cubicBezTo>
                  <a:cubicBezTo>
                    <a:pt x="205" y="1220"/>
                    <a:pt x="254" y="1189"/>
                    <a:pt x="268" y="1134"/>
                  </a:cubicBezTo>
                  <a:cubicBezTo>
                    <a:pt x="321" y="961"/>
                    <a:pt x="307" y="774"/>
                    <a:pt x="307" y="586"/>
                  </a:cubicBezTo>
                  <a:cubicBezTo>
                    <a:pt x="321" y="412"/>
                    <a:pt x="321" y="225"/>
                    <a:pt x="295" y="51"/>
                  </a:cubicBezTo>
                  <a:cubicBezTo>
                    <a:pt x="281" y="18"/>
                    <a:pt x="251" y="1"/>
                    <a:pt x="22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1" name="Google Shape;1211;p37"/>
            <p:cNvSpPr/>
            <p:nvPr/>
          </p:nvSpPr>
          <p:spPr>
            <a:xfrm>
              <a:off x="541317" y="2322143"/>
              <a:ext cx="33674" cy="75566"/>
            </a:xfrm>
            <a:custGeom>
              <a:avLst/>
              <a:gdLst/>
              <a:ahLst/>
              <a:cxnLst/>
              <a:rect l="l" t="t" r="r" b="b"/>
              <a:pathLst>
                <a:path w="295" h="662" extrusionOk="0">
                  <a:moveTo>
                    <a:pt x="104" y="1"/>
                  </a:moveTo>
                  <a:cubicBezTo>
                    <a:pt x="87" y="1"/>
                    <a:pt x="68" y="20"/>
                    <a:pt x="68" y="38"/>
                  </a:cubicBezTo>
                  <a:cubicBezTo>
                    <a:pt x="94" y="132"/>
                    <a:pt x="94" y="226"/>
                    <a:pt x="68" y="319"/>
                  </a:cubicBezTo>
                  <a:cubicBezTo>
                    <a:pt x="54" y="413"/>
                    <a:pt x="0" y="479"/>
                    <a:pt x="14" y="574"/>
                  </a:cubicBezTo>
                  <a:cubicBezTo>
                    <a:pt x="23" y="621"/>
                    <a:pt x="67" y="662"/>
                    <a:pt x="110" y="662"/>
                  </a:cubicBezTo>
                  <a:cubicBezTo>
                    <a:pt x="128" y="662"/>
                    <a:pt x="145" y="655"/>
                    <a:pt x="161" y="640"/>
                  </a:cubicBezTo>
                  <a:cubicBezTo>
                    <a:pt x="294" y="467"/>
                    <a:pt x="201" y="185"/>
                    <a:pt x="121" y="12"/>
                  </a:cubicBezTo>
                  <a:cubicBezTo>
                    <a:pt x="117" y="4"/>
                    <a:pt x="111" y="1"/>
                    <a:pt x="104"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37"/>
            <p:cNvSpPr/>
            <p:nvPr/>
          </p:nvSpPr>
          <p:spPr>
            <a:xfrm>
              <a:off x="596222" y="2441771"/>
              <a:ext cx="38354" cy="109582"/>
            </a:xfrm>
            <a:custGeom>
              <a:avLst/>
              <a:gdLst/>
              <a:ahLst/>
              <a:cxnLst/>
              <a:rect l="l" t="t" r="r" b="b"/>
              <a:pathLst>
                <a:path w="336" h="960" extrusionOk="0">
                  <a:moveTo>
                    <a:pt x="168" y="0"/>
                  </a:moveTo>
                  <a:cubicBezTo>
                    <a:pt x="135" y="0"/>
                    <a:pt x="101" y="20"/>
                    <a:pt x="95" y="61"/>
                  </a:cubicBezTo>
                  <a:cubicBezTo>
                    <a:pt x="28" y="287"/>
                    <a:pt x="1" y="569"/>
                    <a:pt x="15" y="810"/>
                  </a:cubicBezTo>
                  <a:cubicBezTo>
                    <a:pt x="15" y="910"/>
                    <a:pt x="91" y="960"/>
                    <a:pt x="168" y="960"/>
                  </a:cubicBezTo>
                  <a:cubicBezTo>
                    <a:pt x="245" y="960"/>
                    <a:pt x="322" y="910"/>
                    <a:pt x="322" y="810"/>
                  </a:cubicBezTo>
                  <a:cubicBezTo>
                    <a:pt x="336" y="569"/>
                    <a:pt x="295" y="287"/>
                    <a:pt x="242" y="61"/>
                  </a:cubicBezTo>
                  <a:cubicBezTo>
                    <a:pt x="235" y="20"/>
                    <a:pt x="202" y="0"/>
                    <a:pt x="16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37"/>
            <p:cNvSpPr/>
            <p:nvPr/>
          </p:nvSpPr>
          <p:spPr>
            <a:xfrm>
              <a:off x="582524" y="2665047"/>
              <a:ext cx="36755" cy="108897"/>
            </a:xfrm>
            <a:custGeom>
              <a:avLst/>
              <a:gdLst/>
              <a:ahLst/>
              <a:cxnLst/>
              <a:rect l="l" t="t" r="r" b="b"/>
              <a:pathLst>
                <a:path w="322" h="954" extrusionOk="0">
                  <a:moveTo>
                    <a:pt x="168" y="1"/>
                  </a:moveTo>
                  <a:cubicBezTo>
                    <a:pt x="131" y="1"/>
                    <a:pt x="94" y="24"/>
                    <a:pt x="94" y="70"/>
                  </a:cubicBezTo>
                  <a:cubicBezTo>
                    <a:pt x="81" y="218"/>
                    <a:pt x="67" y="352"/>
                    <a:pt x="54" y="498"/>
                  </a:cubicBezTo>
                  <a:cubicBezTo>
                    <a:pt x="54" y="619"/>
                    <a:pt x="1" y="807"/>
                    <a:pt x="81" y="914"/>
                  </a:cubicBezTo>
                  <a:cubicBezTo>
                    <a:pt x="108" y="940"/>
                    <a:pt x="138" y="954"/>
                    <a:pt x="166" y="954"/>
                  </a:cubicBezTo>
                  <a:cubicBezTo>
                    <a:pt x="195" y="954"/>
                    <a:pt x="221" y="940"/>
                    <a:pt x="242" y="914"/>
                  </a:cubicBezTo>
                  <a:cubicBezTo>
                    <a:pt x="322" y="807"/>
                    <a:pt x="281" y="673"/>
                    <a:pt x="281" y="552"/>
                  </a:cubicBezTo>
                  <a:lnTo>
                    <a:pt x="242" y="70"/>
                  </a:lnTo>
                  <a:cubicBezTo>
                    <a:pt x="242" y="24"/>
                    <a:pt x="205" y="1"/>
                    <a:pt x="168"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7"/>
            <p:cNvSpPr/>
            <p:nvPr/>
          </p:nvSpPr>
          <p:spPr>
            <a:xfrm>
              <a:off x="695532" y="2619958"/>
              <a:ext cx="38239" cy="99765"/>
            </a:xfrm>
            <a:custGeom>
              <a:avLst/>
              <a:gdLst/>
              <a:ahLst/>
              <a:cxnLst/>
              <a:rect l="l" t="t" r="r" b="b"/>
              <a:pathLst>
                <a:path w="335" h="874" extrusionOk="0">
                  <a:moveTo>
                    <a:pt x="148" y="1"/>
                  </a:moveTo>
                  <a:cubicBezTo>
                    <a:pt x="87" y="1"/>
                    <a:pt x="30" y="52"/>
                    <a:pt x="54" y="131"/>
                  </a:cubicBezTo>
                  <a:cubicBezTo>
                    <a:pt x="81" y="251"/>
                    <a:pt x="67" y="358"/>
                    <a:pt x="67" y="479"/>
                  </a:cubicBezTo>
                  <a:cubicBezTo>
                    <a:pt x="54" y="599"/>
                    <a:pt x="1" y="706"/>
                    <a:pt x="67" y="827"/>
                  </a:cubicBezTo>
                  <a:cubicBezTo>
                    <a:pt x="85" y="853"/>
                    <a:pt x="119" y="873"/>
                    <a:pt x="152" y="873"/>
                  </a:cubicBezTo>
                  <a:cubicBezTo>
                    <a:pt x="170" y="873"/>
                    <a:pt x="187" y="868"/>
                    <a:pt x="201" y="854"/>
                  </a:cubicBezTo>
                  <a:cubicBezTo>
                    <a:pt x="335" y="774"/>
                    <a:pt x="322" y="626"/>
                    <a:pt x="322" y="479"/>
                  </a:cubicBezTo>
                  <a:cubicBezTo>
                    <a:pt x="335" y="346"/>
                    <a:pt x="308" y="198"/>
                    <a:pt x="254" y="78"/>
                  </a:cubicBezTo>
                  <a:cubicBezTo>
                    <a:pt x="233" y="24"/>
                    <a:pt x="189" y="1"/>
                    <a:pt x="148"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7"/>
            <p:cNvSpPr/>
            <p:nvPr/>
          </p:nvSpPr>
          <p:spPr>
            <a:xfrm>
              <a:off x="806942" y="2507750"/>
              <a:ext cx="35272" cy="93259"/>
            </a:xfrm>
            <a:custGeom>
              <a:avLst/>
              <a:gdLst/>
              <a:ahLst/>
              <a:cxnLst/>
              <a:rect l="l" t="t" r="r" b="b"/>
              <a:pathLst>
                <a:path w="309" h="817" extrusionOk="0">
                  <a:moveTo>
                    <a:pt x="155" y="1"/>
                  </a:moveTo>
                  <a:cubicBezTo>
                    <a:pt x="101" y="1"/>
                    <a:pt x="48" y="37"/>
                    <a:pt x="41" y="111"/>
                  </a:cubicBezTo>
                  <a:cubicBezTo>
                    <a:pt x="27" y="298"/>
                    <a:pt x="1" y="485"/>
                    <a:pt x="1" y="686"/>
                  </a:cubicBezTo>
                  <a:cubicBezTo>
                    <a:pt x="8" y="773"/>
                    <a:pt x="78" y="816"/>
                    <a:pt x="148" y="816"/>
                  </a:cubicBezTo>
                  <a:cubicBezTo>
                    <a:pt x="218" y="816"/>
                    <a:pt x="289" y="773"/>
                    <a:pt x="295" y="686"/>
                  </a:cubicBezTo>
                  <a:cubicBezTo>
                    <a:pt x="309" y="485"/>
                    <a:pt x="282" y="298"/>
                    <a:pt x="268" y="111"/>
                  </a:cubicBezTo>
                  <a:cubicBezTo>
                    <a:pt x="262" y="37"/>
                    <a:pt x="208" y="1"/>
                    <a:pt x="155"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7"/>
            <p:cNvSpPr/>
            <p:nvPr/>
          </p:nvSpPr>
          <p:spPr>
            <a:xfrm>
              <a:off x="800892" y="2774174"/>
              <a:ext cx="33674" cy="94514"/>
            </a:xfrm>
            <a:custGeom>
              <a:avLst/>
              <a:gdLst/>
              <a:ahLst/>
              <a:cxnLst/>
              <a:rect l="l" t="t" r="r" b="b"/>
              <a:pathLst>
                <a:path w="295" h="828" extrusionOk="0">
                  <a:moveTo>
                    <a:pt x="143" y="1"/>
                  </a:moveTo>
                  <a:cubicBezTo>
                    <a:pt x="97" y="1"/>
                    <a:pt x="54" y="31"/>
                    <a:pt x="54" y="91"/>
                  </a:cubicBezTo>
                  <a:cubicBezTo>
                    <a:pt x="41" y="291"/>
                    <a:pt x="0" y="506"/>
                    <a:pt x="14" y="707"/>
                  </a:cubicBezTo>
                  <a:cubicBezTo>
                    <a:pt x="21" y="787"/>
                    <a:pt x="81" y="827"/>
                    <a:pt x="141" y="827"/>
                  </a:cubicBezTo>
                  <a:cubicBezTo>
                    <a:pt x="201" y="827"/>
                    <a:pt x="261" y="787"/>
                    <a:pt x="268" y="707"/>
                  </a:cubicBezTo>
                  <a:cubicBezTo>
                    <a:pt x="294" y="506"/>
                    <a:pt x="255" y="291"/>
                    <a:pt x="241" y="91"/>
                  </a:cubicBezTo>
                  <a:cubicBezTo>
                    <a:pt x="235" y="31"/>
                    <a:pt x="188" y="1"/>
                    <a:pt x="143"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7"/>
            <p:cNvSpPr/>
            <p:nvPr/>
          </p:nvSpPr>
          <p:spPr>
            <a:xfrm>
              <a:off x="922118" y="2647468"/>
              <a:ext cx="39267" cy="107755"/>
            </a:xfrm>
            <a:custGeom>
              <a:avLst/>
              <a:gdLst/>
              <a:ahLst/>
              <a:cxnLst/>
              <a:rect l="l" t="t" r="r" b="b"/>
              <a:pathLst>
                <a:path w="344" h="944" extrusionOk="0">
                  <a:moveTo>
                    <a:pt x="125" y="0"/>
                  </a:moveTo>
                  <a:cubicBezTo>
                    <a:pt x="64" y="0"/>
                    <a:pt x="1" y="52"/>
                    <a:pt x="8" y="131"/>
                  </a:cubicBezTo>
                  <a:cubicBezTo>
                    <a:pt x="35" y="278"/>
                    <a:pt x="49" y="412"/>
                    <a:pt x="49" y="559"/>
                  </a:cubicBezTo>
                  <a:cubicBezTo>
                    <a:pt x="49" y="666"/>
                    <a:pt x="22" y="786"/>
                    <a:pt x="89" y="893"/>
                  </a:cubicBezTo>
                  <a:cubicBezTo>
                    <a:pt x="109" y="927"/>
                    <a:pt x="142" y="944"/>
                    <a:pt x="177" y="944"/>
                  </a:cubicBezTo>
                  <a:cubicBezTo>
                    <a:pt x="212" y="944"/>
                    <a:pt x="249" y="927"/>
                    <a:pt x="276" y="893"/>
                  </a:cubicBezTo>
                  <a:cubicBezTo>
                    <a:pt x="343" y="773"/>
                    <a:pt x="316" y="626"/>
                    <a:pt x="303" y="492"/>
                  </a:cubicBezTo>
                  <a:cubicBezTo>
                    <a:pt x="290" y="358"/>
                    <a:pt x="263" y="212"/>
                    <a:pt x="222" y="78"/>
                  </a:cubicBezTo>
                  <a:cubicBezTo>
                    <a:pt x="206" y="24"/>
                    <a:pt x="166" y="0"/>
                    <a:pt x="125"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7"/>
            <p:cNvSpPr/>
            <p:nvPr/>
          </p:nvSpPr>
          <p:spPr>
            <a:xfrm>
              <a:off x="958189" y="2869717"/>
              <a:ext cx="40066" cy="133324"/>
            </a:xfrm>
            <a:custGeom>
              <a:avLst/>
              <a:gdLst/>
              <a:ahLst/>
              <a:cxnLst/>
              <a:rect l="l" t="t" r="r" b="b"/>
              <a:pathLst>
                <a:path w="351" h="1168" extrusionOk="0">
                  <a:moveTo>
                    <a:pt x="214" y="0"/>
                  </a:moveTo>
                  <a:cubicBezTo>
                    <a:pt x="171" y="0"/>
                    <a:pt x="131" y="25"/>
                    <a:pt x="120" y="84"/>
                  </a:cubicBezTo>
                  <a:cubicBezTo>
                    <a:pt x="81" y="257"/>
                    <a:pt x="67" y="431"/>
                    <a:pt x="54" y="605"/>
                  </a:cubicBezTo>
                  <a:cubicBezTo>
                    <a:pt x="40" y="779"/>
                    <a:pt x="0" y="979"/>
                    <a:pt x="94" y="1127"/>
                  </a:cubicBezTo>
                  <a:cubicBezTo>
                    <a:pt x="107" y="1154"/>
                    <a:pt x="137" y="1167"/>
                    <a:pt x="167" y="1167"/>
                  </a:cubicBezTo>
                  <a:cubicBezTo>
                    <a:pt x="198" y="1167"/>
                    <a:pt x="228" y="1154"/>
                    <a:pt x="241" y="1127"/>
                  </a:cubicBezTo>
                  <a:cubicBezTo>
                    <a:pt x="322" y="993"/>
                    <a:pt x="295" y="833"/>
                    <a:pt x="295" y="672"/>
                  </a:cubicBezTo>
                  <a:cubicBezTo>
                    <a:pt x="295" y="498"/>
                    <a:pt x="308" y="311"/>
                    <a:pt x="334" y="137"/>
                  </a:cubicBezTo>
                  <a:cubicBezTo>
                    <a:pt x="350" y="57"/>
                    <a:pt x="279" y="0"/>
                    <a:pt x="21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7"/>
            <p:cNvSpPr/>
            <p:nvPr/>
          </p:nvSpPr>
          <p:spPr>
            <a:xfrm>
              <a:off x="1072681" y="2737875"/>
              <a:ext cx="32190" cy="84926"/>
            </a:xfrm>
            <a:custGeom>
              <a:avLst/>
              <a:gdLst/>
              <a:ahLst/>
              <a:cxnLst/>
              <a:rect l="l" t="t" r="r" b="b"/>
              <a:pathLst>
                <a:path w="282" h="744" extrusionOk="0">
                  <a:moveTo>
                    <a:pt x="141" y="1"/>
                  </a:moveTo>
                  <a:cubicBezTo>
                    <a:pt x="91" y="1"/>
                    <a:pt x="41" y="34"/>
                    <a:pt x="41" y="101"/>
                  </a:cubicBezTo>
                  <a:lnTo>
                    <a:pt x="14" y="490"/>
                  </a:lnTo>
                  <a:cubicBezTo>
                    <a:pt x="0" y="583"/>
                    <a:pt x="14" y="743"/>
                    <a:pt x="134" y="743"/>
                  </a:cubicBezTo>
                  <a:cubicBezTo>
                    <a:pt x="255" y="743"/>
                    <a:pt x="282" y="609"/>
                    <a:pt x="268" y="529"/>
                  </a:cubicBezTo>
                  <a:cubicBezTo>
                    <a:pt x="268" y="383"/>
                    <a:pt x="255" y="249"/>
                    <a:pt x="241" y="101"/>
                  </a:cubicBezTo>
                  <a:cubicBezTo>
                    <a:pt x="241" y="34"/>
                    <a:pt x="191" y="1"/>
                    <a:pt x="14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7"/>
            <p:cNvSpPr/>
            <p:nvPr/>
          </p:nvSpPr>
          <p:spPr>
            <a:xfrm>
              <a:off x="1111377" y="2974734"/>
              <a:ext cx="33217" cy="63352"/>
            </a:xfrm>
            <a:custGeom>
              <a:avLst/>
              <a:gdLst/>
              <a:ahLst/>
              <a:cxnLst/>
              <a:rect l="l" t="t" r="r" b="b"/>
              <a:pathLst>
                <a:path w="291" h="555" extrusionOk="0">
                  <a:moveTo>
                    <a:pt x="107" y="0"/>
                  </a:moveTo>
                  <a:cubicBezTo>
                    <a:pt x="80" y="0"/>
                    <a:pt x="54" y="24"/>
                    <a:pt x="62" y="59"/>
                  </a:cubicBezTo>
                  <a:cubicBezTo>
                    <a:pt x="76" y="113"/>
                    <a:pt x="89" y="180"/>
                    <a:pt x="76" y="247"/>
                  </a:cubicBezTo>
                  <a:cubicBezTo>
                    <a:pt x="62" y="314"/>
                    <a:pt x="23" y="354"/>
                    <a:pt x="9" y="421"/>
                  </a:cubicBezTo>
                  <a:cubicBezTo>
                    <a:pt x="1" y="499"/>
                    <a:pt x="60" y="555"/>
                    <a:pt x="121" y="555"/>
                  </a:cubicBezTo>
                  <a:cubicBezTo>
                    <a:pt x="153" y="555"/>
                    <a:pt x="187" y="539"/>
                    <a:pt x="210" y="501"/>
                  </a:cubicBezTo>
                  <a:cubicBezTo>
                    <a:pt x="290" y="368"/>
                    <a:pt x="223" y="140"/>
                    <a:pt x="143" y="20"/>
                  </a:cubicBezTo>
                  <a:cubicBezTo>
                    <a:pt x="134" y="6"/>
                    <a:pt x="120" y="0"/>
                    <a:pt x="107"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7"/>
            <p:cNvSpPr/>
            <p:nvPr/>
          </p:nvSpPr>
          <p:spPr>
            <a:xfrm>
              <a:off x="606952" y="2905902"/>
              <a:ext cx="30706" cy="76821"/>
            </a:xfrm>
            <a:custGeom>
              <a:avLst/>
              <a:gdLst/>
              <a:ahLst/>
              <a:cxnLst/>
              <a:rect l="l" t="t" r="r" b="b"/>
              <a:pathLst>
                <a:path w="269" h="673" extrusionOk="0">
                  <a:moveTo>
                    <a:pt x="135" y="0"/>
                  </a:moveTo>
                  <a:cubicBezTo>
                    <a:pt x="91" y="0"/>
                    <a:pt x="47" y="34"/>
                    <a:pt x="41" y="101"/>
                  </a:cubicBezTo>
                  <a:cubicBezTo>
                    <a:pt x="28" y="248"/>
                    <a:pt x="1" y="395"/>
                    <a:pt x="14" y="543"/>
                  </a:cubicBezTo>
                  <a:cubicBezTo>
                    <a:pt x="14" y="596"/>
                    <a:pt x="28" y="636"/>
                    <a:pt x="67" y="662"/>
                  </a:cubicBezTo>
                  <a:cubicBezTo>
                    <a:pt x="94" y="669"/>
                    <a:pt x="114" y="673"/>
                    <a:pt x="134" y="673"/>
                  </a:cubicBezTo>
                  <a:cubicBezTo>
                    <a:pt x="154" y="673"/>
                    <a:pt x="174" y="669"/>
                    <a:pt x="201" y="662"/>
                  </a:cubicBezTo>
                  <a:cubicBezTo>
                    <a:pt x="242" y="636"/>
                    <a:pt x="255" y="596"/>
                    <a:pt x="255" y="543"/>
                  </a:cubicBezTo>
                  <a:cubicBezTo>
                    <a:pt x="268" y="395"/>
                    <a:pt x="242" y="248"/>
                    <a:pt x="228" y="101"/>
                  </a:cubicBezTo>
                  <a:cubicBezTo>
                    <a:pt x="221" y="34"/>
                    <a:pt x="178" y="0"/>
                    <a:pt x="135"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7"/>
            <p:cNvSpPr/>
            <p:nvPr/>
          </p:nvSpPr>
          <p:spPr>
            <a:xfrm>
              <a:off x="1529620" y="2815838"/>
              <a:ext cx="62325" cy="115403"/>
            </a:xfrm>
            <a:custGeom>
              <a:avLst/>
              <a:gdLst/>
              <a:ahLst/>
              <a:cxnLst/>
              <a:rect l="l" t="t" r="r" b="b"/>
              <a:pathLst>
                <a:path w="546" h="1011" extrusionOk="0">
                  <a:moveTo>
                    <a:pt x="106" y="0"/>
                  </a:moveTo>
                  <a:cubicBezTo>
                    <a:pt x="52" y="0"/>
                    <a:pt x="1" y="57"/>
                    <a:pt x="10" y="114"/>
                  </a:cubicBezTo>
                  <a:cubicBezTo>
                    <a:pt x="51" y="274"/>
                    <a:pt x="77" y="435"/>
                    <a:pt x="104" y="582"/>
                  </a:cubicBezTo>
                  <a:cubicBezTo>
                    <a:pt x="144" y="729"/>
                    <a:pt x="144" y="957"/>
                    <a:pt x="318" y="1010"/>
                  </a:cubicBezTo>
                  <a:cubicBezTo>
                    <a:pt x="358" y="1010"/>
                    <a:pt x="411" y="1010"/>
                    <a:pt x="438" y="970"/>
                  </a:cubicBezTo>
                  <a:cubicBezTo>
                    <a:pt x="545" y="823"/>
                    <a:pt x="425" y="622"/>
                    <a:pt x="372" y="462"/>
                  </a:cubicBezTo>
                  <a:cubicBezTo>
                    <a:pt x="318" y="315"/>
                    <a:pt x="265" y="154"/>
                    <a:pt x="171" y="33"/>
                  </a:cubicBezTo>
                  <a:cubicBezTo>
                    <a:pt x="151" y="10"/>
                    <a:pt x="128" y="0"/>
                    <a:pt x="10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7"/>
            <p:cNvSpPr/>
            <p:nvPr/>
          </p:nvSpPr>
          <p:spPr>
            <a:xfrm>
              <a:off x="1619227" y="2702146"/>
              <a:ext cx="50567" cy="104902"/>
            </a:xfrm>
            <a:custGeom>
              <a:avLst/>
              <a:gdLst/>
              <a:ahLst/>
              <a:cxnLst/>
              <a:rect l="l" t="t" r="r" b="b"/>
              <a:pathLst>
                <a:path w="443" h="919" extrusionOk="0">
                  <a:moveTo>
                    <a:pt x="175" y="0"/>
                  </a:moveTo>
                  <a:cubicBezTo>
                    <a:pt x="128" y="0"/>
                    <a:pt x="82" y="27"/>
                    <a:pt x="68" y="80"/>
                  </a:cubicBezTo>
                  <a:cubicBezTo>
                    <a:pt x="1" y="307"/>
                    <a:pt x="1" y="562"/>
                    <a:pt x="42" y="789"/>
                  </a:cubicBezTo>
                  <a:cubicBezTo>
                    <a:pt x="57" y="879"/>
                    <a:pt x="128" y="919"/>
                    <a:pt x="203" y="919"/>
                  </a:cubicBezTo>
                  <a:cubicBezTo>
                    <a:pt x="318" y="919"/>
                    <a:pt x="443" y="827"/>
                    <a:pt x="402" y="682"/>
                  </a:cubicBezTo>
                  <a:cubicBezTo>
                    <a:pt x="349" y="482"/>
                    <a:pt x="336" y="280"/>
                    <a:pt x="282" y="80"/>
                  </a:cubicBezTo>
                  <a:cubicBezTo>
                    <a:pt x="269" y="27"/>
                    <a:pt x="222" y="0"/>
                    <a:pt x="175"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7"/>
            <p:cNvSpPr/>
            <p:nvPr/>
          </p:nvSpPr>
          <p:spPr>
            <a:xfrm>
              <a:off x="1642742" y="2955900"/>
              <a:ext cx="45431" cy="94172"/>
            </a:xfrm>
            <a:custGeom>
              <a:avLst/>
              <a:gdLst/>
              <a:ahLst/>
              <a:cxnLst/>
              <a:rect l="l" t="t" r="r" b="b"/>
              <a:pathLst>
                <a:path w="398" h="825" extrusionOk="0">
                  <a:moveTo>
                    <a:pt x="88" y="0"/>
                  </a:moveTo>
                  <a:cubicBezTo>
                    <a:pt x="44" y="0"/>
                    <a:pt x="1" y="33"/>
                    <a:pt x="9" y="91"/>
                  </a:cubicBezTo>
                  <a:cubicBezTo>
                    <a:pt x="9" y="198"/>
                    <a:pt x="23" y="319"/>
                    <a:pt x="36" y="426"/>
                  </a:cubicBezTo>
                  <a:cubicBezTo>
                    <a:pt x="50" y="533"/>
                    <a:pt x="23" y="679"/>
                    <a:pt x="89" y="759"/>
                  </a:cubicBezTo>
                  <a:cubicBezTo>
                    <a:pt x="124" y="801"/>
                    <a:pt x="170" y="825"/>
                    <a:pt x="215" y="825"/>
                  </a:cubicBezTo>
                  <a:cubicBezTo>
                    <a:pt x="257" y="825"/>
                    <a:pt x="298" y="805"/>
                    <a:pt x="330" y="759"/>
                  </a:cubicBezTo>
                  <a:cubicBezTo>
                    <a:pt x="397" y="652"/>
                    <a:pt x="344" y="506"/>
                    <a:pt x="317" y="399"/>
                  </a:cubicBezTo>
                  <a:cubicBezTo>
                    <a:pt x="276" y="265"/>
                    <a:pt x="223" y="144"/>
                    <a:pt x="157" y="37"/>
                  </a:cubicBezTo>
                  <a:cubicBezTo>
                    <a:pt x="141" y="12"/>
                    <a:pt x="115" y="0"/>
                    <a:pt x="8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7"/>
            <p:cNvSpPr/>
            <p:nvPr/>
          </p:nvSpPr>
          <p:spPr>
            <a:xfrm>
              <a:off x="1801067" y="2891634"/>
              <a:ext cx="46458" cy="106271"/>
            </a:xfrm>
            <a:custGeom>
              <a:avLst/>
              <a:gdLst/>
              <a:ahLst/>
              <a:cxnLst/>
              <a:rect l="l" t="t" r="r" b="b"/>
              <a:pathLst>
                <a:path w="407" h="931" extrusionOk="0">
                  <a:moveTo>
                    <a:pt x="98" y="0"/>
                  </a:moveTo>
                  <a:cubicBezTo>
                    <a:pt x="48" y="0"/>
                    <a:pt x="0" y="34"/>
                    <a:pt x="0" y="106"/>
                  </a:cubicBezTo>
                  <a:cubicBezTo>
                    <a:pt x="0" y="333"/>
                    <a:pt x="0" y="587"/>
                    <a:pt x="67" y="814"/>
                  </a:cubicBezTo>
                  <a:cubicBezTo>
                    <a:pt x="94" y="895"/>
                    <a:pt x="158" y="931"/>
                    <a:pt x="221" y="931"/>
                  </a:cubicBezTo>
                  <a:cubicBezTo>
                    <a:pt x="315" y="931"/>
                    <a:pt x="407" y="854"/>
                    <a:pt x="375" y="734"/>
                  </a:cubicBezTo>
                  <a:cubicBezTo>
                    <a:pt x="334" y="507"/>
                    <a:pt x="214" y="333"/>
                    <a:pt x="214" y="106"/>
                  </a:cubicBezTo>
                  <a:cubicBezTo>
                    <a:pt x="207" y="37"/>
                    <a:pt x="151" y="0"/>
                    <a:pt x="9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7"/>
            <p:cNvSpPr/>
            <p:nvPr/>
          </p:nvSpPr>
          <p:spPr>
            <a:xfrm>
              <a:off x="1782689" y="2611625"/>
              <a:ext cx="50225" cy="122709"/>
            </a:xfrm>
            <a:custGeom>
              <a:avLst/>
              <a:gdLst/>
              <a:ahLst/>
              <a:cxnLst/>
              <a:rect l="l" t="t" r="r" b="b"/>
              <a:pathLst>
                <a:path w="440" h="1075" extrusionOk="0">
                  <a:moveTo>
                    <a:pt x="141" y="0"/>
                  </a:moveTo>
                  <a:cubicBezTo>
                    <a:pt x="87" y="0"/>
                    <a:pt x="34" y="37"/>
                    <a:pt x="27" y="110"/>
                  </a:cubicBezTo>
                  <a:cubicBezTo>
                    <a:pt x="1" y="392"/>
                    <a:pt x="27" y="672"/>
                    <a:pt x="81" y="954"/>
                  </a:cubicBezTo>
                  <a:cubicBezTo>
                    <a:pt x="102" y="1038"/>
                    <a:pt x="165" y="1075"/>
                    <a:pt x="231" y="1075"/>
                  </a:cubicBezTo>
                  <a:cubicBezTo>
                    <a:pt x="332" y="1075"/>
                    <a:pt x="439" y="989"/>
                    <a:pt x="415" y="859"/>
                  </a:cubicBezTo>
                  <a:cubicBezTo>
                    <a:pt x="361" y="606"/>
                    <a:pt x="295" y="365"/>
                    <a:pt x="254" y="110"/>
                  </a:cubicBezTo>
                  <a:cubicBezTo>
                    <a:pt x="248" y="37"/>
                    <a:pt x="194" y="0"/>
                    <a:pt x="14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7"/>
            <p:cNvSpPr/>
            <p:nvPr/>
          </p:nvSpPr>
          <p:spPr>
            <a:xfrm>
              <a:off x="1939872" y="2686279"/>
              <a:ext cx="54791" cy="149533"/>
            </a:xfrm>
            <a:custGeom>
              <a:avLst/>
              <a:gdLst/>
              <a:ahLst/>
              <a:cxnLst/>
              <a:rect l="l" t="t" r="r" b="b"/>
              <a:pathLst>
                <a:path w="480" h="1310" extrusionOk="0">
                  <a:moveTo>
                    <a:pt x="183" y="1"/>
                  </a:moveTo>
                  <a:cubicBezTo>
                    <a:pt x="107" y="1"/>
                    <a:pt x="25" y="69"/>
                    <a:pt x="42" y="166"/>
                  </a:cubicBezTo>
                  <a:cubicBezTo>
                    <a:pt x="95" y="487"/>
                    <a:pt x="1" y="847"/>
                    <a:pt x="95" y="1168"/>
                  </a:cubicBezTo>
                  <a:cubicBezTo>
                    <a:pt x="122" y="1266"/>
                    <a:pt x="193" y="1309"/>
                    <a:pt x="266" y="1309"/>
                  </a:cubicBezTo>
                  <a:cubicBezTo>
                    <a:pt x="372" y="1309"/>
                    <a:pt x="480" y="1218"/>
                    <a:pt x="456" y="1075"/>
                  </a:cubicBezTo>
                  <a:cubicBezTo>
                    <a:pt x="402" y="740"/>
                    <a:pt x="363" y="419"/>
                    <a:pt x="295" y="98"/>
                  </a:cubicBezTo>
                  <a:cubicBezTo>
                    <a:pt x="280" y="30"/>
                    <a:pt x="232" y="1"/>
                    <a:pt x="183"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7"/>
            <p:cNvSpPr/>
            <p:nvPr/>
          </p:nvSpPr>
          <p:spPr>
            <a:xfrm>
              <a:off x="1993408" y="2458323"/>
              <a:ext cx="42919" cy="97596"/>
            </a:xfrm>
            <a:custGeom>
              <a:avLst/>
              <a:gdLst/>
              <a:ahLst/>
              <a:cxnLst/>
              <a:rect l="l" t="t" r="r" b="b"/>
              <a:pathLst>
                <a:path w="376" h="855" extrusionOk="0">
                  <a:moveTo>
                    <a:pt x="124" y="0"/>
                  </a:moveTo>
                  <a:cubicBezTo>
                    <a:pt x="72" y="0"/>
                    <a:pt x="20" y="37"/>
                    <a:pt x="13" y="116"/>
                  </a:cubicBezTo>
                  <a:cubicBezTo>
                    <a:pt x="1" y="210"/>
                    <a:pt x="1" y="317"/>
                    <a:pt x="1" y="424"/>
                  </a:cubicBezTo>
                  <a:cubicBezTo>
                    <a:pt x="13" y="517"/>
                    <a:pt x="1" y="624"/>
                    <a:pt x="27" y="731"/>
                  </a:cubicBezTo>
                  <a:cubicBezTo>
                    <a:pt x="44" y="818"/>
                    <a:pt x="104" y="854"/>
                    <a:pt x="167" y="854"/>
                  </a:cubicBezTo>
                  <a:cubicBezTo>
                    <a:pt x="250" y="854"/>
                    <a:pt x="340" y="790"/>
                    <a:pt x="348" y="691"/>
                  </a:cubicBezTo>
                  <a:cubicBezTo>
                    <a:pt x="375" y="504"/>
                    <a:pt x="268" y="303"/>
                    <a:pt x="241" y="116"/>
                  </a:cubicBezTo>
                  <a:cubicBezTo>
                    <a:pt x="234" y="41"/>
                    <a:pt x="178" y="0"/>
                    <a:pt x="12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7"/>
            <p:cNvSpPr/>
            <p:nvPr/>
          </p:nvSpPr>
          <p:spPr>
            <a:xfrm>
              <a:off x="2115547" y="2630574"/>
              <a:ext cx="62667" cy="136749"/>
            </a:xfrm>
            <a:custGeom>
              <a:avLst/>
              <a:gdLst/>
              <a:ahLst/>
              <a:cxnLst/>
              <a:rect l="l" t="t" r="r" b="b"/>
              <a:pathLst>
                <a:path w="549" h="1198" extrusionOk="0">
                  <a:moveTo>
                    <a:pt x="163" y="0"/>
                  </a:moveTo>
                  <a:cubicBezTo>
                    <a:pt x="84" y="0"/>
                    <a:pt x="1" y="70"/>
                    <a:pt x="27" y="158"/>
                  </a:cubicBezTo>
                  <a:cubicBezTo>
                    <a:pt x="67" y="319"/>
                    <a:pt x="108" y="467"/>
                    <a:pt x="134" y="627"/>
                  </a:cubicBezTo>
                  <a:cubicBezTo>
                    <a:pt x="161" y="774"/>
                    <a:pt x="121" y="948"/>
                    <a:pt x="188" y="1082"/>
                  </a:cubicBezTo>
                  <a:cubicBezTo>
                    <a:pt x="215" y="1157"/>
                    <a:pt x="278" y="1197"/>
                    <a:pt x="339" y="1197"/>
                  </a:cubicBezTo>
                  <a:cubicBezTo>
                    <a:pt x="398" y="1197"/>
                    <a:pt x="456" y="1160"/>
                    <a:pt x="482" y="1082"/>
                  </a:cubicBezTo>
                  <a:cubicBezTo>
                    <a:pt x="549" y="934"/>
                    <a:pt x="495" y="761"/>
                    <a:pt x="468" y="613"/>
                  </a:cubicBezTo>
                  <a:cubicBezTo>
                    <a:pt x="429" y="413"/>
                    <a:pt x="349" y="239"/>
                    <a:pt x="268" y="65"/>
                  </a:cubicBezTo>
                  <a:cubicBezTo>
                    <a:pt x="245" y="19"/>
                    <a:pt x="205" y="0"/>
                    <a:pt x="163"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7"/>
            <p:cNvSpPr/>
            <p:nvPr/>
          </p:nvSpPr>
          <p:spPr>
            <a:xfrm>
              <a:off x="2154016" y="2459579"/>
              <a:ext cx="47143" cy="99422"/>
            </a:xfrm>
            <a:custGeom>
              <a:avLst/>
              <a:gdLst/>
              <a:ahLst/>
              <a:cxnLst/>
              <a:rect l="l" t="t" r="r" b="b"/>
              <a:pathLst>
                <a:path w="413" h="871" extrusionOk="0">
                  <a:moveTo>
                    <a:pt x="119" y="0"/>
                  </a:moveTo>
                  <a:cubicBezTo>
                    <a:pt x="58" y="0"/>
                    <a:pt x="1" y="52"/>
                    <a:pt x="24" y="131"/>
                  </a:cubicBezTo>
                  <a:cubicBezTo>
                    <a:pt x="51" y="252"/>
                    <a:pt x="78" y="359"/>
                    <a:pt x="92" y="479"/>
                  </a:cubicBezTo>
                  <a:cubicBezTo>
                    <a:pt x="105" y="613"/>
                    <a:pt x="65" y="747"/>
                    <a:pt x="172" y="841"/>
                  </a:cubicBezTo>
                  <a:cubicBezTo>
                    <a:pt x="192" y="861"/>
                    <a:pt x="215" y="871"/>
                    <a:pt x="240" y="871"/>
                  </a:cubicBezTo>
                  <a:cubicBezTo>
                    <a:pt x="265" y="871"/>
                    <a:pt x="292" y="861"/>
                    <a:pt x="319" y="841"/>
                  </a:cubicBezTo>
                  <a:cubicBezTo>
                    <a:pt x="413" y="747"/>
                    <a:pt x="386" y="627"/>
                    <a:pt x="359" y="493"/>
                  </a:cubicBezTo>
                  <a:cubicBezTo>
                    <a:pt x="333" y="345"/>
                    <a:pt x="279" y="212"/>
                    <a:pt x="226" y="78"/>
                  </a:cubicBezTo>
                  <a:cubicBezTo>
                    <a:pt x="204" y="24"/>
                    <a:pt x="161" y="0"/>
                    <a:pt x="119"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7"/>
            <p:cNvSpPr/>
            <p:nvPr/>
          </p:nvSpPr>
          <p:spPr>
            <a:xfrm>
              <a:off x="1452798" y="3118791"/>
              <a:ext cx="50567" cy="71913"/>
            </a:xfrm>
            <a:custGeom>
              <a:avLst/>
              <a:gdLst/>
              <a:ahLst/>
              <a:cxnLst/>
              <a:rect l="l" t="t" r="r" b="b"/>
              <a:pathLst>
                <a:path w="443" h="630" extrusionOk="0">
                  <a:moveTo>
                    <a:pt x="166" y="1"/>
                  </a:moveTo>
                  <a:cubicBezTo>
                    <a:pt x="74" y="1"/>
                    <a:pt x="0" y="121"/>
                    <a:pt x="82" y="202"/>
                  </a:cubicBezTo>
                  <a:cubicBezTo>
                    <a:pt x="148" y="283"/>
                    <a:pt x="148" y="363"/>
                    <a:pt x="162" y="456"/>
                  </a:cubicBezTo>
                  <a:cubicBezTo>
                    <a:pt x="162" y="534"/>
                    <a:pt x="207" y="630"/>
                    <a:pt x="284" y="630"/>
                  </a:cubicBezTo>
                  <a:cubicBezTo>
                    <a:pt x="300" y="630"/>
                    <a:pt x="317" y="626"/>
                    <a:pt x="335" y="617"/>
                  </a:cubicBezTo>
                  <a:cubicBezTo>
                    <a:pt x="442" y="563"/>
                    <a:pt x="429" y="390"/>
                    <a:pt x="403" y="296"/>
                  </a:cubicBezTo>
                  <a:cubicBezTo>
                    <a:pt x="376" y="202"/>
                    <a:pt x="322" y="108"/>
                    <a:pt x="255" y="42"/>
                  </a:cubicBezTo>
                  <a:cubicBezTo>
                    <a:pt x="226" y="13"/>
                    <a:pt x="195" y="1"/>
                    <a:pt x="166"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7"/>
            <p:cNvSpPr/>
            <p:nvPr/>
          </p:nvSpPr>
          <p:spPr>
            <a:xfrm>
              <a:off x="1537496" y="3460325"/>
              <a:ext cx="52964" cy="121681"/>
            </a:xfrm>
            <a:custGeom>
              <a:avLst/>
              <a:gdLst/>
              <a:ahLst/>
              <a:cxnLst/>
              <a:rect l="l" t="t" r="r" b="b"/>
              <a:pathLst>
                <a:path w="464" h="1066" extrusionOk="0">
                  <a:moveTo>
                    <a:pt x="159" y="0"/>
                  </a:moveTo>
                  <a:cubicBezTo>
                    <a:pt x="81" y="0"/>
                    <a:pt x="0" y="65"/>
                    <a:pt x="35" y="153"/>
                  </a:cubicBezTo>
                  <a:cubicBezTo>
                    <a:pt x="89" y="287"/>
                    <a:pt x="115" y="421"/>
                    <a:pt x="115" y="567"/>
                  </a:cubicBezTo>
                  <a:cubicBezTo>
                    <a:pt x="128" y="688"/>
                    <a:pt x="89" y="835"/>
                    <a:pt x="128" y="956"/>
                  </a:cubicBezTo>
                  <a:cubicBezTo>
                    <a:pt x="149" y="1029"/>
                    <a:pt x="212" y="1066"/>
                    <a:pt x="276" y="1066"/>
                  </a:cubicBezTo>
                  <a:cubicBezTo>
                    <a:pt x="339" y="1066"/>
                    <a:pt x="403" y="1029"/>
                    <a:pt x="423" y="956"/>
                  </a:cubicBezTo>
                  <a:cubicBezTo>
                    <a:pt x="463" y="822"/>
                    <a:pt x="437" y="661"/>
                    <a:pt x="410" y="528"/>
                  </a:cubicBezTo>
                  <a:cubicBezTo>
                    <a:pt x="383" y="367"/>
                    <a:pt x="342" y="207"/>
                    <a:pt x="262" y="59"/>
                  </a:cubicBezTo>
                  <a:cubicBezTo>
                    <a:pt x="239" y="18"/>
                    <a:pt x="199" y="0"/>
                    <a:pt x="159"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7"/>
            <p:cNvSpPr/>
            <p:nvPr/>
          </p:nvSpPr>
          <p:spPr>
            <a:xfrm>
              <a:off x="1669681" y="3463978"/>
              <a:ext cx="50225" cy="115403"/>
            </a:xfrm>
            <a:custGeom>
              <a:avLst/>
              <a:gdLst/>
              <a:ahLst/>
              <a:cxnLst/>
              <a:rect l="l" t="t" r="r" b="b"/>
              <a:pathLst>
                <a:path w="440" h="1011" extrusionOk="0">
                  <a:moveTo>
                    <a:pt x="267" y="1"/>
                  </a:moveTo>
                  <a:cubicBezTo>
                    <a:pt x="211" y="1"/>
                    <a:pt x="156" y="33"/>
                    <a:pt x="135" y="107"/>
                  </a:cubicBezTo>
                  <a:cubicBezTo>
                    <a:pt x="81" y="348"/>
                    <a:pt x="1" y="736"/>
                    <a:pt x="161" y="951"/>
                  </a:cubicBezTo>
                  <a:cubicBezTo>
                    <a:pt x="192" y="988"/>
                    <a:pt x="244" y="1011"/>
                    <a:pt x="293" y="1011"/>
                  </a:cubicBezTo>
                  <a:cubicBezTo>
                    <a:pt x="348" y="1011"/>
                    <a:pt x="401" y="981"/>
                    <a:pt x="415" y="910"/>
                  </a:cubicBezTo>
                  <a:cubicBezTo>
                    <a:pt x="429" y="803"/>
                    <a:pt x="402" y="710"/>
                    <a:pt x="388" y="603"/>
                  </a:cubicBezTo>
                  <a:cubicBezTo>
                    <a:pt x="375" y="455"/>
                    <a:pt x="388" y="321"/>
                    <a:pt x="415" y="188"/>
                  </a:cubicBezTo>
                  <a:cubicBezTo>
                    <a:pt x="439" y="75"/>
                    <a:pt x="352" y="1"/>
                    <a:pt x="267"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7"/>
            <p:cNvSpPr/>
            <p:nvPr/>
          </p:nvSpPr>
          <p:spPr>
            <a:xfrm>
              <a:off x="1602105" y="3689765"/>
              <a:ext cx="47828" cy="113234"/>
            </a:xfrm>
            <a:custGeom>
              <a:avLst/>
              <a:gdLst/>
              <a:ahLst/>
              <a:cxnLst/>
              <a:rect l="l" t="t" r="r" b="b"/>
              <a:pathLst>
                <a:path w="419" h="992" extrusionOk="0">
                  <a:moveTo>
                    <a:pt x="145" y="0"/>
                  </a:moveTo>
                  <a:cubicBezTo>
                    <a:pt x="74" y="0"/>
                    <a:pt x="1" y="60"/>
                    <a:pt x="17" y="150"/>
                  </a:cubicBezTo>
                  <a:cubicBezTo>
                    <a:pt x="58" y="403"/>
                    <a:pt x="4" y="751"/>
                    <a:pt x="165" y="952"/>
                  </a:cubicBezTo>
                  <a:cubicBezTo>
                    <a:pt x="187" y="980"/>
                    <a:pt x="219" y="991"/>
                    <a:pt x="252" y="991"/>
                  </a:cubicBezTo>
                  <a:cubicBezTo>
                    <a:pt x="316" y="991"/>
                    <a:pt x="383" y="947"/>
                    <a:pt x="392" y="885"/>
                  </a:cubicBezTo>
                  <a:cubicBezTo>
                    <a:pt x="418" y="765"/>
                    <a:pt x="379" y="658"/>
                    <a:pt x="352" y="537"/>
                  </a:cubicBezTo>
                  <a:cubicBezTo>
                    <a:pt x="325" y="376"/>
                    <a:pt x="299" y="230"/>
                    <a:pt x="258" y="82"/>
                  </a:cubicBezTo>
                  <a:cubicBezTo>
                    <a:pt x="237" y="25"/>
                    <a:pt x="191" y="0"/>
                    <a:pt x="145"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7"/>
            <p:cNvSpPr/>
            <p:nvPr/>
          </p:nvSpPr>
          <p:spPr>
            <a:xfrm>
              <a:off x="1811682" y="3490232"/>
              <a:ext cx="44175" cy="114490"/>
            </a:xfrm>
            <a:custGeom>
              <a:avLst/>
              <a:gdLst/>
              <a:ahLst/>
              <a:cxnLst/>
              <a:rect l="l" t="t" r="r" b="b"/>
              <a:pathLst>
                <a:path w="387" h="1003" extrusionOk="0">
                  <a:moveTo>
                    <a:pt x="135" y="1"/>
                  </a:moveTo>
                  <a:cubicBezTo>
                    <a:pt x="78" y="1"/>
                    <a:pt x="19" y="52"/>
                    <a:pt x="27" y="132"/>
                  </a:cubicBezTo>
                  <a:cubicBezTo>
                    <a:pt x="68" y="346"/>
                    <a:pt x="27" y="600"/>
                    <a:pt x="14" y="814"/>
                  </a:cubicBezTo>
                  <a:cubicBezTo>
                    <a:pt x="0" y="894"/>
                    <a:pt x="68" y="961"/>
                    <a:pt x="134" y="988"/>
                  </a:cubicBezTo>
                  <a:cubicBezTo>
                    <a:pt x="149" y="998"/>
                    <a:pt x="167" y="1002"/>
                    <a:pt x="184" y="1002"/>
                  </a:cubicBezTo>
                  <a:cubicBezTo>
                    <a:pt x="207" y="1002"/>
                    <a:pt x="229" y="996"/>
                    <a:pt x="250" y="985"/>
                  </a:cubicBezTo>
                  <a:lnTo>
                    <a:pt x="250" y="985"/>
                  </a:lnTo>
                  <a:cubicBezTo>
                    <a:pt x="247" y="986"/>
                    <a:pt x="244" y="987"/>
                    <a:pt x="241" y="988"/>
                  </a:cubicBezTo>
                  <a:cubicBezTo>
                    <a:pt x="246" y="986"/>
                    <a:pt x="251" y="984"/>
                    <a:pt x="255" y="982"/>
                  </a:cubicBezTo>
                  <a:lnTo>
                    <a:pt x="255" y="982"/>
                  </a:lnTo>
                  <a:cubicBezTo>
                    <a:pt x="254" y="983"/>
                    <a:pt x="252" y="984"/>
                    <a:pt x="250" y="985"/>
                  </a:cubicBezTo>
                  <a:lnTo>
                    <a:pt x="250" y="985"/>
                  </a:lnTo>
                  <a:cubicBezTo>
                    <a:pt x="262" y="980"/>
                    <a:pt x="269" y="976"/>
                    <a:pt x="273" y="973"/>
                  </a:cubicBezTo>
                  <a:lnTo>
                    <a:pt x="273" y="973"/>
                  </a:lnTo>
                  <a:cubicBezTo>
                    <a:pt x="267" y="976"/>
                    <a:pt x="261" y="979"/>
                    <a:pt x="255" y="982"/>
                  </a:cubicBezTo>
                  <a:lnTo>
                    <a:pt x="255" y="982"/>
                  </a:lnTo>
                  <a:cubicBezTo>
                    <a:pt x="260" y="979"/>
                    <a:pt x="264" y="977"/>
                    <a:pt x="268" y="974"/>
                  </a:cubicBezTo>
                  <a:cubicBezTo>
                    <a:pt x="272" y="970"/>
                    <a:pt x="275" y="969"/>
                    <a:pt x="276" y="969"/>
                  </a:cubicBezTo>
                  <a:cubicBezTo>
                    <a:pt x="277" y="969"/>
                    <a:pt x="276" y="970"/>
                    <a:pt x="273" y="973"/>
                  </a:cubicBezTo>
                  <a:lnTo>
                    <a:pt x="273" y="973"/>
                  </a:lnTo>
                  <a:cubicBezTo>
                    <a:pt x="331" y="940"/>
                    <a:pt x="387" y="881"/>
                    <a:pt x="375" y="814"/>
                  </a:cubicBezTo>
                  <a:cubicBezTo>
                    <a:pt x="335" y="560"/>
                    <a:pt x="308" y="319"/>
                    <a:pt x="228" y="78"/>
                  </a:cubicBezTo>
                  <a:cubicBezTo>
                    <a:pt x="212" y="24"/>
                    <a:pt x="174" y="1"/>
                    <a:pt x="135"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7"/>
            <p:cNvSpPr/>
            <p:nvPr/>
          </p:nvSpPr>
          <p:spPr>
            <a:xfrm>
              <a:off x="1802551" y="3286247"/>
              <a:ext cx="42805" cy="80931"/>
            </a:xfrm>
            <a:custGeom>
              <a:avLst/>
              <a:gdLst/>
              <a:ahLst/>
              <a:cxnLst/>
              <a:rect l="l" t="t" r="r" b="b"/>
              <a:pathLst>
                <a:path w="375" h="709" extrusionOk="0">
                  <a:moveTo>
                    <a:pt x="154" y="1"/>
                  </a:moveTo>
                  <a:cubicBezTo>
                    <a:pt x="78" y="1"/>
                    <a:pt x="1" y="65"/>
                    <a:pt x="27" y="153"/>
                  </a:cubicBezTo>
                  <a:cubicBezTo>
                    <a:pt x="54" y="220"/>
                    <a:pt x="67" y="287"/>
                    <a:pt x="67" y="353"/>
                  </a:cubicBezTo>
                  <a:cubicBezTo>
                    <a:pt x="67" y="448"/>
                    <a:pt x="54" y="528"/>
                    <a:pt x="80" y="608"/>
                  </a:cubicBezTo>
                  <a:cubicBezTo>
                    <a:pt x="101" y="675"/>
                    <a:pt x="158" y="708"/>
                    <a:pt x="214" y="708"/>
                  </a:cubicBezTo>
                  <a:cubicBezTo>
                    <a:pt x="271" y="708"/>
                    <a:pt x="328" y="675"/>
                    <a:pt x="348" y="608"/>
                  </a:cubicBezTo>
                  <a:cubicBezTo>
                    <a:pt x="375" y="514"/>
                    <a:pt x="348" y="407"/>
                    <a:pt x="335" y="314"/>
                  </a:cubicBezTo>
                  <a:cubicBezTo>
                    <a:pt x="335" y="234"/>
                    <a:pt x="308" y="139"/>
                    <a:pt x="255" y="59"/>
                  </a:cubicBezTo>
                  <a:cubicBezTo>
                    <a:pt x="232" y="18"/>
                    <a:pt x="193" y="1"/>
                    <a:pt x="154"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7"/>
            <p:cNvSpPr/>
            <p:nvPr/>
          </p:nvSpPr>
          <p:spPr>
            <a:xfrm>
              <a:off x="1942954" y="3334190"/>
              <a:ext cx="52051" cy="119741"/>
            </a:xfrm>
            <a:custGeom>
              <a:avLst/>
              <a:gdLst/>
              <a:ahLst/>
              <a:cxnLst/>
              <a:rect l="l" t="t" r="r" b="b"/>
              <a:pathLst>
                <a:path w="456" h="1049" extrusionOk="0">
                  <a:moveTo>
                    <a:pt x="202" y="0"/>
                  </a:moveTo>
                  <a:cubicBezTo>
                    <a:pt x="145" y="0"/>
                    <a:pt x="88" y="40"/>
                    <a:pt x="81" y="121"/>
                  </a:cubicBezTo>
                  <a:cubicBezTo>
                    <a:pt x="54" y="375"/>
                    <a:pt x="1" y="682"/>
                    <a:pt x="81" y="923"/>
                  </a:cubicBezTo>
                  <a:cubicBezTo>
                    <a:pt x="95" y="977"/>
                    <a:pt x="134" y="1030"/>
                    <a:pt x="202" y="1044"/>
                  </a:cubicBezTo>
                  <a:cubicBezTo>
                    <a:pt x="215" y="1047"/>
                    <a:pt x="229" y="1049"/>
                    <a:pt x="243" y="1049"/>
                  </a:cubicBezTo>
                  <a:cubicBezTo>
                    <a:pt x="287" y="1049"/>
                    <a:pt x="332" y="1034"/>
                    <a:pt x="362" y="1004"/>
                  </a:cubicBezTo>
                  <a:cubicBezTo>
                    <a:pt x="455" y="896"/>
                    <a:pt x="389" y="763"/>
                    <a:pt x="375" y="629"/>
                  </a:cubicBezTo>
                  <a:cubicBezTo>
                    <a:pt x="348" y="468"/>
                    <a:pt x="336" y="295"/>
                    <a:pt x="322" y="121"/>
                  </a:cubicBezTo>
                  <a:cubicBezTo>
                    <a:pt x="315" y="40"/>
                    <a:pt x="259" y="0"/>
                    <a:pt x="202"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7"/>
            <p:cNvSpPr/>
            <p:nvPr/>
          </p:nvSpPr>
          <p:spPr>
            <a:xfrm>
              <a:off x="2025370" y="3171185"/>
              <a:ext cx="48170" cy="109810"/>
            </a:xfrm>
            <a:custGeom>
              <a:avLst/>
              <a:gdLst/>
              <a:ahLst/>
              <a:cxnLst/>
              <a:rect l="l" t="t" r="r" b="b"/>
              <a:pathLst>
                <a:path w="422" h="962" extrusionOk="0">
                  <a:moveTo>
                    <a:pt x="153" y="1"/>
                  </a:moveTo>
                  <a:cubicBezTo>
                    <a:pt x="108" y="1"/>
                    <a:pt x="61" y="31"/>
                    <a:pt x="54" y="91"/>
                  </a:cubicBezTo>
                  <a:cubicBezTo>
                    <a:pt x="42" y="359"/>
                    <a:pt x="1" y="693"/>
                    <a:pt x="175" y="921"/>
                  </a:cubicBezTo>
                  <a:cubicBezTo>
                    <a:pt x="201" y="950"/>
                    <a:pt x="231" y="962"/>
                    <a:pt x="261" y="962"/>
                  </a:cubicBezTo>
                  <a:cubicBezTo>
                    <a:pt x="342" y="962"/>
                    <a:pt x="422" y="874"/>
                    <a:pt x="402" y="787"/>
                  </a:cubicBezTo>
                  <a:cubicBezTo>
                    <a:pt x="376" y="680"/>
                    <a:pt x="322" y="586"/>
                    <a:pt x="295" y="479"/>
                  </a:cubicBezTo>
                  <a:cubicBezTo>
                    <a:pt x="269" y="345"/>
                    <a:pt x="256" y="225"/>
                    <a:pt x="242" y="91"/>
                  </a:cubicBezTo>
                  <a:cubicBezTo>
                    <a:pt x="242" y="31"/>
                    <a:pt x="198" y="1"/>
                    <a:pt x="153"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7"/>
            <p:cNvSpPr/>
            <p:nvPr/>
          </p:nvSpPr>
          <p:spPr>
            <a:xfrm>
              <a:off x="1801067" y="3738050"/>
              <a:ext cx="53421" cy="107299"/>
            </a:xfrm>
            <a:custGeom>
              <a:avLst/>
              <a:gdLst/>
              <a:ahLst/>
              <a:cxnLst/>
              <a:rect l="l" t="t" r="r" b="b"/>
              <a:pathLst>
                <a:path w="468" h="940" extrusionOk="0">
                  <a:moveTo>
                    <a:pt x="269" y="1"/>
                  </a:moveTo>
                  <a:cubicBezTo>
                    <a:pt x="231" y="1"/>
                    <a:pt x="195" y="18"/>
                    <a:pt x="174" y="61"/>
                  </a:cubicBezTo>
                  <a:cubicBezTo>
                    <a:pt x="120" y="194"/>
                    <a:pt x="107" y="328"/>
                    <a:pt x="80" y="462"/>
                  </a:cubicBezTo>
                  <a:cubicBezTo>
                    <a:pt x="54" y="596"/>
                    <a:pt x="0" y="716"/>
                    <a:pt x="67" y="850"/>
                  </a:cubicBezTo>
                  <a:cubicBezTo>
                    <a:pt x="96" y="909"/>
                    <a:pt x="162" y="939"/>
                    <a:pt x="229" y="939"/>
                  </a:cubicBezTo>
                  <a:cubicBezTo>
                    <a:pt x="283" y="939"/>
                    <a:pt x="339" y="919"/>
                    <a:pt x="375" y="877"/>
                  </a:cubicBezTo>
                  <a:cubicBezTo>
                    <a:pt x="468" y="783"/>
                    <a:pt x="455" y="636"/>
                    <a:pt x="455" y="515"/>
                  </a:cubicBezTo>
                  <a:cubicBezTo>
                    <a:pt x="455" y="369"/>
                    <a:pt x="455" y="221"/>
                    <a:pt x="401" y="87"/>
                  </a:cubicBezTo>
                  <a:cubicBezTo>
                    <a:pt x="385" y="39"/>
                    <a:pt x="326" y="1"/>
                    <a:pt x="269"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7"/>
            <p:cNvSpPr/>
            <p:nvPr/>
          </p:nvSpPr>
          <p:spPr>
            <a:xfrm>
              <a:off x="592798" y="3209197"/>
              <a:ext cx="57074" cy="132069"/>
            </a:xfrm>
            <a:custGeom>
              <a:avLst/>
              <a:gdLst/>
              <a:ahLst/>
              <a:cxnLst/>
              <a:rect l="l" t="t" r="r" b="b"/>
              <a:pathLst>
                <a:path w="500" h="1157" extrusionOk="0">
                  <a:moveTo>
                    <a:pt x="142" y="1"/>
                  </a:moveTo>
                  <a:cubicBezTo>
                    <a:pt x="69" y="1"/>
                    <a:pt x="0" y="71"/>
                    <a:pt x="18" y="159"/>
                  </a:cubicBezTo>
                  <a:cubicBezTo>
                    <a:pt x="45" y="293"/>
                    <a:pt x="58" y="440"/>
                    <a:pt x="71" y="574"/>
                  </a:cubicBezTo>
                  <a:cubicBezTo>
                    <a:pt x="71" y="734"/>
                    <a:pt x="45" y="868"/>
                    <a:pt x="84" y="1016"/>
                  </a:cubicBezTo>
                  <a:cubicBezTo>
                    <a:pt x="105" y="1109"/>
                    <a:pt x="182" y="1156"/>
                    <a:pt x="259" y="1156"/>
                  </a:cubicBezTo>
                  <a:cubicBezTo>
                    <a:pt x="335" y="1156"/>
                    <a:pt x="412" y="1109"/>
                    <a:pt x="432" y="1016"/>
                  </a:cubicBezTo>
                  <a:cubicBezTo>
                    <a:pt x="499" y="721"/>
                    <a:pt x="405" y="320"/>
                    <a:pt x="245" y="65"/>
                  </a:cubicBezTo>
                  <a:cubicBezTo>
                    <a:pt x="217" y="20"/>
                    <a:pt x="179" y="1"/>
                    <a:pt x="142"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7"/>
            <p:cNvSpPr/>
            <p:nvPr/>
          </p:nvSpPr>
          <p:spPr>
            <a:xfrm>
              <a:off x="707746" y="3407132"/>
              <a:ext cx="55932" cy="150218"/>
            </a:xfrm>
            <a:custGeom>
              <a:avLst/>
              <a:gdLst/>
              <a:ahLst/>
              <a:cxnLst/>
              <a:rect l="l" t="t" r="r" b="b"/>
              <a:pathLst>
                <a:path w="490" h="1316" extrusionOk="0">
                  <a:moveTo>
                    <a:pt x="228" y="0"/>
                  </a:moveTo>
                  <a:cubicBezTo>
                    <a:pt x="151" y="0"/>
                    <a:pt x="74" y="50"/>
                    <a:pt x="67" y="150"/>
                  </a:cubicBezTo>
                  <a:cubicBezTo>
                    <a:pt x="54" y="485"/>
                    <a:pt x="1" y="860"/>
                    <a:pt x="108" y="1181"/>
                  </a:cubicBezTo>
                  <a:cubicBezTo>
                    <a:pt x="132" y="1272"/>
                    <a:pt x="214" y="1316"/>
                    <a:pt x="295" y="1316"/>
                  </a:cubicBezTo>
                  <a:cubicBezTo>
                    <a:pt x="393" y="1316"/>
                    <a:pt x="489" y="1252"/>
                    <a:pt x="482" y="1127"/>
                  </a:cubicBezTo>
                  <a:cubicBezTo>
                    <a:pt x="456" y="806"/>
                    <a:pt x="402" y="485"/>
                    <a:pt x="388" y="150"/>
                  </a:cubicBezTo>
                  <a:cubicBezTo>
                    <a:pt x="382" y="50"/>
                    <a:pt x="305" y="0"/>
                    <a:pt x="22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7"/>
            <p:cNvSpPr/>
            <p:nvPr/>
          </p:nvSpPr>
          <p:spPr>
            <a:xfrm>
              <a:off x="738338" y="3237962"/>
              <a:ext cx="47371" cy="90177"/>
            </a:xfrm>
            <a:custGeom>
              <a:avLst/>
              <a:gdLst/>
              <a:ahLst/>
              <a:cxnLst/>
              <a:rect l="l" t="t" r="r" b="b"/>
              <a:pathLst>
                <a:path w="415" h="790" extrusionOk="0">
                  <a:moveTo>
                    <a:pt x="201" y="1"/>
                  </a:moveTo>
                  <a:cubicBezTo>
                    <a:pt x="151" y="1"/>
                    <a:pt x="100" y="27"/>
                    <a:pt x="93" y="81"/>
                  </a:cubicBezTo>
                  <a:cubicBezTo>
                    <a:pt x="54" y="268"/>
                    <a:pt x="0" y="482"/>
                    <a:pt x="40" y="669"/>
                  </a:cubicBezTo>
                  <a:cubicBezTo>
                    <a:pt x="60" y="750"/>
                    <a:pt x="131" y="790"/>
                    <a:pt x="201" y="790"/>
                  </a:cubicBezTo>
                  <a:cubicBezTo>
                    <a:pt x="271" y="790"/>
                    <a:pt x="341" y="750"/>
                    <a:pt x="361" y="669"/>
                  </a:cubicBezTo>
                  <a:cubicBezTo>
                    <a:pt x="414" y="482"/>
                    <a:pt x="348" y="268"/>
                    <a:pt x="307" y="81"/>
                  </a:cubicBezTo>
                  <a:cubicBezTo>
                    <a:pt x="301" y="27"/>
                    <a:pt x="251" y="1"/>
                    <a:pt x="20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7"/>
            <p:cNvSpPr/>
            <p:nvPr/>
          </p:nvSpPr>
          <p:spPr>
            <a:xfrm>
              <a:off x="835821" y="3507811"/>
              <a:ext cx="50681" cy="156839"/>
            </a:xfrm>
            <a:custGeom>
              <a:avLst/>
              <a:gdLst/>
              <a:ahLst/>
              <a:cxnLst/>
              <a:rect l="l" t="t" r="r" b="b"/>
              <a:pathLst>
                <a:path w="444" h="1374" extrusionOk="0">
                  <a:moveTo>
                    <a:pt x="140" y="0"/>
                  </a:moveTo>
                  <a:cubicBezTo>
                    <a:pt x="70" y="0"/>
                    <a:pt x="1" y="45"/>
                    <a:pt x="15" y="125"/>
                  </a:cubicBezTo>
                  <a:cubicBezTo>
                    <a:pt x="29" y="326"/>
                    <a:pt x="42" y="526"/>
                    <a:pt x="42" y="727"/>
                  </a:cubicBezTo>
                  <a:cubicBezTo>
                    <a:pt x="56" y="914"/>
                    <a:pt x="42" y="1128"/>
                    <a:pt x="136" y="1302"/>
                  </a:cubicBezTo>
                  <a:cubicBezTo>
                    <a:pt x="160" y="1349"/>
                    <a:pt x="213" y="1373"/>
                    <a:pt x="267" y="1373"/>
                  </a:cubicBezTo>
                  <a:cubicBezTo>
                    <a:pt x="334" y="1373"/>
                    <a:pt x="402" y="1336"/>
                    <a:pt x="417" y="1262"/>
                  </a:cubicBezTo>
                  <a:cubicBezTo>
                    <a:pt x="443" y="1088"/>
                    <a:pt x="390" y="900"/>
                    <a:pt x="363" y="727"/>
                  </a:cubicBezTo>
                  <a:cubicBezTo>
                    <a:pt x="336" y="513"/>
                    <a:pt x="309" y="299"/>
                    <a:pt x="270" y="98"/>
                  </a:cubicBezTo>
                  <a:cubicBezTo>
                    <a:pt x="258" y="31"/>
                    <a:pt x="198" y="0"/>
                    <a:pt x="140"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7"/>
            <p:cNvSpPr/>
            <p:nvPr/>
          </p:nvSpPr>
          <p:spPr>
            <a:xfrm>
              <a:off x="874746" y="3354395"/>
              <a:ext cx="43833" cy="74995"/>
            </a:xfrm>
            <a:custGeom>
              <a:avLst/>
              <a:gdLst/>
              <a:ahLst/>
              <a:cxnLst/>
              <a:rect l="l" t="t" r="r" b="b"/>
              <a:pathLst>
                <a:path w="384" h="657" extrusionOk="0">
                  <a:moveTo>
                    <a:pt x="171" y="0"/>
                  </a:moveTo>
                  <a:cubicBezTo>
                    <a:pt x="88" y="0"/>
                    <a:pt x="1" y="74"/>
                    <a:pt x="36" y="172"/>
                  </a:cubicBezTo>
                  <a:cubicBezTo>
                    <a:pt x="63" y="238"/>
                    <a:pt x="76" y="305"/>
                    <a:pt x="76" y="386"/>
                  </a:cubicBezTo>
                  <a:cubicBezTo>
                    <a:pt x="76" y="493"/>
                    <a:pt x="89" y="546"/>
                    <a:pt x="156" y="626"/>
                  </a:cubicBezTo>
                  <a:cubicBezTo>
                    <a:pt x="176" y="646"/>
                    <a:pt x="203" y="656"/>
                    <a:pt x="230" y="656"/>
                  </a:cubicBezTo>
                  <a:cubicBezTo>
                    <a:pt x="256" y="656"/>
                    <a:pt x="283" y="646"/>
                    <a:pt x="303" y="626"/>
                  </a:cubicBezTo>
                  <a:cubicBezTo>
                    <a:pt x="370" y="546"/>
                    <a:pt x="384" y="466"/>
                    <a:pt x="370" y="345"/>
                  </a:cubicBezTo>
                  <a:cubicBezTo>
                    <a:pt x="357" y="252"/>
                    <a:pt x="330" y="158"/>
                    <a:pt x="277" y="65"/>
                  </a:cubicBezTo>
                  <a:cubicBezTo>
                    <a:pt x="254" y="19"/>
                    <a:pt x="213" y="0"/>
                    <a:pt x="17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7"/>
            <p:cNvSpPr/>
            <p:nvPr/>
          </p:nvSpPr>
          <p:spPr>
            <a:xfrm>
              <a:off x="979535" y="3598560"/>
              <a:ext cx="52051" cy="140401"/>
            </a:xfrm>
            <a:custGeom>
              <a:avLst/>
              <a:gdLst/>
              <a:ahLst/>
              <a:cxnLst/>
              <a:rect l="l" t="t" r="r" b="b"/>
              <a:pathLst>
                <a:path w="456" h="1230" extrusionOk="0">
                  <a:moveTo>
                    <a:pt x="177" y="0"/>
                  </a:moveTo>
                  <a:cubicBezTo>
                    <a:pt x="104" y="0"/>
                    <a:pt x="24" y="63"/>
                    <a:pt x="40" y="159"/>
                  </a:cubicBezTo>
                  <a:cubicBezTo>
                    <a:pt x="67" y="360"/>
                    <a:pt x="54" y="547"/>
                    <a:pt x="54" y="747"/>
                  </a:cubicBezTo>
                  <a:cubicBezTo>
                    <a:pt x="54" y="895"/>
                    <a:pt x="1" y="1056"/>
                    <a:pt x="108" y="1189"/>
                  </a:cubicBezTo>
                  <a:cubicBezTo>
                    <a:pt x="135" y="1216"/>
                    <a:pt x="178" y="1230"/>
                    <a:pt x="221" y="1230"/>
                  </a:cubicBezTo>
                  <a:cubicBezTo>
                    <a:pt x="265" y="1230"/>
                    <a:pt x="308" y="1216"/>
                    <a:pt x="335" y="1189"/>
                  </a:cubicBezTo>
                  <a:cubicBezTo>
                    <a:pt x="456" y="1056"/>
                    <a:pt x="402" y="854"/>
                    <a:pt x="388" y="694"/>
                  </a:cubicBezTo>
                  <a:cubicBezTo>
                    <a:pt x="361" y="494"/>
                    <a:pt x="335" y="293"/>
                    <a:pt x="281" y="93"/>
                  </a:cubicBezTo>
                  <a:cubicBezTo>
                    <a:pt x="270" y="28"/>
                    <a:pt x="225" y="0"/>
                    <a:pt x="177"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7"/>
            <p:cNvSpPr/>
            <p:nvPr/>
          </p:nvSpPr>
          <p:spPr>
            <a:xfrm>
              <a:off x="1008872" y="3438180"/>
              <a:ext cx="49312" cy="88921"/>
            </a:xfrm>
            <a:custGeom>
              <a:avLst/>
              <a:gdLst/>
              <a:ahLst/>
              <a:cxnLst/>
              <a:rect l="l" t="t" r="r" b="b"/>
              <a:pathLst>
                <a:path w="432" h="779" extrusionOk="0">
                  <a:moveTo>
                    <a:pt x="155" y="1"/>
                  </a:moveTo>
                  <a:cubicBezTo>
                    <a:pt x="78" y="1"/>
                    <a:pt x="0" y="63"/>
                    <a:pt x="24" y="160"/>
                  </a:cubicBezTo>
                  <a:cubicBezTo>
                    <a:pt x="78" y="333"/>
                    <a:pt x="78" y="508"/>
                    <a:pt x="118" y="681"/>
                  </a:cubicBezTo>
                  <a:cubicBezTo>
                    <a:pt x="134" y="749"/>
                    <a:pt x="188" y="778"/>
                    <a:pt x="245" y="778"/>
                  </a:cubicBezTo>
                  <a:cubicBezTo>
                    <a:pt x="335" y="778"/>
                    <a:pt x="431" y="707"/>
                    <a:pt x="399" y="601"/>
                  </a:cubicBezTo>
                  <a:cubicBezTo>
                    <a:pt x="345" y="440"/>
                    <a:pt x="332" y="253"/>
                    <a:pt x="279" y="93"/>
                  </a:cubicBezTo>
                  <a:cubicBezTo>
                    <a:pt x="257" y="28"/>
                    <a:pt x="206" y="1"/>
                    <a:pt x="155"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7"/>
            <p:cNvSpPr/>
            <p:nvPr/>
          </p:nvSpPr>
          <p:spPr>
            <a:xfrm>
              <a:off x="1165827" y="3706659"/>
              <a:ext cx="41321" cy="81501"/>
            </a:xfrm>
            <a:custGeom>
              <a:avLst/>
              <a:gdLst/>
              <a:ahLst/>
              <a:cxnLst/>
              <a:rect l="l" t="t" r="r" b="b"/>
              <a:pathLst>
                <a:path w="362" h="714" extrusionOk="0">
                  <a:moveTo>
                    <a:pt x="120" y="0"/>
                  </a:moveTo>
                  <a:cubicBezTo>
                    <a:pt x="102" y="0"/>
                    <a:pt x="81" y="12"/>
                    <a:pt x="81" y="28"/>
                  </a:cubicBezTo>
                  <a:cubicBezTo>
                    <a:pt x="81" y="135"/>
                    <a:pt x="54" y="242"/>
                    <a:pt x="54" y="349"/>
                  </a:cubicBezTo>
                  <a:cubicBezTo>
                    <a:pt x="40" y="456"/>
                    <a:pt x="1" y="550"/>
                    <a:pt x="67" y="644"/>
                  </a:cubicBezTo>
                  <a:cubicBezTo>
                    <a:pt x="94" y="690"/>
                    <a:pt x="137" y="714"/>
                    <a:pt x="181" y="714"/>
                  </a:cubicBezTo>
                  <a:cubicBezTo>
                    <a:pt x="225" y="714"/>
                    <a:pt x="268" y="690"/>
                    <a:pt x="295" y="644"/>
                  </a:cubicBezTo>
                  <a:cubicBezTo>
                    <a:pt x="361" y="550"/>
                    <a:pt x="322" y="430"/>
                    <a:pt x="295" y="309"/>
                  </a:cubicBezTo>
                  <a:cubicBezTo>
                    <a:pt x="268" y="189"/>
                    <a:pt x="215" y="109"/>
                    <a:pt x="147" y="14"/>
                  </a:cubicBezTo>
                  <a:cubicBezTo>
                    <a:pt x="142" y="4"/>
                    <a:pt x="132" y="0"/>
                    <a:pt x="120"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7"/>
            <p:cNvSpPr/>
            <p:nvPr/>
          </p:nvSpPr>
          <p:spPr>
            <a:xfrm>
              <a:off x="698614" y="1865660"/>
              <a:ext cx="49198" cy="93487"/>
            </a:xfrm>
            <a:custGeom>
              <a:avLst/>
              <a:gdLst/>
              <a:ahLst/>
              <a:cxnLst/>
              <a:rect l="l" t="t" r="r" b="b"/>
              <a:pathLst>
                <a:path w="431" h="819" extrusionOk="0">
                  <a:moveTo>
                    <a:pt x="121" y="1"/>
                  </a:moveTo>
                  <a:cubicBezTo>
                    <a:pt x="97" y="1"/>
                    <a:pt x="74" y="18"/>
                    <a:pt x="67" y="51"/>
                  </a:cubicBezTo>
                  <a:cubicBezTo>
                    <a:pt x="54" y="91"/>
                    <a:pt x="27" y="144"/>
                    <a:pt x="13" y="198"/>
                  </a:cubicBezTo>
                  <a:cubicBezTo>
                    <a:pt x="1" y="265"/>
                    <a:pt x="1" y="319"/>
                    <a:pt x="13" y="385"/>
                  </a:cubicBezTo>
                  <a:cubicBezTo>
                    <a:pt x="13" y="506"/>
                    <a:pt x="13" y="626"/>
                    <a:pt x="81" y="733"/>
                  </a:cubicBezTo>
                  <a:cubicBezTo>
                    <a:pt x="112" y="791"/>
                    <a:pt x="175" y="818"/>
                    <a:pt x="237" y="818"/>
                  </a:cubicBezTo>
                  <a:cubicBezTo>
                    <a:pt x="334" y="818"/>
                    <a:pt x="431" y="754"/>
                    <a:pt x="415" y="640"/>
                  </a:cubicBezTo>
                  <a:cubicBezTo>
                    <a:pt x="415" y="519"/>
                    <a:pt x="361" y="439"/>
                    <a:pt x="308" y="346"/>
                  </a:cubicBezTo>
                  <a:cubicBezTo>
                    <a:pt x="295" y="305"/>
                    <a:pt x="281" y="251"/>
                    <a:pt x="254" y="198"/>
                  </a:cubicBezTo>
                  <a:cubicBezTo>
                    <a:pt x="227" y="158"/>
                    <a:pt x="201" y="91"/>
                    <a:pt x="174" y="51"/>
                  </a:cubicBezTo>
                  <a:cubicBezTo>
                    <a:pt x="167" y="18"/>
                    <a:pt x="144" y="1"/>
                    <a:pt x="12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7"/>
            <p:cNvSpPr/>
            <p:nvPr/>
          </p:nvSpPr>
          <p:spPr>
            <a:xfrm>
              <a:off x="791646" y="1703911"/>
              <a:ext cx="52051" cy="116887"/>
            </a:xfrm>
            <a:custGeom>
              <a:avLst/>
              <a:gdLst/>
              <a:ahLst/>
              <a:cxnLst/>
              <a:rect l="l" t="t" r="r" b="b"/>
              <a:pathLst>
                <a:path w="456" h="1024" extrusionOk="0">
                  <a:moveTo>
                    <a:pt x="224" y="0"/>
                  </a:moveTo>
                  <a:cubicBezTo>
                    <a:pt x="175" y="0"/>
                    <a:pt x="128" y="30"/>
                    <a:pt x="108" y="90"/>
                  </a:cubicBezTo>
                  <a:cubicBezTo>
                    <a:pt x="68" y="184"/>
                    <a:pt x="68" y="304"/>
                    <a:pt x="42" y="411"/>
                  </a:cubicBezTo>
                  <a:cubicBezTo>
                    <a:pt x="28" y="532"/>
                    <a:pt x="1" y="679"/>
                    <a:pt x="1" y="812"/>
                  </a:cubicBezTo>
                  <a:cubicBezTo>
                    <a:pt x="8" y="953"/>
                    <a:pt x="115" y="1023"/>
                    <a:pt x="222" y="1023"/>
                  </a:cubicBezTo>
                  <a:cubicBezTo>
                    <a:pt x="329" y="1023"/>
                    <a:pt x="436" y="953"/>
                    <a:pt x="443" y="812"/>
                  </a:cubicBezTo>
                  <a:cubicBezTo>
                    <a:pt x="456" y="693"/>
                    <a:pt x="416" y="559"/>
                    <a:pt x="402" y="438"/>
                  </a:cubicBezTo>
                  <a:cubicBezTo>
                    <a:pt x="389" y="331"/>
                    <a:pt x="389" y="197"/>
                    <a:pt x="349" y="90"/>
                  </a:cubicBezTo>
                  <a:cubicBezTo>
                    <a:pt x="322" y="30"/>
                    <a:pt x="272" y="0"/>
                    <a:pt x="22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7"/>
            <p:cNvSpPr/>
            <p:nvPr/>
          </p:nvSpPr>
          <p:spPr>
            <a:xfrm>
              <a:off x="926456" y="1837579"/>
              <a:ext cx="62439" cy="112093"/>
            </a:xfrm>
            <a:custGeom>
              <a:avLst/>
              <a:gdLst/>
              <a:ahLst/>
              <a:cxnLst/>
              <a:rect l="l" t="t" r="r" b="b"/>
              <a:pathLst>
                <a:path w="547" h="982" extrusionOk="0">
                  <a:moveTo>
                    <a:pt x="202" y="0"/>
                  </a:moveTo>
                  <a:cubicBezTo>
                    <a:pt x="151" y="0"/>
                    <a:pt x="91" y="37"/>
                    <a:pt x="91" y="83"/>
                  </a:cubicBezTo>
                  <a:cubicBezTo>
                    <a:pt x="64" y="271"/>
                    <a:pt x="64" y="485"/>
                    <a:pt x="38" y="685"/>
                  </a:cubicBezTo>
                  <a:cubicBezTo>
                    <a:pt x="1" y="875"/>
                    <a:pt x="137" y="982"/>
                    <a:pt x="274" y="982"/>
                  </a:cubicBezTo>
                  <a:cubicBezTo>
                    <a:pt x="387" y="982"/>
                    <a:pt x="501" y="909"/>
                    <a:pt x="519" y="752"/>
                  </a:cubicBezTo>
                  <a:cubicBezTo>
                    <a:pt x="546" y="511"/>
                    <a:pt x="492" y="83"/>
                    <a:pt x="225" y="3"/>
                  </a:cubicBezTo>
                  <a:cubicBezTo>
                    <a:pt x="218" y="1"/>
                    <a:pt x="210" y="0"/>
                    <a:pt x="202"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7"/>
            <p:cNvSpPr/>
            <p:nvPr/>
          </p:nvSpPr>
          <p:spPr>
            <a:xfrm>
              <a:off x="806257" y="2025583"/>
              <a:ext cx="49768" cy="113234"/>
            </a:xfrm>
            <a:custGeom>
              <a:avLst/>
              <a:gdLst/>
              <a:ahLst/>
              <a:cxnLst/>
              <a:rect l="l" t="t" r="r" b="b"/>
              <a:pathLst>
                <a:path w="436" h="992" extrusionOk="0">
                  <a:moveTo>
                    <a:pt x="280" y="1"/>
                  </a:moveTo>
                  <a:cubicBezTo>
                    <a:pt x="265" y="1"/>
                    <a:pt x="249" y="5"/>
                    <a:pt x="235" y="15"/>
                  </a:cubicBezTo>
                  <a:cubicBezTo>
                    <a:pt x="60" y="188"/>
                    <a:pt x="33" y="563"/>
                    <a:pt x="7" y="791"/>
                  </a:cubicBezTo>
                  <a:cubicBezTo>
                    <a:pt x="0" y="924"/>
                    <a:pt x="111" y="991"/>
                    <a:pt x="220" y="991"/>
                  </a:cubicBezTo>
                  <a:cubicBezTo>
                    <a:pt x="328" y="991"/>
                    <a:pt x="435" y="924"/>
                    <a:pt x="422" y="791"/>
                  </a:cubicBezTo>
                  <a:cubicBezTo>
                    <a:pt x="408" y="670"/>
                    <a:pt x="395" y="536"/>
                    <a:pt x="381" y="416"/>
                  </a:cubicBezTo>
                  <a:cubicBezTo>
                    <a:pt x="368" y="295"/>
                    <a:pt x="381" y="161"/>
                    <a:pt x="342" y="42"/>
                  </a:cubicBezTo>
                  <a:cubicBezTo>
                    <a:pt x="333" y="15"/>
                    <a:pt x="307" y="1"/>
                    <a:pt x="28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7"/>
            <p:cNvSpPr/>
            <p:nvPr/>
          </p:nvSpPr>
          <p:spPr>
            <a:xfrm>
              <a:off x="1043687" y="2229910"/>
              <a:ext cx="62667" cy="127274"/>
            </a:xfrm>
            <a:custGeom>
              <a:avLst/>
              <a:gdLst/>
              <a:ahLst/>
              <a:cxnLst/>
              <a:rect l="l" t="t" r="r" b="b"/>
              <a:pathLst>
                <a:path w="549" h="1115" extrusionOk="0">
                  <a:moveTo>
                    <a:pt x="200" y="1"/>
                  </a:moveTo>
                  <a:cubicBezTo>
                    <a:pt x="111" y="1"/>
                    <a:pt x="26" y="54"/>
                    <a:pt x="40" y="164"/>
                  </a:cubicBezTo>
                  <a:cubicBezTo>
                    <a:pt x="67" y="418"/>
                    <a:pt x="1" y="699"/>
                    <a:pt x="54" y="954"/>
                  </a:cubicBezTo>
                  <a:cubicBezTo>
                    <a:pt x="81" y="1061"/>
                    <a:pt x="174" y="1114"/>
                    <a:pt x="268" y="1114"/>
                  </a:cubicBezTo>
                  <a:cubicBezTo>
                    <a:pt x="362" y="1114"/>
                    <a:pt x="455" y="1061"/>
                    <a:pt x="482" y="954"/>
                  </a:cubicBezTo>
                  <a:cubicBezTo>
                    <a:pt x="548" y="686"/>
                    <a:pt x="468" y="365"/>
                    <a:pt x="375" y="110"/>
                  </a:cubicBezTo>
                  <a:cubicBezTo>
                    <a:pt x="351" y="38"/>
                    <a:pt x="274" y="1"/>
                    <a:pt x="20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7"/>
            <p:cNvSpPr/>
            <p:nvPr/>
          </p:nvSpPr>
          <p:spPr>
            <a:xfrm>
              <a:off x="1095625" y="1964970"/>
              <a:ext cx="56503" cy="115061"/>
            </a:xfrm>
            <a:custGeom>
              <a:avLst/>
              <a:gdLst/>
              <a:ahLst/>
              <a:cxnLst/>
              <a:rect l="l" t="t" r="r" b="b"/>
              <a:pathLst>
                <a:path w="495" h="1008" extrusionOk="0">
                  <a:moveTo>
                    <a:pt x="200" y="1"/>
                  </a:moveTo>
                  <a:cubicBezTo>
                    <a:pt x="119" y="1"/>
                    <a:pt x="36" y="86"/>
                    <a:pt x="27" y="171"/>
                  </a:cubicBezTo>
                  <a:cubicBezTo>
                    <a:pt x="13" y="264"/>
                    <a:pt x="27" y="358"/>
                    <a:pt x="27" y="452"/>
                  </a:cubicBezTo>
                  <a:cubicBezTo>
                    <a:pt x="27" y="559"/>
                    <a:pt x="0" y="680"/>
                    <a:pt x="13" y="787"/>
                  </a:cubicBezTo>
                  <a:cubicBezTo>
                    <a:pt x="34" y="934"/>
                    <a:pt x="141" y="1007"/>
                    <a:pt x="246" y="1007"/>
                  </a:cubicBezTo>
                  <a:cubicBezTo>
                    <a:pt x="351" y="1007"/>
                    <a:pt x="455" y="934"/>
                    <a:pt x="468" y="787"/>
                  </a:cubicBezTo>
                  <a:cubicBezTo>
                    <a:pt x="495" y="559"/>
                    <a:pt x="441" y="238"/>
                    <a:pt x="295" y="50"/>
                  </a:cubicBezTo>
                  <a:cubicBezTo>
                    <a:pt x="267" y="15"/>
                    <a:pt x="234" y="1"/>
                    <a:pt x="20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7"/>
            <p:cNvSpPr/>
            <p:nvPr/>
          </p:nvSpPr>
          <p:spPr>
            <a:xfrm>
              <a:off x="1509301" y="2023414"/>
              <a:ext cx="55133" cy="98966"/>
            </a:xfrm>
            <a:custGeom>
              <a:avLst/>
              <a:gdLst/>
              <a:ahLst/>
              <a:cxnLst/>
              <a:rect l="l" t="t" r="r" b="b"/>
              <a:pathLst>
                <a:path w="483" h="867" extrusionOk="0">
                  <a:moveTo>
                    <a:pt x="157" y="0"/>
                  </a:moveTo>
                  <a:cubicBezTo>
                    <a:pt x="88" y="0"/>
                    <a:pt x="21" y="47"/>
                    <a:pt x="15" y="141"/>
                  </a:cubicBezTo>
                  <a:cubicBezTo>
                    <a:pt x="1" y="275"/>
                    <a:pt x="15" y="394"/>
                    <a:pt x="28" y="515"/>
                  </a:cubicBezTo>
                  <a:cubicBezTo>
                    <a:pt x="54" y="635"/>
                    <a:pt x="68" y="783"/>
                    <a:pt x="188" y="849"/>
                  </a:cubicBezTo>
                  <a:cubicBezTo>
                    <a:pt x="219" y="861"/>
                    <a:pt x="250" y="867"/>
                    <a:pt x="281" y="867"/>
                  </a:cubicBezTo>
                  <a:cubicBezTo>
                    <a:pt x="357" y="867"/>
                    <a:pt x="427" y="829"/>
                    <a:pt x="456" y="742"/>
                  </a:cubicBezTo>
                  <a:cubicBezTo>
                    <a:pt x="482" y="635"/>
                    <a:pt x="429" y="555"/>
                    <a:pt x="389" y="462"/>
                  </a:cubicBezTo>
                  <a:cubicBezTo>
                    <a:pt x="349" y="355"/>
                    <a:pt x="322" y="248"/>
                    <a:pt x="309" y="141"/>
                  </a:cubicBezTo>
                  <a:cubicBezTo>
                    <a:pt x="296" y="47"/>
                    <a:pt x="225" y="0"/>
                    <a:pt x="157"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7"/>
            <p:cNvSpPr/>
            <p:nvPr/>
          </p:nvSpPr>
          <p:spPr>
            <a:xfrm>
              <a:off x="1669681" y="1883696"/>
              <a:ext cx="68831" cy="126133"/>
            </a:xfrm>
            <a:custGeom>
              <a:avLst/>
              <a:gdLst/>
              <a:ahLst/>
              <a:cxnLst/>
              <a:rect l="l" t="t" r="r" b="b"/>
              <a:pathLst>
                <a:path w="603" h="1105" extrusionOk="0">
                  <a:moveTo>
                    <a:pt x="201" y="0"/>
                  </a:moveTo>
                  <a:cubicBezTo>
                    <a:pt x="108" y="0"/>
                    <a:pt x="1" y="40"/>
                    <a:pt x="14" y="147"/>
                  </a:cubicBezTo>
                  <a:cubicBezTo>
                    <a:pt x="14" y="281"/>
                    <a:pt x="54" y="388"/>
                    <a:pt x="54" y="522"/>
                  </a:cubicBezTo>
                  <a:cubicBezTo>
                    <a:pt x="54" y="616"/>
                    <a:pt x="40" y="696"/>
                    <a:pt x="54" y="803"/>
                  </a:cubicBezTo>
                  <a:cubicBezTo>
                    <a:pt x="67" y="869"/>
                    <a:pt x="94" y="950"/>
                    <a:pt x="135" y="1030"/>
                  </a:cubicBezTo>
                  <a:cubicBezTo>
                    <a:pt x="156" y="1081"/>
                    <a:pt x="209" y="1104"/>
                    <a:pt x="266" y="1104"/>
                  </a:cubicBezTo>
                  <a:cubicBezTo>
                    <a:pt x="314" y="1104"/>
                    <a:pt x="365" y="1087"/>
                    <a:pt x="402" y="1057"/>
                  </a:cubicBezTo>
                  <a:cubicBezTo>
                    <a:pt x="575" y="883"/>
                    <a:pt x="602" y="682"/>
                    <a:pt x="563" y="455"/>
                  </a:cubicBezTo>
                  <a:cubicBezTo>
                    <a:pt x="522" y="268"/>
                    <a:pt x="388" y="40"/>
                    <a:pt x="20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7"/>
            <p:cNvSpPr/>
            <p:nvPr/>
          </p:nvSpPr>
          <p:spPr>
            <a:xfrm>
              <a:off x="1573225" y="2206624"/>
              <a:ext cx="56960" cy="91775"/>
            </a:xfrm>
            <a:custGeom>
              <a:avLst/>
              <a:gdLst/>
              <a:ahLst/>
              <a:cxnLst/>
              <a:rect l="l" t="t" r="r" b="b"/>
              <a:pathLst>
                <a:path w="499" h="804" extrusionOk="0">
                  <a:moveTo>
                    <a:pt x="141" y="1"/>
                  </a:moveTo>
                  <a:cubicBezTo>
                    <a:pt x="60" y="1"/>
                    <a:pt x="0" y="95"/>
                    <a:pt x="43" y="181"/>
                  </a:cubicBezTo>
                  <a:cubicBezTo>
                    <a:pt x="83" y="288"/>
                    <a:pt x="70" y="421"/>
                    <a:pt x="56" y="528"/>
                  </a:cubicBezTo>
                  <a:cubicBezTo>
                    <a:pt x="29" y="596"/>
                    <a:pt x="56" y="676"/>
                    <a:pt x="97" y="742"/>
                  </a:cubicBezTo>
                  <a:cubicBezTo>
                    <a:pt x="124" y="789"/>
                    <a:pt x="170" y="803"/>
                    <a:pt x="223" y="803"/>
                  </a:cubicBezTo>
                  <a:cubicBezTo>
                    <a:pt x="247" y="803"/>
                    <a:pt x="272" y="800"/>
                    <a:pt x="297" y="796"/>
                  </a:cubicBezTo>
                  <a:cubicBezTo>
                    <a:pt x="498" y="756"/>
                    <a:pt x="498" y="489"/>
                    <a:pt x="457" y="341"/>
                  </a:cubicBezTo>
                  <a:cubicBezTo>
                    <a:pt x="431" y="194"/>
                    <a:pt x="338" y="87"/>
                    <a:pt x="204" y="20"/>
                  </a:cubicBezTo>
                  <a:cubicBezTo>
                    <a:pt x="182" y="7"/>
                    <a:pt x="161" y="1"/>
                    <a:pt x="14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7"/>
            <p:cNvSpPr/>
            <p:nvPr/>
          </p:nvSpPr>
          <p:spPr>
            <a:xfrm>
              <a:off x="1472660" y="2383555"/>
              <a:ext cx="55133" cy="81958"/>
            </a:xfrm>
            <a:custGeom>
              <a:avLst/>
              <a:gdLst/>
              <a:ahLst/>
              <a:cxnLst/>
              <a:rect l="l" t="t" r="r" b="b"/>
              <a:pathLst>
                <a:path w="483" h="718" extrusionOk="0">
                  <a:moveTo>
                    <a:pt x="166" y="0"/>
                  </a:moveTo>
                  <a:cubicBezTo>
                    <a:pt x="89" y="0"/>
                    <a:pt x="15" y="50"/>
                    <a:pt x="15" y="155"/>
                  </a:cubicBezTo>
                  <a:cubicBezTo>
                    <a:pt x="1" y="303"/>
                    <a:pt x="28" y="517"/>
                    <a:pt x="122" y="637"/>
                  </a:cubicBezTo>
                  <a:cubicBezTo>
                    <a:pt x="163" y="693"/>
                    <a:pt x="221" y="718"/>
                    <a:pt x="278" y="718"/>
                  </a:cubicBezTo>
                  <a:cubicBezTo>
                    <a:pt x="383" y="718"/>
                    <a:pt x="482" y="630"/>
                    <a:pt x="456" y="490"/>
                  </a:cubicBezTo>
                  <a:cubicBezTo>
                    <a:pt x="429" y="383"/>
                    <a:pt x="349" y="276"/>
                    <a:pt x="336" y="155"/>
                  </a:cubicBezTo>
                  <a:cubicBezTo>
                    <a:pt x="329" y="54"/>
                    <a:pt x="246" y="0"/>
                    <a:pt x="16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7"/>
            <p:cNvSpPr/>
            <p:nvPr/>
          </p:nvSpPr>
          <p:spPr>
            <a:xfrm>
              <a:off x="1732235" y="2172608"/>
              <a:ext cx="62781" cy="124421"/>
            </a:xfrm>
            <a:custGeom>
              <a:avLst/>
              <a:gdLst/>
              <a:ahLst/>
              <a:cxnLst/>
              <a:rect l="l" t="t" r="r" b="b"/>
              <a:pathLst>
                <a:path w="550" h="1090" extrusionOk="0">
                  <a:moveTo>
                    <a:pt x="331" y="0"/>
                  </a:moveTo>
                  <a:cubicBezTo>
                    <a:pt x="262" y="0"/>
                    <a:pt x="193" y="40"/>
                    <a:pt x="161" y="131"/>
                  </a:cubicBezTo>
                  <a:cubicBezTo>
                    <a:pt x="81" y="398"/>
                    <a:pt x="1" y="787"/>
                    <a:pt x="175" y="1027"/>
                  </a:cubicBezTo>
                  <a:cubicBezTo>
                    <a:pt x="208" y="1070"/>
                    <a:pt x="261" y="1089"/>
                    <a:pt x="315" y="1089"/>
                  </a:cubicBezTo>
                  <a:cubicBezTo>
                    <a:pt x="413" y="1089"/>
                    <a:pt x="519" y="1028"/>
                    <a:pt x="536" y="933"/>
                  </a:cubicBezTo>
                  <a:cubicBezTo>
                    <a:pt x="550" y="813"/>
                    <a:pt x="523" y="719"/>
                    <a:pt x="509" y="612"/>
                  </a:cubicBezTo>
                  <a:cubicBezTo>
                    <a:pt x="496" y="492"/>
                    <a:pt x="496" y="359"/>
                    <a:pt x="523" y="225"/>
                  </a:cubicBezTo>
                  <a:cubicBezTo>
                    <a:pt x="539" y="88"/>
                    <a:pt x="435" y="0"/>
                    <a:pt x="33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7"/>
            <p:cNvSpPr/>
            <p:nvPr/>
          </p:nvSpPr>
          <p:spPr>
            <a:xfrm>
              <a:off x="1915102" y="1958578"/>
              <a:ext cx="76821" cy="144168"/>
            </a:xfrm>
            <a:custGeom>
              <a:avLst/>
              <a:gdLst/>
              <a:ahLst/>
              <a:cxnLst/>
              <a:rect l="l" t="t" r="r" b="b"/>
              <a:pathLst>
                <a:path w="673" h="1263" extrusionOk="0">
                  <a:moveTo>
                    <a:pt x="201" y="1"/>
                  </a:moveTo>
                  <a:cubicBezTo>
                    <a:pt x="100" y="1"/>
                    <a:pt x="0" y="86"/>
                    <a:pt x="45" y="200"/>
                  </a:cubicBezTo>
                  <a:cubicBezTo>
                    <a:pt x="152" y="495"/>
                    <a:pt x="138" y="802"/>
                    <a:pt x="218" y="1096"/>
                  </a:cubicBezTo>
                  <a:cubicBezTo>
                    <a:pt x="248" y="1210"/>
                    <a:pt x="343" y="1262"/>
                    <a:pt x="438" y="1262"/>
                  </a:cubicBezTo>
                  <a:cubicBezTo>
                    <a:pt x="555" y="1262"/>
                    <a:pt x="673" y="1183"/>
                    <a:pt x="673" y="1043"/>
                  </a:cubicBezTo>
                  <a:cubicBezTo>
                    <a:pt x="673" y="882"/>
                    <a:pt x="606" y="709"/>
                    <a:pt x="553" y="561"/>
                  </a:cubicBezTo>
                  <a:cubicBezTo>
                    <a:pt x="499" y="401"/>
                    <a:pt x="432" y="227"/>
                    <a:pt x="339" y="80"/>
                  </a:cubicBezTo>
                  <a:cubicBezTo>
                    <a:pt x="306" y="24"/>
                    <a:pt x="253" y="1"/>
                    <a:pt x="20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7"/>
            <p:cNvSpPr/>
            <p:nvPr/>
          </p:nvSpPr>
          <p:spPr>
            <a:xfrm>
              <a:off x="2020918" y="1744890"/>
              <a:ext cx="76479" cy="140401"/>
            </a:xfrm>
            <a:custGeom>
              <a:avLst/>
              <a:gdLst/>
              <a:ahLst/>
              <a:cxnLst/>
              <a:rect l="l" t="t" r="r" b="b"/>
              <a:pathLst>
                <a:path w="670" h="1230" extrusionOk="0">
                  <a:moveTo>
                    <a:pt x="200" y="0"/>
                  </a:moveTo>
                  <a:cubicBezTo>
                    <a:pt x="92" y="0"/>
                    <a:pt x="1" y="136"/>
                    <a:pt x="93" y="239"/>
                  </a:cubicBezTo>
                  <a:cubicBezTo>
                    <a:pt x="241" y="427"/>
                    <a:pt x="268" y="735"/>
                    <a:pt x="214" y="949"/>
                  </a:cubicBezTo>
                  <a:cubicBezTo>
                    <a:pt x="178" y="1131"/>
                    <a:pt x="316" y="1230"/>
                    <a:pt x="450" y="1230"/>
                  </a:cubicBezTo>
                  <a:cubicBezTo>
                    <a:pt x="561" y="1230"/>
                    <a:pt x="669" y="1161"/>
                    <a:pt x="669" y="1015"/>
                  </a:cubicBezTo>
                  <a:cubicBezTo>
                    <a:pt x="669" y="667"/>
                    <a:pt x="548" y="293"/>
                    <a:pt x="295" y="39"/>
                  </a:cubicBezTo>
                  <a:cubicBezTo>
                    <a:pt x="264" y="12"/>
                    <a:pt x="231" y="0"/>
                    <a:pt x="200"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7"/>
            <p:cNvSpPr/>
            <p:nvPr/>
          </p:nvSpPr>
          <p:spPr>
            <a:xfrm>
              <a:off x="1857570" y="1704481"/>
              <a:ext cx="55019" cy="123622"/>
            </a:xfrm>
            <a:custGeom>
              <a:avLst/>
              <a:gdLst/>
              <a:ahLst/>
              <a:cxnLst/>
              <a:rect l="l" t="t" r="r" b="b"/>
              <a:pathLst>
                <a:path w="482" h="1083" extrusionOk="0">
                  <a:moveTo>
                    <a:pt x="159" y="0"/>
                  </a:moveTo>
                  <a:cubicBezTo>
                    <a:pt x="79" y="0"/>
                    <a:pt x="0" y="68"/>
                    <a:pt x="26" y="165"/>
                  </a:cubicBezTo>
                  <a:cubicBezTo>
                    <a:pt x="94" y="393"/>
                    <a:pt x="107" y="620"/>
                    <a:pt x="80" y="861"/>
                  </a:cubicBezTo>
                  <a:cubicBezTo>
                    <a:pt x="67" y="941"/>
                    <a:pt x="121" y="995"/>
                    <a:pt x="174" y="1035"/>
                  </a:cubicBezTo>
                  <a:cubicBezTo>
                    <a:pt x="187" y="1048"/>
                    <a:pt x="201" y="1048"/>
                    <a:pt x="201" y="1062"/>
                  </a:cubicBezTo>
                  <a:cubicBezTo>
                    <a:pt x="221" y="1075"/>
                    <a:pt x="251" y="1082"/>
                    <a:pt x="281" y="1082"/>
                  </a:cubicBezTo>
                  <a:cubicBezTo>
                    <a:pt x="311" y="1082"/>
                    <a:pt x="341" y="1075"/>
                    <a:pt x="361" y="1062"/>
                  </a:cubicBezTo>
                  <a:cubicBezTo>
                    <a:pt x="361" y="1048"/>
                    <a:pt x="374" y="1048"/>
                    <a:pt x="374" y="1035"/>
                  </a:cubicBezTo>
                  <a:cubicBezTo>
                    <a:pt x="428" y="995"/>
                    <a:pt x="481" y="941"/>
                    <a:pt x="481" y="861"/>
                  </a:cubicBezTo>
                  <a:cubicBezTo>
                    <a:pt x="454" y="581"/>
                    <a:pt x="428" y="299"/>
                    <a:pt x="267" y="58"/>
                  </a:cubicBezTo>
                  <a:cubicBezTo>
                    <a:pt x="240" y="18"/>
                    <a:pt x="199" y="0"/>
                    <a:pt x="159"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7"/>
            <p:cNvSpPr/>
            <p:nvPr/>
          </p:nvSpPr>
          <p:spPr>
            <a:xfrm>
              <a:off x="1958821" y="1538737"/>
              <a:ext cx="42235" cy="90062"/>
            </a:xfrm>
            <a:custGeom>
              <a:avLst/>
              <a:gdLst/>
              <a:ahLst/>
              <a:cxnLst/>
              <a:rect l="l" t="t" r="r" b="b"/>
              <a:pathLst>
                <a:path w="370" h="789" extrusionOk="0">
                  <a:moveTo>
                    <a:pt x="127" y="1"/>
                  </a:moveTo>
                  <a:cubicBezTo>
                    <a:pt x="65" y="1"/>
                    <a:pt x="1" y="45"/>
                    <a:pt x="9" y="119"/>
                  </a:cubicBezTo>
                  <a:cubicBezTo>
                    <a:pt x="9" y="199"/>
                    <a:pt x="22" y="280"/>
                    <a:pt x="22" y="347"/>
                  </a:cubicBezTo>
                  <a:cubicBezTo>
                    <a:pt x="22" y="440"/>
                    <a:pt x="9" y="534"/>
                    <a:pt x="22" y="627"/>
                  </a:cubicBezTo>
                  <a:cubicBezTo>
                    <a:pt x="29" y="735"/>
                    <a:pt x="109" y="788"/>
                    <a:pt x="190" y="788"/>
                  </a:cubicBezTo>
                  <a:cubicBezTo>
                    <a:pt x="270" y="788"/>
                    <a:pt x="350" y="735"/>
                    <a:pt x="357" y="627"/>
                  </a:cubicBezTo>
                  <a:cubicBezTo>
                    <a:pt x="370" y="454"/>
                    <a:pt x="316" y="213"/>
                    <a:pt x="223" y="53"/>
                  </a:cubicBezTo>
                  <a:cubicBezTo>
                    <a:pt x="203" y="17"/>
                    <a:pt x="165" y="1"/>
                    <a:pt x="127"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7"/>
            <p:cNvSpPr/>
            <p:nvPr/>
          </p:nvSpPr>
          <p:spPr>
            <a:xfrm>
              <a:off x="1129755" y="1244118"/>
              <a:ext cx="52964" cy="88578"/>
            </a:xfrm>
            <a:custGeom>
              <a:avLst/>
              <a:gdLst/>
              <a:ahLst/>
              <a:cxnLst/>
              <a:rect l="l" t="t" r="r" b="b"/>
              <a:pathLst>
                <a:path w="464" h="776" extrusionOk="0">
                  <a:moveTo>
                    <a:pt x="144" y="0"/>
                  </a:moveTo>
                  <a:cubicBezTo>
                    <a:pt x="73" y="0"/>
                    <a:pt x="1" y="60"/>
                    <a:pt x="22" y="146"/>
                  </a:cubicBezTo>
                  <a:cubicBezTo>
                    <a:pt x="89" y="306"/>
                    <a:pt x="35" y="467"/>
                    <a:pt x="62" y="640"/>
                  </a:cubicBezTo>
                  <a:cubicBezTo>
                    <a:pt x="83" y="729"/>
                    <a:pt x="172" y="776"/>
                    <a:pt x="259" y="776"/>
                  </a:cubicBezTo>
                  <a:cubicBezTo>
                    <a:pt x="343" y="776"/>
                    <a:pt x="423" y="732"/>
                    <a:pt x="437" y="640"/>
                  </a:cubicBezTo>
                  <a:cubicBezTo>
                    <a:pt x="463" y="440"/>
                    <a:pt x="397" y="105"/>
                    <a:pt x="196" y="12"/>
                  </a:cubicBezTo>
                  <a:cubicBezTo>
                    <a:pt x="180" y="4"/>
                    <a:pt x="162" y="0"/>
                    <a:pt x="14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7"/>
            <p:cNvSpPr/>
            <p:nvPr/>
          </p:nvSpPr>
          <p:spPr>
            <a:xfrm>
              <a:off x="1171991" y="1458832"/>
              <a:ext cx="42805" cy="124535"/>
            </a:xfrm>
            <a:custGeom>
              <a:avLst/>
              <a:gdLst/>
              <a:ahLst/>
              <a:cxnLst/>
              <a:rect l="l" t="t" r="r" b="b"/>
              <a:pathLst>
                <a:path w="375" h="1091" extrusionOk="0">
                  <a:moveTo>
                    <a:pt x="116" y="0"/>
                  </a:moveTo>
                  <a:cubicBezTo>
                    <a:pt x="72" y="0"/>
                    <a:pt x="33" y="27"/>
                    <a:pt x="40" y="84"/>
                  </a:cubicBezTo>
                  <a:cubicBezTo>
                    <a:pt x="67" y="378"/>
                    <a:pt x="0" y="685"/>
                    <a:pt x="40" y="980"/>
                  </a:cubicBezTo>
                  <a:cubicBezTo>
                    <a:pt x="53" y="1054"/>
                    <a:pt x="120" y="1090"/>
                    <a:pt x="185" y="1090"/>
                  </a:cubicBezTo>
                  <a:cubicBezTo>
                    <a:pt x="251" y="1090"/>
                    <a:pt x="314" y="1054"/>
                    <a:pt x="321" y="980"/>
                  </a:cubicBezTo>
                  <a:cubicBezTo>
                    <a:pt x="375" y="685"/>
                    <a:pt x="307" y="338"/>
                    <a:pt x="214" y="57"/>
                  </a:cubicBezTo>
                  <a:cubicBezTo>
                    <a:pt x="195" y="20"/>
                    <a:pt x="154" y="0"/>
                    <a:pt x="11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7"/>
            <p:cNvSpPr/>
            <p:nvPr/>
          </p:nvSpPr>
          <p:spPr>
            <a:xfrm>
              <a:off x="1039007" y="1318315"/>
              <a:ext cx="81159" cy="120768"/>
            </a:xfrm>
            <a:custGeom>
              <a:avLst/>
              <a:gdLst/>
              <a:ahLst/>
              <a:cxnLst/>
              <a:rect l="l" t="t" r="r" b="b"/>
              <a:pathLst>
                <a:path w="711" h="1058" extrusionOk="0">
                  <a:moveTo>
                    <a:pt x="130" y="1"/>
                  </a:moveTo>
                  <a:cubicBezTo>
                    <a:pt x="88" y="1"/>
                    <a:pt x="48" y="24"/>
                    <a:pt x="42" y="71"/>
                  </a:cubicBezTo>
                  <a:cubicBezTo>
                    <a:pt x="1" y="272"/>
                    <a:pt x="28" y="472"/>
                    <a:pt x="95" y="659"/>
                  </a:cubicBezTo>
                  <a:cubicBezTo>
                    <a:pt x="155" y="816"/>
                    <a:pt x="312" y="1057"/>
                    <a:pt x="498" y="1057"/>
                  </a:cubicBezTo>
                  <a:cubicBezTo>
                    <a:pt x="519" y="1057"/>
                    <a:pt x="541" y="1054"/>
                    <a:pt x="563" y="1048"/>
                  </a:cubicBezTo>
                  <a:cubicBezTo>
                    <a:pt x="657" y="1034"/>
                    <a:pt x="710" y="953"/>
                    <a:pt x="710" y="873"/>
                  </a:cubicBezTo>
                  <a:cubicBezTo>
                    <a:pt x="696" y="739"/>
                    <a:pt x="577" y="673"/>
                    <a:pt x="482" y="619"/>
                  </a:cubicBezTo>
                  <a:cubicBezTo>
                    <a:pt x="309" y="499"/>
                    <a:pt x="268" y="258"/>
                    <a:pt x="229" y="71"/>
                  </a:cubicBezTo>
                  <a:cubicBezTo>
                    <a:pt x="215" y="24"/>
                    <a:pt x="172" y="1"/>
                    <a:pt x="13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7"/>
            <p:cNvSpPr/>
            <p:nvPr/>
          </p:nvSpPr>
          <p:spPr>
            <a:xfrm>
              <a:off x="1509301" y="1190810"/>
              <a:ext cx="58215" cy="109696"/>
            </a:xfrm>
            <a:custGeom>
              <a:avLst/>
              <a:gdLst/>
              <a:ahLst/>
              <a:cxnLst/>
              <a:rect l="l" t="t" r="r" b="b"/>
              <a:pathLst>
                <a:path w="510" h="961" extrusionOk="0">
                  <a:moveTo>
                    <a:pt x="280" y="1"/>
                  </a:moveTo>
                  <a:cubicBezTo>
                    <a:pt x="228" y="1"/>
                    <a:pt x="175" y="31"/>
                    <a:pt x="161" y="91"/>
                  </a:cubicBezTo>
                  <a:cubicBezTo>
                    <a:pt x="135" y="278"/>
                    <a:pt x="1" y="961"/>
                    <a:pt x="336" y="961"/>
                  </a:cubicBezTo>
                  <a:cubicBezTo>
                    <a:pt x="509" y="961"/>
                    <a:pt x="496" y="747"/>
                    <a:pt x="482" y="626"/>
                  </a:cubicBezTo>
                  <a:cubicBezTo>
                    <a:pt x="443" y="452"/>
                    <a:pt x="416" y="265"/>
                    <a:pt x="389" y="91"/>
                  </a:cubicBezTo>
                  <a:cubicBezTo>
                    <a:pt x="382" y="31"/>
                    <a:pt x="332" y="1"/>
                    <a:pt x="28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7"/>
            <p:cNvSpPr/>
            <p:nvPr/>
          </p:nvSpPr>
          <p:spPr>
            <a:xfrm>
              <a:off x="1626989" y="1224370"/>
              <a:ext cx="50453" cy="90861"/>
            </a:xfrm>
            <a:custGeom>
              <a:avLst/>
              <a:gdLst/>
              <a:ahLst/>
              <a:cxnLst/>
              <a:rect l="l" t="t" r="r" b="b"/>
              <a:pathLst>
                <a:path w="442" h="796" extrusionOk="0">
                  <a:moveTo>
                    <a:pt x="228" y="1"/>
                  </a:moveTo>
                  <a:cubicBezTo>
                    <a:pt x="164" y="1"/>
                    <a:pt x="100" y="44"/>
                    <a:pt x="93" y="132"/>
                  </a:cubicBezTo>
                  <a:cubicBezTo>
                    <a:pt x="81" y="212"/>
                    <a:pt x="67" y="305"/>
                    <a:pt x="54" y="399"/>
                  </a:cubicBezTo>
                  <a:cubicBezTo>
                    <a:pt x="27" y="506"/>
                    <a:pt x="0" y="599"/>
                    <a:pt x="54" y="706"/>
                  </a:cubicBezTo>
                  <a:cubicBezTo>
                    <a:pt x="73" y="754"/>
                    <a:pt x="119" y="795"/>
                    <a:pt x="169" y="795"/>
                  </a:cubicBezTo>
                  <a:cubicBezTo>
                    <a:pt x="188" y="795"/>
                    <a:pt x="208" y="789"/>
                    <a:pt x="227" y="774"/>
                  </a:cubicBezTo>
                  <a:cubicBezTo>
                    <a:pt x="441" y="640"/>
                    <a:pt x="388" y="346"/>
                    <a:pt x="361" y="132"/>
                  </a:cubicBezTo>
                  <a:cubicBezTo>
                    <a:pt x="355" y="44"/>
                    <a:pt x="291" y="1"/>
                    <a:pt x="228"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7"/>
            <p:cNvSpPr/>
            <p:nvPr/>
          </p:nvSpPr>
          <p:spPr>
            <a:xfrm>
              <a:off x="1504850" y="1414885"/>
              <a:ext cx="53763" cy="92003"/>
            </a:xfrm>
            <a:custGeom>
              <a:avLst/>
              <a:gdLst/>
              <a:ahLst/>
              <a:cxnLst/>
              <a:rect l="l" t="t" r="r" b="b"/>
              <a:pathLst>
                <a:path w="471" h="806" extrusionOk="0">
                  <a:moveTo>
                    <a:pt x="134" y="0"/>
                  </a:moveTo>
                  <a:cubicBezTo>
                    <a:pt x="87" y="0"/>
                    <a:pt x="40" y="27"/>
                    <a:pt x="27" y="81"/>
                  </a:cubicBezTo>
                  <a:cubicBezTo>
                    <a:pt x="0" y="268"/>
                    <a:pt x="0" y="496"/>
                    <a:pt x="80" y="683"/>
                  </a:cubicBezTo>
                  <a:cubicBezTo>
                    <a:pt x="114" y="769"/>
                    <a:pt x="178" y="806"/>
                    <a:pt x="243" y="806"/>
                  </a:cubicBezTo>
                  <a:cubicBezTo>
                    <a:pt x="357" y="806"/>
                    <a:pt x="470" y="690"/>
                    <a:pt x="401" y="535"/>
                  </a:cubicBezTo>
                  <a:cubicBezTo>
                    <a:pt x="334" y="389"/>
                    <a:pt x="281" y="241"/>
                    <a:pt x="241" y="81"/>
                  </a:cubicBezTo>
                  <a:cubicBezTo>
                    <a:pt x="228" y="27"/>
                    <a:pt x="181" y="0"/>
                    <a:pt x="13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7"/>
            <p:cNvSpPr/>
            <p:nvPr/>
          </p:nvSpPr>
          <p:spPr>
            <a:xfrm>
              <a:off x="1608611" y="1412259"/>
              <a:ext cx="47371" cy="76593"/>
            </a:xfrm>
            <a:custGeom>
              <a:avLst/>
              <a:gdLst/>
              <a:ahLst/>
              <a:cxnLst/>
              <a:rect l="l" t="t" r="r" b="b"/>
              <a:pathLst>
                <a:path w="415" h="671" extrusionOk="0">
                  <a:moveTo>
                    <a:pt x="206" y="0"/>
                  </a:moveTo>
                  <a:cubicBezTo>
                    <a:pt x="151" y="0"/>
                    <a:pt x="94" y="30"/>
                    <a:pt x="81" y="91"/>
                  </a:cubicBezTo>
                  <a:cubicBezTo>
                    <a:pt x="67" y="184"/>
                    <a:pt x="54" y="278"/>
                    <a:pt x="40" y="358"/>
                  </a:cubicBezTo>
                  <a:cubicBezTo>
                    <a:pt x="14" y="451"/>
                    <a:pt x="1" y="532"/>
                    <a:pt x="40" y="612"/>
                  </a:cubicBezTo>
                  <a:cubicBezTo>
                    <a:pt x="61" y="653"/>
                    <a:pt x="97" y="670"/>
                    <a:pt x="136" y="670"/>
                  </a:cubicBezTo>
                  <a:cubicBezTo>
                    <a:pt x="149" y="670"/>
                    <a:pt x="161" y="669"/>
                    <a:pt x="174" y="665"/>
                  </a:cubicBezTo>
                  <a:cubicBezTo>
                    <a:pt x="415" y="599"/>
                    <a:pt x="349" y="278"/>
                    <a:pt x="322" y="91"/>
                  </a:cubicBezTo>
                  <a:cubicBezTo>
                    <a:pt x="315" y="30"/>
                    <a:pt x="261" y="0"/>
                    <a:pt x="20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7"/>
            <p:cNvSpPr/>
            <p:nvPr/>
          </p:nvSpPr>
          <p:spPr>
            <a:xfrm>
              <a:off x="1506334" y="1597181"/>
              <a:ext cx="41321" cy="76251"/>
            </a:xfrm>
            <a:custGeom>
              <a:avLst/>
              <a:gdLst/>
              <a:ahLst/>
              <a:cxnLst/>
              <a:rect l="l" t="t" r="r" b="b"/>
              <a:pathLst>
                <a:path w="362" h="668" extrusionOk="0">
                  <a:moveTo>
                    <a:pt x="246" y="0"/>
                  </a:moveTo>
                  <a:cubicBezTo>
                    <a:pt x="213" y="0"/>
                    <a:pt x="180" y="15"/>
                    <a:pt x="161" y="49"/>
                  </a:cubicBezTo>
                  <a:cubicBezTo>
                    <a:pt x="107" y="115"/>
                    <a:pt x="80" y="196"/>
                    <a:pt x="67" y="290"/>
                  </a:cubicBezTo>
                  <a:cubicBezTo>
                    <a:pt x="41" y="383"/>
                    <a:pt x="0" y="504"/>
                    <a:pt x="54" y="597"/>
                  </a:cubicBezTo>
                  <a:cubicBezTo>
                    <a:pt x="87" y="644"/>
                    <a:pt x="138" y="668"/>
                    <a:pt x="186" y="668"/>
                  </a:cubicBezTo>
                  <a:cubicBezTo>
                    <a:pt x="235" y="668"/>
                    <a:pt x="281" y="644"/>
                    <a:pt x="308" y="597"/>
                  </a:cubicBezTo>
                  <a:cubicBezTo>
                    <a:pt x="362" y="517"/>
                    <a:pt x="335" y="437"/>
                    <a:pt x="321" y="343"/>
                  </a:cubicBezTo>
                  <a:cubicBezTo>
                    <a:pt x="321" y="276"/>
                    <a:pt x="321" y="196"/>
                    <a:pt x="335" y="115"/>
                  </a:cubicBezTo>
                  <a:cubicBezTo>
                    <a:pt x="360" y="47"/>
                    <a:pt x="304" y="0"/>
                    <a:pt x="24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1" name="Google Shape;1271;p37"/>
          <p:cNvGrpSpPr/>
          <p:nvPr/>
        </p:nvGrpSpPr>
        <p:grpSpPr>
          <a:xfrm>
            <a:off x="2295830" y="5621631"/>
            <a:ext cx="935767" cy="1263635"/>
            <a:chOff x="1826672" y="4216223"/>
            <a:chExt cx="701825" cy="947726"/>
          </a:xfrm>
        </p:grpSpPr>
        <p:sp>
          <p:nvSpPr>
            <p:cNvPr id="1272" name="Google Shape;1272;p37"/>
            <p:cNvSpPr/>
            <p:nvPr/>
          </p:nvSpPr>
          <p:spPr>
            <a:xfrm>
              <a:off x="1826672" y="4486164"/>
              <a:ext cx="283647" cy="390352"/>
            </a:xfrm>
            <a:custGeom>
              <a:avLst/>
              <a:gdLst/>
              <a:ahLst/>
              <a:cxnLst/>
              <a:rect l="l" t="t" r="r" b="b"/>
              <a:pathLst>
                <a:path w="4200" h="5780" extrusionOk="0">
                  <a:moveTo>
                    <a:pt x="977" y="1"/>
                  </a:moveTo>
                  <a:cubicBezTo>
                    <a:pt x="947" y="1"/>
                    <a:pt x="917" y="6"/>
                    <a:pt x="889" y="16"/>
                  </a:cubicBezTo>
                  <a:cubicBezTo>
                    <a:pt x="1" y="365"/>
                    <a:pt x="179" y="5779"/>
                    <a:pt x="2012" y="5779"/>
                  </a:cubicBezTo>
                  <a:cubicBezTo>
                    <a:pt x="2081" y="5779"/>
                    <a:pt x="2153" y="5771"/>
                    <a:pt x="2227" y="5755"/>
                  </a:cubicBezTo>
                  <a:cubicBezTo>
                    <a:pt x="4199" y="5314"/>
                    <a:pt x="1967" y="1"/>
                    <a:pt x="977" y="1"/>
                  </a:cubicBezTo>
                  <a:close/>
                </a:path>
              </a:pathLst>
            </a:custGeom>
            <a:solidFill>
              <a:srgbClr val="87CC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7"/>
            <p:cNvSpPr/>
            <p:nvPr/>
          </p:nvSpPr>
          <p:spPr>
            <a:xfrm>
              <a:off x="1984301" y="4742530"/>
              <a:ext cx="173497" cy="421418"/>
            </a:xfrm>
            <a:custGeom>
              <a:avLst/>
              <a:gdLst/>
              <a:ahLst/>
              <a:cxnLst/>
              <a:rect l="l" t="t" r="r" b="b"/>
              <a:pathLst>
                <a:path w="2569" h="6240" extrusionOk="0">
                  <a:moveTo>
                    <a:pt x="2482" y="1"/>
                  </a:moveTo>
                  <a:cubicBezTo>
                    <a:pt x="2464" y="1"/>
                    <a:pt x="2447" y="7"/>
                    <a:pt x="2435" y="19"/>
                  </a:cubicBezTo>
                  <a:lnTo>
                    <a:pt x="2381" y="73"/>
                  </a:lnTo>
                  <a:cubicBezTo>
                    <a:pt x="2341" y="99"/>
                    <a:pt x="2274" y="153"/>
                    <a:pt x="2221" y="220"/>
                  </a:cubicBezTo>
                  <a:cubicBezTo>
                    <a:pt x="2154" y="287"/>
                    <a:pt x="2060" y="354"/>
                    <a:pt x="1980" y="461"/>
                  </a:cubicBezTo>
                  <a:cubicBezTo>
                    <a:pt x="1899" y="554"/>
                    <a:pt x="1806" y="675"/>
                    <a:pt x="1699" y="795"/>
                  </a:cubicBezTo>
                  <a:cubicBezTo>
                    <a:pt x="1659" y="862"/>
                    <a:pt x="1605" y="929"/>
                    <a:pt x="1566" y="996"/>
                  </a:cubicBezTo>
                  <a:cubicBezTo>
                    <a:pt x="1512" y="1076"/>
                    <a:pt x="1471" y="1143"/>
                    <a:pt x="1418" y="1223"/>
                  </a:cubicBezTo>
                  <a:cubicBezTo>
                    <a:pt x="1378" y="1303"/>
                    <a:pt x="1325" y="1384"/>
                    <a:pt x="1271" y="1464"/>
                  </a:cubicBezTo>
                  <a:cubicBezTo>
                    <a:pt x="1231" y="1544"/>
                    <a:pt x="1191" y="1638"/>
                    <a:pt x="1138" y="1719"/>
                  </a:cubicBezTo>
                  <a:cubicBezTo>
                    <a:pt x="1043" y="1906"/>
                    <a:pt x="963" y="2093"/>
                    <a:pt x="883" y="2280"/>
                  </a:cubicBezTo>
                  <a:cubicBezTo>
                    <a:pt x="803" y="2468"/>
                    <a:pt x="722" y="2668"/>
                    <a:pt x="656" y="2869"/>
                  </a:cubicBezTo>
                  <a:cubicBezTo>
                    <a:pt x="589" y="3069"/>
                    <a:pt x="522" y="3270"/>
                    <a:pt x="469" y="3470"/>
                  </a:cubicBezTo>
                  <a:cubicBezTo>
                    <a:pt x="415" y="3671"/>
                    <a:pt x="362" y="3859"/>
                    <a:pt x="308" y="4059"/>
                  </a:cubicBezTo>
                  <a:cubicBezTo>
                    <a:pt x="228" y="4433"/>
                    <a:pt x="161" y="4795"/>
                    <a:pt x="107" y="5116"/>
                  </a:cubicBezTo>
                  <a:cubicBezTo>
                    <a:pt x="54" y="5423"/>
                    <a:pt x="41" y="5678"/>
                    <a:pt x="14" y="5865"/>
                  </a:cubicBezTo>
                  <a:cubicBezTo>
                    <a:pt x="0" y="6052"/>
                    <a:pt x="0" y="6159"/>
                    <a:pt x="0" y="6159"/>
                  </a:cubicBezTo>
                  <a:cubicBezTo>
                    <a:pt x="0" y="6199"/>
                    <a:pt x="27" y="6226"/>
                    <a:pt x="67" y="6240"/>
                  </a:cubicBezTo>
                  <a:cubicBezTo>
                    <a:pt x="107" y="6240"/>
                    <a:pt x="148" y="6213"/>
                    <a:pt x="161" y="6172"/>
                  </a:cubicBezTo>
                  <a:cubicBezTo>
                    <a:pt x="161" y="6172"/>
                    <a:pt x="174" y="6065"/>
                    <a:pt x="201" y="5892"/>
                  </a:cubicBezTo>
                  <a:cubicBezTo>
                    <a:pt x="228" y="5718"/>
                    <a:pt x="281" y="5464"/>
                    <a:pt x="348" y="5156"/>
                  </a:cubicBezTo>
                  <a:cubicBezTo>
                    <a:pt x="375" y="5009"/>
                    <a:pt x="415" y="4835"/>
                    <a:pt x="455" y="4661"/>
                  </a:cubicBezTo>
                  <a:cubicBezTo>
                    <a:pt x="496" y="4487"/>
                    <a:pt x="549" y="4314"/>
                    <a:pt x="589" y="4126"/>
                  </a:cubicBezTo>
                  <a:cubicBezTo>
                    <a:pt x="642" y="3939"/>
                    <a:pt x="696" y="3752"/>
                    <a:pt x="763" y="3551"/>
                  </a:cubicBezTo>
                  <a:cubicBezTo>
                    <a:pt x="817" y="3363"/>
                    <a:pt x="883" y="3163"/>
                    <a:pt x="950" y="2962"/>
                  </a:cubicBezTo>
                  <a:cubicBezTo>
                    <a:pt x="1017" y="2775"/>
                    <a:pt x="1084" y="2575"/>
                    <a:pt x="1164" y="2387"/>
                  </a:cubicBezTo>
                  <a:cubicBezTo>
                    <a:pt x="1231" y="2200"/>
                    <a:pt x="1311" y="2026"/>
                    <a:pt x="1391" y="1852"/>
                  </a:cubicBezTo>
                  <a:cubicBezTo>
                    <a:pt x="1432" y="1758"/>
                    <a:pt x="1485" y="1678"/>
                    <a:pt x="1525" y="1598"/>
                  </a:cubicBezTo>
                  <a:lnTo>
                    <a:pt x="1646" y="1357"/>
                  </a:lnTo>
                  <a:cubicBezTo>
                    <a:pt x="1685" y="1277"/>
                    <a:pt x="1739" y="1210"/>
                    <a:pt x="1780" y="1130"/>
                  </a:cubicBezTo>
                  <a:lnTo>
                    <a:pt x="1899" y="929"/>
                  </a:lnTo>
                  <a:cubicBezTo>
                    <a:pt x="1994" y="809"/>
                    <a:pt x="2074" y="688"/>
                    <a:pt x="2140" y="595"/>
                  </a:cubicBezTo>
                  <a:cubicBezTo>
                    <a:pt x="2221" y="501"/>
                    <a:pt x="2288" y="421"/>
                    <a:pt x="2354" y="354"/>
                  </a:cubicBezTo>
                  <a:cubicBezTo>
                    <a:pt x="2475" y="220"/>
                    <a:pt x="2542" y="140"/>
                    <a:pt x="2542" y="140"/>
                  </a:cubicBezTo>
                  <a:cubicBezTo>
                    <a:pt x="2568" y="113"/>
                    <a:pt x="2568" y="60"/>
                    <a:pt x="2542" y="33"/>
                  </a:cubicBezTo>
                  <a:cubicBezTo>
                    <a:pt x="2527" y="11"/>
                    <a:pt x="2504" y="1"/>
                    <a:pt x="248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7"/>
            <p:cNvSpPr/>
            <p:nvPr/>
          </p:nvSpPr>
          <p:spPr>
            <a:xfrm>
              <a:off x="1891237" y="4617319"/>
              <a:ext cx="152697" cy="328558"/>
            </a:xfrm>
            <a:custGeom>
              <a:avLst/>
              <a:gdLst/>
              <a:ahLst/>
              <a:cxnLst/>
              <a:rect l="l" t="t" r="r" b="b"/>
              <a:pathLst>
                <a:path w="2261" h="4865" extrusionOk="0">
                  <a:moveTo>
                    <a:pt x="81" y="1"/>
                  </a:moveTo>
                  <a:cubicBezTo>
                    <a:pt x="40" y="1"/>
                    <a:pt x="1" y="27"/>
                    <a:pt x="1" y="81"/>
                  </a:cubicBezTo>
                  <a:lnTo>
                    <a:pt x="1" y="134"/>
                  </a:lnTo>
                  <a:cubicBezTo>
                    <a:pt x="1" y="188"/>
                    <a:pt x="1" y="241"/>
                    <a:pt x="14" y="322"/>
                  </a:cubicBezTo>
                  <a:cubicBezTo>
                    <a:pt x="28" y="455"/>
                    <a:pt x="54" y="669"/>
                    <a:pt x="94" y="910"/>
                  </a:cubicBezTo>
                  <a:cubicBezTo>
                    <a:pt x="135" y="1165"/>
                    <a:pt x="201" y="1445"/>
                    <a:pt x="281" y="1753"/>
                  </a:cubicBezTo>
                  <a:cubicBezTo>
                    <a:pt x="361" y="2048"/>
                    <a:pt x="456" y="2369"/>
                    <a:pt x="575" y="2690"/>
                  </a:cubicBezTo>
                  <a:cubicBezTo>
                    <a:pt x="629" y="2850"/>
                    <a:pt x="696" y="2997"/>
                    <a:pt x="763" y="3157"/>
                  </a:cubicBezTo>
                  <a:cubicBezTo>
                    <a:pt x="830" y="3305"/>
                    <a:pt x="910" y="3452"/>
                    <a:pt x="977" y="3585"/>
                  </a:cubicBezTo>
                  <a:cubicBezTo>
                    <a:pt x="1057" y="3733"/>
                    <a:pt x="1137" y="3853"/>
                    <a:pt x="1218" y="3974"/>
                  </a:cubicBezTo>
                  <a:cubicBezTo>
                    <a:pt x="1298" y="4094"/>
                    <a:pt x="1392" y="4215"/>
                    <a:pt x="1472" y="4308"/>
                  </a:cubicBezTo>
                  <a:cubicBezTo>
                    <a:pt x="1552" y="4402"/>
                    <a:pt x="1646" y="4495"/>
                    <a:pt x="1713" y="4562"/>
                  </a:cubicBezTo>
                  <a:cubicBezTo>
                    <a:pt x="1753" y="4589"/>
                    <a:pt x="1793" y="4629"/>
                    <a:pt x="1833" y="4655"/>
                  </a:cubicBezTo>
                  <a:cubicBezTo>
                    <a:pt x="1860" y="4682"/>
                    <a:pt x="1900" y="4709"/>
                    <a:pt x="1927" y="4736"/>
                  </a:cubicBezTo>
                  <a:cubicBezTo>
                    <a:pt x="1993" y="4776"/>
                    <a:pt x="2047" y="4803"/>
                    <a:pt x="2074" y="4830"/>
                  </a:cubicBezTo>
                  <a:cubicBezTo>
                    <a:pt x="2114" y="4843"/>
                    <a:pt x="2141" y="4857"/>
                    <a:pt x="2141" y="4857"/>
                  </a:cubicBezTo>
                  <a:cubicBezTo>
                    <a:pt x="2151" y="4861"/>
                    <a:pt x="2162" y="4864"/>
                    <a:pt x="2174" y="4864"/>
                  </a:cubicBezTo>
                  <a:cubicBezTo>
                    <a:pt x="2195" y="4864"/>
                    <a:pt x="2217" y="4855"/>
                    <a:pt x="2234" y="4830"/>
                  </a:cubicBezTo>
                  <a:cubicBezTo>
                    <a:pt x="2261" y="4803"/>
                    <a:pt x="2261" y="4750"/>
                    <a:pt x="2221" y="4723"/>
                  </a:cubicBezTo>
                  <a:lnTo>
                    <a:pt x="2221" y="4709"/>
                  </a:lnTo>
                  <a:cubicBezTo>
                    <a:pt x="2221" y="4709"/>
                    <a:pt x="2195" y="4709"/>
                    <a:pt x="2168" y="4682"/>
                  </a:cubicBezTo>
                  <a:cubicBezTo>
                    <a:pt x="2141" y="4655"/>
                    <a:pt x="2100" y="4629"/>
                    <a:pt x="2047" y="4575"/>
                  </a:cubicBezTo>
                  <a:cubicBezTo>
                    <a:pt x="2020" y="4562"/>
                    <a:pt x="1993" y="4536"/>
                    <a:pt x="1967" y="4509"/>
                  </a:cubicBezTo>
                  <a:cubicBezTo>
                    <a:pt x="1927" y="4482"/>
                    <a:pt x="1900" y="4441"/>
                    <a:pt x="1874" y="4415"/>
                  </a:cubicBezTo>
                  <a:cubicBezTo>
                    <a:pt x="1806" y="4334"/>
                    <a:pt x="1726" y="4254"/>
                    <a:pt x="1659" y="4161"/>
                  </a:cubicBezTo>
                  <a:cubicBezTo>
                    <a:pt x="1592" y="4067"/>
                    <a:pt x="1526" y="3947"/>
                    <a:pt x="1445" y="3840"/>
                  </a:cubicBezTo>
                  <a:cubicBezTo>
                    <a:pt x="1378" y="3719"/>
                    <a:pt x="1312" y="3585"/>
                    <a:pt x="1231" y="3452"/>
                  </a:cubicBezTo>
                  <a:cubicBezTo>
                    <a:pt x="1164" y="3318"/>
                    <a:pt x="1098" y="3171"/>
                    <a:pt x="1044" y="3024"/>
                  </a:cubicBezTo>
                  <a:cubicBezTo>
                    <a:pt x="977" y="2890"/>
                    <a:pt x="923" y="2729"/>
                    <a:pt x="857" y="2583"/>
                  </a:cubicBezTo>
                  <a:cubicBezTo>
                    <a:pt x="750" y="2275"/>
                    <a:pt x="643" y="1967"/>
                    <a:pt x="563" y="1673"/>
                  </a:cubicBezTo>
                  <a:cubicBezTo>
                    <a:pt x="468" y="1379"/>
                    <a:pt x="402" y="1097"/>
                    <a:pt x="335" y="871"/>
                  </a:cubicBezTo>
                  <a:cubicBezTo>
                    <a:pt x="281" y="630"/>
                    <a:pt x="228" y="429"/>
                    <a:pt x="201" y="282"/>
                  </a:cubicBezTo>
                  <a:cubicBezTo>
                    <a:pt x="188" y="215"/>
                    <a:pt x="174" y="161"/>
                    <a:pt x="161" y="134"/>
                  </a:cubicBezTo>
                  <a:lnTo>
                    <a:pt x="161" y="81"/>
                  </a:lnTo>
                  <a:cubicBezTo>
                    <a:pt x="161" y="27"/>
                    <a:pt x="121" y="1"/>
                    <a:pt x="8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37"/>
            <p:cNvSpPr/>
            <p:nvPr/>
          </p:nvSpPr>
          <p:spPr>
            <a:xfrm>
              <a:off x="1907107" y="4216223"/>
              <a:ext cx="621390" cy="595659"/>
            </a:xfrm>
            <a:custGeom>
              <a:avLst/>
              <a:gdLst/>
              <a:ahLst/>
              <a:cxnLst/>
              <a:rect l="l" t="t" r="r" b="b"/>
              <a:pathLst>
                <a:path w="9201" h="8820" extrusionOk="0">
                  <a:moveTo>
                    <a:pt x="5322" y="0"/>
                  </a:moveTo>
                  <a:cubicBezTo>
                    <a:pt x="3988" y="0"/>
                    <a:pt x="1" y="2927"/>
                    <a:pt x="3752" y="7571"/>
                  </a:cubicBezTo>
                  <a:cubicBezTo>
                    <a:pt x="4470" y="8456"/>
                    <a:pt x="5237" y="8820"/>
                    <a:pt x="5948" y="8820"/>
                  </a:cubicBezTo>
                  <a:cubicBezTo>
                    <a:pt x="7754" y="8820"/>
                    <a:pt x="9201" y="6468"/>
                    <a:pt x="8567" y="4308"/>
                  </a:cubicBezTo>
                  <a:cubicBezTo>
                    <a:pt x="7804" y="1739"/>
                    <a:pt x="7564" y="27"/>
                    <a:pt x="5330" y="1"/>
                  </a:cubicBezTo>
                  <a:cubicBezTo>
                    <a:pt x="5327" y="0"/>
                    <a:pt x="5325" y="0"/>
                    <a:pt x="5322" y="0"/>
                  </a:cubicBezTo>
                  <a:close/>
                </a:path>
              </a:pathLst>
            </a:custGeom>
            <a:solidFill>
              <a:srgbClr val="E59F5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7"/>
            <p:cNvSpPr/>
            <p:nvPr/>
          </p:nvSpPr>
          <p:spPr>
            <a:xfrm>
              <a:off x="2258023" y="4391208"/>
              <a:ext cx="180318" cy="213613"/>
            </a:xfrm>
            <a:custGeom>
              <a:avLst/>
              <a:gdLst/>
              <a:ahLst/>
              <a:cxnLst/>
              <a:rect l="l" t="t" r="r" b="b"/>
              <a:pathLst>
                <a:path w="2670" h="3163" extrusionOk="0">
                  <a:moveTo>
                    <a:pt x="1124" y="1"/>
                  </a:moveTo>
                  <a:cubicBezTo>
                    <a:pt x="1102" y="1"/>
                    <a:pt x="1079" y="2"/>
                    <a:pt x="1057" y="4"/>
                  </a:cubicBezTo>
                  <a:cubicBezTo>
                    <a:pt x="1" y="121"/>
                    <a:pt x="705" y="3162"/>
                    <a:pt x="1619" y="3162"/>
                  </a:cubicBezTo>
                  <a:cubicBezTo>
                    <a:pt x="1654" y="3162"/>
                    <a:pt x="1690" y="3158"/>
                    <a:pt x="1726" y="3148"/>
                  </a:cubicBezTo>
                  <a:cubicBezTo>
                    <a:pt x="2670" y="2886"/>
                    <a:pt x="2225" y="1"/>
                    <a:pt x="1124" y="1"/>
                  </a:cubicBezTo>
                  <a:close/>
                </a:path>
              </a:pathLst>
            </a:custGeom>
            <a:solidFill>
              <a:srgbClr val="FCDA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7"/>
            <p:cNvSpPr/>
            <p:nvPr/>
          </p:nvSpPr>
          <p:spPr>
            <a:xfrm>
              <a:off x="2130651" y="4376418"/>
              <a:ext cx="78678" cy="44033"/>
            </a:xfrm>
            <a:custGeom>
              <a:avLst/>
              <a:gdLst/>
              <a:ahLst/>
              <a:cxnLst/>
              <a:rect l="l" t="t" r="r" b="b"/>
              <a:pathLst>
                <a:path w="1165" h="652" extrusionOk="0">
                  <a:moveTo>
                    <a:pt x="706" y="1"/>
                  </a:moveTo>
                  <a:cubicBezTo>
                    <a:pt x="575" y="1"/>
                    <a:pt x="447" y="39"/>
                    <a:pt x="335" y="116"/>
                  </a:cubicBezTo>
                  <a:cubicBezTo>
                    <a:pt x="255" y="143"/>
                    <a:pt x="174" y="211"/>
                    <a:pt x="121" y="291"/>
                  </a:cubicBezTo>
                  <a:cubicBezTo>
                    <a:pt x="0" y="438"/>
                    <a:pt x="161" y="652"/>
                    <a:pt x="335" y="652"/>
                  </a:cubicBezTo>
                  <a:cubicBezTo>
                    <a:pt x="442" y="652"/>
                    <a:pt x="549" y="639"/>
                    <a:pt x="669" y="612"/>
                  </a:cubicBezTo>
                  <a:cubicBezTo>
                    <a:pt x="749" y="585"/>
                    <a:pt x="843" y="545"/>
                    <a:pt x="924" y="518"/>
                  </a:cubicBezTo>
                  <a:cubicBezTo>
                    <a:pt x="1164" y="438"/>
                    <a:pt x="1164" y="104"/>
                    <a:pt x="924" y="36"/>
                  </a:cubicBezTo>
                  <a:cubicBezTo>
                    <a:pt x="852" y="13"/>
                    <a:pt x="779" y="1"/>
                    <a:pt x="706" y="1"/>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7"/>
            <p:cNvSpPr/>
            <p:nvPr/>
          </p:nvSpPr>
          <p:spPr>
            <a:xfrm>
              <a:off x="2157733" y="4475290"/>
              <a:ext cx="61457" cy="48828"/>
            </a:xfrm>
            <a:custGeom>
              <a:avLst/>
              <a:gdLst/>
              <a:ahLst/>
              <a:cxnLst/>
              <a:rect l="l" t="t" r="r" b="b"/>
              <a:pathLst>
                <a:path w="910" h="723" extrusionOk="0">
                  <a:moveTo>
                    <a:pt x="614" y="1"/>
                  </a:moveTo>
                  <a:cubicBezTo>
                    <a:pt x="529" y="1"/>
                    <a:pt x="439" y="32"/>
                    <a:pt x="362" y="70"/>
                  </a:cubicBezTo>
                  <a:cubicBezTo>
                    <a:pt x="308" y="84"/>
                    <a:pt x="268" y="124"/>
                    <a:pt x="228" y="151"/>
                  </a:cubicBezTo>
                  <a:cubicBezTo>
                    <a:pt x="175" y="177"/>
                    <a:pt x="121" y="204"/>
                    <a:pt x="81" y="258"/>
                  </a:cubicBezTo>
                  <a:cubicBezTo>
                    <a:pt x="0" y="311"/>
                    <a:pt x="0" y="418"/>
                    <a:pt x="41" y="486"/>
                  </a:cubicBezTo>
                  <a:cubicBezTo>
                    <a:pt x="8" y="604"/>
                    <a:pt x="80" y="722"/>
                    <a:pt x="193" y="722"/>
                  </a:cubicBezTo>
                  <a:cubicBezTo>
                    <a:pt x="221" y="722"/>
                    <a:pt x="250" y="715"/>
                    <a:pt x="282" y="700"/>
                  </a:cubicBezTo>
                  <a:cubicBezTo>
                    <a:pt x="362" y="659"/>
                    <a:pt x="442" y="619"/>
                    <a:pt x="509" y="566"/>
                  </a:cubicBezTo>
                  <a:cubicBezTo>
                    <a:pt x="603" y="512"/>
                    <a:pt x="669" y="445"/>
                    <a:pt x="763" y="379"/>
                  </a:cubicBezTo>
                  <a:cubicBezTo>
                    <a:pt x="910" y="284"/>
                    <a:pt x="870" y="84"/>
                    <a:pt x="710" y="17"/>
                  </a:cubicBezTo>
                  <a:cubicBezTo>
                    <a:pt x="679" y="6"/>
                    <a:pt x="647" y="1"/>
                    <a:pt x="614" y="1"/>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7"/>
            <p:cNvSpPr/>
            <p:nvPr/>
          </p:nvSpPr>
          <p:spPr>
            <a:xfrm>
              <a:off x="2200213" y="4569503"/>
              <a:ext cx="50651" cy="55446"/>
            </a:xfrm>
            <a:custGeom>
              <a:avLst/>
              <a:gdLst/>
              <a:ahLst/>
              <a:cxnLst/>
              <a:rect l="l" t="t" r="r" b="b"/>
              <a:pathLst>
                <a:path w="750" h="821" extrusionOk="0">
                  <a:moveTo>
                    <a:pt x="500" y="0"/>
                  </a:moveTo>
                  <a:cubicBezTo>
                    <a:pt x="421" y="0"/>
                    <a:pt x="343" y="36"/>
                    <a:pt x="308" y="107"/>
                  </a:cubicBezTo>
                  <a:lnTo>
                    <a:pt x="227" y="307"/>
                  </a:lnTo>
                  <a:cubicBezTo>
                    <a:pt x="161" y="375"/>
                    <a:pt x="108" y="441"/>
                    <a:pt x="54" y="521"/>
                  </a:cubicBezTo>
                  <a:cubicBezTo>
                    <a:pt x="1" y="615"/>
                    <a:pt x="40" y="789"/>
                    <a:pt x="174" y="816"/>
                  </a:cubicBezTo>
                  <a:lnTo>
                    <a:pt x="241" y="816"/>
                  </a:lnTo>
                  <a:cubicBezTo>
                    <a:pt x="259" y="819"/>
                    <a:pt x="276" y="821"/>
                    <a:pt x="292" y="821"/>
                  </a:cubicBezTo>
                  <a:cubicBezTo>
                    <a:pt x="399" y="821"/>
                    <a:pt x="479" y="748"/>
                    <a:pt x="548" y="655"/>
                  </a:cubicBezTo>
                  <a:cubicBezTo>
                    <a:pt x="589" y="602"/>
                    <a:pt x="616" y="548"/>
                    <a:pt x="643" y="482"/>
                  </a:cubicBezTo>
                  <a:cubicBezTo>
                    <a:pt x="655" y="455"/>
                    <a:pt x="655" y="414"/>
                    <a:pt x="669" y="388"/>
                  </a:cubicBezTo>
                  <a:cubicBezTo>
                    <a:pt x="669" y="375"/>
                    <a:pt x="682" y="361"/>
                    <a:pt x="682" y="348"/>
                  </a:cubicBezTo>
                  <a:cubicBezTo>
                    <a:pt x="682" y="353"/>
                    <a:pt x="682" y="356"/>
                    <a:pt x="683" y="356"/>
                  </a:cubicBezTo>
                  <a:cubicBezTo>
                    <a:pt x="685" y="356"/>
                    <a:pt x="688" y="350"/>
                    <a:pt x="696" y="334"/>
                  </a:cubicBezTo>
                  <a:cubicBezTo>
                    <a:pt x="750" y="227"/>
                    <a:pt x="723" y="93"/>
                    <a:pt x="616" y="27"/>
                  </a:cubicBezTo>
                  <a:cubicBezTo>
                    <a:pt x="580" y="9"/>
                    <a:pt x="540" y="0"/>
                    <a:pt x="500"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37"/>
            <p:cNvSpPr/>
            <p:nvPr/>
          </p:nvSpPr>
          <p:spPr>
            <a:xfrm>
              <a:off x="2258901" y="4665269"/>
              <a:ext cx="44370" cy="60174"/>
            </a:xfrm>
            <a:custGeom>
              <a:avLst/>
              <a:gdLst/>
              <a:ahLst/>
              <a:cxnLst/>
              <a:rect l="l" t="t" r="r" b="b"/>
              <a:pathLst>
                <a:path w="657" h="891" extrusionOk="0">
                  <a:moveTo>
                    <a:pt x="402" y="0"/>
                  </a:moveTo>
                  <a:cubicBezTo>
                    <a:pt x="321" y="0"/>
                    <a:pt x="228" y="54"/>
                    <a:pt x="188" y="120"/>
                  </a:cubicBezTo>
                  <a:cubicBezTo>
                    <a:pt x="107" y="280"/>
                    <a:pt x="81" y="455"/>
                    <a:pt x="14" y="615"/>
                  </a:cubicBezTo>
                  <a:lnTo>
                    <a:pt x="27" y="615"/>
                  </a:lnTo>
                  <a:cubicBezTo>
                    <a:pt x="0" y="682"/>
                    <a:pt x="14" y="762"/>
                    <a:pt x="68" y="829"/>
                  </a:cubicBezTo>
                  <a:cubicBezTo>
                    <a:pt x="115" y="870"/>
                    <a:pt x="174" y="891"/>
                    <a:pt x="233" y="891"/>
                  </a:cubicBezTo>
                  <a:cubicBezTo>
                    <a:pt x="309" y="891"/>
                    <a:pt x="383" y="857"/>
                    <a:pt x="428" y="789"/>
                  </a:cubicBezTo>
                  <a:cubicBezTo>
                    <a:pt x="469" y="708"/>
                    <a:pt x="496" y="628"/>
                    <a:pt x="523" y="562"/>
                  </a:cubicBezTo>
                  <a:cubicBezTo>
                    <a:pt x="549" y="494"/>
                    <a:pt x="589" y="414"/>
                    <a:pt x="603" y="361"/>
                  </a:cubicBezTo>
                  <a:cubicBezTo>
                    <a:pt x="643" y="294"/>
                    <a:pt x="656" y="200"/>
                    <a:pt x="603" y="120"/>
                  </a:cubicBezTo>
                  <a:cubicBezTo>
                    <a:pt x="549" y="40"/>
                    <a:pt x="496" y="13"/>
                    <a:pt x="402"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37"/>
            <p:cNvSpPr/>
            <p:nvPr/>
          </p:nvSpPr>
          <p:spPr>
            <a:xfrm>
              <a:off x="2385396" y="4659799"/>
              <a:ext cx="41602" cy="57000"/>
            </a:xfrm>
            <a:custGeom>
              <a:avLst/>
              <a:gdLst/>
              <a:ahLst/>
              <a:cxnLst/>
              <a:rect l="l" t="t" r="r" b="b"/>
              <a:pathLst>
                <a:path w="616" h="844" extrusionOk="0">
                  <a:moveTo>
                    <a:pt x="175" y="1"/>
                  </a:moveTo>
                  <a:cubicBezTo>
                    <a:pt x="94" y="1"/>
                    <a:pt x="0" y="54"/>
                    <a:pt x="14" y="147"/>
                  </a:cubicBezTo>
                  <a:lnTo>
                    <a:pt x="14" y="402"/>
                  </a:lnTo>
                  <a:cubicBezTo>
                    <a:pt x="14" y="522"/>
                    <a:pt x="54" y="629"/>
                    <a:pt x="94" y="736"/>
                  </a:cubicBezTo>
                  <a:cubicBezTo>
                    <a:pt x="132" y="805"/>
                    <a:pt x="215" y="844"/>
                    <a:pt x="295" y="844"/>
                  </a:cubicBezTo>
                  <a:cubicBezTo>
                    <a:pt x="356" y="844"/>
                    <a:pt x="415" y="822"/>
                    <a:pt x="455" y="777"/>
                  </a:cubicBezTo>
                  <a:cubicBezTo>
                    <a:pt x="562" y="643"/>
                    <a:pt x="615" y="495"/>
                    <a:pt x="562" y="322"/>
                  </a:cubicBezTo>
                  <a:cubicBezTo>
                    <a:pt x="535" y="188"/>
                    <a:pt x="415" y="28"/>
                    <a:pt x="268" y="1"/>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7"/>
            <p:cNvSpPr/>
            <p:nvPr/>
          </p:nvSpPr>
          <p:spPr>
            <a:xfrm>
              <a:off x="2241747" y="4285312"/>
              <a:ext cx="52475" cy="60376"/>
            </a:xfrm>
            <a:custGeom>
              <a:avLst/>
              <a:gdLst/>
              <a:ahLst/>
              <a:cxnLst/>
              <a:rect l="l" t="t" r="r" b="b"/>
              <a:pathLst>
                <a:path w="777" h="894" extrusionOk="0">
                  <a:moveTo>
                    <a:pt x="223" y="0"/>
                  </a:moveTo>
                  <a:cubicBezTo>
                    <a:pt x="101" y="0"/>
                    <a:pt x="1" y="106"/>
                    <a:pt x="1" y="222"/>
                  </a:cubicBezTo>
                  <a:cubicBezTo>
                    <a:pt x="1" y="276"/>
                    <a:pt x="14" y="329"/>
                    <a:pt x="40" y="369"/>
                  </a:cubicBezTo>
                  <a:lnTo>
                    <a:pt x="40" y="409"/>
                  </a:lnTo>
                  <a:cubicBezTo>
                    <a:pt x="67" y="623"/>
                    <a:pt x="201" y="757"/>
                    <a:pt x="375" y="864"/>
                  </a:cubicBezTo>
                  <a:cubicBezTo>
                    <a:pt x="411" y="885"/>
                    <a:pt x="447" y="893"/>
                    <a:pt x="481" y="893"/>
                  </a:cubicBezTo>
                  <a:cubicBezTo>
                    <a:pt x="536" y="893"/>
                    <a:pt x="588" y="870"/>
                    <a:pt x="629" y="837"/>
                  </a:cubicBezTo>
                  <a:cubicBezTo>
                    <a:pt x="656" y="811"/>
                    <a:pt x="682" y="797"/>
                    <a:pt x="709" y="770"/>
                  </a:cubicBezTo>
                  <a:cubicBezTo>
                    <a:pt x="763" y="730"/>
                    <a:pt x="777" y="636"/>
                    <a:pt x="763" y="570"/>
                  </a:cubicBezTo>
                  <a:cubicBezTo>
                    <a:pt x="723" y="449"/>
                    <a:pt x="656" y="342"/>
                    <a:pt x="575" y="262"/>
                  </a:cubicBezTo>
                  <a:cubicBezTo>
                    <a:pt x="482" y="169"/>
                    <a:pt x="388" y="62"/>
                    <a:pt x="281" y="8"/>
                  </a:cubicBezTo>
                  <a:cubicBezTo>
                    <a:pt x="262" y="3"/>
                    <a:pt x="242" y="0"/>
                    <a:pt x="223"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7"/>
            <p:cNvSpPr/>
            <p:nvPr/>
          </p:nvSpPr>
          <p:spPr>
            <a:xfrm>
              <a:off x="2347441" y="4306046"/>
              <a:ext cx="36199" cy="51934"/>
            </a:xfrm>
            <a:custGeom>
              <a:avLst/>
              <a:gdLst/>
              <a:ahLst/>
              <a:cxnLst/>
              <a:rect l="l" t="t" r="r" b="b"/>
              <a:pathLst>
                <a:path w="536" h="769" extrusionOk="0">
                  <a:moveTo>
                    <a:pt x="299" y="0"/>
                  </a:moveTo>
                  <a:cubicBezTo>
                    <a:pt x="219" y="0"/>
                    <a:pt x="153" y="41"/>
                    <a:pt x="121" y="115"/>
                  </a:cubicBezTo>
                  <a:cubicBezTo>
                    <a:pt x="107" y="129"/>
                    <a:pt x="94" y="142"/>
                    <a:pt x="94" y="156"/>
                  </a:cubicBezTo>
                  <a:cubicBezTo>
                    <a:pt x="94" y="169"/>
                    <a:pt x="94" y="195"/>
                    <a:pt x="81" y="209"/>
                  </a:cubicBezTo>
                  <a:cubicBezTo>
                    <a:pt x="54" y="316"/>
                    <a:pt x="41" y="423"/>
                    <a:pt x="14" y="530"/>
                  </a:cubicBezTo>
                  <a:cubicBezTo>
                    <a:pt x="0" y="611"/>
                    <a:pt x="14" y="691"/>
                    <a:pt x="94" y="744"/>
                  </a:cubicBezTo>
                  <a:cubicBezTo>
                    <a:pt x="124" y="761"/>
                    <a:pt x="154" y="769"/>
                    <a:pt x="184" y="769"/>
                  </a:cubicBezTo>
                  <a:cubicBezTo>
                    <a:pt x="249" y="769"/>
                    <a:pt x="311" y="732"/>
                    <a:pt x="348" y="677"/>
                  </a:cubicBezTo>
                  <a:cubicBezTo>
                    <a:pt x="416" y="557"/>
                    <a:pt x="442" y="436"/>
                    <a:pt x="496" y="316"/>
                  </a:cubicBezTo>
                  <a:cubicBezTo>
                    <a:pt x="535" y="236"/>
                    <a:pt x="535" y="115"/>
                    <a:pt x="455" y="62"/>
                  </a:cubicBezTo>
                  <a:cubicBezTo>
                    <a:pt x="428" y="35"/>
                    <a:pt x="402" y="8"/>
                    <a:pt x="362" y="8"/>
                  </a:cubicBezTo>
                  <a:cubicBezTo>
                    <a:pt x="340" y="3"/>
                    <a:pt x="319" y="0"/>
                    <a:pt x="299"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7"/>
            <p:cNvSpPr/>
            <p:nvPr/>
          </p:nvSpPr>
          <p:spPr>
            <a:xfrm>
              <a:off x="2435102" y="4476371"/>
              <a:ext cx="35253" cy="31741"/>
            </a:xfrm>
            <a:custGeom>
              <a:avLst/>
              <a:gdLst/>
              <a:ahLst/>
              <a:cxnLst/>
              <a:rect l="l" t="t" r="r" b="b"/>
              <a:pathLst>
                <a:path w="522" h="470" extrusionOk="0">
                  <a:moveTo>
                    <a:pt x="307" y="1"/>
                  </a:moveTo>
                  <a:cubicBezTo>
                    <a:pt x="227" y="1"/>
                    <a:pt x="134" y="42"/>
                    <a:pt x="81" y="95"/>
                  </a:cubicBezTo>
                  <a:cubicBezTo>
                    <a:pt x="27" y="175"/>
                    <a:pt x="0" y="268"/>
                    <a:pt x="54" y="363"/>
                  </a:cubicBezTo>
                  <a:cubicBezTo>
                    <a:pt x="90" y="434"/>
                    <a:pt x="161" y="470"/>
                    <a:pt x="236" y="470"/>
                  </a:cubicBezTo>
                  <a:cubicBezTo>
                    <a:pt x="274" y="470"/>
                    <a:pt x="312" y="461"/>
                    <a:pt x="348" y="443"/>
                  </a:cubicBezTo>
                  <a:cubicBezTo>
                    <a:pt x="388" y="416"/>
                    <a:pt x="414" y="389"/>
                    <a:pt x="455" y="363"/>
                  </a:cubicBezTo>
                  <a:cubicBezTo>
                    <a:pt x="509" y="322"/>
                    <a:pt x="521" y="229"/>
                    <a:pt x="509" y="161"/>
                  </a:cubicBezTo>
                  <a:cubicBezTo>
                    <a:pt x="482" y="68"/>
                    <a:pt x="402" y="15"/>
                    <a:pt x="307" y="1"/>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7"/>
            <p:cNvSpPr/>
            <p:nvPr/>
          </p:nvSpPr>
          <p:spPr>
            <a:xfrm>
              <a:off x="2411600" y="4406066"/>
              <a:ext cx="25393" cy="23367"/>
            </a:xfrm>
            <a:custGeom>
              <a:avLst/>
              <a:gdLst/>
              <a:ahLst/>
              <a:cxnLst/>
              <a:rect l="l" t="t" r="r" b="b"/>
              <a:pathLst>
                <a:path w="376" h="346" extrusionOk="0">
                  <a:moveTo>
                    <a:pt x="164" y="0"/>
                  </a:moveTo>
                  <a:cubicBezTo>
                    <a:pt x="138" y="0"/>
                    <a:pt x="111" y="7"/>
                    <a:pt x="81" y="25"/>
                  </a:cubicBezTo>
                  <a:cubicBezTo>
                    <a:pt x="27" y="52"/>
                    <a:pt x="1" y="106"/>
                    <a:pt x="1" y="173"/>
                  </a:cubicBezTo>
                  <a:cubicBezTo>
                    <a:pt x="1" y="226"/>
                    <a:pt x="27" y="293"/>
                    <a:pt x="81" y="320"/>
                  </a:cubicBezTo>
                  <a:cubicBezTo>
                    <a:pt x="111" y="338"/>
                    <a:pt x="138" y="345"/>
                    <a:pt x="164" y="345"/>
                  </a:cubicBezTo>
                  <a:cubicBezTo>
                    <a:pt x="195" y="345"/>
                    <a:pt x="225" y="334"/>
                    <a:pt x="254" y="320"/>
                  </a:cubicBezTo>
                  <a:cubicBezTo>
                    <a:pt x="322" y="293"/>
                    <a:pt x="375" y="239"/>
                    <a:pt x="375" y="173"/>
                  </a:cubicBezTo>
                  <a:cubicBezTo>
                    <a:pt x="375" y="93"/>
                    <a:pt x="322" y="52"/>
                    <a:pt x="254" y="25"/>
                  </a:cubicBezTo>
                  <a:cubicBezTo>
                    <a:pt x="225" y="11"/>
                    <a:pt x="196" y="0"/>
                    <a:pt x="164"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37"/>
            <p:cNvSpPr/>
            <p:nvPr/>
          </p:nvSpPr>
          <p:spPr>
            <a:xfrm>
              <a:off x="2434157" y="4576257"/>
              <a:ext cx="49301" cy="46667"/>
            </a:xfrm>
            <a:custGeom>
              <a:avLst/>
              <a:gdLst/>
              <a:ahLst/>
              <a:cxnLst/>
              <a:rect l="l" t="t" r="r" b="b"/>
              <a:pathLst>
                <a:path w="730" h="691" extrusionOk="0">
                  <a:moveTo>
                    <a:pt x="643" y="382"/>
                  </a:moveTo>
                  <a:lnTo>
                    <a:pt x="643" y="382"/>
                  </a:lnTo>
                  <a:cubicBezTo>
                    <a:pt x="648" y="398"/>
                    <a:pt x="651" y="405"/>
                    <a:pt x="652" y="405"/>
                  </a:cubicBezTo>
                  <a:cubicBezTo>
                    <a:pt x="652" y="405"/>
                    <a:pt x="649" y="397"/>
                    <a:pt x="643" y="382"/>
                  </a:cubicBezTo>
                  <a:close/>
                  <a:moveTo>
                    <a:pt x="237" y="0"/>
                  </a:moveTo>
                  <a:cubicBezTo>
                    <a:pt x="221" y="0"/>
                    <a:pt x="204" y="2"/>
                    <a:pt x="188" y="7"/>
                  </a:cubicBezTo>
                  <a:cubicBezTo>
                    <a:pt x="81" y="34"/>
                    <a:pt x="0" y="168"/>
                    <a:pt x="41" y="275"/>
                  </a:cubicBezTo>
                  <a:cubicBezTo>
                    <a:pt x="68" y="355"/>
                    <a:pt x="121" y="421"/>
                    <a:pt x="188" y="489"/>
                  </a:cubicBezTo>
                  <a:cubicBezTo>
                    <a:pt x="214" y="515"/>
                    <a:pt x="241" y="542"/>
                    <a:pt x="268" y="582"/>
                  </a:cubicBezTo>
                  <a:cubicBezTo>
                    <a:pt x="282" y="596"/>
                    <a:pt x="309" y="609"/>
                    <a:pt x="335" y="635"/>
                  </a:cubicBezTo>
                  <a:cubicBezTo>
                    <a:pt x="335" y="635"/>
                    <a:pt x="348" y="649"/>
                    <a:pt x="362" y="649"/>
                  </a:cubicBezTo>
                  <a:cubicBezTo>
                    <a:pt x="362" y="649"/>
                    <a:pt x="375" y="649"/>
                    <a:pt x="375" y="662"/>
                  </a:cubicBezTo>
                  <a:cubicBezTo>
                    <a:pt x="405" y="682"/>
                    <a:pt x="437" y="691"/>
                    <a:pt x="468" y="691"/>
                  </a:cubicBezTo>
                  <a:cubicBezTo>
                    <a:pt x="604" y="691"/>
                    <a:pt x="729" y="525"/>
                    <a:pt x="643" y="395"/>
                  </a:cubicBezTo>
                  <a:lnTo>
                    <a:pt x="643" y="382"/>
                  </a:lnTo>
                  <a:lnTo>
                    <a:pt x="643" y="382"/>
                  </a:lnTo>
                  <a:cubicBezTo>
                    <a:pt x="643" y="382"/>
                    <a:pt x="643" y="382"/>
                    <a:pt x="643" y="382"/>
                  </a:cubicBezTo>
                  <a:lnTo>
                    <a:pt x="643" y="382"/>
                  </a:lnTo>
                  <a:cubicBezTo>
                    <a:pt x="643" y="382"/>
                    <a:pt x="643" y="382"/>
                    <a:pt x="643" y="382"/>
                  </a:cubicBezTo>
                  <a:lnTo>
                    <a:pt x="643" y="382"/>
                  </a:lnTo>
                  <a:lnTo>
                    <a:pt x="643" y="382"/>
                  </a:lnTo>
                  <a:cubicBezTo>
                    <a:pt x="639" y="375"/>
                    <a:pt x="635" y="366"/>
                    <a:pt x="630" y="355"/>
                  </a:cubicBezTo>
                  <a:cubicBezTo>
                    <a:pt x="616" y="328"/>
                    <a:pt x="589" y="314"/>
                    <a:pt x="576" y="288"/>
                  </a:cubicBezTo>
                  <a:cubicBezTo>
                    <a:pt x="549" y="261"/>
                    <a:pt x="535" y="234"/>
                    <a:pt x="509" y="221"/>
                  </a:cubicBezTo>
                  <a:cubicBezTo>
                    <a:pt x="496" y="207"/>
                    <a:pt x="482" y="194"/>
                    <a:pt x="482" y="181"/>
                  </a:cubicBezTo>
                  <a:lnTo>
                    <a:pt x="469" y="168"/>
                  </a:lnTo>
                  <a:cubicBezTo>
                    <a:pt x="455" y="154"/>
                    <a:pt x="442" y="127"/>
                    <a:pt x="428" y="114"/>
                  </a:cubicBezTo>
                  <a:cubicBezTo>
                    <a:pt x="384" y="48"/>
                    <a:pt x="314" y="0"/>
                    <a:pt x="237"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 name="TextBox 90">
            <a:extLst>
              <a:ext uri="{FF2B5EF4-FFF2-40B4-BE49-F238E27FC236}">
                <a16:creationId xmlns:a16="http://schemas.microsoft.com/office/drawing/2014/main" id="{B7BB7E9F-9B8D-4786-A003-C766DAD5A61F}"/>
              </a:ext>
            </a:extLst>
          </p:cNvPr>
          <p:cNvSpPr txBox="1"/>
          <p:nvPr/>
        </p:nvSpPr>
        <p:spPr>
          <a:xfrm>
            <a:off x="2942357" y="1842863"/>
            <a:ext cx="8425859" cy="173368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9Slide05 HLT Boulevard" panose="00000400000000000000" pitchFamily="2" charset="0"/>
                <a:cs typeface="Times New Roman" panose="02020603050405020304" pitchFamily="18" charset="0"/>
              </a:rPr>
              <a:t>Vận</a:t>
            </a:r>
            <a:r>
              <a:rPr kumimoji="0" lang="en-US" sz="10666"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9Slide05 HLT Boulevard" panose="00000400000000000000" pitchFamily="2" charset="0"/>
                <a:cs typeface="Times New Roman" panose="02020603050405020304" pitchFamily="18" charset="0"/>
              </a:rPr>
              <a:t> </a:t>
            </a:r>
            <a:r>
              <a:rPr kumimoji="0" lang="en-US" sz="10666"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9Slide05 HLT Boulevard" panose="00000400000000000000" pitchFamily="2" charset="0"/>
                <a:cs typeface="Times New Roman" panose="02020603050405020304" pitchFamily="18" charset="0"/>
              </a:rPr>
              <a:t>dụng</a:t>
            </a:r>
            <a:endParaRPr kumimoji="0" lang="en-US" sz="10666"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9Slide05 HLT Boulevard" panose="00000400000000000000" pitchFamily="2"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29C2C85-1492-463C-B805-3FD3FCE933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83D307E-DF68-43F8-97CE-0AAE950A712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4" name="Straight Connector 13">
              <a:extLst>
                <a:ext uri="{FF2B5EF4-FFF2-40B4-BE49-F238E27FC236}">
                  <a16:creationId xmlns:a16="http://schemas.microsoft.com/office/drawing/2014/main" id="{5546E3D2-37BF-4528-9851-2B2F628234A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52A0C69-DC4E-4FC0-843C-BAA27B3A56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8ED94938-268E-4C0A-A08A-B3980C78BA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38E7FE16-1DB4-46F1-B9A4-E871801B0D14}"/>
              </a:ext>
            </a:extLst>
          </p:cNvPr>
          <p:cNvSpPr txBox="1">
            <a:spLocks/>
          </p:cNvSpPr>
          <p:nvPr/>
        </p:nvSpPr>
        <p:spPr>
          <a:xfrm>
            <a:off x="1222747" y="4706240"/>
            <a:ext cx="10071536" cy="905073"/>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kumimoji="0" lang="en-US" sz="5200" b="1" i="0" u="none" strike="noStrike" kern="1200" cap="none" spc="0" normalizeH="0" baseline="0" noProof="0">
                <a:ln>
                  <a:noFill/>
                </a:ln>
                <a:solidFill>
                  <a:srgbClr val="0000FF"/>
                </a:solidFill>
                <a:effectLst/>
                <a:uLnTx/>
                <a:uFillTx/>
                <a:latin typeface="#9Slide07 HLT Fall For You" panose="02000506000000020003" pitchFamily="2" charset="0"/>
                <a:ea typeface="+mj-ea"/>
                <a:cs typeface="+mj-cs"/>
              </a:rPr>
              <a:t>Nơi em đang sinh sống thuộc loại hình quần cư nào?</a:t>
            </a:r>
            <a:r>
              <a:rPr lang="vi-VN" sz="5200" b="1">
                <a:solidFill>
                  <a:srgbClr val="0000FF"/>
                </a:solidFill>
                <a:latin typeface="#9Slide07 HLT Fall For You" panose="02000506000000020003" pitchFamily="2" charset="0"/>
              </a:rPr>
              <a:t> Hãy tìm hiểu và viết báo cáo ngắn về các đặc điểm của loại hình quần cư đó. </a:t>
            </a:r>
            <a:endParaRPr kumimoji="0" lang="en-US" sz="5200" b="1" i="0" u="none" strike="noStrike" kern="1200" cap="none" spc="0" normalizeH="0" baseline="0" noProof="0">
              <a:ln>
                <a:noFill/>
              </a:ln>
              <a:solidFill>
                <a:srgbClr val="0000FF"/>
              </a:solidFill>
              <a:effectLst/>
              <a:uLnTx/>
              <a:uFillTx/>
              <a:latin typeface="#9Slide07 HLT Fall For You" panose="02000506000000020003" pitchFamily="2" charset="0"/>
              <a:ea typeface="+mj-ea"/>
              <a:cs typeface="+mj-cs"/>
            </a:endParaRPr>
          </a:p>
        </p:txBody>
      </p:sp>
      <p:pic>
        <p:nvPicPr>
          <p:cNvPr id="5" name="Picture 4">
            <a:extLst>
              <a:ext uri="{FF2B5EF4-FFF2-40B4-BE49-F238E27FC236}">
                <a16:creationId xmlns:a16="http://schemas.microsoft.com/office/drawing/2014/main" id="{B2E9F4C0-8ABF-434B-9EE9-B94BCC1921B3}"/>
              </a:ext>
            </a:extLst>
          </p:cNvPr>
          <p:cNvPicPr>
            <a:picLocks noChangeAspect="1"/>
          </p:cNvPicPr>
          <p:nvPr/>
        </p:nvPicPr>
        <p:blipFill rotWithShape="1">
          <a:blip r:embed="rId2"/>
          <a:srcRect l="5725" r="3" b="3"/>
          <a:stretch/>
        </p:blipFill>
        <p:spPr>
          <a:xfrm>
            <a:off x="897717" y="621323"/>
            <a:ext cx="5069590" cy="3024814"/>
          </a:xfrm>
          <a:prstGeom prst="rect">
            <a:avLst/>
          </a:prstGeom>
        </p:spPr>
      </p:pic>
      <p:pic>
        <p:nvPicPr>
          <p:cNvPr id="4" name="Picture 3">
            <a:extLst>
              <a:ext uri="{FF2B5EF4-FFF2-40B4-BE49-F238E27FC236}">
                <a16:creationId xmlns:a16="http://schemas.microsoft.com/office/drawing/2014/main" id="{0FD1A15E-4F1F-489A-9C13-2A2CD372C1C3}"/>
              </a:ext>
            </a:extLst>
          </p:cNvPr>
          <p:cNvPicPr>
            <a:picLocks noChangeAspect="1"/>
          </p:cNvPicPr>
          <p:nvPr/>
        </p:nvPicPr>
        <p:blipFill rotWithShape="1">
          <a:blip r:embed="rId3"/>
          <a:srcRect r="14591" b="3"/>
          <a:stretch/>
        </p:blipFill>
        <p:spPr>
          <a:xfrm>
            <a:off x="6228507" y="621323"/>
            <a:ext cx="5065776" cy="3024814"/>
          </a:xfrm>
          <a:prstGeom prst="rect">
            <a:avLst/>
          </a:prstGeom>
        </p:spPr>
      </p:pic>
      <p:sp>
        <p:nvSpPr>
          <p:cNvPr id="7" name="TextBox 6">
            <a:extLst>
              <a:ext uri="{FF2B5EF4-FFF2-40B4-BE49-F238E27FC236}">
                <a16:creationId xmlns:a16="http://schemas.microsoft.com/office/drawing/2014/main" id="{9056CF0A-8223-4809-8BE5-32ADF48EA072}"/>
              </a:ext>
            </a:extLst>
          </p:cNvPr>
          <p:cNvSpPr txBox="1"/>
          <p:nvPr/>
        </p:nvSpPr>
        <p:spPr>
          <a:xfrm>
            <a:off x="2753712" y="3822324"/>
            <a:ext cx="22071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7 IcielBaliho Script" pitchFamily="2" charset="0"/>
                <a:ea typeface="+mn-ea"/>
                <a:cs typeface="+mn-cs"/>
              </a:rPr>
              <a:t>THÀNH THỊ</a:t>
            </a:r>
          </a:p>
        </p:txBody>
      </p:sp>
      <p:sp>
        <p:nvSpPr>
          <p:cNvPr id="16" name="TextBox 15">
            <a:extLst>
              <a:ext uri="{FF2B5EF4-FFF2-40B4-BE49-F238E27FC236}">
                <a16:creationId xmlns:a16="http://schemas.microsoft.com/office/drawing/2014/main" id="{2A47446C-2E73-459A-9E41-2C195860BB13}"/>
              </a:ext>
            </a:extLst>
          </p:cNvPr>
          <p:cNvSpPr txBox="1"/>
          <p:nvPr/>
        </p:nvSpPr>
        <p:spPr>
          <a:xfrm>
            <a:off x="8030130" y="3660962"/>
            <a:ext cx="3176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7 IcielBaliho Script" pitchFamily="2" charset="0"/>
                <a:ea typeface="+mn-ea"/>
                <a:cs typeface="+mn-cs"/>
              </a:rPr>
              <a:t>NÔNG THÔN</a:t>
            </a:r>
          </a:p>
        </p:txBody>
      </p:sp>
    </p:spTree>
    <p:extLst>
      <p:ext uri="{BB962C8B-B14F-4D97-AF65-F5344CB8AC3E}">
        <p14:creationId xmlns:p14="http://schemas.microsoft.com/office/powerpoint/2010/main" val="3980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64A2C9-56E7-4B06-B10C-DBC7C8E3DF36}"/>
              </a:ext>
            </a:extLst>
          </p:cNvPr>
          <p:cNvPicPr>
            <a:picLocks noChangeAspect="1"/>
          </p:cNvPicPr>
          <p:nvPr/>
        </p:nvPicPr>
        <p:blipFill>
          <a:blip r:embed="rId2"/>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7602CAF9-1E83-484D-A72C-0005342CF424}"/>
              </a:ext>
            </a:extLst>
          </p:cNvPr>
          <p:cNvSpPr txBox="1"/>
          <p:nvPr/>
        </p:nvSpPr>
        <p:spPr>
          <a:xfrm>
            <a:off x="3123589" y="3045585"/>
            <a:ext cx="58806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9Slide05 HLT Boulevard" panose="00000400000000000000" pitchFamily="2" charset="0"/>
                <a:ea typeface="#9Slide05 HLT Boulevard" panose="00000400000000000000" pitchFamily="2" charset="0"/>
                <a:cs typeface="#9Slide05 HLT Boulevard" panose="00000400000000000000" pitchFamily="2" charset="0"/>
              </a:rPr>
              <a:t>Thank you! </a:t>
            </a:r>
          </a:p>
        </p:txBody>
      </p:sp>
    </p:spTree>
    <p:extLst>
      <p:ext uri="{BB962C8B-B14F-4D97-AF65-F5344CB8AC3E}">
        <p14:creationId xmlns:p14="http://schemas.microsoft.com/office/powerpoint/2010/main" val="2837017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E562A431-426D-4DE9-BC11-F16392F3982D}"/>
              </a:ext>
            </a:extLst>
          </p:cNvPr>
          <p:cNvSpPr txBox="1">
            <a:spLocks/>
          </p:cNvSpPr>
          <p:nvPr/>
        </p:nvSpPr>
        <p:spPr>
          <a:xfrm>
            <a:off x="10342485" y="994299"/>
            <a:ext cx="1526959" cy="407702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600" b="1" i="0" u="none" strike="noStrike" kern="1200" cap="none" spc="0" normalizeH="0" baseline="0" noProof="0" dirty="0">
                <a:ln>
                  <a:noFill/>
                </a:ln>
                <a:solidFill>
                  <a:srgbClr val="0000FF"/>
                </a:solidFill>
                <a:effectLst/>
                <a:uLnTx/>
                <a:uFillTx/>
                <a:latin typeface="+mj-lt"/>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Hãy</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vi-VN"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sắp xếp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vi-VN"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bức ảnh  thành 2 nhóm</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thị</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nông</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thôn</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sao</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cho</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phù</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hợp</a:t>
            </a:r>
            <a:endPar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1026" name="Picture 2" descr="Nghệ An phấn đấu có 337 xã, 11 huyện đạt chuẩn Nông thôn mới">
            <a:extLst>
              <a:ext uri="{FF2B5EF4-FFF2-40B4-BE49-F238E27FC236}">
                <a16:creationId xmlns:a16="http://schemas.microsoft.com/office/drawing/2014/main" id="{00F12578-DF38-F54C-8776-D57B65467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58" y="312998"/>
            <a:ext cx="5008785" cy="31160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F75FB8-27BB-9B9B-C357-B3066E0DD5F4}"/>
              </a:ext>
            </a:extLst>
          </p:cNvPr>
          <p:cNvPicPr>
            <a:picLocks noChangeAspect="1"/>
          </p:cNvPicPr>
          <p:nvPr/>
        </p:nvPicPr>
        <p:blipFill>
          <a:blip r:embed="rId4"/>
          <a:stretch>
            <a:fillRect/>
          </a:stretch>
        </p:blipFill>
        <p:spPr>
          <a:xfrm>
            <a:off x="5558625" y="3561173"/>
            <a:ext cx="4850169" cy="2983828"/>
          </a:xfrm>
          <a:prstGeom prst="rect">
            <a:avLst/>
          </a:prstGeom>
        </p:spPr>
      </p:pic>
      <p:pic>
        <p:nvPicPr>
          <p:cNvPr id="1030" name="Picture 6" descr="Thành phố Sáng tạo đưa hình ảnh đất nước, văn hóa Việt Nam lan tỏa mạnh mẽ  | baotintuc.vn">
            <a:extLst>
              <a:ext uri="{FF2B5EF4-FFF2-40B4-BE49-F238E27FC236}">
                <a16:creationId xmlns:a16="http://schemas.microsoft.com/office/drawing/2014/main" id="{0C874B9A-3655-3C85-4BD5-A4B63A792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8625" y="312998"/>
            <a:ext cx="4850169" cy="31160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P.HCM đề xuất Sở GTVT tiếp tục quản lý giao thông đường bộ đô thị">
            <a:extLst>
              <a:ext uri="{FF2B5EF4-FFF2-40B4-BE49-F238E27FC236}">
                <a16:creationId xmlns:a16="http://schemas.microsoft.com/office/drawing/2014/main" id="{DE8CD01A-DD50-F226-B0A7-ED8848642A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58" y="3597638"/>
            <a:ext cx="5008785" cy="294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4577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hệ An phấn đấu có 337 xã, 11 huyện đạt chuẩn Nông thôn mới">
            <a:extLst>
              <a:ext uri="{FF2B5EF4-FFF2-40B4-BE49-F238E27FC236}">
                <a16:creationId xmlns:a16="http://schemas.microsoft.com/office/drawing/2014/main" id="{00F12578-DF38-F54C-8776-D57B65467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58" y="312998"/>
            <a:ext cx="5008785" cy="31160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F75FB8-27BB-9B9B-C357-B3066E0DD5F4}"/>
              </a:ext>
            </a:extLst>
          </p:cNvPr>
          <p:cNvPicPr>
            <a:picLocks noChangeAspect="1"/>
          </p:cNvPicPr>
          <p:nvPr/>
        </p:nvPicPr>
        <p:blipFill>
          <a:blip r:embed="rId4"/>
          <a:stretch>
            <a:fillRect/>
          </a:stretch>
        </p:blipFill>
        <p:spPr>
          <a:xfrm>
            <a:off x="5678546" y="312998"/>
            <a:ext cx="4850169" cy="3116002"/>
          </a:xfrm>
          <a:prstGeom prst="rect">
            <a:avLst/>
          </a:prstGeom>
        </p:spPr>
      </p:pic>
      <p:pic>
        <p:nvPicPr>
          <p:cNvPr id="1030" name="Picture 6" descr="Thành phố Sáng tạo đưa hình ảnh đất nước, văn hóa Việt Nam lan tỏa mạnh mẽ  | baotintuc.vn">
            <a:extLst>
              <a:ext uri="{FF2B5EF4-FFF2-40B4-BE49-F238E27FC236}">
                <a16:creationId xmlns:a16="http://schemas.microsoft.com/office/drawing/2014/main" id="{0C874B9A-3655-3C85-4BD5-A4B63A792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8545" y="3597638"/>
            <a:ext cx="4850169" cy="29473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P.HCM đề xuất Sở GTVT tiếp tục quản lý giao thông đường bộ đô thị">
            <a:extLst>
              <a:ext uri="{FF2B5EF4-FFF2-40B4-BE49-F238E27FC236}">
                <a16:creationId xmlns:a16="http://schemas.microsoft.com/office/drawing/2014/main" id="{DE8CD01A-DD50-F226-B0A7-ED8848642A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58" y="3597638"/>
            <a:ext cx="5008785" cy="294736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F4B23DEC-3E21-A8F8-B464-E1A31236778E}"/>
              </a:ext>
            </a:extLst>
          </p:cNvPr>
          <p:cNvSpPr txBox="1">
            <a:spLocks/>
          </p:cNvSpPr>
          <p:nvPr/>
        </p:nvSpPr>
        <p:spPr>
          <a:xfrm>
            <a:off x="10393802" y="750713"/>
            <a:ext cx="1645626" cy="1684356"/>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4000">
                <a:solidFill>
                  <a:srgbClr val="F80460"/>
                </a:solidFill>
                <a:latin typeface="#9Slide07 IcielBaliho Script" pitchFamily="2" charset="0"/>
              </a:rPr>
              <a:t>   </a:t>
            </a:r>
            <a:r>
              <a:rPr lang="en-US" sz="4000">
                <a:solidFill>
                  <a:srgbClr val="F80460"/>
                </a:solidFill>
                <a:latin typeface="#9Slide07 IcielBaliho Script" pitchFamily="2" charset="0"/>
              </a:rPr>
              <a:t>NÔNG THÔN</a:t>
            </a:r>
            <a:endParaRPr lang="en-US" sz="4000" dirty="0">
              <a:solidFill>
                <a:srgbClr val="F80460"/>
              </a:solidFill>
              <a:latin typeface="#9Slide07 IcielBaliho Script" pitchFamily="2" charset="0"/>
            </a:endParaRPr>
          </a:p>
        </p:txBody>
      </p:sp>
      <p:sp>
        <p:nvSpPr>
          <p:cNvPr id="4" name="Subtitle 2">
            <a:extLst>
              <a:ext uri="{FF2B5EF4-FFF2-40B4-BE49-F238E27FC236}">
                <a16:creationId xmlns:a16="http://schemas.microsoft.com/office/drawing/2014/main" id="{A3858AD0-0FEB-6844-EF39-9E6C844FC798}"/>
              </a:ext>
            </a:extLst>
          </p:cNvPr>
          <p:cNvSpPr txBox="1">
            <a:spLocks/>
          </p:cNvSpPr>
          <p:nvPr/>
        </p:nvSpPr>
        <p:spPr>
          <a:xfrm>
            <a:off x="10393802" y="3866715"/>
            <a:ext cx="1645626" cy="1684356"/>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4000">
                <a:solidFill>
                  <a:srgbClr val="F80460"/>
                </a:solidFill>
                <a:latin typeface="#9Slide07 IcielBaliho Script" pitchFamily="2" charset="0"/>
              </a:rPr>
              <a:t>   THÀNH </a:t>
            </a:r>
          </a:p>
          <a:p>
            <a:pPr marL="0" indent="0" algn="ctr">
              <a:buNone/>
            </a:pPr>
            <a:r>
              <a:rPr lang="vi-VN" sz="4000">
                <a:solidFill>
                  <a:srgbClr val="F80460"/>
                </a:solidFill>
                <a:latin typeface="#9Slide07 IcielBaliho Script" pitchFamily="2" charset="0"/>
              </a:rPr>
              <a:t>THỊ</a:t>
            </a:r>
            <a:endParaRPr lang="en-US" sz="4000" dirty="0">
              <a:solidFill>
                <a:srgbClr val="F80460"/>
              </a:solidFill>
              <a:latin typeface="#9Slide07 IcielBaliho Script" pitchFamily="2" charset="0"/>
            </a:endParaRPr>
          </a:p>
        </p:txBody>
      </p:sp>
    </p:spTree>
    <p:extLst>
      <p:ext uri="{BB962C8B-B14F-4D97-AF65-F5344CB8AC3E}">
        <p14:creationId xmlns:p14="http://schemas.microsoft.com/office/powerpoint/2010/main" val="29825193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Du Thuyền Sông Sài Gòn &amp;amp; Ăn Tối Trên Tàu Saigon Princess">
            <a:extLst>
              <a:ext uri="{FF2B5EF4-FFF2-40B4-BE49-F238E27FC236}">
                <a16:creationId xmlns:a16="http://schemas.microsoft.com/office/drawing/2014/main" id="{C5AA3B7A-F32A-42AE-B1A6-9AF733776B01}"/>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1304" r="1" b="1"/>
          <a:stretch/>
        </p:blipFill>
        <p:spPr bwMode="auto">
          <a:xfrm>
            <a:off x="-6" y="-4"/>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143" name="Freeform: Shape 142">
            <a:extLst>
              <a:ext uri="{FF2B5EF4-FFF2-40B4-BE49-F238E27FC236}">
                <a16:creationId xmlns:a16="http://schemas.microsoft.com/office/drawing/2014/main" id="{0C498D70-E3F3-491D-AD66-F47DEC8183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561316"/>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593AFE2C-42B2-4C01-B3C4-EFFC4FA674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8" name="Picture 10" descr="Cần Thơ vững tin tiến bước - Báo Cần Thơ Online">
            <a:extLst>
              <a:ext uri="{FF2B5EF4-FFF2-40B4-BE49-F238E27FC236}">
                <a16:creationId xmlns:a16="http://schemas.microsoft.com/office/drawing/2014/main" id="{B378A148-ED68-42C1-A0B6-A3D32F9117F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456" r="3794" b="-1"/>
          <a:stretch/>
        </p:blipFill>
        <p:spPr bwMode="auto">
          <a:xfrm>
            <a:off x="214289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47" name="Oval 146">
            <a:extLst>
              <a:ext uri="{FF2B5EF4-FFF2-40B4-BE49-F238E27FC236}">
                <a16:creationId xmlns:a16="http://schemas.microsoft.com/office/drawing/2014/main" id="{59C1EA7D-CC54-4A0A-B26F-2D24CAF266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Đà Nẵng trong sương mây - VnExpress Du lịch">
            <a:extLst>
              <a:ext uri="{FF2B5EF4-FFF2-40B4-BE49-F238E27FC236}">
                <a16:creationId xmlns:a16="http://schemas.microsoft.com/office/drawing/2014/main" id="{C2C68D5D-8A5B-4768-BBA6-30C9C59305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31" r="15717" b="-3"/>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49" name="Oval 148">
            <a:extLst>
              <a:ext uri="{FF2B5EF4-FFF2-40B4-BE49-F238E27FC236}">
                <a16:creationId xmlns:a16="http://schemas.microsoft.com/office/drawing/2014/main" id="{8791BC3C-724D-4C71-96CA-E85CE9C865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CDAC7D13-8855-4267-ADB4-5FDFE3065499}"/>
              </a:ext>
            </a:extLst>
          </p:cNvPr>
          <p:cNvSpPr txBox="1">
            <a:spLocks/>
          </p:cNvSpPr>
          <p:nvPr/>
        </p:nvSpPr>
        <p:spPr>
          <a:xfrm>
            <a:off x="236642" y="3630349"/>
            <a:ext cx="11755927" cy="166934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4000" b="0" i="0" u="none" strike="noStrike" kern="1200" cap="none" spc="0" normalizeH="0" baseline="0" noProof="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BÀI</a:t>
            </a:r>
            <a:r>
              <a:rPr kumimoji="0" lang="en-US" sz="4000" b="0" i="0" u="none" strike="noStrike" kern="1200" cap="none" spc="0" normalizeH="0" noProof="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 2. PHÂN BỐ DÂN CƯ VÀ CÁC LOẠI HÌNH QUẦN CƯ</a:t>
            </a:r>
            <a:endParaRPr kumimoji="0" lang="en-US" sz="40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67FDF911-934C-2775-4B49-1091D963AA60}"/>
              </a:ext>
            </a:extLst>
          </p:cNvPr>
          <p:cNvPicPr>
            <a:picLocks noChangeAspect="1"/>
          </p:cNvPicPr>
          <p:nvPr/>
        </p:nvPicPr>
        <p:blipFill>
          <a:blip r:embed="rId5"/>
          <a:stretch>
            <a:fillRect/>
          </a:stretch>
        </p:blipFill>
        <p:spPr>
          <a:xfrm>
            <a:off x="8937714" y="725661"/>
            <a:ext cx="2853175" cy="2853175"/>
          </a:xfrm>
          <a:prstGeom prst="rect">
            <a:avLst/>
          </a:prstGeom>
        </p:spPr>
      </p:pic>
      <p:pic>
        <p:nvPicPr>
          <p:cNvPr id="7" name="Picture 6">
            <a:extLst>
              <a:ext uri="{FF2B5EF4-FFF2-40B4-BE49-F238E27FC236}">
                <a16:creationId xmlns:a16="http://schemas.microsoft.com/office/drawing/2014/main" id="{88599BD0-A27F-0C98-DCEE-9FB5C87EFD04}"/>
              </a:ext>
            </a:extLst>
          </p:cNvPr>
          <p:cNvPicPr>
            <a:picLocks noChangeAspect="1"/>
          </p:cNvPicPr>
          <p:nvPr/>
        </p:nvPicPr>
        <p:blipFill>
          <a:blip r:embed="rId6"/>
          <a:stretch>
            <a:fillRect/>
          </a:stretch>
        </p:blipFill>
        <p:spPr>
          <a:xfrm>
            <a:off x="82827" y="777174"/>
            <a:ext cx="1597290" cy="2853175"/>
          </a:xfrm>
          <a:prstGeom prst="rect">
            <a:avLst/>
          </a:prstGeom>
        </p:spPr>
      </p:pic>
    </p:spTree>
    <p:extLst>
      <p:ext uri="{BB962C8B-B14F-4D97-AF65-F5344CB8AC3E}">
        <p14:creationId xmlns:p14="http://schemas.microsoft.com/office/powerpoint/2010/main" val="21167182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3D6B64-3CCD-4101-9A6C-1C5BB6F0BC95}"/>
              </a:ext>
            </a:extLst>
          </p:cNvPr>
          <p:cNvSpPr/>
          <p:nvPr/>
        </p:nvSpPr>
        <p:spPr>
          <a:xfrm>
            <a:off x="186335" y="231623"/>
            <a:ext cx="11858520" cy="1148124"/>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prstClr val="white"/>
                </a:solidFill>
                <a:effectLst/>
                <a:uLnTx/>
                <a:uFillTx/>
                <a:latin typeface="#9Slide07 IcielBaliho Script" pitchFamily="2" charset="0"/>
                <a:ea typeface="+mn-ea"/>
                <a:cs typeface="+mn-cs"/>
              </a:rPr>
              <a:t>NỘI DUNG CHÍNH</a:t>
            </a:r>
          </a:p>
        </p:txBody>
      </p:sp>
      <p:sp>
        <p:nvSpPr>
          <p:cNvPr id="5" name="Rectangle: Rounded Corners 4">
            <a:extLst>
              <a:ext uri="{FF2B5EF4-FFF2-40B4-BE49-F238E27FC236}">
                <a16:creationId xmlns:a16="http://schemas.microsoft.com/office/drawing/2014/main" id="{49D89846-5BDF-4543-9EFA-097338A672AD}"/>
              </a:ext>
            </a:extLst>
          </p:cNvPr>
          <p:cNvSpPr/>
          <p:nvPr/>
        </p:nvSpPr>
        <p:spPr>
          <a:xfrm>
            <a:off x="7002282" y="4465122"/>
            <a:ext cx="2806261" cy="1393990"/>
          </a:xfrm>
          <a:prstGeom prst="round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9Slide07 IcielBaliho Script" pitchFamily="2" charset="0"/>
                <a:ea typeface="+mn-ea"/>
                <a:cs typeface="+mn-cs"/>
              </a:rPr>
              <a:t> II. Các loại hình quần cư</a:t>
            </a:r>
          </a:p>
        </p:txBody>
      </p:sp>
      <p:pic>
        <p:nvPicPr>
          <p:cNvPr id="6" name="Picture 2" descr="CỘNG ĐỒNG DÂN CƯ … LÀM CHỦ - Remaps – Tin tức &amp; Kiến thức Bất động sản">
            <a:extLst>
              <a:ext uri="{FF2B5EF4-FFF2-40B4-BE49-F238E27FC236}">
                <a16:creationId xmlns:a16="http://schemas.microsoft.com/office/drawing/2014/main" id="{7DBDAFEA-16A0-4215-910A-EB245BADD75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83324" y="2457295"/>
            <a:ext cx="3055951" cy="21026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7CD9FA20-4645-4FF4-9EFE-8B15A74428EC}"/>
              </a:ext>
            </a:extLst>
          </p:cNvPr>
          <p:cNvSpPr/>
          <p:nvPr/>
        </p:nvSpPr>
        <p:spPr>
          <a:xfrm>
            <a:off x="2201326" y="4465122"/>
            <a:ext cx="2913463" cy="1393990"/>
          </a:xfrm>
          <a:prstGeom prst="round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9Slide07 IcielBaliho Script" pitchFamily="2" charset="0"/>
                <a:ea typeface="+mn-ea"/>
                <a:cs typeface="+mn-cs"/>
              </a:rPr>
              <a:t> I. </a:t>
            </a:r>
            <a:r>
              <a:rPr lang="en-US" sz="2800" b="1" noProof="0">
                <a:solidFill>
                  <a:prstClr val="white"/>
                </a:solidFill>
                <a:latin typeface="#9Slide07 IcielBaliho Script" pitchFamily="2" charset="0"/>
              </a:rPr>
              <a:t>P</a:t>
            </a:r>
            <a:r>
              <a:rPr kumimoji="0" lang="vi-VN" sz="2800" b="1" i="0" u="none" strike="noStrike" kern="1200" cap="none" spc="0" normalizeH="0" baseline="0" noProof="0">
                <a:ln>
                  <a:noFill/>
                </a:ln>
                <a:solidFill>
                  <a:prstClr val="white"/>
                </a:solidFill>
                <a:effectLst/>
                <a:uLnTx/>
                <a:uFillTx/>
                <a:latin typeface="#9Slide07 IcielBaliho Script" pitchFamily="2" charset="0"/>
                <a:ea typeface="+mn-ea"/>
                <a:cs typeface="+mn-cs"/>
              </a:rPr>
              <a:t>hân bố dân cư</a:t>
            </a:r>
          </a:p>
        </p:txBody>
      </p:sp>
      <p:pic>
        <p:nvPicPr>
          <p:cNvPr id="11" name="Picture 10">
            <a:extLst>
              <a:ext uri="{FF2B5EF4-FFF2-40B4-BE49-F238E27FC236}">
                <a16:creationId xmlns:a16="http://schemas.microsoft.com/office/drawing/2014/main" id="{C1E9A022-2120-4244-9FF6-77E229073AD0}"/>
              </a:ext>
            </a:extLst>
          </p:cNvPr>
          <p:cNvPicPr>
            <a:picLocks noChangeAspect="1"/>
          </p:cNvPicPr>
          <p:nvPr/>
        </p:nvPicPr>
        <p:blipFill>
          <a:blip r:embed="rId4"/>
          <a:stretch>
            <a:fillRect/>
          </a:stretch>
        </p:blipFill>
        <p:spPr>
          <a:xfrm>
            <a:off x="7566979" y="2558478"/>
            <a:ext cx="1676865" cy="1676865"/>
          </a:xfrm>
          <a:prstGeom prst="rect">
            <a:avLst/>
          </a:prstGeom>
        </p:spPr>
      </p:pic>
    </p:spTree>
    <p:extLst>
      <p:ext uri="{BB962C8B-B14F-4D97-AF65-F5344CB8AC3E}">
        <p14:creationId xmlns:p14="http://schemas.microsoft.com/office/powerpoint/2010/main" val="162405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90910" y="-118745"/>
            <a:ext cx="4088144"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I. PHÂN 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211625" y="-226422"/>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8D67DD55-CE01-4C60-981E-38A08F9A6E61}"/>
              </a:ext>
            </a:extLst>
          </p:cNvPr>
          <p:cNvSpPr txBox="1">
            <a:spLocks/>
          </p:cNvSpPr>
          <p:nvPr/>
        </p:nvSpPr>
        <p:spPr>
          <a:xfrm>
            <a:off x="183668" y="967149"/>
            <a:ext cx="6799313" cy="1218132"/>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14000"/>
              </a:lnSpc>
            </a:pPr>
            <a:r>
              <a:rPr lang="vi-VN" sz="2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Nhiệm vụ: Quan sát bản đồ dân số Việt Nam + thông tin mục 1 SGK hoàn thành phiếu học tập để tìm hiểu đặc điểm phân bố dân cư nước ta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32" y="299804"/>
            <a:ext cx="4741743" cy="5981076"/>
          </a:xfrm>
          <a:prstGeom prst="rect">
            <a:avLst/>
          </a:prstGeom>
        </p:spPr>
      </p:pic>
      <p:sp>
        <p:nvSpPr>
          <p:cNvPr id="7" name="TextBox 6">
            <a:extLst>
              <a:ext uri="{FF2B5EF4-FFF2-40B4-BE49-F238E27FC236}">
                <a16:creationId xmlns:a16="http://schemas.microsoft.com/office/drawing/2014/main" id="{7B5D05A8-86A0-6546-3DEA-40CE27EA2749}"/>
              </a:ext>
            </a:extLst>
          </p:cNvPr>
          <p:cNvSpPr txBox="1"/>
          <p:nvPr/>
        </p:nvSpPr>
        <p:spPr>
          <a:xfrm>
            <a:off x="3362662" y="454161"/>
            <a:ext cx="451054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B0F0"/>
                </a:solidFill>
                <a:effectLst/>
                <a:uLnTx/>
                <a:uFillTx/>
                <a:latin typeface="#9Slide05 IcielCiaobella" pitchFamily="2" charset="0"/>
                <a:ea typeface="+mn-ea"/>
                <a:cs typeface="+mn-cs"/>
              </a:rPr>
              <a:t>Thảo</a:t>
            </a:r>
            <a:r>
              <a:rPr kumimoji="0" lang="en-US" sz="3400" b="1" i="0" u="none" strike="noStrike" kern="1200" cap="none" spc="0" normalizeH="0" baseline="0" noProof="0" dirty="0">
                <a:ln>
                  <a:noFill/>
                </a:ln>
                <a:solidFill>
                  <a:srgbClr val="00B0F0"/>
                </a:solidFill>
                <a:effectLst/>
                <a:uLnTx/>
                <a:uFillTx/>
                <a:latin typeface="#9Slide05 IcielCiaobella" pitchFamily="2" charset="0"/>
                <a:ea typeface="+mn-ea"/>
                <a:cs typeface="+mn-cs"/>
              </a:rPr>
              <a:t> </a:t>
            </a:r>
            <a:r>
              <a:rPr kumimoji="0" lang="en-US" sz="3400" b="1" i="0" u="none" strike="noStrike" kern="1200" cap="none" spc="0" normalizeH="0" baseline="0" noProof="0" dirty="0" err="1">
                <a:ln>
                  <a:noFill/>
                </a:ln>
                <a:solidFill>
                  <a:srgbClr val="00B0F0"/>
                </a:solidFill>
                <a:effectLst/>
                <a:uLnTx/>
                <a:uFillTx/>
                <a:latin typeface="#9Slide05 IcielCiaobella" pitchFamily="2" charset="0"/>
                <a:ea typeface="+mn-ea"/>
                <a:cs typeface="+mn-cs"/>
              </a:rPr>
              <a:t>luận</a:t>
            </a:r>
            <a:r>
              <a:rPr kumimoji="0" lang="en-US" sz="3400" b="1" i="0" u="none" strike="noStrike" kern="1200" cap="none" spc="0" normalizeH="0" baseline="0" noProof="0" dirty="0">
                <a:ln>
                  <a:noFill/>
                </a:ln>
                <a:solidFill>
                  <a:srgbClr val="00B0F0"/>
                </a:solidFill>
                <a:effectLst/>
                <a:uLnTx/>
                <a:uFillTx/>
                <a:latin typeface="#9Slide05 IcielCiaobella" pitchFamily="2" charset="0"/>
                <a:ea typeface="+mn-ea"/>
                <a:cs typeface="+mn-cs"/>
              </a:rPr>
              <a:t> </a:t>
            </a:r>
            <a:r>
              <a:rPr kumimoji="0" lang="en-US" sz="3400" b="1" i="0" u="none" strike="noStrike" kern="1200" cap="none" spc="0" normalizeH="0" baseline="0" noProof="0" dirty="0" err="1">
                <a:ln>
                  <a:noFill/>
                </a:ln>
                <a:solidFill>
                  <a:srgbClr val="00B0F0"/>
                </a:solidFill>
                <a:effectLst/>
                <a:uLnTx/>
                <a:uFillTx/>
                <a:latin typeface="#9Slide05 IcielCiaobella" pitchFamily="2" charset="0"/>
                <a:ea typeface="+mn-ea"/>
                <a:cs typeface="+mn-cs"/>
              </a:rPr>
              <a:t>nhóm</a:t>
            </a:r>
            <a:endParaRPr kumimoji="0" lang="en-US" sz="3400" b="1" i="0" u="none" strike="noStrike" kern="1200" cap="none" spc="0" normalizeH="0" baseline="0" noProof="0" dirty="0">
              <a:ln>
                <a:noFill/>
              </a:ln>
              <a:solidFill>
                <a:srgbClr val="00B0F0"/>
              </a:solidFill>
              <a:effectLst/>
              <a:uLnTx/>
              <a:uFillTx/>
              <a:latin typeface="#9Slide05 IcielCiaobella" pitchFamily="2" charset="0"/>
              <a:ea typeface="+mn-ea"/>
              <a:cs typeface="+mn-cs"/>
            </a:endParaRPr>
          </a:p>
        </p:txBody>
      </p:sp>
      <p:sp>
        <p:nvSpPr>
          <p:cNvPr id="8" name="Title 1">
            <a:extLst>
              <a:ext uri="{FF2B5EF4-FFF2-40B4-BE49-F238E27FC236}">
                <a16:creationId xmlns:a16="http://schemas.microsoft.com/office/drawing/2014/main" id="{CF0393B7-B780-65D9-17C6-94EE93E2B1F9}"/>
              </a:ext>
            </a:extLst>
          </p:cNvPr>
          <p:cNvSpPr txBox="1">
            <a:spLocks/>
          </p:cNvSpPr>
          <p:nvPr/>
        </p:nvSpPr>
        <p:spPr>
          <a:xfrm>
            <a:off x="183668" y="2770950"/>
            <a:ext cx="7218617" cy="3822052"/>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1</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Mật độ dân số nước ta……………..</a:t>
            </a:r>
          </a:p>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2</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Các khu vực đồng bằng có mật độ dân số…………. Ví dụ: ……</a:t>
            </a:r>
          </a:p>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3</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Các khu vực miền núi có mật độ dân số……………… Ví dụ: ……</a:t>
            </a:r>
          </a:p>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4</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Kể tên 5 tỉnh (thành phố) có mật độ dân số cao nhất…………</a:t>
            </a:r>
          </a:p>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5</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Kể tên 5 tỉnh có mật độ dân số thấp nhất…………………..</a:t>
            </a:r>
          </a:p>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6</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Kể tên các đô thị có quy mô dân số trên 1.000.000 người:………</a:t>
            </a:r>
          </a:p>
          <a:p>
            <a:pPr algn="just">
              <a:lnSpc>
                <a:spcPct val="100000"/>
              </a:lnSpc>
            </a:pPr>
            <a:r>
              <a:rPr lang="vi-VN" sz="2400" dirty="0">
                <a:latin typeface="Times New Roman" panose="02020603050405020304" pitchFamily="18" charset="0"/>
                <a:ea typeface="Tahoma" panose="020B0604030504040204" pitchFamily="34" charset="0"/>
                <a:cs typeface="Times New Roman" panose="02020603050405020304" pitchFamily="18" charset="0"/>
              </a:rPr>
              <a:t>=&gt; Kết luận: Như vậy, mật độ dân số nước ta (7)……………… và phân bố (8)…………………</a:t>
            </a:r>
          </a:p>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9</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Nguyên nhân:………………</a:t>
            </a:r>
          </a:p>
        </p:txBody>
      </p:sp>
    </p:spTree>
    <p:extLst>
      <p:ext uri="{BB962C8B-B14F-4D97-AF65-F5344CB8AC3E}">
        <p14:creationId xmlns:p14="http://schemas.microsoft.com/office/powerpoint/2010/main" val="168534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90911" y="-118745"/>
            <a:ext cx="4349401"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I. PHÂN 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0" y="-179704"/>
            <a:ext cx="12192000" cy="7084422"/>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221" y="299804"/>
            <a:ext cx="4550154" cy="6370962"/>
          </a:xfrm>
          <a:prstGeom prst="rect">
            <a:avLst/>
          </a:prstGeom>
        </p:spPr>
      </p:pic>
      <p:sp>
        <p:nvSpPr>
          <p:cNvPr id="7" name="TextBox 6">
            <a:extLst>
              <a:ext uri="{FF2B5EF4-FFF2-40B4-BE49-F238E27FC236}">
                <a16:creationId xmlns:a16="http://schemas.microsoft.com/office/drawing/2014/main" id="{7B5D05A8-86A0-6546-3DEA-40CE27EA2749}"/>
              </a:ext>
            </a:extLst>
          </p:cNvPr>
          <p:cNvSpPr txBox="1"/>
          <p:nvPr/>
        </p:nvSpPr>
        <p:spPr>
          <a:xfrm>
            <a:off x="2371173" y="388435"/>
            <a:ext cx="451054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B0F0"/>
                </a:solidFill>
                <a:effectLst/>
                <a:uLnTx/>
                <a:uFillTx/>
                <a:latin typeface="Times New Roman" panose="02020603050405020304" pitchFamily="18" charset="0"/>
                <a:cs typeface="Times New Roman" panose="02020603050405020304" pitchFamily="18" charset="0"/>
              </a:rPr>
              <a:t>Thảo</a:t>
            </a:r>
            <a:r>
              <a:rPr kumimoji="0" lang="en-US" sz="34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B0F0"/>
                </a:solidFill>
                <a:effectLst/>
                <a:uLnTx/>
                <a:uFillTx/>
                <a:latin typeface="Times New Roman" panose="02020603050405020304" pitchFamily="18" charset="0"/>
                <a:cs typeface="Times New Roman" panose="02020603050405020304" pitchFamily="18" charset="0"/>
              </a:rPr>
              <a:t>luận</a:t>
            </a:r>
            <a:r>
              <a:rPr kumimoji="0" lang="en-US" sz="34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solidFill>
                  <a:srgbClr val="00B0F0"/>
                </a:solidFill>
                <a:effectLst/>
                <a:uLnTx/>
                <a:uFillTx/>
                <a:latin typeface="Times New Roman" panose="02020603050405020304" pitchFamily="18" charset="0"/>
                <a:cs typeface="Times New Roman" panose="02020603050405020304" pitchFamily="18" charset="0"/>
              </a:rPr>
              <a:t>nhóm</a:t>
            </a:r>
            <a:endParaRPr kumimoji="0" lang="en-US" sz="34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F0393B7-B780-65D9-17C6-94EE93E2B1F9}"/>
              </a:ext>
            </a:extLst>
          </p:cNvPr>
          <p:cNvSpPr txBox="1">
            <a:spLocks/>
          </p:cNvSpPr>
          <p:nvPr/>
        </p:nvSpPr>
        <p:spPr>
          <a:xfrm>
            <a:off x="211604" y="1003988"/>
            <a:ext cx="7218617" cy="5460888"/>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1</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Mật độ dân số nước ta……………..</a:t>
            </a:r>
          </a:p>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2</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Các khu vực đồng bằng có mật độ dân số…………. Ví dụ: ……</a:t>
            </a:r>
          </a:p>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3</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Các khu vực miền núi có mật độ dân số……………… Ví dụ: ……</a:t>
            </a:r>
          </a:p>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4</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Kể tên 5 tỉnh (thành phố) có mật độ dân số cao nhất…………</a:t>
            </a:r>
          </a:p>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5</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Kể tên 5 tỉnh có mật độ dân số thấp nhất…………………..</a:t>
            </a:r>
          </a:p>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6</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Kể tên các đô thị có quy mô dân số trên 1.000.000 người:………</a:t>
            </a:r>
          </a:p>
          <a:p>
            <a:pPr algn="just">
              <a:lnSpc>
                <a:spcPct val="100000"/>
              </a:lnSpc>
            </a:pPr>
            <a:r>
              <a:rPr lang="vi-VN" sz="2400" dirty="0">
                <a:latin typeface="Times New Roman" panose="02020603050405020304" pitchFamily="18" charset="0"/>
                <a:ea typeface="Tahoma" panose="020B0604030504040204" pitchFamily="34" charset="0"/>
                <a:cs typeface="Times New Roman" panose="02020603050405020304" pitchFamily="18" charset="0"/>
              </a:rPr>
              <a:t>=&gt; Kết luận: Như vậy, mật độ dân số nước ta (7)……………… và phân bố (8)…………………</a:t>
            </a:r>
          </a:p>
          <a:p>
            <a:pPr algn="just">
              <a:lnSpc>
                <a:spcPct val="100000"/>
              </a:lnSpc>
            </a:pP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9</a:t>
            </a:r>
            <a:r>
              <a:rPr lang="en-US" sz="2400" dirty="0">
                <a:latin typeface="Times New Roman" panose="02020603050405020304" pitchFamily="18" charset="0"/>
                <a:ea typeface="Tahoma" panose="020B0604030504040204" pitchFamily="34" charset="0"/>
                <a:cs typeface="Times New Roman" panose="02020603050405020304" pitchFamily="18" charset="0"/>
              </a:rPr>
              <a:t>)</a:t>
            </a:r>
            <a:r>
              <a:rPr lang="vi-VN" sz="2400" dirty="0">
                <a:latin typeface="Times New Roman" panose="02020603050405020304" pitchFamily="18" charset="0"/>
                <a:ea typeface="Tahoma" panose="020B0604030504040204" pitchFamily="34" charset="0"/>
                <a:cs typeface="Times New Roman" panose="02020603050405020304" pitchFamily="18" charset="0"/>
              </a:rPr>
              <a:t>. Nguyên nhân:………………</a:t>
            </a:r>
          </a:p>
        </p:txBody>
      </p:sp>
    </p:spTree>
    <p:extLst>
      <p:ext uri="{BB962C8B-B14F-4D97-AF65-F5344CB8AC3E}">
        <p14:creationId xmlns:p14="http://schemas.microsoft.com/office/powerpoint/2010/main" val="28190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419645" y="245439"/>
            <a:ext cx="6115050"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I. PHÂN 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95795"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32" y="299804"/>
            <a:ext cx="4741743" cy="5981076"/>
          </a:xfrm>
          <a:prstGeom prst="rect">
            <a:avLst/>
          </a:prstGeom>
        </p:spPr>
      </p:pic>
      <p:sp>
        <p:nvSpPr>
          <p:cNvPr id="13" name="TextBox 12">
            <a:extLst>
              <a:ext uri="{FF2B5EF4-FFF2-40B4-BE49-F238E27FC236}">
                <a16:creationId xmlns:a16="http://schemas.microsoft.com/office/drawing/2014/main" id="{1F320E21-6E12-6DB9-D0D7-23EA8AC1A2B8}"/>
              </a:ext>
            </a:extLst>
          </p:cNvPr>
          <p:cNvSpPr txBox="1"/>
          <p:nvPr/>
        </p:nvSpPr>
        <p:spPr>
          <a:xfrm>
            <a:off x="418916" y="1159471"/>
            <a:ext cx="6400800" cy="1384995"/>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1</a:t>
            </a: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Mật độ dân số nước ta</a:t>
            </a: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cao</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(297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người</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/km2,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năm</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2021),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đứng</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thứ</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48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trên</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thế</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giới</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thứ</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3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trong</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khu</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vực</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Đông</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Nam Á</a:t>
            </a:r>
            <a:endParaRPr kumimoji="0" lang="vi-VN"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8A264541-5243-2F5C-1D36-957CB03AB288}"/>
              </a:ext>
            </a:extLst>
          </p:cNvPr>
          <p:cNvSpPr txBox="1"/>
          <p:nvPr/>
        </p:nvSpPr>
        <p:spPr>
          <a:xfrm>
            <a:off x="418916" y="3024739"/>
            <a:ext cx="6400800" cy="954107"/>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2</a:t>
            </a: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Các khu vực đồng bằng có mật độ dân số</a:t>
            </a:r>
            <a:r>
              <a:rPr lang="en-US" sz="2800" dirty="0">
                <a:solidFill>
                  <a:prstClr val="black"/>
                </a:solidFill>
                <a:latin typeface="#9Slide07 IcielBaliho Script" pitchFamily="2" charset="0"/>
                <a:ea typeface="Tahoma" panose="020B0604030504040204" pitchFamily="34" charset="0"/>
                <a:cs typeface="Tahoma" panose="020B0604030504040204" pitchFamily="34" charset="0"/>
              </a:rPr>
              <a:t> </a:t>
            </a:r>
            <a:r>
              <a:rPr lang="en-US" sz="2800" dirty="0" err="1">
                <a:solidFill>
                  <a:srgbClr val="FF0000"/>
                </a:solidFill>
                <a:latin typeface="#9Slide07 IcielBaliho Script" pitchFamily="2" charset="0"/>
                <a:ea typeface="Tahoma" panose="020B0604030504040204" pitchFamily="34" charset="0"/>
                <a:cs typeface="Tahoma" panose="020B0604030504040204" pitchFamily="34" charset="0"/>
              </a:rPr>
              <a:t>cao</a:t>
            </a:r>
            <a:r>
              <a:rPr lang="en-US" sz="2800" dirty="0">
                <a:solidFill>
                  <a:srgbClr val="FF0000"/>
                </a:solidFill>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Ví dụ: </a:t>
            </a:r>
            <a:r>
              <a:rPr lang="en-US" sz="2800" dirty="0" err="1">
                <a:solidFill>
                  <a:srgbClr val="FF0000"/>
                </a:solidFill>
                <a:latin typeface="#9Slide07 IcielBaliho Script" pitchFamily="2" charset="0"/>
                <a:ea typeface="Tahoma" panose="020B0604030504040204" pitchFamily="34" charset="0"/>
                <a:cs typeface="Tahoma" panose="020B0604030504040204" pitchFamily="34" charset="0"/>
              </a:rPr>
              <a:t>Đồng</a:t>
            </a:r>
            <a:r>
              <a:rPr lang="en-US" sz="2800" dirty="0">
                <a:solidFill>
                  <a:srgbClr val="FF0000"/>
                </a:solidFill>
                <a:latin typeface="#9Slide07 IcielBaliho Script" pitchFamily="2" charset="0"/>
                <a:ea typeface="Tahoma" panose="020B0604030504040204" pitchFamily="34" charset="0"/>
                <a:cs typeface="Tahoma" panose="020B0604030504040204" pitchFamily="34" charset="0"/>
              </a:rPr>
              <a:t> </a:t>
            </a:r>
            <a:r>
              <a:rPr lang="en-US" sz="2800" dirty="0" err="1">
                <a:solidFill>
                  <a:srgbClr val="FF0000"/>
                </a:solidFill>
                <a:latin typeface="#9Slide07 IcielBaliho Script" pitchFamily="2" charset="0"/>
                <a:ea typeface="Tahoma" panose="020B0604030504040204" pitchFamily="34" charset="0"/>
                <a:cs typeface="Tahoma" panose="020B0604030504040204" pitchFamily="34" charset="0"/>
              </a:rPr>
              <a:t>bằng</a:t>
            </a:r>
            <a:r>
              <a:rPr lang="en-US" sz="2800" dirty="0">
                <a:solidFill>
                  <a:srgbClr val="FF0000"/>
                </a:solidFill>
                <a:latin typeface="#9Slide07 IcielBaliho Script" pitchFamily="2" charset="0"/>
                <a:ea typeface="Tahoma" panose="020B0604030504040204" pitchFamily="34" charset="0"/>
                <a:cs typeface="Tahoma" panose="020B0604030504040204" pitchFamily="34" charset="0"/>
              </a:rPr>
              <a:t> </a:t>
            </a:r>
            <a:r>
              <a:rPr lang="en-US" sz="2800" dirty="0" err="1">
                <a:solidFill>
                  <a:srgbClr val="FF0000"/>
                </a:solidFill>
                <a:latin typeface="#9Slide07 IcielBaliho Script" pitchFamily="2" charset="0"/>
                <a:ea typeface="Tahoma" panose="020B0604030504040204" pitchFamily="34" charset="0"/>
                <a:cs typeface="Tahoma" panose="020B0604030504040204" pitchFamily="34" charset="0"/>
              </a:rPr>
              <a:t>sông</a:t>
            </a:r>
            <a:r>
              <a:rPr lang="en-US" sz="2800" dirty="0">
                <a:solidFill>
                  <a:srgbClr val="FF0000"/>
                </a:solidFill>
                <a:latin typeface="#9Slide07 IcielBaliho Script" pitchFamily="2" charset="0"/>
                <a:ea typeface="Tahoma" panose="020B0604030504040204" pitchFamily="34" charset="0"/>
                <a:cs typeface="Tahoma" panose="020B0604030504040204" pitchFamily="34" charset="0"/>
              </a:rPr>
              <a:t> </a:t>
            </a:r>
            <a:r>
              <a:rPr lang="en-US" sz="2800" dirty="0" err="1">
                <a:solidFill>
                  <a:srgbClr val="FF0000"/>
                </a:solidFill>
                <a:latin typeface="#9Slide07 IcielBaliho Script" pitchFamily="2" charset="0"/>
                <a:ea typeface="Tahoma" panose="020B0604030504040204" pitchFamily="34" charset="0"/>
                <a:cs typeface="Tahoma" panose="020B0604030504040204" pitchFamily="34" charset="0"/>
              </a:rPr>
              <a:t>Hồng</a:t>
            </a:r>
            <a:endParaRPr kumimoji="0" lang="vi-VN"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3114B7C6-3F95-BE02-D42C-8D1D251E870F}"/>
              </a:ext>
            </a:extLst>
          </p:cNvPr>
          <p:cNvSpPr txBox="1"/>
          <p:nvPr/>
        </p:nvSpPr>
        <p:spPr>
          <a:xfrm>
            <a:off x="418916" y="4399158"/>
            <a:ext cx="64008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3</a:t>
            </a: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Các khu vực miền núi có mật độ dân số</a:t>
            </a: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thấp</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Ví dụ:</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Tây</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Nguyên</a:t>
            </a:r>
            <a:endParaRPr kumimoji="0" lang="vi-VN"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8" name="Oval 17">
            <a:extLst>
              <a:ext uri="{FF2B5EF4-FFF2-40B4-BE49-F238E27FC236}">
                <a16:creationId xmlns:a16="http://schemas.microsoft.com/office/drawing/2014/main" id="{497AD557-6CF2-B57E-88BF-BF832F06A0C8}"/>
              </a:ext>
            </a:extLst>
          </p:cNvPr>
          <p:cNvSpPr/>
          <p:nvPr/>
        </p:nvSpPr>
        <p:spPr>
          <a:xfrm>
            <a:off x="8559384" y="1214203"/>
            <a:ext cx="584616" cy="4946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664E565-C53B-7F0E-A2BF-843708CC2AC4}"/>
              </a:ext>
            </a:extLst>
          </p:cNvPr>
          <p:cNvSpPr/>
          <p:nvPr/>
        </p:nvSpPr>
        <p:spPr>
          <a:xfrm>
            <a:off x="9264729" y="3084628"/>
            <a:ext cx="344774" cy="159230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54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18" grpId="0" animBg="1"/>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513</TotalTime>
  <Words>1613</Words>
  <Application>Microsoft Office PowerPoint</Application>
  <PresentationFormat>Widescreen</PresentationFormat>
  <Paragraphs>180</Paragraphs>
  <Slides>25</Slides>
  <Notes>4</Notes>
  <HiddenSlides>0</HiddenSlides>
  <MMClips>0</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25</vt:i4>
      </vt:variant>
    </vt:vector>
  </HeadingPairs>
  <TitlesOfParts>
    <vt:vector size="56" baseType="lpstr">
      <vt:lpstr>微软雅黑</vt:lpstr>
      <vt:lpstr>宋体</vt:lpstr>
      <vt:lpstr>#9Slide02 Noi dung rat dai</vt:lpstr>
      <vt:lpstr>#9Slide03 AmpleSoft Bold</vt:lpstr>
      <vt:lpstr>#9Slide05 HLT Boulevard</vt:lpstr>
      <vt:lpstr>#9Slide05 IcielCiaobella</vt:lpstr>
      <vt:lpstr>#9Slide07 Altus</vt:lpstr>
      <vt:lpstr>#9Slide07 Cadena</vt:lpstr>
      <vt:lpstr>#9Slide07 HLT Fall For You</vt:lpstr>
      <vt:lpstr>#9Slide07 IcielBaliho Script</vt:lpstr>
      <vt:lpstr>#9Slide07 IcielBC Cubano Normal</vt:lpstr>
      <vt:lpstr>#9Slide07 IcielCadena</vt:lpstr>
      <vt:lpstr>#9Slide07 Koni</vt:lpstr>
      <vt:lpstr>Abel</vt:lpstr>
      <vt:lpstr>Aptos</vt:lpstr>
      <vt:lpstr>Arial</vt:lpstr>
      <vt:lpstr>Barlow</vt:lpstr>
      <vt:lpstr>Bubblegum Sans</vt:lpstr>
      <vt:lpstr>Calibri</vt:lpstr>
      <vt:lpstr>Calibri Light</vt:lpstr>
      <vt:lpstr>Roboto</vt:lpstr>
      <vt:lpstr>Tahoma</vt:lpstr>
      <vt:lpstr>Times New Roman</vt:lpstr>
      <vt:lpstr>Times New Roman</vt:lpstr>
      <vt:lpstr>Wingdings</vt:lpstr>
      <vt:lpstr>1_Office Theme</vt:lpstr>
      <vt:lpstr>2_Office Theme</vt:lpstr>
      <vt:lpstr>1_Chủ đề Office</vt:lpstr>
      <vt:lpstr>5_Office Theme</vt:lpstr>
      <vt:lpstr>Climate and Water Lesson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CÓ BIẾT</vt:lpstr>
      <vt:lpstr>PowerPoint Presentation</vt:lpstr>
      <vt:lpstr>PowerPoint Presentation</vt:lpstr>
      <vt:lpstr>PowerPoint Presentation</vt:lpstr>
      <vt:lpstr>PowerPoint Presentation</vt:lpstr>
      <vt:lpstr>PowerPoint Presentation</vt:lpstr>
      <vt:lpstr>Quần cư  thành thị</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THIEN TRUC</dc:creator>
  <cp:lastModifiedBy>Admin</cp:lastModifiedBy>
  <cp:revision>12</cp:revision>
  <dcterms:created xsi:type="dcterms:W3CDTF">2024-06-13T08:16:08Z</dcterms:created>
  <dcterms:modified xsi:type="dcterms:W3CDTF">2024-09-16T14:47:48Z</dcterms:modified>
</cp:coreProperties>
</file>